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8"/>
  </p:notesMasterIdLst>
  <p:sldIdLst>
    <p:sldId id="277" r:id="rId2"/>
    <p:sldId id="257" r:id="rId3"/>
    <p:sldId id="258" r:id="rId4"/>
    <p:sldId id="260" r:id="rId5"/>
    <p:sldId id="262" r:id="rId6"/>
    <p:sldId id="263" r:id="rId7"/>
    <p:sldId id="307" r:id="rId8"/>
    <p:sldId id="314" r:id="rId9"/>
    <p:sldId id="309" r:id="rId10"/>
    <p:sldId id="305" r:id="rId11"/>
    <p:sldId id="312" r:id="rId12"/>
    <p:sldId id="310" r:id="rId13"/>
    <p:sldId id="311" r:id="rId14"/>
    <p:sldId id="306" r:id="rId15"/>
    <p:sldId id="313" r:id="rId16"/>
    <p:sldId id="266" r:id="rId17"/>
  </p:sldIdLst>
  <p:sldSz cx="9144000" cy="5143500" type="screen16x9"/>
  <p:notesSz cx="6858000" cy="9144000"/>
  <p:embeddedFontLst>
    <p:embeddedFont>
      <p:font typeface="Fira Sans Condensed Medium" panose="020B0603050000020004" pitchFamily="34" charset="0"/>
      <p:regular r:id="rId19"/>
      <p:bold r:id="rId20"/>
      <p:italic r:id="rId21"/>
      <p:boldItalic r:id="rId22"/>
    </p:embeddedFont>
    <p:embeddedFont>
      <p:font typeface="Fredoka One" panose="02000000000000000000" pitchFamily="2" charset="0"/>
      <p:regular r:id="rId23"/>
    </p:embeddedFont>
    <p:embeddedFont>
      <p:font typeface="Open Sans" panose="020B0606030504020204" pitchFamily="34" charset="0"/>
      <p:regular r:id="rId24"/>
      <p:bold r:id="rId25"/>
      <p:italic r:id="rId26"/>
      <p:boldItalic r:id="rId27"/>
    </p:embeddedFont>
    <p:embeddedFont>
      <p:font typeface="Segoe UI Black" panose="020B0A02040204020203" pitchFamily="34" charset="0"/>
      <p:bold r:id="rId28"/>
      <p:boldItalic r:id="rId29"/>
    </p:embeddedFont>
    <p:embeddedFont>
      <p:font typeface="Segoe UI Semibold" panose="020B0702040204020203" pitchFamily="34" charset="0"/>
      <p:bold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9213B8-5DCE-4540-9744-E7C4F050FE8D}">
  <a:tblStyle styleId="{8B9213B8-5DCE-4540-9744-E7C4F050FE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725" autoAdjust="0"/>
  </p:normalViewPr>
  <p:slideViewPr>
    <p:cSldViewPr snapToGrid="0">
      <p:cViewPr varScale="1">
        <p:scale>
          <a:sx n="80" d="100"/>
          <a:sy n="80" d="100"/>
        </p:scale>
        <p:origin x="15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8"/>
        <p:cNvGrpSpPr/>
        <p:nvPr/>
      </p:nvGrpSpPr>
      <p:grpSpPr>
        <a:xfrm>
          <a:off x="0" y="0"/>
          <a:ext cx="0" cy="0"/>
          <a:chOff x="0" y="0"/>
          <a:chExt cx="0" cy="0"/>
        </a:xfrm>
      </p:grpSpPr>
      <p:sp>
        <p:nvSpPr>
          <p:cNvPr id="2209" name="Google Shape;2209;gbcf736dff2_0_3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0" name="Google Shape;2210;gbcf736dff2_0_3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7"/>
        <p:cNvGrpSpPr/>
        <p:nvPr/>
      </p:nvGrpSpPr>
      <p:grpSpPr>
        <a:xfrm>
          <a:off x="0" y="0"/>
          <a:ext cx="0" cy="0"/>
          <a:chOff x="0" y="0"/>
          <a:chExt cx="0" cy="0"/>
        </a:xfrm>
      </p:grpSpPr>
      <p:sp>
        <p:nvSpPr>
          <p:cNvPr id="1908" name="Google Shape;1908;gbcf736dff2_0_2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9" name="Google Shape;1909;gbcf736dff2_0_2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i="0">
                <a:solidFill>
                  <a:srgbClr val="202124"/>
                </a:solidFill>
                <a:effectLst/>
                <a:latin typeface="arial" panose="020B0604020202020204" pitchFamily="34" charset="0"/>
              </a:rPr>
              <a:t>GNU Radio</a:t>
            </a:r>
            <a:r>
              <a:rPr lang="vi-VN" b="0" i="0">
                <a:solidFill>
                  <a:srgbClr val="202124"/>
                </a:solidFill>
                <a:effectLst/>
                <a:latin typeface="arial" panose="020B0604020202020204" pitchFamily="34" charset="0"/>
              </a:rPr>
              <a:t> thực hiện các tác vụ xử lý tín hiệu vô tuyến thông qua </a:t>
            </a:r>
            <a:r>
              <a:rPr lang="vi-VN" b="1" i="0">
                <a:solidFill>
                  <a:srgbClr val="202124"/>
                </a:solidFill>
                <a:effectLst/>
                <a:latin typeface="arial" panose="020B0604020202020204" pitchFamily="34" charset="0"/>
              </a:rPr>
              <a:t>SDR</a:t>
            </a:r>
            <a:r>
              <a:rPr lang="vi-VN" b="0" i="0">
                <a:solidFill>
                  <a:srgbClr val="202124"/>
                </a:solidFill>
                <a:effectLst/>
                <a:latin typeface="arial" panose="020B0604020202020204" pitchFamily="34" charset="0"/>
              </a:rPr>
              <a:t>. </a:t>
            </a:r>
            <a:endParaRPr lang="en-US" b="0" i="0">
              <a:solidFill>
                <a:srgbClr val="202124"/>
              </a:solidFill>
              <a:effectLst/>
              <a:latin typeface="arial" panose="020B0604020202020204" pitchFamily="34" charset="0"/>
            </a:endParaRPr>
          </a:p>
          <a:p>
            <a:pPr marL="0" lvl="0" indent="0" algn="l" rtl="0">
              <a:spcBef>
                <a:spcPts val="0"/>
              </a:spcBef>
              <a:spcAft>
                <a:spcPts val="0"/>
              </a:spcAft>
              <a:buNone/>
            </a:pPr>
            <a:r>
              <a:rPr lang="vi-VN" b="1" i="0">
                <a:solidFill>
                  <a:srgbClr val="202124"/>
                </a:solidFill>
                <a:effectLst/>
                <a:latin typeface="arial" panose="020B0604020202020204" pitchFamily="34" charset="0"/>
              </a:rPr>
              <a:t>GNU Radio</a:t>
            </a:r>
            <a:r>
              <a:rPr lang="vi-VN" b="0" i="0">
                <a:solidFill>
                  <a:srgbClr val="202124"/>
                </a:solidFill>
                <a:effectLst/>
                <a:latin typeface="arial" panose="020B0604020202020204" pitchFamily="34" charset="0"/>
              </a:rPr>
              <a:t> không những hỗ trợ tương tác với phần cứng </a:t>
            </a:r>
            <a:r>
              <a:rPr lang="vi-VN" b="1" i="0">
                <a:solidFill>
                  <a:srgbClr val="202124"/>
                </a:solidFill>
                <a:effectLst/>
                <a:latin typeface="arial" panose="020B0604020202020204" pitchFamily="34" charset="0"/>
              </a:rPr>
              <a:t>SDR</a:t>
            </a:r>
            <a:r>
              <a:rPr lang="vi-VN" b="0" i="0">
                <a:solidFill>
                  <a:srgbClr val="202124"/>
                </a:solidFill>
                <a:effectLst/>
                <a:latin typeface="arial" panose="020B0604020202020204" pitchFamily="34" charset="0"/>
              </a:rPr>
              <a:t> mà còn có thể tương thích với các phần mềm giả lập khác.</a:t>
            </a:r>
            <a:endParaRPr lang="en-US" b="0" i="0">
              <a:solidFill>
                <a:srgbClr val="202124"/>
              </a:solidFill>
              <a:effectLst/>
              <a:latin typeface="arial" panose="020B0604020202020204" pitchFamily="34" charset="0"/>
            </a:endParaRPr>
          </a:p>
          <a:p>
            <a:pPr marL="0" lvl="0" indent="0" algn="l" rtl="0">
              <a:spcBef>
                <a:spcPts val="0"/>
              </a:spcBef>
              <a:spcAft>
                <a:spcPts val="0"/>
              </a:spcAft>
              <a:buNone/>
            </a:pPr>
            <a:r>
              <a:rPr lang="en-US" b="0" i="0">
                <a:solidFill>
                  <a:srgbClr val="202124"/>
                </a:solidFill>
                <a:effectLst/>
                <a:latin typeface="arial" panose="020B0604020202020204" pitchFamily="34" charset="0"/>
              </a:rPr>
              <a:t>Asterisk hệ thống tổng đài di động điều hướng cuộc gọi</a:t>
            </a:r>
          </a:p>
          <a:p>
            <a:pPr marL="0" lvl="0" indent="0" algn="l" rtl="0">
              <a:spcBef>
                <a:spcPts val="0"/>
              </a:spcBef>
              <a:spcAft>
                <a:spcPts val="0"/>
              </a:spcAft>
              <a:buNone/>
            </a:pPr>
            <a:r>
              <a:rPr lang="en-US" b="0" i="0">
                <a:solidFill>
                  <a:srgbClr val="202124"/>
                </a:solidFill>
                <a:effectLst/>
                <a:latin typeface="arial" panose="020B0604020202020204" pitchFamily="34" charset="0"/>
              </a:rPr>
              <a:t>OpenBTS </a:t>
            </a:r>
            <a:r>
              <a:rPr lang="vi-VN" b="0" i="0">
                <a:solidFill>
                  <a:srgbClr val="202124"/>
                </a:solidFill>
                <a:effectLst/>
                <a:latin typeface="arial" panose="020B0604020202020204" pitchFamily="34" charset="0"/>
              </a:rPr>
              <a:t>(Trạm thu phát cơ sở mở) là điểm truy cập GSM dựa trên phần mềm, cho phép sử dụng điện thoại di động tiêu chuẩn tương thích với GSM làm điểm cuối SIP trong mạng Thoại qua IP (VoIP)</a:t>
            </a:r>
            <a:endParaRPr/>
          </a:p>
        </p:txBody>
      </p:sp>
    </p:spTree>
    <p:extLst>
      <p:ext uri="{BB962C8B-B14F-4D97-AF65-F5344CB8AC3E}">
        <p14:creationId xmlns:p14="http://schemas.microsoft.com/office/powerpoint/2010/main" val="3221704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7"/>
        <p:cNvGrpSpPr/>
        <p:nvPr/>
      </p:nvGrpSpPr>
      <p:grpSpPr>
        <a:xfrm>
          <a:off x="0" y="0"/>
          <a:ext cx="0" cy="0"/>
          <a:chOff x="0" y="0"/>
          <a:chExt cx="0" cy="0"/>
        </a:xfrm>
      </p:grpSpPr>
      <p:sp>
        <p:nvSpPr>
          <p:cNvPr id="1908" name="Google Shape;1908;gbcf736dff2_0_2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9" name="Google Shape;1909;gbcf736dff2_0_2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9078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2"/>
        <p:cNvGrpSpPr/>
        <p:nvPr/>
      </p:nvGrpSpPr>
      <p:grpSpPr>
        <a:xfrm>
          <a:off x="0" y="0"/>
          <a:ext cx="0" cy="0"/>
          <a:chOff x="0" y="0"/>
          <a:chExt cx="0" cy="0"/>
        </a:xfrm>
      </p:grpSpPr>
      <p:sp>
        <p:nvSpPr>
          <p:cNvPr id="1833" name="Google Shape;1833;gbcf736dff2_0_2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4" name="Google Shape;1834;gbcf736dff2_0_2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582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2"/>
        <p:cNvGrpSpPr/>
        <p:nvPr/>
      </p:nvGrpSpPr>
      <p:grpSpPr>
        <a:xfrm>
          <a:off x="0" y="0"/>
          <a:ext cx="0" cy="0"/>
          <a:chOff x="0" y="0"/>
          <a:chExt cx="0" cy="0"/>
        </a:xfrm>
      </p:grpSpPr>
      <p:sp>
        <p:nvSpPr>
          <p:cNvPr id="1833" name="Google Shape;1833;gbcf736dff2_0_2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4" name="Google Shape;1834;gbcf736dff2_0_2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0067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7"/>
        <p:cNvGrpSpPr/>
        <p:nvPr/>
      </p:nvGrpSpPr>
      <p:grpSpPr>
        <a:xfrm>
          <a:off x="0" y="0"/>
          <a:ext cx="0" cy="0"/>
          <a:chOff x="0" y="0"/>
          <a:chExt cx="0" cy="0"/>
        </a:xfrm>
      </p:grpSpPr>
      <p:sp>
        <p:nvSpPr>
          <p:cNvPr id="1908" name="Google Shape;1908;gbcf736dff2_0_2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9" name="Google Shape;1909;gbcf736dff2_0_2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5749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7"/>
        <p:cNvGrpSpPr/>
        <p:nvPr/>
      </p:nvGrpSpPr>
      <p:grpSpPr>
        <a:xfrm>
          <a:off x="0" y="0"/>
          <a:ext cx="0" cy="0"/>
          <a:chOff x="0" y="0"/>
          <a:chExt cx="0" cy="0"/>
        </a:xfrm>
      </p:grpSpPr>
      <p:sp>
        <p:nvSpPr>
          <p:cNvPr id="1908" name="Google Shape;1908;gbcf736dff2_0_2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9" name="Google Shape;1909;gbcf736dff2_0_2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1254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5"/>
        <p:cNvGrpSpPr/>
        <p:nvPr/>
      </p:nvGrpSpPr>
      <p:grpSpPr>
        <a:xfrm>
          <a:off x="0" y="0"/>
          <a:ext cx="0" cy="0"/>
          <a:chOff x="0" y="0"/>
          <a:chExt cx="0" cy="0"/>
        </a:xfrm>
      </p:grpSpPr>
      <p:sp>
        <p:nvSpPr>
          <p:cNvPr id="1986" name="Google Shape;1986;gbcf736dff2_0_2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7" name="Google Shape;1987;gbcf736dff2_0_2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1"/>
        <p:cNvGrpSpPr/>
        <p:nvPr/>
      </p:nvGrpSpPr>
      <p:grpSpPr>
        <a:xfrm>
          <a:off x="0" y="0"/>
          <a:ext cx="0" cy="0"/>
          <a:chOff x="0" y="0"/>
          <a:chExt cx="0" cy="0"/>
        </a:xfrm>
      </p:grpSpPr>
      <p:sp>
        <p:nvSpPr>
          <p:cNvPr id="1792" name="Google Shape;1792;gbcf736dff2_0_2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3" name="Google Shape;1793;gbcf736dff2_0_2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7"/>
        <p:cNvGrpSpPr/>
        <p:nvPr/>
      </p:nvGrpSpPr>
      <p:grpSpPr>
        <a:xfrm>
          <a:off x="0" y="0"/>
          <a:ext cx="0" cy="0"/>
          <a:chOff x="0" y="0"/>
          <a:chExt cx="0" cy="0"/>
        </a:xfrm>
      </p:grpSpPr>
      <p:sp>
        <p:nvSpPr>
          <p:cNvPr id="1798" name="Google Shape;1798;gbcf736dff2_0_2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9" name="Google Shape;1799;gbcf736dff2_0_2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2"/>
        <p:cNvGrpSpPr/>
        <p:nvPr/>
      </p:nvGrpSpPr>
      <p:grpSpPr>
        <a:xfrm>
          <a:off x="0" y="0"/>
          <a:ext cx="0" cy="0"/>
          <a:chOff x="0" y="0"/>
          <a:chExt cx="0" cy="0"/>
        </a:xfrm>
      </p:grpSpPr>
      <p:sp>
        <p:nvSpPr>
          <p:cNvPr id="1833" name="Google Shape;1833;gbcf736dff2_0_2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4" name="Google Shape;1834;gbcf736dff2_0_2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2"/>
        <p:cNvGrpSpPr/>
        <p:nvPr/>
      </p:nvGrpSpPr>
      <p:grpSpPr>
        <a:xfrm>
          <a:off x="0" y="0"/>
          <a:ext cx="0" cy="0"/>
          <a:chOff x="0" y="0"/>
          <a:chExt cx="0" cy="0"/>
        </a:xfrm>
      </p:grpSpPr>
      <p:sp>
        <p:nvSpPr>
          <p:cNvPr id="1853" name="Google Shape;1853;gbcf736dff2_0_2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4" name="Google Shape;1854;gbcf736dff2_0_2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7"/>
        <p:cNvGrpSpPr/>
        <p:nvPr/>
      </p:nvGrpSpPr>
      <p:grpSpPr>
        <a:xfrm>
          <a:off x="0" y="0"/>
          <a:ext cx="0" cy="0"/>
          <a:chOff x="0" y="0"/>
          <a:chExt cx="0" cy="0"/>
        </a:xfrm>
      </p:grpSpPr>
      <p:sp>
        <p:nvSpPr>
          <p:cNvPr id="1908" name="Google Shape;1908;gbcf736dff2_0_2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9" name="Google Shape;1909;gbcf736dff2_0_2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7"/>
        <p:cNvGrpSpPr/>
        <p:nvPr/>
      </p:nvGrpSpPr>
      <p:grpSpPr>
        <a:xfrm>
          <a:off x="0" y="0"/>
          <a:ext cx="0" cy="0"/>
          <a:chOff x="0" y="0"/>
          <a:chExt cx="0" cy="0"/>
        </a:xfrm>
      </p:grpSpPr>
      <p:sp>
        <p:nvSpPr>
          <p:cNvPr id="1908" name="Google Shape;1908;gbcf736dff2_0_2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9" name="Google Shape;1909;gbcf736dff2_0_2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4469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7"/>
        <p:cNvGrpSpPr/>
        <p:nvPr/>
      </p:nvGrpSpPr>
      <p:grpSpPr>
        <a:xfrm>
          <a:off x="0" y="0"/>
          <a:ext cx="0" cy="0"/>
          <a:chOff x="0" y="0"/>
          <a:chExt cx="0" cy="0"/>
        </a:xfrm>
      </p:grpSpPr>
      <p:sp>
        <p:nvSpPr>
          <p:cNvPr id="1908" name="Google Shape;1908;gbcf736dff2_0_2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9" name="Google Shape;1909;gbcf736dff2_0_2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0488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2"/>
        <p:cNvGrpSpPr/>
        <p:nvPr/>
      </p:nvGrpSpPr>
      <p:grpSpPr>
        <a:xfrm>
          <a:off x="0" y="0"/>
          <a:ext cx="0" cy="0"/>
          <a:chOff x="0" y="0"/>
          <a:chExt cx="0" cy="0"/>
        </a:xfrm>
      </p:grpSpPr>
      <p:sp>
        <p:nvSpPr>
          <p:cNvPr id="1833" name="Google Shape;1833;gbcf736dff2_0_2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4" name="Google Shape;1834;gbcf736dff2_0_2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0348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1"/>
        <p:cNvGrpSpPr/>
        <p:nvPr/>
      </p:nvGrpSpPr>
      <p:grpSpPr>
        <a:xfrm>
          <a:off x="0" y="0"/>
          <a:ext cx="0" cy="0"/>
          <a:chOff x="0" y="0"/>
          <a:chExt cx="0" cy="0"/>
        </a:xfrm>
      </p:grpSpPr>
      <p:sp>
        <p:nvSpPr>
          <p:cNvPr id="132" name="Google Shape;132;p3"/>
          <p:cNvSpPr/>
          <p:nvPr/>
        </p:nvSpPr>
        <p:spPr>
          <a:xfrm>
            <a:off x="0" y="0"/>
            <a:ext cx="9144052" cy="5187100"/>
          </a:xfrm>
          <a:custGeom>
            <a:avLst/>
            <a:gdLst/>
            <a:ahLst/>
            <a:cxnLst/>
            <a:rect l="l" t="t" r="r" b="b"/>
            <a:pathLst>
              <a:path w="275216" h="156509" extrusionOk="0">
                <a:moveTo>
                  <a:pt x="6251" y="311"/>
                </a:moveTo>
                <a:lnTo>
                  <a:pt x="6251" y="6247"/>
                </a:lnTo>
                <a:lnTo>
                  <a:pt x="315" y="6247"/>
                </a:lnTo>
                <a:lnTo>
                  <a:pt x="315" y="311"/>
                </a:lnTo>
                <a:close/>
                <a:moveTo>
                  <a:pt x="12498" y="311"/>
                </a:moveTo>
                <a:lnTo>
                  <a:pt x="12498" y="6247"/>
                </a:lnTo>
                <a:lnTo>
                  <a:pt x="6562" y="6247"/>
                </a:lnTo>
                <a:lnTo>
                  <a:pt x="6562" y="311"/>
                </a:lnTo>
                <a:close/>
                <a:moveTo>
                  <a:pt x="18745" y="311"/>
                </a:moveTo>
                <a:lnTo>
                  <a:pt x="18745" y="6247"/>
                </a:lnTo>
                <a:lnTo>
                  <a:pt x="12810" y="6247"/>
                </a:lnTo>
                <a:lnTo>
                  <a:pt x="12810" y="311"/>
                </a:lnTo>
                <a:close/>
                <a:moveTo>
                  <a:pt x="24992" y="311"/>
                </a:moveTo>
                <a:lnTo>
                  <a:pt x="24992" y="6247"/>
                </a:lnTo>
                <a:lnTo>
                  <a:pt x="19058" y="6247"/>
                </a:lnTo>
                <a:lnTo>
                  <a:pt x="19058" y="311"/>
                </a:lnTo>
                <a:close/>
                <a:moveTo>
                  <a:pt x="31241" y="311"/>
                </a:moveTo>
                <a:lnTo>
                  <a:pt x="31241" y="6247"/>
                </a:lnTo>
                <a:lnTo>
                  <a:pt x="25305" y="6247"/>
                </a:lnTo>
                <a:lnTo>
                  <a:pt x="25305" y="311"/>
                </a:lnTo>
                <a:close/>
                <a:moveTo>
                  <a:pt x="37489" y="311"/>
                </a:moveTo>
                <a:lnTo>
                  <a:pt x="37489" y="6247"/>
                </a:lnTo>
                <a:lnTo>
                  <a:pt x="31553" y="6247"/>
                </a:lnTo>
                <a:lnTo>
                  <a:pt x="31553" y="311"/>
                </a:lnTo>
                <a:close/>
                <a:moveTo>
                  <a:pt x="43737" y="311"/>
                </a:moveTo>
                <a:lnTo>
                  <a:pt x="43737" y="6247"/>
                </a:lnTo>
                <a:lnTo>
                  <a:pt x="37802" y="6247"/>
                </a:lnTo>
                <a:lnTo>
                  <a:pt x="37802" y="311"/>
                </a:lnTo>
                <a:close/>
                <a:moveTo>
                  <a:pt x="49985" y="311"/>
                </a:moveTo>
                <a:lnTo>
                  <a:pt x="49985" y="6247"/>
                </a:lnTo>
                <a:lnTo>
                  <a:pt x="44049" y="6247"/>
                </a:lnTo>
                <a:lnTo>
                  <a:pt x="44049" y="311"/>
                </a:lnTo>
                <a:close/>
                <a:moveTo>
                  <a:pt x="56232" y="311"/>
                </a:moveTo>
                <a:lnTo>
                  <a:pt x="56232" y="6247"/>
                </a:lnTo>
                <a:lnTo>
                  <a:pt x="50296" y="6247"/>
                </a:lnTo>
                <a:lnTo>
                  <a:pt x="50296" y="311"/>
                </a:lnTo>
                <a:close/>
                <a:moveTo>
                  <a:pt x="62480" y="311"/>
                </a:moveTo>
                <a:lnTo>
                  <a:pt x="62480" y="6247"/>
                </a:lnTo>
                <a:lnTo>
                  <a:pt x="56545" y="6247"/>
                </a:lnTo>
                <a:lnTo>
                  <a:pt x="56545" y="311"/>
                </a:lnTo>
                <a:close/>
                <a:moveTo>
                  <a:pt x="68727" y="311"/>
                </a:moveTo>
                <a:lnTo>
                  <a:pt x="68727" y="6247"/>
                </a:lnTo>
                <a:lnTo>
                  <a:pt x="62792" y="6247"/>
                </a:lnTo>
                <a:lnTo>
                  <a:pt x="62792" y="311"/>
                </a:lnTo>
                <a:close/>
                <a:moveTo>
                  <a:pt x="74975" y="311"/>
                </a:moveTo>
                <a:lnTo>
                  <a:pt x="74975" y="6247"/>
                </a:lnTo>
                <a:lnTo>
                  <a:pt x="69039" y="6247"/>
                </a:lnTo>
                <a:lnTo>
                  <a:pt x="69039" y="311"/>
                </a:lnTo>
                <a:close/>
                <a:moveTo>
                  <a:pt x="81223" y="311"/>
                </a:moveTo>
                <a:lnTo>
                  <a:pt x="81223" y="6247"/>
                </a:lnTo>
                <a:lnTo>
                  <a:pt x="75286" y="6247"/>
                </a:lnTo>
                <a:lnTo>
                  <a:pt x="75286" y="311"/>
                </a:lnTo>
                <a:close/>
                <a:moveTo>
                  <a:pt x="87470" y="311"/>
                </a:moveTo>
                <a:lnTo>
                  <a:pt x="87470" y="6247"/>
                </a:lnTo>
                <a:lnTo>
                  <a:pt x="81535" y="6247"/>
                </a:lnTo>
                <a:lnTo>
                  <a:pt x="81535" y="311"/>
                </a:lnTo>
                <a:close/>
                <a:moveTo>
                  <a:pt x="93720" y="311"/>
                </a:moveTo>
                <a:lnTo>
                  <a:pt x="93720" y="6247"/>
                </a:lnTo>
                <a:lnTo>
                  <a:pt x="87784" y="6247"/>
                </a:lnTo>
                <a:lnTo>
                  <a:pt x="87784" y="311"/>
                </a:lnTo>
                <a:close/>
                <a:moveTo>
                  <a:pt x="99967" y="311"/>
                </a:moveTo>
                <a:lnTo>
                  <a:pt x="99967" y="6247"/>
                </a:lnTo>
                <a:lnTo>
                  <a:pt x="94031" y="6247"/>
                </a:lnTo>
                <a:lnTo>
                  <a:pt x="94031" y="311"/>
                </a:lnTo>
                <a:close/>
                <a:moveTo>
                  <a:pt x="106214" y="311"/>
                </a:moveTo>
                <a:lnTo>
                  <a:pt x="106214" y="6247"/>
                </a:lnTo>
                <a:lnTo>
                  <a:pt x="100280" y="6247"/>
                </a:lnTo>
                <a:lnTo>
                  <a:pt x="100280" y="311"/>
                </a:lnTo>
                <a:close/>
                <a:moveTo>
                  <a:pt x="112461" y="311"/>
                </a:moveTo>
                <a:lnTo>
                  <a:pt x="112461" y="6247"/>
                </a:lnTo>
                <a:lnTo>
                  <a:pt x="106527" y="6247"/>
                </a:lnTo>
                <a:lnTo>
                  <a:pt x="106527" y="311"/>
                </a:lnTo>
                <a:close/>
                <a:moveTo>
                  <a:pt x="118710" y="311"/>
                </a:moveTo>
                <a:lnTo>
                  <a:pt x="118710" y="6247"/>
                </a:lnTo>
                <a:lnTo>
                  <a:pt x="112774" y="6247"/>
                </a:lnTo>
                <a:lnTo>
                  <a:pt x="112774" y="311"/>
                </a:lnTo>
                <a:close/>
                <a:moveTo>
                  <a:pt x="124957" y="311"/>
                </a:moveTo>
                <a:lnTo>
                  <a:pt x="124957" y="6247"/>
                </a:lnTo>
                <a:lnTo>
                  <a:pt x="119021" y="6247"/>
                </a:lnTo>
                <a:lnTo>
                  <a:pt x="119021" y="311"/>
                </a:lnTo>
                <a:close/>
                <a:moveTo>
                  <a:pt x="131204" y="311"/>
                </a:moveTo>
                <a:lnTo>
                  <a:pt x="131204" y="6247"/>
                </a:lnTo>
                <a:lnTo>
                  <a:pt x="125270" y="6247"/>
                </a:lnTo>
                <a:lnTo>
                  <a:pt x="125270" y="311"/>
                </a:lnTo>
                <a:close/>
                <a:moveTo>
                  <a:pt x="137451" y="311"/>
                </a:moveTo>
                <a:lnTo>
                  <a:pt x="137451" y="6247"/>
                </a:lnTo>
                <a:lnTo>
                  <a:pt x="131517" y="6247"/>
                </a:lnTo>
                <a:lnTo>
                  <a:pt x="131517" y="311"/>
                </a:lnTo>
                <a:close/>
                <a:moveTo>
                  <a:pt x="143702" y="311"/>
                </a:moveTo>
                <a:lnTo>
                  <a:pt x="143702" y="6247"/>
                </a:lnTo>
                <a:lnTo>
                  <a:pt x="137766" y="6247"/>
                </a:lnTo>
                <a:lnTo>
                  <a:pt x="137766" y="311"/>
                </a:lnTo>
                <a:close/>
                <a:moveTo>
                  <a:pt x="149949" y="311"/>
                </a:moveTo>
                <a:lnTo>
                  <a:pt x="149949" y="6247"/>
                </a:lnTo>
                <a:lnTo>
                  <a:pt x="144015" y="6247"/>
                </a:lnTo>
                <a:lnTo>
                  <a:pt x="144015" y="311"/>
                </a:lnTo>
                <a:close/>
                <a:moveTo>
                  <a:pt x="156196" y="311"/>
                </a:moveTo>
                <a:lnTo>
                  <a:pt x="156196" y="6247"/>
                </a:lnTo>
                <a:lnTo>
                  <a:pt x="150262" y="6247"/>
                </a:lnTo>
                <a:lnTo>
                  <a:pt x="150262" y="311"/>
                </a:lnTo>
                <a:close/>
                <a:moveTo>
                  <a:pt x="162445" y="311"/>
                </a:moveTo>
                <a:lnTo>
                  <a:pt x="162445" y="6247"/>
                </a:lnTo>
                <a:lnTo>
                  <a:pt x="156509" y="6247"/>
                </a:lnTo>
                <a:lnTo>
                  <a:pt x="156509" y="311"/>
                </a:lnTo>
                <a:close/>
                <a:moveTo>
                  <a:pt x="168692" y="311"/>
                </a:moveTo>
                <a:lnTo>
                  <a:pt x="168692" y="6247"/>
                </a:lnTo>
                <a:lnTo>
                  <a:pt x="162756" y="6247"/>
                </a:lnTo>
                <a:lnTo>
                  <a:pt x="162756" y="311"/>
                </a:lnTo>
                <a:close/>
                <a:moveTo>
                  <a:pt x="174939" y="311"/>
                </a:moveTo>
                <a:lnTo>
                  <a:pt x="174939" y="6247"/>
                </a:lnTo>
                <a:lnTo>
                  <a:pt x="169005" y="6247"/>
                </a:lnTo>
                <a:lnTo>
                  <a:pt x="169005" y="311"/>
                </a:lnTo>
                <a:close/>
                <a:moveTo>
                  <a:pt x="181186" y="311"/>
                </a:moveTo>
                <a:lnTo>
                  <a:pt x="181186" y="6247"/>
                </a:lnTo>
                <a:lnTo>
                  <a:pt x="175252" y="6247"/>
                </a:lnTo>
                <a:lnTo>
                  <a:pt x="175252" y="311"/>
                </a:lnTo>
                <a:close/>
                <a:moveTo>
                  <a:pt x="187435" y="311"/>
                </a:moveTo>
                <a:lnTo>
                  <a:pt x="187435" y="6247"/>
                </a:lnTo>
                <a:lnTo>
                  <a:pt x="181499" y="6247"/>
                </a:lnTo>
                <a:lnTo>
                  <a:pt x="181499" y="311"/>
                </a:lnTo>
                <a:close/>
                <a:moveTo>
                  <a:pt x="193684" y="311"/>
                </a:moveTo>
                <a:lnTo>
                  <a:pt x="193684" y="6247"/>
                </a:lnTo>
                <a:lnTo>
                  <a:pt x="187749" y="6247"/>
                </a:lnTo>
                <a:lnTo>
                  <a:pt x="187749" y="311"/>
                </a:lnTo>
                <a:close/>
                <a:moveTo>
                  <a:pt x="199931" y="311"/>
                </a:moveTo>
                <a:lnTo>
                  <a:pt x="199931" y="6247"/>
                </a:lnTo>
                <a:lnTo>
                  <a:pt x="193996" y="6247"/>
                </a:lnTo>
                <a:lnTo>
                  <a:pt x="193996" y="311"/>
                </a:lnTo>
                <a:close/>
                <a:moveTo>
                  <a:pt x="206180" y="311"/>
                </a:moveTo>
                <a:lnTo>
                  <a:pt x="206180" y="6247"/>
                </a:lnTo>
                <a:lnTo>
                  <a:pt x="200244" y="6247"/>
                </a:lnTo>
                <a:lnTo>
                  <a:pt x="200244" y="311"/>
                </a:lnTo>
                <a:close/>
                <a:moveTo>
                  <a:pt x="212427" y="311"/>
                </a:moveTo>
                <a:lnTo>
                  <a:pt x="212427" y="6247"/>
                </a:lnTo>
                <a:lnTo>
                  <a:pt x="206491" y="6247"/>
                </a:lnTo>
                <a:lnTo>
                  <a:pt x="206491" y="311"/>
                </a:lnTo>
                <a:close/>
                <a:moveTo>
                  <a:pt x="218674" y="311"/>
                </a:moveTo>
                <a:lnTo>
                  <a:pt x="218674" y="6247"/>
                </a:lnTo>
                <a:lnTo>
                  <a:pt x="212739" y="6247"/>
                </a:lnTo>
                <a:lnTo>
                  <a:pt x="212739" y="311"/>
                </a:lnTo>
                <a:close/>
                <a:moveTo>
                  <a:pt x="224921" y="311"/>
                </a:moveTo>
                <a:lnTo>
                  <a:pt x="224921" y="6247"/>
                </a:lnTo>
                <a:lnTo>
                  <a:pt x="218987" y="6247"/>
                </a:lnTo>
                <a:lnTo>
                  <a:pt x="218987" y="311"/>
                </a:lnTo>
                <a:close/>
                <a:moveTo>
                  <a:pt x="231170" y="311"/>
                </a:moveTo>
                <a:lnTo>
                  <a:pt x="231170" y="6247"/>
                </a:lnTo>
                <a:lnTo>
                  <a:pt x="225234" y="6247"/>
                </a:lnTo>
                <a:lnTo>
                  <a:pt x="225234" y="311"/>
                </a:lnTo>
                <a:close/>
                <a:moveTo>
                  <a:pt x="237417" y="311"/>
                </a:moveTo>
                <a:lnTo>
                  <a:pt x="237417" y="6247"/>
                </a:lnTo>
                <a:lnTo>
                  <a:pt x="231481" y="6247"/>
                </a:lnTo>
                <a:lnTo>
                  <a:pt x="231481" y="311"/>
                </a:lnTo>
                <a:close/>
                <a:moveTo>
                  <a:pt x="243664" y="311"/>
                </a:moveTo>
                <a:lnTo>
                  <a:pt x="243664" y="6247"/>
                </a:lnTo>
                <a:lnTo>
                  <a:pt x="237729" y="6247"/>
                </a:lnTo>
                <a:lnTo>
                  <a:pt x="237729" y="311"/>
                </a:lnTo>
                <a:close/>
                <a:moveTo>
                  <a:pt x="249914" y="311"/>
                </a:moveTo>
                <a:lnTo>
                  <a:pt x="249914" y="6247"/>
                </a:lnTo>
                <a:lnTo>
                  <a:pt x="243978" y="6247"/>
                </a:lnTo>
                <a:lnTo>
                  <a:pt x="243978" y="311"/>
                </a:lnTo>
                <a:close/>
                <a:moveTo>
                  <a:pt x="256161" y="311"/>
                </a:moveTo>
                <a:lnTo>
                  <a:pt x="256161" y="6247"/>
                </a:lnTo>
                <a:lnTo>
                  <a:pt x="250225" y="6247"/>
                </a:lnTo>
                <a:lnTo>
                  <a:pt x="250225" y="311"/>
                </a:lnTo>
                <a:close/>
                <a:moveTo>
                  <a:pt x="262409" y="311"/>
                </a:moveTo>
                <a:lnTo>
                  <a:pt x="262409" y="6247"/>
                </a:lnTo>
                <a:lnTo>
                  <a:pt x="256474" y="6247"/>
                </a:lnTo>
                <a:lnTo>
                  <a:pt x="256474" y="311"/>
                </a:lnTo>
                <a:close/>
                <a:moveTo>
                  <a:pt x="268656" y="311"/>
                </a:moveTo>
                <a:lnTo>
                  <a:pt x="268656" y="6247"/>
                </a:lnTo>
                <a:lnTo>
                  <a:pt x="262721" y="6247"/>
                </a:lnTo>
                <a:lnTo>
                  <a:pt x="262721" y="311"/>
                </a:lnTo>
                <a:close/>
                <a:moveTo>
                  <a:pt x="274904" y="311"/>
                </a:moveTo>
                <a:lnTo>
                  <a:pt x="274904" y="6247"/>
                </a:lnTo>
                <a:lnTo>
                  <a:pt x="268968" y="6247"/>
                </a:lnTo>
                <a:lnTo>
                  <a:pt x="268968" y="311"/>
                </a:lnTo>
                <a:close/>
                <a:moveTo>
                  <a:pt x="6251" y="6560"/>
                </a:moveTo>
                <a:lnTo>
                  <a:pt x="6251" y="12494"/>
                </a:lnTo>
                <a:lnTo>
                  <a:pt x="315" y="12494"/>
                </a:lnTo>
                <a:lnTo>
                  <a:pt x="315" y="6560"/>
                </a:lnTo>
                <a:close/>
                <a:moveTo>
                  <a:pt x="12498" y="6560"/>
                </a:moveTo>
                <a:lnTo>
                  <a:pt x="12498" y="12494"/>
                </a:lnTo>
                <a:lnTo>
                  <a:pt x="6562" y="12494"/>
                </a:lnTo>
                <a:lnTo>
                  <a:pt x="6562" y="6560"/>
                </a:lnTo>
                <a:close/>
                <a:moveTo>
                  <a:pt x="18745" y="6560"/>
                </a:moveTo>
                <a:lnTo>
                  <a:pt x="18745" y="12494"/>
                </a:lnTo>
                <a:lnTo>
                  <a:pt x="12810" y="12494"/>
                </a:lnTo>
                <a:lnTo>
                  <a:pt x="12810" y="6560"/>
                </a:lnTo>
                <a:close/>
                <a:moveTo>
                  <a:pt x="24992" y="6560"/>
                </a:moveTo>
                <a:lnTo>
                  <a:pt x="24992" y="12494"/>
                </a:lnTo>
                <a:lnTo>
                  <a:pt x="19058" y="12494"/>
                </a:lnTo>
                <a:lnTo>
                  <a:pt x="19058" y="6560"/>
                </a:lnTo>
                <a:close/>
                <a:moveTo>
                  <a:pt x="31241" y="6560"/>
                </a:moveTo>
                <a:lnTo>
                  <a:pt x="31241" y="12494"/>
                </a:lnTo>
                <a:lnTo>
                  <a:pt x="25305" y="12494"/>
                </a:lnTo>
                <a:lnTo>
                  <a:pt x="25305" y="6560"/>
                </a:lnTo>
                <a:close/>
                <a:moveTo>
                  <a:pt x="37489" y="6560"/>
                </a:moveTo>
                <a:lnTo>
                  <a:pt x="37489" y="12494"/>
                </a:lnTo>
                <a:lnTo>
                  <a:pt x="31553" y="12494"/>
                </a:lnTo>
                <a:lnTo>
                  <a:pt x="31553" y="6560"/>
                </a:lnTo>
                <a:close/>
                <a:moveTo>
                  <a:pt x="43737" y="6560"/>
                </a:moveTo>
                <a:lnTo>
                  <a:pt x="43737" y="12494"/>
                </a:lnTo>
                <a:lnTo>
                  <a:pt x="37802" y="12494"/>
                </a:lnTo>
                <a:lnTo>
                  <a:pt x="37802" y="6560"/>
                </a:lnTo>
                <a:close/>
                <a:moveTo>
                  <a:pt x="49985" y="6560"/>
                </a:moveTo>
                <a:lnTo>
                  <a:pt x="49985" y="12494"/>
                </a:lnTo>
                <a:lnTo>
                  <a:pt x="44049" y="12494"/>
                </a:lnTo>
                <a:lnTo>
                  <a:pt x="44049" y="6560"/>
                </a:lnTo>
                <a:close/>
                <a:moveTo>
                  <a:pt x="56232" y="6560"/>
                </a:moveTo>
                <a:lnTo>
                  <a:pt x="56232" y="12494"/>
                </a:lnTo>
                <a:lnTo>
                  <a:pt x="50296" y="12494"/>
                </a:lnTo>
                <a:lnTo>
                  <a:pt x="50296" y="6560"/>
                </a:lnTo>
                <a:close/>
                <a:moveTo>
                  <a:pt x="62480" y="6560"/>
                </a:moveTo>
                <a:lnTo>
                  <a:pt x="62480" y="12494"/>
                </a:lnTo>
                <a:lnTo>
                  <a:pt x="56545" y="12494"/>
                </a:lnTo>
                <a:lnTo>
                  <a:pt x="56545" y="6560"/>
                </a:lnTo>
                <a:close/>
                <a:moveTo>
                  <a:pt x="68727" y="6560"/>
                </a:moveTo>
                <a:lnTo>
                  <a:pt x="68727" y="12494"/>
                </a:lnTo>
                <a:lnTo>
                  <a:pt x="62792" y="12494"/>
                </a:lnTo>
                <a:lnTo>
                  <a:pt x="62792" y="6560"/>
                </a:lnTo>
                <a:close/>
                <a:moveTo>
                  <a:pt x="74975" y="6560"/>
                </a:moveTo>
                <a:lnTo>
                  <a:pt x="74975" y="12494"/>
                </a:lnTo>
                <a:lnTo>
                  <a:pt x="69039" y="12494"/>
                </a:lnTo>
                <a:lnTo>
                  <a:pt x="69039" y="6560"/>
                </a:lnTo>
                <a:close/>
                <a:moveTo>
                  <a:pt x="81223" y="6560"/>
                </a:moveTo>
                <a:lnTo>
                  <a:pt x="81223" y="12494"/>
                </a:lnTo>
                <a:lnTo>
                  <a:pt x="75286" y="12494"/>
                </a:lnTo>
                <a:lnTo>
                  <a:pt x="75286" y="6560"/>
                </a:lnTo>
                <a:close/>
                <a:moveTo>
                  <a:pt x="87470" y="6560"/>
                </a:moveTo>
                <a:lnTo>
                  <a:pt x="87470" y="12494"/>
                </a:lnTo>
                <a:lnTo>
                  <a:pt x="81535" y="12494"/>
                </a:lnTo>
                <a:lnTo>
                  <a:pt x="81535" y="6560"/>
                </a:lnTo>
                <a:close/>
                <a:moveTo>
                  <a:pt x="93720" y="6560"/>
                </a:moveTo>
                <a:lnTo>
                  <a:pt x="93720" y="12494"/>
                </a:lnTo>
                <a:lnTo>
                  <a:pt x="87784" y="12494"/>
                </a:lnTo>
                <a:lnTo>
                  <a:pt x="87784" y="6560"/>
                </a:lnTo>
                <a:close/>
                <a:moveTo>
                  <a:pt x="99967" y="6560"/>
                </a:moveTo>
                <a:lnTo>
                  <a:pt x="99967" y="12494"/>
                </a:lnTo>
                <a:lnTo>
                  <a:pt x="94031" y="12494"/>
                </a:lnTo>
                <a:lnTo>
                  <a:pt x="94031" y="6560"/>
                </a:lnTo>
                <a:close/>
                <a:moveTo>
                  <a:pt x="106214" y="6560"/>
                </a:moveTo>
                <a:lnTo>
                  <a:pt x="106214" y="12494"/>
                </a:lnTo>
                <a:lnTo>
                  <a:pt x="100280" y="12494"/>
                </a:lnTo>
                <a:lnTo>
                  <a:pt x="100280" y="6560"/>
                </a:lnTo>
                <a:close/>
                <a:moveTo>
                  <a:pt x="112461" y="6560"/>
                </a:moveTo>
                <a:lnTo>
                  <a:pt x="112461" y="12494"/>
                </a:lnTo>
                <a:lnTo>
                  <a:pt x="106527" y="12494"/>
                </a:lnTo>
                <a:lnTo>
                  <a:pt x="106527" y="6560"/>
                </a:lnTo>
                <a:close/>
                <a:moveTo>
                  <a:pt x="118710" y="6560"/>
                </a:moveTo>
                <a:lnTo>
                  <a:pt x="118710" y="12494"/>
                </a:lnTo>
                <a:lnTo>
                  <a:pt x="112774" y="12494"/>
                </a:lnTo>
                <a:lnTo>
                  <a:pt x="112774" y="6560"/>
                </a:lnTo>
                <a:close/>
                <a:moveTo>
                  <a:pt x="124957" y="6560"/>
                </a:moveTo>
                <a:lnTo>
                  <a:pt x="124957" y="12494"/>
                </a:lnTo>
                <a:lnTo>
                  <a:pt x="119021" y="12494"/>
                </a:lnTo>
                <a:lnTo>
                  <a:pt x="119021" y="6560"/>
                </a:lnTo>
                <a:close/>
                <a:moveTo>
                  <a:pt x="131204" y="6560"/>
                </a:moveTo>
                <a:lnTo>
                  <a:pt x="131204" y="12494"/>
                </a:lnTo>
                <a:lnTo>
                  <a:pt x="125270" y="12494"/>
                </a:lnTo>
                <a:lnTo>
                  <a:pt x="125270" y="6560"/>
                </a:lnTo>
                <a:close/>
                <a:moveTo>
                  <a:pt x="137451" y="6560"/>
                </a:moveTo>
                <a:lnTo>
                  <a:pt x="137451" y="12494"/>
                </a:lnTo>
                <a:lnTo>
                  <a:pt x="131517" y="12494"/>
                </a:lnTo>
                <a:lnTo>
                  <a:pt x="131517" y="6560"/>
                </a:lnTo>
                <a:close/>
                <a:moveTo>
                  <a:pt x="143702" y="6560"/>
                </a:moveTo>
                <a:lnTo>
                  <a:pt x="143702" y="12494"/>
                </a:lnTo>
                <a:lnTo>
                  <a:pt x="137766" y="12494"/>
                </a:lnTo>
                <a:lnTo>
                  <a:pt x="137766" y="6560"/>
                </a:lnTo>
                <a:close/>
                <a:moveTo>
                  <a:pt x="149949" y="6560"/>
                </a:moveTo>
                <a:lnTo>
                  <a:pt x="149949" y="12494"/>
                </a:lnTo>
                <a:lnTo>
                  <a:pt x="144015" y="12494"/>
                </a:lnTo>
                <a:lnTo>
                  <a:pt x="144015" y="6560"/>
                </a:lnTo>
                <a:close/>
                <a:moveTo>
                  <a:pt x="156196" y="6560"/>
                </a:moveTo>
                <a:lnTo>
                  <a:pt x="156196" y="12494"/>
                </a:lnTo>
                <a:lnTo>
                  <a:pt x="150262" y="12494"/>
                </a:lnTo>
                <a:lnTo>
                  <a:pt x="150262" y="6560"/>
                </a:lnTo>
                <a:close/>
                <a:moveTo>
                  <a:pt x="162445" y="6560"/>
                </a:moveTo>
                <a:lnTo>
                  <a:pt x="162445" y="12494"/>
                </a:lnTo>
                <a:lnTo>
                  <a:pt x="156509" y="12494"/>
                </a:lnTo>
                <a:lnTo>
                  <a:pt x="156509" y="6560"/>
                </a:lnTo>
                <a:close/>
                <a:moveTo>
                  <a:pt x="168692" y="6560"/>
                </a:moveTo>
                <a:lnTo>
                  <a:pt x="168692" y="12494"/>
                </a:lnTo>
                <a:lnTo>
                  <a:pt x="162756" y="12494"/>
                </a:lnTo>
                <a:lnTo>
                  <a:pt x="162756" y="6560"/>
                </a:lnTo>
                <a:close/>
                <a:moveTo>
                  <a:pt x="174939" y="6560"/>
                </a:moveTo>
                <a:lnTo>
                  <a:pt x="174939" y="12494"/>
                </a:lnTo>
                <a:lnTo>
                  <a:pt x="169005" y="12494"/>
                </a:lnTo>
                <a:lnTo>
                  <a:pt x="169005" y="6560"/>
                </a:lnTo>
                <a:close/>
                <a:moveTo>
                  <a:pt x="181186" y="6560"/>
                </a:moveTo>
                <a:lnTo>
                  <a:pt x="181186" y="12494"/>
                </a:lnTo>
                <a:lnTo>
                  <a:pt x="175252" y="12494"/>
                </a:lnTo>
                <a:lnTo>
                  <a:pt x="175252" y="6560"/>
                </a:lnTo>
                <a:close/>
                <a:moveTo>
                  <a:pt x="187435" y="6560"/>
                </a:moveTo>
                <a:lnTo>
                  <a:pt x="187435" y="12494"/>
                </a:lnTo>
                <a:lnTo>
                  <a:pt x="181499" y="12494"/>
                </a:lnTo>
                <a:lnTo>
                  <a:pt x="181499" y="6560"/>
                </a:lnTo>
                <a:close/>
                <a:moveTo>
                  <a:pt x="193684" y="6560"/>
                </a:moveTo>
                <a:lnTo>
                  <a:pt x="193684" y="12494"/>
                </a:lnTo>
                <a:lnTo>
                  <a:pt x="187749" y="12494"/>
                </a:lnTo>
                <a:lnTo>
                  <a:pt x="187749" y="6560"/>
                </a:lnTo>
                <a:close/>
                <a:moveTo>
                  <a:pt x="199931" y="6560"/>
                </a:moveTo>
                <a:lnTo>
                  <a:pt x="199931" y="12494"/>
                </a:lnTo>
                <a:lnTo>
                  <a:pt x="193996" y="12494"/>
                </a:lnTo>
                <a:lnTo>
                  <a:pt x="193996" y="6560"/>
                </a:lnTo>
                <a:close/>
                <a:moveTo>
                  <a:pt x="206180" y="6560"/>
                </a:moveTo>
                <a:lnTo>
                  <a:pt x="206180" y="12494"/>
                </a:lnTo>
                <a:lnTo>
                  <a:pt x="200244" y="12494"/>
                </a:lnTo>
                <a:lnTo>
                  <a:pt x="200244" y="6560"/>
                </a:lnTo>
                <a:close/>
                <a:moveTo>
                  <a:pt x="212427" y="6560"/>
                </a:moveTo>
                <a:lnTo>
                  <a:pt x="212427" y="12494"/>
                </a:lnTo>
                <a:lnTo>
                  <a:pt x="206491" y="12494"/>
                </a:lnTo>
                <a:lnTo>
                  <a:pt x="206491" y="6560"/>
                </a:lnTo>
                <a:close/>
                <a:moveTo>
                  <a:pt x="218674" y="6560"/>
                </a:moveTo>
                <a:lnTo>
                  <a:pt x="218674" y="12494"/>
                </a:lnTo>
                <a:lnTo>
                  <a:pt x="212739" y="12494"/>
                </a:lnTo>
                <a:lnTo>
                  <a:pt x="212739" y="6560"/>
                </a:lnTo>
                <a:close/>
                <a:moveTo>
                  <a:pt x="224921" y="6560"/>
                </a:moveTo>
                <a:lnTo>
                  <a:pt x="224921" y="12494"/>
                </a:lnTo>
                <a:lnTo>
                  <a:pt x="218987" y="12494"/>
                </a:lnTo>
                <a:lnTo>
                  <a:pt x="218987" y="6560"/>
                </a:lnTo>
                <a:close/>
                <a:moveTo>
                  <a:pt x="231170" y="6560"/>
                </a:moveTo>
                <a:lnTo>
                  <a:pt x="231170" y="12494"/>
                </a:lnTo>
                <a:lnTo>
                  <a:pt x="225234" y="12494"/>
                </a:lnTo>
                <a:lnTo>
                  <a:pt x="225234" y="6560"/>
                </a:lnTo>
                <a:close/>
                <a:moveTo>
                  <a:pt x="237417" y="6560"/>
                </a:moveTo>
                <a:lnTo>
                  <a:pt x="237417" y="12494"/>
                </a:lnTo>
                <a:lnTo>
                  <a:pt x="231481" y="12494"/>
                </a:lnTo>
                <a:lnTo>
                  <a:pt x="231481" y="6560"/>
                </a:lnTo>
                <a:close/>
                <a:moveTo>
                  <a:pt x="243664" y="6560"/>
                </a:moveTo>
                <a:lnTo>
                  <a:pt x="243664" y="12494"/>
                </a:lnTo>
                <a:lnTo>
                  <a:pt x="237729" y="12494"/>
                </a:lnTo>
                <a:lnTo>
                  <a:pt x="237729" y="6560"/>
                </a:lnTo>
                <a:close/>
                <a:moveTo>
                  <a:pt x="249914" y="6560"/>
                </a:moveTo>
                <a:lnTo>
                  <a:pt x="249914" y="12494"/>
                </a:lnTo>
                <a:lnTo>
                  <a:pt x="243978" y="12494"/>
                </a:lnTo>
                <a:lnTo>
                  <a:pt x="243978" y="6560"/>
                </a:lnTo>
                <a:close/>
                <a:moveTo>
                  <a:pt x="256161" y="6560"/>
                </a:moveTo>
                <a:lnTo>
                  <a:pt x="256161" y="12494"/>
                </a:lnTo>
                <a:lnTo>
                  <a:pt x="250225" y="12494"/>
                </a:lnTo>
                <a:lnTo>
                  <a:pt x="250225" y="6560"/>
                </a:lnTo>
                <a:close/>
                <a:moveTo>
                  <a:pt x="262409" y="6560"/>
                </a:moveTo>
                <a:lnTo>
                  <a:pt x="262409" y="12494"/>
                </a:lnTo>
                <a:lnTo>
                  <a:pt x="256474" y="12494"/>
                </a:lnTo>
                <a:lnTo>
                  <a:pt x="256474" y="6560"/>
                </a:lnTo>
                <a:close/>
                <a:moveTo>
                  <a:pt x="268656" y="6560"/>
                </a:moveTo>
                <a:lnTo>
                  <a:pt x="268656" y="12494"/>
                </a:lnTo>
                <a:lnTo>
                  <a:pt x="262721" y="12494"/>
                </a:lnTo>
                <a:lnTo>
                  <a:pt x="262721" y="6560"/>
                </a:lnTo>
                <a:close/>
                <a:moveTo>
                  <a:pt x="274904" y="6560"/>
                </a:moveTo>
                <a:lnTo>
                  <a:pt x="274904" y="12494"/>
                </a:lnTo>
                <a:lnTo>
                  <a:pt x="268968" y="12494"/>
                </a:lnTo>
                <a:lnTo>
                  <a:pt x="268968" y="6560"/>
                </a:lnTo>
                <a:close/>
                <a:moveTo>
                  <a:pt x="6251" y="12807"/>
                </a:moveTo>
                <a:lnTo>
                  <a:pt x="6251" y="18742"/>
                </a:lnTo>
                <a:lnTo>
                  <a:pt x="315" y="18742"/>
                </a:lnTo>
                <a:lnTo>
                  <a:pt x="315" y="12807"/>
                </a:lnTo>
                <a:close/>
                <a:moveTo>
                  <a:pt x="12498" y="12807"/>
                </a:moveTo>
                <a:lnTo>
                  <a:pt x="12498" y="18742"/>
                </a:lnTo>
                <a:lnTo>
                  <a:pt x="6562" y="18742"/>
                </a:lnTo>
                <a:lnTo>
                  <a:pt x="6562" y="12807"/>
                </a:lnTo>
                <a:close/>
                <a:moveTo>
                  <a:pt x="18745" y="12807"/>
                </a:moveTo>
                <a:lnTo>
                  <a:pt x="18745" y="18742"/>
                </a:lnTo>
                <a:lnTo>
                  <a:pt x="12810" y="18742"/>
                </a:lnTo>
                <a:lnTo>
                  <a:pt x="12810" y="12807"/>
                </a:lnTo>
                <a:close/>
                <a:moveTo>
                  <a:pt x="24992" y="12807"/>
                </a:moveTo>
                <a:lnTo>
                  <a:pt x="24992" y="18742"/>
                </a:lnTo>
                <a:lnTo>
                  <a:pt x="19058" y="18742"/>
                </a:lnTo>
                <a:lnTo>
                  <a:pt x="19058" y="12807"/>
                </a:lnTo>
                <a:close/>
                <a:moveTo>
                  <a:pt x="31241" y="12807"/>
                </a:moveTo>
                <a:lnTo>
                  <a:pt x="31241" y="18742"/>
                </a:lnTo>
                <a:lnTo>
                  <a:pt x="25305" y="18742"/>
                </a:lnTo>
                <a:lnTo>
                  <a:pt x="25305" y="12807"/>
                </a:lnTo>
                <a:close/>
                <a:moveTo>
                  <a:pt x="37489" y="12807"/>
                </a:moveTo>
                <a:lnTo>
                  <a:pt x="37489" y="18742"/>
                </a:lnTo>
                <a:lnTo>
                  <a:pt x="31553" y="18742"/>
                </a:lnTo>
                <a:lnTo>
                  <a:pt x="31553" y="12807"/>
                </a:lnTo>
                <a:close/>
                <a:moveTo>
                  <a:pt x="43737" y="12807"/>
                </a:moveTo>
                <a:lnTo>
                  <a:pt x="43737" y="18742"/>
                </a:lnTo>
                <a:lnTo>
                  <a:pt x="37802" y="18742"/>
                </a:lnTo>
                <a:lnTo>
                  <a:pt x="37802" y="12807"/>
                </a:lnTo>
                <a:close/>
                <a:moveTo>
                  <a:pt x="49985" y="12807"/>
                </a:moveTo>
                <a:lnTo>
                  <a:pt x="49985" y="18742"/>
                </a:lnTo>
                <a:lnTo>
                  <a:pt x="44049" y="18742"/>
                </a:lnTo>
                <a:lnTo>
                  <a:pt x="44049" y="12807"/>
                </a:lnTo>
                <a:close/>
                <a:moveTo>
                  <a:pt x="56232" y="12807"/>
                </a:moveTo>
                <a:lnTo>
                  <a:pt x="56232" y="18742"/>
                </a:lnTo>
                <a:lnTo>
                  <a:pt x="50296" y="18742"/>
                </a:lnTo>
                <a:lnTo>
                  <a:pt x="50296" y="12807"/>
                </a:lnTo>
                <a:close/>
                <a:moveTo>
                  <a:pt x="62480" y="12807"/>
                </a:moveTo>
                <a:lnTo>
                  <a:pt x="62480" y="18742"/>
                </a:lnTo>
                <a:lnTo>
                  <a:pt x="56545" y="18742"/>
                </a:lnTo>
                <a:lnTo>
                  <a:pt x="56545" y="12807"/>
                </a:lnTo>
                <a:close/>
                <a:moveTo>
                  <a:pt x="68727" y="12807"/>
                </a:moveTo>
                <a:lnTo>
                  <a:pt x="68727" y="18742"/>
                </a:lnTo>
                <a:lnTo>
                  <a:pt x="62792" y="18742"/>
                </a:lnTo>
                <a:lnTo>
                  <a:pt x="62792" y="12807"/>
                </a:lnTo>
                <a:close/>
                <a:moveTo>
                  <a:pt x="74975" y="12807"/>
                </a:moveTo>
                <a:lnTo>
                  <a:pt x="74975" y="18742"/>
                </a:lnTo>
                <a:lnTo>
                  <a:pt x="69039" y="18742"/>
                </a:lnTo>
                <a:lnTo>
                  <a:pt x="69039" y="12807"/>
                </a:lnTo>
                <a:close/>
                <a:moveTo>
                  <a:pt x="81223" y="12807"/>
                </a:moveTo>
                <a:lnTo>
                  <a:pt x="81223" y="18742"/>
                </a:lnTo>
                <a:lnTo>
                  <a:pt x="75286" y="18742"/>
                </a:lnTo>
                <a:lnTo>
                  <a:pt x="75286" y="12807"/>
                </a:lnTo>
                <a:close/>
                <a:moveTo>
                  <a:pt x="87470" y="12807"/>
                </a:moveTo>
                <a:lnTo>
                  <a:pt x="87470" y="18742"/>
                </a:lnTo>
                <a:lnTo>
                  <a:pt x="81535" y="18742"/>
                </a:lnTo>
                <a:lnTo>
                  <a:pt x="81535" y="12807"/>
                </a:lnTo>
                <a:close/>
                <a:moveTo>
                  <a:pt x="93720" y="12807"/>
                </a:moveTo>
                <a:lnTo>
                  <a:pt x="93720" y="18742"/>
                </a:lnTo>
                <a:lnTo>
                  <a:pt x="87784" y="18742"/>
                </a:lnTo>
                <a:lnTo>
                  <a:pt x="87784" y="12807"/>
                </a:lnTo>
                <a:close/>
                <a:moveTo>
                  <a:pt x="99967" y="12807"/>
                </a:moveTo>
                <a:lnTo>
                  <a:pt x="99967" y="18742"/>
                </a:lnTo>
                <a:lnTo>
                  <a:pt x="94031" y="18742"/>
                </a:lnTo>
                <a:lnTo>
                  <a:pt x="94031" y="12807"/>
                </a:lnTo>
                <a:close/>
                <a:moveTo>
                  <a:pt x="106214" y="12807"/>
                </a:moveTo>
                <a:lnTo>
                  <a:pt x="106214" y="18742"/>
                </a:lnTo>
                <a:lnTo>
                  <a:pt x="100280" y="18742"/>
                </a:lnTo>
                <a:lnTo>
                  <a:pt x="100280" y="12807"/>
                </a:lnTo>
                <a:close/>
                <a:moveTo>
                  <a:pt x="112461" y="12807"/>
                </a:moveTo>
                <a:lnTo>
                  <a:pt x="112461" y="18742"/>
                </a:lnTo>
                <a:lnTo>
                  <a:pt x="106527" y="18742"/>
                </a:lnTo>
                <a:lnTo>
                  <a:pt x="106527" y="12807"/>
                </a:lnTo>
                <a:close/>
                <a:moveTo>
                  <a:pt x="118710" y="12807"/>
                </a:moveTo>
                <a:lnTo>
                  <a:pt x="118710" y="18742"/>
                </a:lnTo>
                <a:lnTo>
                  <a:pt x="112774" y="18742"/>
                </a:lnTo>
                <a:lnTo>
                  <a:pt x="112774" y="12807"/>
                </a:lnTo>
                <a:close/>
                <a:moveTo>
                  <a:pt x="124957" y="12807"/>
                </a:moveTo>
                <a:lnTo>
                  <a:pt x="124957" y="18742"/>
                </a:lnTo>
                <a:lnTo>
                  <a:pt x="119021" y="18742"/>
                </a:lnTo>
                <a:lnTo>
                  <a:pt x="119021" y="12807"/>
                </a:lnTo>
                <a:close/>
                <a:moveTo>
                  <a:pt x="131204" y="12807"/>
                </a:moveTo>
                <a:lnTo>
                  <a:pt x="131204" y="18742"/>
                </a:lnTo>
                <a:lnTo>
                  <a:pt x="125270" y="18742"/>
                </a:lnTo>
                <a:lnTo>
                  <a:pt x="125270" y="12807"/>
                </a:lnTo>
                <a:close/>
                <a:moveTo>
                  <a:pt x="137451" y="12807"/>
                </a:moveTo>
                <a:lnTo>
                  <a:pt x="137451" y="18742"/>
                </a:lnTo>
                <a:lnTo>
                  <a:pt x="131517" y="18742"/>
                </a:lnTo>
                <a:lnTo>
                  <a:pt x="131517" y="12807"/>
                </a:lnTo>
                <a:close/>
                <a:moveTo>
                  <a:pt x="143702" y="12807"/>
                </a:moveTo>
                <a:lnTo>
                  <a:pt x="143702" y="18742"/>
                </a:lnTo>
                <a:lnTo>
                  <a:pt x="137766" y="18742"/>
                </a:lnTo>
                <a:lnTo>
                  <a:pt x="137766" y="12807"/>
                </a:lnTo>
                <a:close/>
                <a:moveTo>
                  <a:pt x="149949" y="12807"/>
                </a:moveTo>
                <a:lnTo>
                  <a:pt x="149949" y="18742"/>
                </a:lnTo>
                <a:lnTo>
                  <a:pt x="144015" y="18742"/>
                </a:lnTo>
                <a:lnTo>
                  <a:pt x="144015" y="12807"/>
                </a:lnTo>
                <a:close/>
                <a:moveTo>
                  <a:pt x="156196" y="12807"/>
                </a:moveTo>
                <a:lnTo>
                  <a:pt x="156196" y="18742"/>
                </a:lnTo>
                <a:lnTo>
                  <a:pt x="150262" y="18742"/>
                </a:lnTo>
                <a:lnTo>
                  <a:pt x="150262" y="12807"/>
                </a:lnTo>
                <a:close/>
                <a:moveTo>
                  <a:pt x="162445" y="12807"/>
                </a:moveTo>
                <a:lnTo>
                  <a:pt x="162445" y="18742"/>
                </a:lnTo>
                <a:lnTo>
                  <a:pt x="156509" y="18742"/>
                </a:lnTo>
                <a:lnTo>
                  <a:pt x="156509" y="12807"/>
                </a:lnTo>
                <a:close/>
                <a:moveTo>
                  <a:pt x="168692" y="12807"/>
                </a:moveTo>
                <a:lnTo>
                  <a:pt x="168692" y="18742"/>
                </a:lnTo>
                <a:lnTo>
                  <a:pt x="162756" y="18742"/>
                </a:lnTo>
                <a:lnTo>
                  <a:pt x="162756" y="12807"/>
                </a:lnTo>
                <a:close/>
                <a:moveTo>
                  <a:pt x="174939" y="12807"/>
                </a:moveTo>
                <a:lnTo>
                  <a:pt x="174939" y="18742"/>
                </a:lnTo>
                <a:lnTo>
                  <a:pt x="169005" y="18742"/>
                </a:lnTo>
                <a:lnTo>
                  <a:pt x="169005" y="12807"/>
                </a:lnTo>
                <a:close/>
                <a:moveTo>
                  <a:pt x="181186" y="12807"/>
                </a:moveTo>
                <a:lnTo>
                  <a:pt x="181186" y="18742"/>
                </a:lnTo>
                <a:lnTo>
                  <a:pt x="175252" y="18742"/>
                </a:lnTo>
                <a:lnTo>
                  <a:pt x="175252" y="12807"/>
                </a:lnTo>
                <a:close/>
                <a:moveTo>
                  <a:pt x="187435" y="12807"/>
                </a:moveTo>
                <a:lnTo>
                  <a:pt x="187435" y="18742"/>
                </a:lnTo>
                <a:lnTo>
                  <a:pt x="181499" y="18742"/>
                </a:lnTo>
                <a:lnTo>
                  <a:pt x="181499" y="12807"/>
                </a:lnTo>
                <a:close/>
                <a:moveTo>
                  <a:pt x="193684" y="12807"/>
                </a:moveTo>
                <a:lnTo>
                  <a:pt x="193684" y="18742"/>
                </a:lnTo>
                <a:lnTo>
                  <a:pt x="187749" y="18742"/>
                </a:lnTo>
                <a:lnTo>
                  <a:pt x="187749" y="12807"/>
                </a:lnTo>
                <a:close/>
                <a:moveTo>
                  <a:pt x="199931" y="12807"/>
                </a:moveTo>
                <a:lnTo>
                  <a:pt x="199931" y="18742"/>
                </a:lnTo>
                <a:lnTo>
                  <a:pt x="193996" y="18742"/>
                </a:lnTo>
                <a:lnTo>
                  <a:pt x="193996" y="12807"/>
                </a:lnTo>
                <a:close/>
                <a:moveTo>
                  <a:pt x="206180" y="12807"/>
                </a:moveTo>
                <a:lnTo>
                  <a:pt x="206180" y="18742"/>
                </a:lnTo>
                <a:lnTo>
                  <a:pt x="200244" y="18742"/>
                </a:lnTo>
                <a:lnTo>
                  <a:pt x="200244" y="12807"/>
                </a:lnTo>
                <a:close/>
                <a:moveTo>
                  <a:pt x="212427" y="12807"/>
                </a:moveTo>
                <a:lnTo>
                  <a:pt x="212427" y="18742"/>
                </a:lnTo>
                <a:lnTo>
                  <a:pt x="206491" y="18742"/>
                </a:lnTo>
                <a:lnTo>
                  <a:pt x="206491" y="12807"/>
                </a:lnTo>
                <a:close/>
                <a:moveTo>
                  <a:pt x="218674" y="12807"/>
                </a:moveTo>
                <a:lnTo>
                  <a:pt x="218674" y="18742"/>
                </a:lnTo>
                <a:lnTo>
                  <a:pt x="212739" y="18742"/>
                </a:lnTo>
                <a:lnTo>
                  <a:pt x="212739" y="12807"/>
                </a:lnTo>
                <a:close/>
                <a:moveTo>
                  <a:pt x="224921" y="12807"/>
                </a:moveTo>
                <a:lnTo>
                  <a:pt x="224921" y="18742"/>
                </a:lnTo>
                <a:lnTo>
                  <a:pt x="218987" y="18742"/>
                </a:lnTo>
                <a:lnTo>
                  <a:pt x="218987" y="12807"/>
                </a:lnTo>
                <a:close/>
                <a:moveTo>
                  <a:pt x="231170" y="12807"/>
                </a:moveTo>
                <a:lnTo>
                  <a:pt x="231170" y="18742"/>
                </a:lnTo>
                <a:lnTo>
                  <a:pt x="225234" y="18742"/>
                </a:lnTo>
                <a:lnTo>
                  <a:pt x="225234" y="12807"/>
                </a:lnTo>
                <a:close/>
                <a:moveTo>
                  <a:pt x="237417" y="12807"/>
                </a:moveTo>
                <a:lnTo>
                  <a:pt x="237417" y="18742"/>
                </a:lnTo>
                <a:lnTo>
                  <a:pt x="231481" y="18742"/>
                </a:lnTo>
                <a:lnTo>
                  <a:pt x="231481" y="12807"/>
                </a:lnTo>
                <a:close/>
                <a:moveTo>
                  <a:pt x="243664" y="12807"/>
                </a:moveTo>
                <a:lnTo>
                  <a:pt x="243664" y="18742"/>
                </a:lnTo>
                <a:lnTo>
                  <a:pt x="237729" y="18742"/>
                </a:lnTo>
                <a:lnTo>
                  <a:pt x="237729" y="12807"/>
                </a:lnTo>
                <a:close/>
                <a:moveTo>
                  <a:pt x="249914" y="12807"/>
                </a:moveTo>
                <a:lnTo>
                  <a:pt x="249914" y="18742"/>
                </a:lnTo>
                <a:lnTo>
                  <a:pt x="243978" y="18742"/>
                </a:lnTo>
                <a:lnTo>
                  <a:pt x="243978" y="12807"/>
                </a:lnTo>
                <a:close/>
                <a:moveTo>
                  <a:pt x="256161" y="12807"/>
                </a:moveTo>
                <a:lnTo>
                  <a:pt x="256161" y="18742"/>
                </a:lnTo>
                <a:lnTo>
                  <a:pt x="250225" y="18742"/>
                </a:lnTo>
                <a:lnTo>
                  <a:pt x="250225" y="12807"/>
                </a:lnTo>
                <a:close/>
                <a:moveTo>
                  <a:pt x="262409" y="12807"/>
                </a:moveTo>
                <a:lnTo>
                  <a:pt x="262409" y="18742"/>
                </a:lnTo>
                <a:lnTo>
                  <a:pt x="256474" y="18742"/>
                </a:lnTo>
                <a:lnTo>
                  <a:pt x="256474" y="12807"/>
                </a:lnTo>
                <a:close/>
                <a:moveTo>
                  <a:pt x="268656" y="12807"/>
                </a:moveTo>
                <a:lnTo>
                  <a:pt x="268656" y="18742"/>
                </a:lnTo>
                <a:lnTo>
                  <a:pt x="262721" y="18742"/>
                </a:lnTo>
                <a:lnTo>
                  <a:pt x="262721" y="12807"/>
                </a:lnTo>
                <a:close/>
                <a:moveTo>
                  <a:pt x="274904" y="12807"/>
                </a:moveTo>
                <a:lnTo>
                  <a:pt x="274904" y="18742"/>
                </a:lnTo>
                <a:lnTo>
                  <a:pt x="268968" y="18742"/>
                </a:lnTo>
                <a:lnTo>
                  <a:pt x="268968" y="12807"/>
                </a:lnTo>
                <a:close/>
                <a:moveTo>
                  <a:pt x="6251" y="19054"/>
                </a:moveTo>
                <a:lnTo>
                  <a:pt x="6251" y="24990"/>
                </a:lnTo>
                <a:lnTo>
                  <a:pt x="315" y="24990"/>
                </a:lnTo>
                <a:lnTo>
                  <a:pt x="315" y="19054"/>
                </a:lnTo>
                <a:close/>
                <a:moveTo>
                  <a:pt x="12498" y="19054"/>
                </a:moveTo>
                <a:lnTo>
                  <a:pt x="12498" y="24990"/>
                </a:lnTo>
                <a:lnTo>
                  <a:pt x="6562" y="24990"/>
                </a:lnTo>
                <a:lnTo>
                  <a:pt x="6562" y="19054"/>
                </a:lnTo>
                <a:close/>
                <a:moveTo>
                  <a:pt x="18745" y="19054"/>
                </a:moveTo>
                <a:lnTo>
                  <a:pt x="18745" y="24990"/>
                </a:lnTo>
                <a:lnTo>
                  <a:pt x="12810" y="24990"/>
                </a:lnTo>
                <a:lnTo>
                  <a:pt x="12810" y="19054"/>
                </a:lnTo>
                <a:close/>
                <a:moveTo>
                  <a:pt x="24992" y="19054"/>
                </a:moveTo>
                <a:lnTo>
                  <a:pt x="24992" y="24990"/>
                </a:lnTo>
                <a:lnTo>
                  <a:pt x="19058" y="24990"/>
                </a:lnTo>
                <a:lnTo>
                  <a:pt x="19058" y="19054"/>
                </a:lnTo>
                <a:close/>
                <a:moveTo>
                  <a:pt x="31241" y="19054"/>
                </a:moveTo>
                <a:lnTo>
                  <a:pt x="31241" y="24990"/>
                </a:lnTo>
                <a:lnTo>
                  <a:pt x="25305" y="24990"/>
                </a:lnTo>
                <a:lnTo>
                  <a:pt x="25305" y="19054"/>
                </a:lnTo>
                <a:close/>
                <a:moveTo>
                  <a:pt x="37489" y="19054"/>
                </a:moveTo>
                <a:lnTo>
                  <a:pt x="37489" y="24990"/>
                </a:lnTo>
                <a:lnTo>
                  <a:pt x="31553" y="24990"/>
                </a:lnTo>
                <a:lnTo>
                  <a:pt x="31553" y="19054"/>
                </a:lnTo>
                <a:close/>
                <a:moveTo>
                  <a:pt x="43737" y="19054"/>
                </a:moveTo>
                <a:lnTo>
                  <a:pt x="43737" y="24990"/>
                </a:lnTo>
                <a:lnTo>
                  <a:pt x="37802" y="24990"/>
                </a:lnTo>
                <a:lnTo>
                  <a:pt x="37802" y="19054"/>
                </a:lnTo>
                <a:close/>
                <a:moveTo>
                  <a:pt x="49985" y="19054"/>
                </a:moveTo>
                <a:lnTo>
                  <a:pt x="49985" y="24990"/>
                </a:lnTo>
                <a:lnTo>
                  <a:pt x="44049" y="24990"/>
                </a:lnTo>
                <a:lnTo>
                  <a:pt x="44049" y="19054"/>
                </a:lnTo>
                <a:close/>
                <a:moveTo>
                  <a:pt x="56232" y="19054"/>
                </a:moveTo>
                <a:lnTo>
                  <a:pt x="56232" y="24990"/>
                </a:lnTo>
                <a:lnTo>
                  <a:pt x="50296" y="24990"/>
                </a:lnTo>
                <a:lnTo>
                  <a:pt x="50296" y="19054"/>
                </a:lnTo>
                <a:close/>
                <a:moveTo>
                  <a:pt x="62480" y="19054"/>
                </a:moveTo>
                <a:lnTo>
                  <a:pt x="62480" y="24990"/>
                </a:lnTo>
                <a:lnTo>
                  <a:pt x="56545" y="24990"/>
                </a:lnTo>
                <a:lnTo>
                  <a:pt x="56545" y="19054"/>
                </a:lnTo>
                <a:close/>
                <a:moveTo>
                  <a:pt x="68727" y="19054"/>
                </a:moveTo>
                <a:lnTo>
                  <a:pt x="68727" y="24990"/>
                </a:lnTo>
                <a:lnTo>
                  <a:pt x="62792" y="24990"/>
                </a:lnTo>
                <a:lnTo>
                  <a:pt x="62792" y="19054"/>
                </a:lnTo>
                <a:close/>
                <a:moveTo>
                  <a:pt x="74975" y="19054"/>
                </a:moveTo>
                <a:lnTo>
                  <a:pt x="74975" y="24990"/>
                </a:lnTo>
                <a:lnTo>
                  <a:pt x="69039" y="24990"/>
                </a:lnTo>
                <a:lnTo>
                  <a:pt x="69039" y="19054"/>
                </a:lnTo>
                <a:close/>
                <a:moveTo>
                  <a:pt x="81223" y="19054"/>
                </a:moveTo>
                <a:lnTo>
                  <a:pt x="81223" y="24990"/>
                </a:lnTo>
                <a:lnTo>
                  <a:pt x="75286" y="24990"/>
                </a:lnTo>
                <a:lnTo>
                  <a:pt x="75286" y="19054"/>
                </a:lnTo>
                <a:close/>
                <a:moveTo>
                  <a:pt x="87470" y="19054"/>
                </a:moveTo>
                <a:lnTo>
                  <a:pt x="87470" y="24990"/>
                </a:lnTo>
                <a:lnTo>
                  <a:pt x="81535" y="24990"/>
                </a:lnTo>
                <a:lnTo>
                  <a:pt x="81535" y="19054"/>
                </a:lnTo>
                <a:close/>
                <a:moveTo>
                  <a:pt x="93720" y="19054"/>
                </a:moveTo>
                <a:lnTo>
                  <a:pt x="93720" y="24990"/>
                </a:lnTo>
                <a:lnTo>
                  <a:pt x="87784" y="24990"/>
                </a:lnTo>
                <a:lnTo>
                  <a:pt x="87784" y="19054"/>
                </a:lnTo>
                <a:close/>
                <a:moveTo>
                  <a:pt x="99967" y="19054"/>
                </a:moveTo>
                <a:lnTo>
                  <a:pt x="99967" y="24990"/>
                </a:lnTo>
                <a:lnTo>
                  <a:pt x="94031" y="24990"/>
                </a:lnTo>
                <a:lnTo>
                  <a:pt x="94031" y="19054"/>
                </a:lnTo>
                <a:close/>
                <a:moveTo>
                  <a:pt x="106214" y="19054"/>
                </a:moveTo>
                <a:lnTo>
                  <a:pt x="106214" y="24990"/>
                </a:lnTo>
                <a:lnTo>
                  <a:pt x="100280" y="24990"/>
                </a:lnTo>
                <a:lnTo>
                  <a:pt x="100280" y="19054"/>
                </a:lnTo>
                <a:close/>
                <a:moveTo>
                  <a:pt x="112461" y="19054"/>
                </a:moveTo>
                <a:lnTo>
                  <a:pt x="112461" y="24990"/>
                </a:lnTo>
                <a:lnTo>
                  <a:pt x="106527" y="24990"/>
                </a:lnTo>
                <a:lnTo>
                  <a:pt x="106527" y="19054"/>
                </a:lnTo>
                <a:close/>
                <a:moveTo>
                  <a:pt x="118710" y="19054"/>
                </a:moveTo>
                <a:lnTo>
                  <a:pt x="118710" y="24990"/>
                </a:lnTo>
                <a:lnTo>
                  <a:pt x="112774" y="24990"/>
                </a:lnTo>
                <a:lnTo>
                  <a:pt x="112774" y="19054"/>
                </a:lnTo>
                <a:close/>
                <a:moveTo>
                  <a:pt x="124957" y="19054"/>
                </a:moveTo>
                <a:lnTo>
                  <a:pt x="124957" y="24990"/>
                </a:lnTo>
                <a:lnTo>
                  <a:pt x="119021" y="24990"/>
                </a:lnTo>
                <a:lnTo>
                  <a:pt x="119021" y="19054"/>
                </a:lnTo>
                <a:close/>
                <a:moveTo>
                  <a:pt x="131204" y="19054"/>
                </a:moveTo>
                <a:lnTo>
                  <a:pt x="131204" y="24990"/>
                </a:lnTo>
                <a:lnTo>
                  <a:pt x="125270" y="24990"/>
                </a:lnTo>
                <a:lnTo>
                  <a:pt x="125270" y="19054"/>
                </a:lnTo>
                <a:close/>
                <a:moveTo>
                  <a:pt x="137451" y="19054"/>
                </a:moveTo>
                <a:lnTo>
                  <a:pt x="137451" y="24990"/>
                </a:lnTo>
                <a:lnTo>
                  <a:pt x="131517" y="24990"/>
                </a:lnTo>
                <a:lnTo>
                  <a:pt x="131517" y="19054"/>
                </a:lnTo>
                <a:close/>
                <a:moveTo>
                  <a:pt x="143702" y="19054"/>
                </a:moveTo>
                <a:lnTo>
                  <a:pt x="143702" y="24990"/>
                </a:lnTo>
                <a:lnTo>
                  <a:pt x="137766" y="24990"/>
                </a:lnTo>
                <a:lnTo>
                  <a:pt x="137766" y="19054"/>
                </a:lnTo>
                <a:close/>
                <a:moveTo>
                  <a:pt x="149949" y="19054"/>
                </a:moveTo>
                <a:lnTo>
                  <a:pt x="149949" y="24990"/>
                </a:lnTo>
                <a:lnTo>
                  <a:pt x="144015" y="24990"/>
                </a:lnTo>
                <a:lnTo>
                  <a:pt x="144015" y="19054"/>
                </a:lnTo>
                <a:close/>
                <a:moveTo>
                  <a:pt x="156196" y="19054"/>
                </a:moveTo>
                <a:lnTo>
                  <a:pt x="156196" y="24990"/>
                </a:lnTo>
                <a:lnTo>
                  <a:pt x="150262" y="24990"/>
                </a:lnTo>
                <a:lnTo>
                  <a:pt x="150262" y="19054"/>
                </a:lnTo>
                <a:close/>
                <a:moveTo>
                  <a:pt x="162445" y="19054"/>
                </a:moveTo>
                <a:lnTo>
                  <a:pt x="162445" y="24990"/>
                </a:lnTo>
                <a:lnTo>
                  <a:pt x="156509" y="24990"/>
                </a:lnTo>
                <a:lnTo>
                  <a:pt x="156509" y="19054"/>
                </a:lnTo>
                <a:close/>
                <a:moveTo>
                  <a:pt x="168692" y="19054"/>
                </a:moveTo>
                <a:lnTo>
                  <a:pt x="168692" y="24990"/>
                </a:lnTo>
                <a:lnTo>
                  <a:pt x="162756" y="24990"/>
                </a:lnTo>
                <a:lnTo>
                  <a:pt x="162756" y="19054"/>
                </a:lnTo>
                <a:close/>
                <a:moveTo>
                  <a:pt x="174939" y="19054"/>
                </a:moveTo>
                <a:lnTo>
                  <a:pt x="174939" y="24990"/>
                </a:lnTo>
                <a:lnTo>
                  <a:pt x="169005" y="24990"/>
                </a:lnTo>
                <a:lnTo>
                  <a:pt x="169005" y="19054"/>
                </a:lnTo>
                <a:close/>
                <a:moveTo>
                  <a:pt x="181186" y="19054"/>
                </a:moveTo>
                <a:lnTo>
                  <a:pt x="181186" y="24990"/>
                </a:lnTo>
                <a:lnTo>
                  <a:pt x="175252" y="24990"/>
                </a:lnTo>
                <a:lnTo>
                  <a:pt x="175252" y="19054"/>
                </a:lnTo>
                <a:close/>
                <a:moveTo>
                  <a:pt x="187435" y="19054"/>
                </a:moveTo>
                <a:lnTo>
                  <a:pt x="187435" y="24990"/>
                </a:lnTo>
                <a:lnTo>
                  <a:pt x="181499" y="24990"/>
                </a:lnTo>
                <a:lnTo>
                  <a:pt x="181499" y="19054"/>
                </a:lnTo>
                <a:close/>
                <a:moveTo>
                  <a:pt x="193684" y="19054"/>
                </a:moveTo>
                <a:lnTo>
                  <a:pt x="193684" y="24990"/>
                </a:lnTo>
                <a:lnTo>
                  <a:pt x="187749" y="24990"/>
                </a:lnTo>
                <a:lnTo>
                  <a:pt x="187749" y="19054"/>
                </a:lnTo>
                <a:close/>
                <a:moveTo>
                  <a:pt x="199931" y="19054"/>
                </a:moveTo>
                <a:lnTo>
                  <a:pt x="199931" y="24990"/>
                </a:lnTo>
                <a:lnTo>
                  <a:pt x="193996" y="24990"/>
                </a:lnTo>
                <a:lnTo>
                  <a:pt x="193996" y="19054"/>
                </a:lnTo>
                <a:close/>
                <a:moveTo>
                  <a:pt x="206180" y="19054"/>
                </a:moveTo>
                <a:lnTo>
                  <a:pt x="206180" y="24990"/>
                </a:lnTo>
                <a:lnTo>
                  <a:pt x="200244" y="24990"/>
                </a:lnTo>
                <a:lnTo>
                  <a:pt x="200244" y="19054"/>
                </a:lnTo>
                <a:close/>
                <a:moveTo>
                  <a:pt x="212427" y="19054"/>
                </a:moveTo>
                <a:lnTo>
                  <a:pt x="212427" y="24990"/>
                </a:lnTo>
                <a:lnTo>
                  <a:pt x="206491" y="24990"/>
                </a:lnTo>
                <a:lnTo>
                  <a:pt x="206491" y="19054"/>
                </a:lnTo>
                <a:close/>
                <a:moveTo>
                  <a:pt x="218674" y="19054"/>
                </a:moveTo>
                <a:lnTo>
                  <a:pt x="218674" y="24990"/>
                </a:lnTo>
                <a:lnTo>
                  <a:pt x="212739" y="24990"/>
                </a:lnTo>
                <a:lnTo>
                  <a:pt x="212739" y="19054"/>
                </a:lnTo>
                <a:close/>
                <a:moveTo>
                  <a:pt x="224921" y="19054"/>
                </a:moveTo>
                <a:lnTo>
                  <a:pt x="224921" y="24990"/>
                </a:lnTo>
                <a:lnTo>
                  <a:pt x="218987" y="24990"/>
                </a:lnTo>
                <a:lnTo>
                  <a:pt x="218987" y="19054"/>
                </a:lnTo>
                <a:close/>
                <a:moveTo>
                  <a:pt x="231170" y="19054"/>
                </a:moveTo>
                <a:lnTo>
                  <a:pt x="231170" y="24990"/>
                </a:lnTo>
                <a:lnTo>
                  <a:pt x="225234" y="24990"/>
                </a:lnTo>
                <a:lnTo>
                  <a:pt x="225234" y="19054"/>
                </a:lnTo>
                <a:close/>
                <a:moveTo>
                  <a:pt x="237417" y="19054"/>
                </a:moveTo>
                <a:lnTo>
                  <a:pt x="237417" y="24990"/>
                </a:lnTo>
                <a:lnTo>
                  <a:pt x="231481" y="24990"/>
                </a:lnTo>
                <a:lnTo>
                  <a:pt x="231481" y="19054"/>
                </a:lnTo>
                <a:close/>
                <a:moveTo>
                  <a:pt x="243664" y="19054"/>
                </a:moveTo>
                <a:lnTo>
                  <a:pt x="243664" y="24990"/>
                </a:lnTo>
                <a:lnTo>
                  <a:pt x="237729" y="24990"/>
                </a:lnTo>
                <a:lnTo>
                  <a:pt x="237729" y="19054"/>
                </a:lnTo>
                <a:close/>
                <a:moveTo>
                  <a:pt x="249911" y="19054"/>
                </a:moveTo>
                <a:lnTo>
                  <a:pt x="249911" y="24990"/>
                </a:lnTo>
                <a:lnTo>
                  <a:pt x="243977" y="24990"/>
                </a:lnTo>
                <a:lnTo>
                  <a:pt x="243977" y="19054"/>
                </a:lnTo>
                <a:close/>
                <a:moveTo>
                  <a:pt x="256161" y="19054"/>
                </a:moveTo>
                <a:lnTo>
                  <a:pt x="256161" y="24990"/>
                </a:lnTo>
                <a:lnTo>
                  <a:pt x="250225" y="24990"/>
                </a:lnTo>
                <a:lnTo>
                  <a:pt x="250225" y="19054"/>
                </a:lnTo>
                <a:close/>
                <a:moveTo>
                  <a:pt x="262409" y="19054"/>
                </a:moveTo>
                <a:lnTo>
                  <a:pt x="262409" y="24990"/>
                </a:lnTo>
                <a:lnTo>
                  <a:pt x="256474" y="24990"/>
                </a:lnTo>
                <a:lnTo>
                  <a:pt x="256474" y="19054"/>
                </a:lnTo>
                <a:close/>
                <a:moveTo>
                  <a:pt x="268656" y="19054"/>
                </a:moveTo>
                <a:lnTo>
                  <a:pt x="268656" y="24990"/>
                </a:lnTo>
                <a:lnTo>
                  <a:pt x="262721" y="24990"/>
                </a:lnTo>
                <a:lnTo>
                  <a:pt x="262721" y="19054"/>
                </a:lnTo>
                <a:close/>
                <a:moveTo>
                  <a:pt x="274904" y="19054"/>
                </a:moveTo>
                <a:lnTo>
                  <a:pt x="274904" y="24990"/>
                </a:lnTo>
                <a:lnTo>
                  <a:pt x="268968" y="24990"/>
                </a:lnTo>
                <a:lnTo>
                  <a:pt x="268968" y="19054"/>
                </a:lnTo>
                <a:close/>
                <a:moveTo>
                  <a:pt x="6251" y="25301"/>
                </a:moveTo>
                <a:lnTo>
                  <a:pt x="6251" y="31237"/>
                </a:lnTo>
                <a:lnTo>
                  <a:pt x="315" y="31237"/>
                </a:lnTo>
                <a:lnTo>
                  <a:pt x="315" y="25301"/>
                </a:lnTo>
                <a:close/>
                <a:moveTo>
                  <a:pt x="12498" y="25301"/>
                </a:moveTo>
                <a:lnTo>
                  <a:pt x="12498" y="31237"/>
                </a:lnTo>
                <a:lnTo>
                  <a:pt x="6562" y="31237"/>
                </a:lnTo>
                <a:lnTo>
                  <a:pt x="6562" y="25301"/>
                </a:lnTo>
                <a:close/>
                <a:moveTo>
                  <a:pt x="18745" y="25301"/>
                </a:moveTo>
                <a:lnTo>
                  <a:pt x="18745" y="31237"/>
                </a:lnTo>
                <a:lnTo>
                  <a:pt x="12810" y="31237"/>
                </a:lnTo>
                <a:lnTo>
                  <a:pt x="12810" y="25301"/>
                </a:lnTo>
                <a:close/>
                <a:moveTo>
                  <a:pt x="24992" y="25301"/>
                </a:moveTo>
                <a:lnTo>
                  <a:pt x="24992" y="31237"/>
                </a:lnTo>
                <a:lnTo>
                  <a:pt x="19058" y="31237"/>
                </a:lnTo>
                <a:lnTo>
                  <a:pt x="19058" y="25301"/>
                </a:lnTo>
                <a:close/>
                <a:moveTo>
                  <a:pt x="31241" y="25301"/>
                </a:moveTo>
                <a:lnTo>
                  <a:pt x="31241" y="31237"/>
                </a:lnTo>
                <a:lnTo>
                  <a:pt x="25305" y="31237"/>
                </a:lnTo>
                <a:lnTo>
                  <a:pt x="25305" y="25301"/>
                </a:lnTo>
                <a:close/>
                <a:moveTo>
                  <a:pt x="37489" y="25301"/>
                </a:moveTo>
                <a:lnTo>
                  <a:pt x="37489" y="31237"/>
                </a:lnTo>
                <a:lnTo>
                  <a:pt x="31553" y="31237"/>
                </a:lnTo>
                <a:lnTo>
                  <a:pt x="31553" y="25301"/>
                </a:lnTo>
                <a:close/>
                <a:moveTo>
                  <a:pt x="43737" y="25301"/>
                </a:moveTo>
                <a:lnTo>
                  <a:pt x="43737" y="31237"/>
                </a:lnTo>
                <a:lnTo>
                  <a:pt x="37802" y="31237"/>
                </a:lnTo>
                <a:lnTo>
                  <a:pt x="37802" y="25301"/>
                </a:lnTo>
                <a:close/>
                <a:moveTo>
                  <a:pt x="49985" y="25301"/>
                </a:moveTo>
                <a:lnTo>
                  <a:pt x="49985" y="31237"/>
                </a:lnTo>
                <a:lnTo>
                  <a:pt x="44049" y="31237"/>
                </a:lnTo>
                <a:lnTo>
                  <a:pt x="44049" y="25301"/>
                </a:lnTo>
                <a:close/>
                <a:moveTo>
                  <a:pt x="56232" y="25301"/>
                </a:moveTo>
                <a:lnTo>
                  <a:pt x="56232" y="31237"/>
                </a:lnTo>
                <a:lnTo>
                  <a:pt x="50296" y="31237"/>
                </a:lnTo>
                <a:lnTo>
                  <a:pt x="50296" y="25301"/>
                </a:lnTo>
                <a:close/>
                <a:moveTo>
                  <a:pt x="62480" y="25301"/>
                </a:moveTo>
                <a:lnTo>
                  <a:pt x="62480" y="31237"/>
                </a:lnTo>
                <a:lnTo>
                  <a:pt x="56545" y="31237"/>
                </a:lnTo>
                <a:lnTo>
                  <a:pt x="56545" y="25301"/>
                </a:lnTo>
                <a:close/>
                <a:moveTo>
                  <a:pt x="68727" y="25301"/>
                </a:moveTo>
                <a:lnTo>
                  <a:pt x="68727" y="31237"/>
                </a:lnTo>
                <a:lnTo>
                  <a:pt x="62792" y="31237"/>
                </a:lnTo>
                <a:lnTo>
                  <a:pt x="62792" y="25301"/>
                </a:lnTo>
                <a:close/>
                <a:moveTo>
                  <a:pt x="74975" y="25301"/>
                </a:moveTo>
                <a:lnTo>
                  <a:pt x="74975" y="31237"/>
                </a:lnTo>
                <a:lnTo>
                  <a:pt x="69039" y="31237"/>
                </a:lnTo>
                <a:lnTo>
                  <a:pt x="69039" y="25301"/>
                </a:lnTo>
                <a:close/>
                <a:moveTo>
                  <a:pt x="81223" y="25301"/>
                </a:moveTo>
                <a:lnTo>
                  <a:pt x="81223" y="31237"/>
                </a:lnTo>
                <a:lnTo>
                  <a:pt x="75286" y="31237"/>
                </a:lnTo>
                <a:lnTo>
                  <a:pt x="75286" y="25301"/>
                </a:lnTo>
                <a:close/>
                <a:moveTo>
                  <a:pt x="87470" y="25301"/>
                </a:moveTo>
                <a:lnTo>
                  <a:pt x="87470" y="31237"/>
                </a:lnTo>
                <a:lnTo>
                  <a:pt x="81535" y="31237"/>
                </a:lnTo>
                <a:lnTo>
                  <a:pt x="81535" y="25301"/>
                </a:lnTo>
                <a:close/>
                <a:moveTo>
                  <a:pt x="93720" y="25301"/>
                </a:moveTo>
                <a:lnTo>
                  <a:pt x="93720" y="31237"/>
                </a:lnTo>
                <a:lnTo>
                  <a:pt x="87784" y="31237"/>
                </a:lnTo>
                <a:lnTo>
                  <a:pt x="87784" y="25301"/>
                </a:lnTo>
                <a:close/>
                <a:moveTo>
                  <a:pt x="99967" y="25301"/>
                </a:moveTo>
                <a:lnTo>
                  <a:pt x="99967" y="31237"/>
                </a:lnTo>
                <a:lnTo>
                  <a:pt x="94031" y="31237"/>
                </a:lnTo>
                <a:lnTo>
                  <a:pt x="94031" y="25301"/>
                </a:lnTo>
                <a:close/>
                <a:moveTo>
                  <a:pt x="106214" y="25301"/>
                </a:moveTo>
                <a:lnTo>
                  <a:pt x="106214" y="31237"/>
                </a:lnTo>
                <a:lnTo>
                  <a:pt x="100280" y="31237"/>
                </a:lnTo>
                <a:lnTo>
                  <a:pt x="100280" y="25301"/>
                </a:lnTo>
                <a:close/>
                <a:moveTo>
                  <a:pt x="112461" y="25301"/>
                </a:moveTo>
                <a:lnTo>
                  <a:pt x="112461" y="31237"/>
                </a:lnTo>
                <a:lnTo>
                  <a:pt x="106527" y="31237"/>
                </a:lnTo>
                <a:lnTo>
                  <a:pt x="106527" y="25301"/>
                </a:lnTo>
                <a:close/>
                <a:moveTo>
                  <a:pt x="118710" y="25301"/>
                </a:moveTo>
                <a:lnTo>
                  <a:pt x="118710" y="31237"/>
                </a:lnTo>
                <a:lnTo>
                  <a:pt x="112774" y="31237"/>
                </a:lnTo>
                <a:lnTo>
                  <a:pt x="112774" y="25301"/>
                </a:lnTo>
                <a:close/>
                <a:moveTo>
                  <a:pt x="124957" y="25301"/>
                </a:moveTo>
                <a:lnTo>
                  <a:pt x="124957" y="31237"/>
                </a:lnTo>
                <a:lnTo>
                  <a:pt x="119021" y="31237"/>
                </a:lnTo>
                <a:lnTo>
                  <a:pt x="119021" y="25301"/>
                </a:lnTo>
                <a:close/>
                <a:moveTo>
                  <a:pt x="131204" y="25301"/>
                </a:moveTo>
                <a:lnTo>
                  <a:pt x="131204" y="31237"/>
                </a:lnTo>
                <a:lnTo>
                  <a:pt x="125270" y="31237"/>
                </a:lnTo>
                <a:lnTo>
                  <a:pt x="125270" y="25301"/>
                </a:lnTo>
                <a:close/>
                <a:moveTo>
                  <a:pt x="137451" y="25301"/>
                </a:moveTo>
                <a:lnTo>
                  <a:pt x="137451" y="31237"/>
                </a:lnTo>
                <a:lnTo>
                  <a:pt x="131517" y="31237"/>
                </a:lnTo>
                <a:lnTo>
                  <a:pt x="131517" y="25301"/>
                </a:lnTo>
                <a:close/>
                <a:moveTo>
                  <a:pt x="143702" y="25301"/>
                </a:moveTo>
                <a:lnTo>
                  <a:pt x="143702" y="31237"/>
                </a:lnTo>
                <a:lnTo>
                  <a:pt x="137766" y="31237"/>
                </a:lnTo>
                <a:lnTo>
                  <a:pt x="137766" y="25301"/>
                </a:lnTo>
                <a:close/>
                <a:moveTo>
                  <a:pt x="149949" y="25301"/>
                </a:moveTo>
                <a:lnTo>
                  <a:pt x="149949" y="31237"/>
                </a:lnTo>
                <a:lnTo>
                  <a:pt x="144015" y="31237"/>
                </a:lnTo>
                <a:lnTo>
                  <a:pt x="144015" y="25301"/>
                </a:lnTo>
                <a:close/>
                <a:moveTo>
                  <a:pt x="156196" y="25301"/>
                </a:moveTo>
                <a:lnTo>
                  <a:pt x="156196" y="31237"/>
                </a:lnTo>
                <a:lnTo>
                  <a:pt x="150262" y="31237"/>
                </a:lnTo>
                <a:lnTo>
                  <a:pt x="150262" y="25301"/>
                </a:lnTo>
                <a:close/>
                <a:moveTo>
                  <a:pt x="162445" y="25301"/>
                </a:moveTo>
                <a:lnTo>
                  <a:pt x="162445" y="31237"/>
                </a:lnTo>
                <a:lnTo>
                  <a:pt x="156509" y="31237"/>
                </a:lnTo>
                <a:lnTo>
                  <a:pt x="156509" y="25301"/>
                </a:lnTo>
                <a:close/>
                <a:moveTo>
                  <a:pt x="168692" y="25301"/>
                </a:moveTo>
                <a:lnTo>
                  <a:pt x="168692" y="31237"/>
                </a:lnTo>
                <a:lnTo>
                  <a:pt x="162756" y="31237"/>
                </a:lnTo>
                <a:lnTo>
                  <a:pt x="162756" y="25301"/>
                </a:lnTo>
                <a:close/>
                <a:moveTo>
                  <a:pt x="174939" y="25301"/>
                </a:moveTo>
                <a:lnTo>
                  <a:pt x="174939" y="31237"/>
                </a:lnTo>
                <a:lnTo>
                  <a:pt x="169005" y="31237"/>
                </a:lnTo>
                <a:lnTo>
                  <a:pt x="169005" y="25301"/>
                </a:lnTo>
                <a:close/>
                <a:moveTo>
                  <a:pt x="181186" y="25301"/>
                </a:moveTo>
                <a:lnTo>
                  <a:pt x="181186" y="31237"/>
                </a:lnTo>
                <a:lnTo>
                  <a:pt x="175252" y="31237"/>
                </a:lnTo>
                <a:lnTo>
                  <a:pt x="175252" y="25301"/>
                </a:lnTo>
                <a:close/>
                <a:moveTo>
                  <a:pt x="187435" y="25301"/>
                </a:moveTo>
                <a:lnTo>
                  <a:pt x="187435" y="31237"/>
                </a:lnTo>
                <a:lnTo>
                  <a:pt x="181499" y="31237"/>
                </a:lnTo>
                <a:lnTo>
                  <a:pt x="181499" y="25301"/>
                </a:lnTo>
                <a:close/>
                <a:moveTo>
                  <a:pt x="193684" y="25301"/>
                </a:moveTo>
                <a:lnTo>
                  <a:pt x="193684" y="31237"/>
                </a:lnTo>
                <a:lnTo>
                  <a:pt x="187749" y="31237"/>
                </a:lnTo>
                <a:lnTo>
                  <a:pt x="187749" y="25301"/>
                </a:lnTo>
                <a:close/>
                <a:moveTo>
                  <a:pt x="199931" y="25301"/>
                </a:moveTo>
                <a:lnTo>
                  <a:pt x="199931" y="31237"/>
                </a:lnTo>
                <a:lnTo>
                  <a:pt x="193996" y="31237"/>
                </a:lnTo>
                <a:lnTo>
                  <a:pt x="193996" y="25301"/>
                </a:lnTo>
                <a:close/>
                <a:moveTo>
                  <a:pt x="206180" y="25301"/>
                </a:moveTo>
                <a:lnTo>
                  <a:pt x="206180" y="31237"/>
                </a:lnTo>
                <a:lnTo>
                  <a:pt x="200244" y="31237"/>
                </a:lnTo>
                <a:lnTo>
                  <a:pt x="200244" y="25301"/>
                </a:lnTo>
                <a:close/>
                <a:moveTo>
                  <a:pt x="212427" y="25301"/>
                </a:moveTo>
                <a:lnTo>
                  <a:pt x="212427" y="31237"/>
                </a:lnTo>
                <a:lnTo>
                  <a:pt x="206491" y="31237"/>
                </a:lnTo>
                <a:lnTo>
                  <a:pt x="206491" y="25301"/>
                </a:lnTo>
                <a:close/>
                <a:moveTo>
                  <a:pt x="218674" y="25301"/>
                </a:moveTo>
                <a:lnTo>
                  <a:pt x="218674" y="31237"/>
                </a:lnTo>
                <a:lnTo>
                  <a:pt x="212739" y="31237"/>
                </a:lnTo>
                <a:lnTo>
                  <a:pt x="212739" y="25301"/>
                </a:lnTo>
                <a:close/>
                <a:moveTo>
                  <a:pt x="224921" y="25301"/>
                </a:moveTo>
                <a:lnTo>
                  <a:pt x="224921" y="31237"/>
                </a:lnTo>
                <a:lnTo>
                  <a:pt x="218987" y="31237"/>
                </a:lnTo>
                <a:lnTo>
                  <a:pt x="218987" y="25301"/>
                </a:lnTo>
                <a:close/>
                <a:moveTo>
                  <a:pt x="231170" y="25301"/>
                </a:moveTo>
                <a:lnTo>
                  <a:pt x="231170" y="31237"/>
                </a:lnTo>
                <a:lnTo>
                  <a:pt x="225234" y="31237"/>
                </a:lnTo>
                <a:lnTo>
                  <a:pt x="225234" y="25301"/>
                </a:lnTo>
                <a:close/>
                <a:moveTo>
                  <a:pt x="237417" y="25301"/>
                </a:moveTo>
                <a:lnTo>
                  <a:pt x="237417" y="31237"/>
                </a:lnTo>
                <a:lnTo>
                  <a:pt x="231481" y="31237"/>
                </a:lnTo>
                <a:lnTo>
                  <a:pt x="231481" y="25301"/>
                </a:lnTo>
                <a:close/>
                <a:moveTo>
                  <a:pt x="243664" y="25301"/>
                </a:moveTo>
                <a:lnTo>
                  <a:pt x="243664" y="31237"/>
                </a:lnTo>
                <a:lnTo>
                  <a:pt x="237729" y="31237"/>
                </a:lnTo>
                <a:lnTo>
                  <a:pt x="237729" y="25301"/>
                </a:lnTo>
                <a:close/>
                <a:moveTo>
                  <a:pt x="249911" y="25301"/>
                </a:moveTo>
                <a:lnTo>
                  <a:pt x="249911" y="31237"/>
                </a:lnTo>
                <a:lnTo>
                  <a:pt x="243977" y="31237"/>
                </a:lnTo>
                <a:lnTo>
                  <a:pt x="243977" y="25301"/>
                </a:lnTo>
                <a:close/>
                <a:moveTo>
                  <a:pt x="256161" y="25301"/>
                </a:moveTo>
                <a:lnTo>
                  <a:pt x="256161" y="31237"/>
                </a:lnTo>
                <a:lnTo>
                  <a:pt x="250225" y="31237"/>
                </a:lnTo>
                <a:lnTo>
                  <a:pt x="250225" y="25301"/>
                </a:lnTo>
                <a:close/>
                <a:moveTo>
                  <a:pt x="262409" y="25301"/>
                </a:moveTo>
                <a:lnTo>
                  <a:pt x="262409" y="31237"/>
                </a:lnTo>
                <a:lnTo>
                  <a:pt x="256474" y="31237"/>
                </a:lnTo>
                <a:lnTo>
                  <a:pt x="256474" y="25301"/>
                </a:lnTo>
                <a:close/>
                <a:moveTo>
                  <a:pt x="268656" y="25301"/>
                </a:moveTo>
                <a:lnTo>
                  <a:pt x="268656" y="31237"/>
                </a:lnTo>
                <a:lnTo>
                  <a:pt x="262721" y="31237"/>
                </a:lnTo>
                <a:lnTo>
                  <a:pt x="262721" y="25301"/>
                </a:lnTo>
                <a:close/>
                <a:moveTo>
                  <a:pt x="274904" y="25301"/>
                </a:moveTo>
                <a:lnTo>
                  <a:pt x="274904" y="31237"/>
                </a:lnTo>
                <a:lnTo>
                  <a:pt x="268968" y="31237"/>
                </a:lnTo>
                <a:lnTo>
                  <a:pt x="268968" y="25301"/>
                </a:lnTo>
                <a:close/>
                <a:moveTo>
                  <a:pt x="6251" y="31548"/>
                </a:moveTo>
                <a:lnTo>
                  <a:pt x="6251" y="31550"/>
                </a:lnTo>
                <a:lnTo>
                  <a:pt x="6251" y="37484"/>
                </a:lnTo>
                <a:lnTo>
                  <a:pt x="315" y="37484"/>
                </a:lnTo>
                <a:lnTo>
                  <a:pt x="315" y="31548"/>
                </a:lnTo>
                <a:close/>
                <a:moveTo>
                  <a:pt x="12498" y="31548"/>
                </a:moveTo>
                <a:lnTo>
                  <a:pt x="12498" y="31550"/>
                </a:lnTo>
                <a:lnTo>
                  <a:pt x="12498" y="37484"/>
                </a:lnTo>
                <a:lnTo>
                  <a:pt x="6562" y="37484"/>
                </a:lnTo>
                <a:lnTo>
                  <a:pt x="6562" y="31548"/>
                </a:lnTo>
                <a:close/>
                <a:moveTo>
                  <a:pt x="18745" y="31548"/>
                </a:moveTo>
                <a:lnTo>
                  <a:pt x="18745" y="31550"/>
                </a:lnTo>
                <a:lnTo>
                  <a:pt x="18745" y="37484"/>
                </a:lnTo>
                <a:lnTo>
                  <a:pt x="12810" y="37484"/>
                </a:lnTo>
                <a:lnTo>
                  <a:pt x="12810" y="31548"/>
                </a:lnTo>
                <a:close/>
                <a:moveTo>
                  <a:pt x="24992" y="31548"/>
                </a:moveTo>
                <a:lnTo>
                  <a:pt x="24992" y="31550"/>
                </a:lnTo>
                <a:lnTo>
                  <a:pt x="24992" y="37484"/>
                </a:lnTo>
                <a:lnTo>
                  <a:pt x="19058" y="37484"/>
                </a:lnTo>
                <a:lnTo>
                  <a:pt x="19058" y="31548"/>
                </a:lnTo>
                <a:close/>
                <a:moveTo>
                  <a:pt x="31242" y="31548"/>
                </a:moveTo>
                <a:lnTo>
                  <a:pt x="31242" y="31550"/>
                </a:lnTo>
                <a:lnTo>
                  <a:pt x="31242" y="37484"/>
                </a:lnTo>
                <a:lnTo>
                  <a:pt x="25305" y="37484"/>
                </a:lnTo>
                <a:lnTo>
                  <a:pt x="25305" y="31548"/>
                </a:lnTo>
                <a:close/>
                <a:moveTo>
                  <a:pt x="162445" y="31548"/>
                </a:moveTo>
                <a:lnTo>
                  <a:pt x="162445" y="31550"/>
                </a:lnTo>
                <a:lnTo>
                  <a:pt x="162445" y="37484"/>
                </a:lnTo>
                <a:lnTo>
                  <a:pt x="156509" y="37484"/>
                </a:lnTo>
                <a:lnTo>
                  <a:pt x="156509" y="31548"/>
                </a:lnTo>
                <a:close/>
                <a:moveTo>
                  <a:pt x="168692" y="31548"/>
                </a:moveTo>
                <a:lnTo>
                  <a:pt x="168692" y="31550"/>
                </a:lnTo>
                <a:lnTo>
                  <a:pt x="168692" y="37484"/>
                </a:lnTo>
                <a:lnTo>
                  <a:pt x="162756" y="37484"/>
                </a:lnTo>
                <a:lnTo>
                  <a:pt x="162756" y="31548"/>
                </a:lnTo>
                <a:close/>
                <a:moveTo>
                  <a:pt x="174939" y="31548"/>
                </a:moveTo>
                <a:lnTo>
                  <a:pt x="174939" y="31550"/>
                </a:lnTo>
                <a:lnTo>
                  <a:pt x="174939" y="37484"/>
                </a:lnTo>
                <a:lnTo>
                  <a:pt x="169005" y="37484"/>
                </a:lnTo>
                <a:lnTo>
                  <a:pt x="169005" y="31548"/>
                </a:lnTo>
                <a:close/>
                <a:moveTo>
                  <a:pt x="181186" y="31548"/>
                </a:moveTo>
                <a:lnTo>
                  <a:pt x="181186" y="31550"/>
                </a:lnTo>
                <a:lnTo>
                  <a:pt x="181186" y="37484"/>
                </a:lnTo>
                <a:lnTo>
                  <a:pt x="175252" y="37484"/>
                </a:lnTo>
                <a:lnTo>
                  <a:pt x="175252" y="31548"/>
                </a:lnTo>
                <a:close/>
                <a:moveTo>
                  <a:pt x="187435" y="31548"/>
                </a:moveTo>
                <a:lnTo>
                  <a:pt x="187435" y="31550"/>
                </a:lnTo>
                <a:lnTo>
                  <a:pt x="187435" y="37484"/>
                </a:lnTo>
                <a:lnTo>
                  <a:pt x="181499" y="37484"/>
                </a:lnTo>
                <a:lnTo>
                  <a:pt x="181499" y="31548"/>
                </a:lnTo>
                <a:close/>
                <a:moveTo>
                  <a:pt x="37489" y="31552"/>
                </a:moveTo>
                <a:lnTo>
                  <a:pt x="37489" y="37486"/>
                </a:lnTo>
                <a:lnTo>
                  <a:pt x="31553" y="37486"/>
                </a:lnTo>
                <a:lnTo>
                  <a:pt x="31553" y="31552"/>
                </a:lnTo>
                <a:close/>
                <a:moveTo>
                  <a:pt x="43737" y="31552"/>
                </a:moveTo>
                <a:lnTo>
                  <a:pt x="43737" y="37486"/>
                </a:lnTo>
                <a:lnTo>
                  <a:pt x="37802" y="37486"/>
                </a:lnTo>
                <a:lnTo>
                  <a:pt x="37802" y="31552"/>
                </a:lnTo>
                <a:close/>
                <a:moveTo>
                  <a:pt x="49985" y="31552"/>
                </a:moveTo>
                <a:lnTo>
                  <a:pt x="49985" y="37486"/>
                </a:lnTo>
                <a:lnTo>
                  <a:pt x="44049" y="37486"/>
                </a:lnTo>
                <a:lnTo>
                  <a:pt x="44049" y="31552"/>
                </a:lnTo>
                <a:close/>
                <a:moveTo>
                  <a:pt x="56232" y="31552"/>
                </a:moveTo>
                <a:lnTo>
                  <a:pt x="56232" y="37486"/>
                </a:lnTo>
                <a:lnTo>
                  <a:pt x="50296" y="37486"/>
                </a:lnTo>
                <a:lnTo>
                  <a:pt x="50296" y="31552"/>
                </a:lnTo>
                <a:close/>
                <a:moveTo>
                  <a:pt x="62480" y="31552"/>
                </a:moveTo>
                <a:lnTo>
                  <a:pt x="62480" y="37486"/>
                </a:lnTo>
                <a:lnTo>
                  <a:pt x="56545" y="37486"/>
                </a:lnTo>
                <a:lnTo>
                  <a:pt x="56545" y="31552"/>
                </a:lnTo>
                <a:close/>
                <a:moveTo>
                  <a:pt x="68727" y="31552"/>
                </a:moveTo>
                <a:lnTo>
                  <a:pt x="68727" y="37486"/>
                </a:lnTo>
                <a:lnTo>
                  <a:pt x="62792" y="37486"/>
                </a:lnTo>
                <a:lnTo>
                  <a:pt x="62792" y="31552"/>
                </a:lnTo>
                <a:close/>
                <a:moveTo>
                  <a:pt x="74975" y="31552"/>
                </a:moveTo>
                <a:lnTo>
                  <a:pt x="74975" y="37486"/>
                </a:lnTo>
                <a:lnTo>
                  <a:pt x="69039" y="37486"/>
                </a:lnTo>
                <a:lnTo>
                  <a:pt x="69039" y="31552"/>
                </a:lnTo>
                <a:close/>
                <a:moveTo>
                  <a:pt x="81223" y="31552"/>
                </a:moveTo>
                <a:lnTo>
                  <a:pt x="81223" y="37486"/>
                </a:lnTo>
                <a:lnTo>
                  <a:pt x="75286" y="37486"/>
                </a:lnTo>
                <a:lnTo>
                  <a:pt x="75286" y="31552"/>
                </a:lnTo>
                <a:close/>
                <a:moveTo>
                  <a:pt x="87470" y="31552"/>
                </a:moveTo>
                <a:lnTo>
                  <a:pt x="87470" y="37486"/>
                </a:lnTo>
                <a:lnTo>
                  <a:pt x="81535" y="37486"/>
                </a:lnTo>
                <a:lnTo>
                  <a:pt x="81535" y="31552"/>
                </a:lnTo>
                <a:close/>
                <a:moveTo>
                  <a:pt x="93720" y="31552"/>
                </a:moveTo>
                <a:lnTo>
                  <a:pt x="93720" y="37486"/>
                </a:lnTo>
                <a:lnTo>
                  <a:pt x="87784" y="37486"/>
                </a:lnTo>
                <a:lnTo>
                  <a:pt x="87784" y="31552"/>
                </a:lnTo>
                <a:close/>
                <a:moveTo>
                  <a:pt x="99967" y="31552"/>
                </a:moveTo>
                <a:lnTo>
                  <a:pt x="99967" y="37486"/>
                </a:lnTo>
                <a:lnTo>
                  <a:pt x="94031" y="37486"/>
                </a:lnTo>
                <a:lnTo>
                  <a:pt x="94031" y="31552"/>
                </a:lnTo>
                <a:close/>
                <a:moveTo>
                  <a:pt x="106214" y="31552"/>
                </a:moveTo>
                <a:lnTo>
                  <a:pt x="106214" y="37486"/>
                </a:lnTo>
                <a:lnTo>
                  <a:pt x="100280" y="37486"/>
                </a:lnTo>
                <a:lnTo>
                  <a:pt x="100280" y="31552"/>
                </a:lnTo>
                <a:close/>
                <a:moveTo>
                  <a:pt x="112461" y="31552"/>
                </a:moveTo>
                <a:lnTo>
                  <a:pt x="112461" y="37486"/>
                </a:lnTo>
                <a:lnTo>
                  <a:pt x="106527" y="37486"/>
                </a:lnTo>
                <a:lnTo>
                  <a:pt x="106527" y="31552"/>
                </a:lnTo>
                <a:close/>
                <a:moveTo>
                  <a:pt x="118710" y="31552"/>
                </a:moveTo>
                <a:lnTo>
                  <a:pt x="118710" y="37486"/>
                </a:lnTo>
                <a:lnTo>
                  <a:pt x="112774" y="37486"/>
                </a:lnTo>
                <a:lnTo>
                  <a:pt x="112774" y="31552"/>
                </a:lnTo>
                <a:close/>
                <a:moveTo>
                  <a:pt x="124957" y="31552"/>
                </a:moveTo>
                <a:lnTo>
                  <a:pt x="124957" y="37486"/>
                </a:lnTo>
                <a:lnTo>
                  <a:pt x="119021" y="37486"/>
                </a:lnTo>
                <a:lnTo>
                  <a:pt x="119021" y="31552"/>
                </a:lnTo>
                <a:close/>
                <a:moveTo>
                  <a:pt x="131204" y="31552"/>
                </a:moveTo>
                <a:lnTo>
                  <a:pt x="131204" y="37486"/>
                </a:lnTo>
                <a:lnTo>
                  <a:pt x="125270" y="37486"/>
                </a:lnTo>
                <a:lnTo>
                  <a:pt x="125270" y="31552"/>
                </a:lnTo>
                <a:close/>
                <a:moveTo>
                  <a:pt x="137451" y="31552"/>
                </a:moveTo>
                <a:lnTo>
                  <a:pt x="137451" y="37486"/>
                </a:lnTo>
                <a:lnTo>
                  <a:pt x="131517" y="37486"/>
                </a:lnTo>
                <a:lnTo>
                  <a:pt x="131517" y="31552"/>
                </a:lnTo>
                <a:close/>
                <a:moveTo>
                  <a:pt x="143702" y="31552"/>
                </a:moveTo>
                <a:lnTo>
                  <a:pt x="143702" y="37486"/>
                </a:lnTo>
                <a:lnTo>
                  <a:pt x="137766" y="37486"/>
                </a:lnTo>
                <a:lnTo>
                  <a:pt x="137766" y="31552"/>
                </a:lnTo>
                <a:close/>
                <a:moveTo>
                  <a:pt x="149949" y="31552"/>
                </a:moveTo>
                <a:lnTo>
                  <a:pt x="149949" y="37486"/>
                </a:lnTo>
                <a:lnTo>
                  <a:pt x="144015" y="37486"/>
                </a:lnTo>
                <a:lnTo>
                  <a:pt x="144015" y="31552"/>
                </a:lnTo>
                <a:close/>
                <a:moveTo>
                  <a:pt x="156196" y="31552"/>
                </a:moveTo>
                <a:lnTo>
                  <a:pt x="156196" y="37486"/>
                </a:lnTo>
                <a:lnTo>
                  <a:pt x="150262" y="37486"/>
                </a:lnTo>
                <a:lnTo>
                  <a:pt x="150262" y="31552"/>
                </a:lnTo>
                <a:close/>
                <a:moveTo>
                  <a:pt x="193684" y="31552"/>
                </a:moveTo>
                <a:lnTo>
                  <a:pt x="193684" y="37486"/>
                </a:lnTo>
                <a:lnTo>
                  <a:pt x="187749" y="37486"/>
                </a:lnTo>
                <a:lnTo>
                  <a:pt x="187749" y="31552"/>
                </a:lnTo>
                <a:close/>
                <a:moveTo>
                  <a:pt x="199931" y="31552"/>
                </a:moveTo>
                <a:lnTo>
                  <a:pt x="199931" y="37486"/>
                </a:lnTo>
                <a:lnTo>
                  <a:pt x="193996" y="37486"/>
                </a:lnTo>
                <a:lnTo>
                  <a:pt x="193996" y="31552"/>
                </a:lnTo>
                <a:close/>
                <a:moveTo>
                  <a:pt x="206180" y="31552"/>
                </a:moveTo>
                <a:lnTo>
                  <a:pt x="206180" y="37486"/>
                </a:lnTo>
                <a:lnTo>
                  <a:pt x="200244" y="37486"/>
                </a:lnTo>
                <a:lnTo>
                  <a:pt x="200244" y="31552"/>
                </a:lnTo>
                <a:close/>
                <a:moveTo>
                  <a:pt x="212427" y="31552"/>
                </a:moveTo>
                <a:lnTo>
                  <a:pt x="212427" y="37486"/>
                </a:lnTo>
                <a:lnTo>
                  <a:pt x="206491" y="37486"/>
                </a:lnTo>
                <a:lnTo>
                  <a:pt x="206491" y="31552"/>
                </a:lnTo>
                <a:close/>
                <a:moveTo>
                  <a:pt x="218674" y="31552"/>
                </a:moveTo>
                <a:lnTo>
                  <a:pt x="218674" y="37486"/>
                </a:lnTo>
                <a:lnTo>
                  <a:pt x="212739" y="37486"/>
                </a:lnTo>
                <a:lnTo>
                  <a:pt x="212739" y="31552"/>
                </a:lnTo>
                <a:close/>
                <a:moveTo>
                  <a:pt x="224921" y="31552"/>
                </a:moveTo>
                <a:lnTo>
                  <a:pt x="224921" y="37486"/>
                </a:lnTo>
                <a:lnTo>
                  <a:pt x="218987" y="37486"/>
                </a:lnTo>
                <a:lnTo>
                  <a:pt x="218987" y="31552"/>
                </a:lnTo>
                <a:close/>
                <a:moveTo>
                  <a:pt x="231170" y="31552"/>
                </a:moveTo>
                <a:lnTo>
                  <a:pt x="231170" y="37486"/>
                </a:lnTo>
                <a:lnTo>
                  <a:pt x="225234" y="37486"/>
                </a:lnTo>
                <a:lnTo>
                  <a:pt x="225234" y="31552"/>
                </a:lnTo>
                <a:close/>
                <a:moveTo>
                  <a:pt x="237417" y="31552"/>
                </a:moveTo>
                <a:lnTo>
                  <a:pt x="237417" y="37486"/>
                </a:lnTo>
                <a:lnTo>
                  <a:pt x="231481" y="37486"/>
                </a:lnTo>
                <a:lnTo>
                  <a:pt x="231481" y="31552"/>
                </a:lnTo>
                <a:close/>
                <a:moveTo>
                  <a:pt x="243664" y="31552"/>
                </a:moveTo>
                <a:lnTo>
                  <a:pt x="243664" y="37486"/>
                </a:lnTo>
                <a:lnTo>
                  <a:pt x="237729" y="37486"/>
                </a:lnTo>
                <a:lnTo>
                  <a:pt x="237729" y="31552"/>
                </a:lnTo>
                <a:close/>
                <a:moveTo>
                  <a:pt x="249911" y="31552"/>
                </a:moveTo>
                <a:lnTo>
                  <a:pt x="249911" y="37486"/>
                </a:lnTo>
                <a:lnTo>
                  <a:pt x="243977" y="37486"/>
                </a:lnTo>
                <a:lnTo>
                  <a:pt x="243977" y="31552"/>
                </a:lnTo>
                <a:close/>
                <a:moveTo>
                  <a:pt x="256161" y="31552"/>
                </a:moveTo>
                <a:lnTo>
                  <a:pt x="256161" y="37486"/>
                </a:lnTo>
                <a:lnTo>
                  <a:pt x="250225" y="37486"/>
                </a:lnTo>
                <a:lnTo>
                  <a:pt x="250225" y="31552"/>
                </a:lnTo>
                <a:close/>
                <a:moveTo>
                  <a:pt x="262409" y="31552"/>
                </a:moveTo>
                <a:lnTo>
                  <a:pt x="262409" y="37486"/>
                </a:lnTo>
                <a:lnTo>
                  <a:pt x="256474" y="37486"/>
                </a:lnTo>
                <a:lnTo>
                  <a:pt x="256474" y="31552"/>
                </a:lnTo>
                <a:close/>
                <a:moveTo>
                  <a:pt x="268656" y="31552"/>
                </a:moveTo>
                <a:lnTo>
                  <a:pt x="268656" y="37486"/>
                </a:lnTo>
                <a:lnTo>
                  <a:pt x="262721" y="37486"/>
                </a:lnTo>
                <a:lnTo>
                  <a:pt x="262721" y="31552"/>
                </a:lnTo>
                <a:close/>
                <a:moveTo>
                  <a:pt x="274904" y="31552"/>
                </a:moveTo>
                <a:lnTo>
                  <a:pt x="274904" y="37486"/>
                </a:lnTo>
                <a:lnTo>
                  <a:pt x="268968" y="37486"/>
                </a:lnTo>
                <a:lnTo>
                  <a:pt x="268968" y="31552"/>
                </a:lnTo>
                <a:close/>
                <a:moveTo>
                  <a:pt x="6251" y="37799"/>
                </a:moveTo>
                <a:lnTo>
                  <a:pt x="6251" y="43735"/>
                </a:lnTo>
                <a:lnTo>
                  <a:pt x="315" y="43735"/>
                </a:lnTo>
                <a:lnTo>
                  <a:pt x="315" y="37799"/>
                </a:lnTo>
                <a:close/>
                <a:moveTo>
                  <a:pt x="12498" y="37799"/>
                </a:moveTo>
                <a:lnTo>
                  <a:pt x="12498" y="43735"/>
                </a:lnTo>
                <a:lnTo>
                  <a:pt x="6562" y="43735"/>
                </a:lnTo>
                <a:lnTo>
                  <a:pt x="6562" y="37799"/>
                </a:lnTo>
                <a:close/>
                <a:moveTo>
                  <a:pt x="18745" y="37799"/>
                </a:moveTo>
                <a:lnTo>
                  <a:pt x="18745" y="43735"/>
                </a:lnTo>
                <a:lnTo>
                  <a:pt x="12810" y="43735"/>
                </a:lnTo>
                <a:lnTo>
                  <a:pt x="12810" y="37799"/>
                </a:lnTo>
                <a:close/>
                <a:moveTo>
                  <a:pt x="24992" y="37799"/>
                </a:moveTo>
                <a:lnTo>
                  <a:pt x="24992" y="43735"/>
                </a:lnTo>
                <a:lnTo>
                  <a:pt x="19058" y="43735"/>
                </a:lnTo>
                <a:lnTo>
                  <a:pt x="19058" y="37799"/>
                </a:lnTo>
                <a:close/>
                <a:moveTo>
                  <a:pt x="31242" y="37799"/>
                </a:moveTo>
                <a:lnTo>
                  <a:pt x="31242" y="43735"/>
                </a:lnTo>
                <a:lnTo>
                  <a:pt x="25305" y="43735"/>
                </a:lnTo>
                <a:lnTo>
                  <a:pt x="25305" y="37799"/>
                </a:lnTo>
                <a:close/>
                <a:moveTo>
                  <a:pt x="37489" y="37799"/>
                </a:moveTo>
                <a:lnTo>
                  <a:pt x="37489" y="43735"/>
                </a:lnTo>
                <a:lnTo>
                  <a:pt x="31553" y="43735"/>
                </a:lnTo>
                <a:lnTo>
                  <a:pt x="31553" y="37799"/>
                </a:lnTo>
                <a:close/>
                <a:moveTo>
                  <a:pt x="43737" y="37799"/>
                </a:moveTo>
                <a:lnTo>
                  <a:pt x="43737" y="43735"/>
                </a:lnTo>
                <a:lnTo>
                  <a:pt x="37802" y="43735"/>
                </a:lnTo>
                <a:lnTo>
                  <a:pt x="37802" y="37799"/>
                </a:lnTo>
                <a:close/>
                <a:moveTo>
                  <a:pt x="49985" y="37799"/>
                </a:moveTo>
                <a:lnTo>
                  <a:pt x="49985" y="43735"/>
                </a:lnTo>
                <a:lnTo>
                  <a:pt x="44049" y="43735"/>
                </a:lnTo>
                <a:lnTo>
                  <a:pt x="44049" y="37799"/>
                </a:lnTo>
                <a:close/>
                <a:moveTo>
                  <a:pt x="56232" y="37799"/>
                </a:moveTo>
                <a:lnTo>
                  <a:pt x="56232" y="43735"/>
                </a:lnTo>
                <a:lnTo>
                  <a:pt x="50296" y="43735"/>
                </a:lnTo>
                <a:lnTo>
                  <a:pt x="50296" y="37799"/>
                </a:lnTo>
                <a:close/>
                <a:moveTo>
                  <a:pt x="62480" y="37799"/>
                </a:moveTo>
                <a:lnTo>
                  <a:pt x="62480" y="43735"/>
                </a:lnTo>
                <a:lnTo>
                  <a:pt x="56545" y="43735"/>
                </a:lnTo>
                <a:lnTo>
                  <a:pt x="56545" y="37799"/>
                </a:lnTo>
                <a:close/>
                <a:moveTo>
                  <a:pt x="68727" y="37799"/>
                </a:moveTo>
                <a:lnTo>
                  <a:pt x="68727" y="43735"/>
                </a:lnTo>
                <a:lnTo>
                  <a:pt x="62792" y="43735"/>
                </a:lnTo>
                <a:lnTo>
                  <a:pt x="62792" y="37799"/>
                </a:lnTo>
                <a:close/>
                <a:moveTo>
                  <a:pt x="74975" y="37799"/>
                </a:moveTo>
                <a:lnTo>
                  <a:pt x="74975" y="43735"/>
                </a:lnTo>
                <a:lnTo>
                  <a:pt x="69039" y="43735"/>
                </a:lnTo>
                <a:lnTo>
                  <a:pt x="69039" y="37799"/>
                </a:lnTo>
                <a:close/>
                <a:moveTo>
                  <a:pt x="81223" y="37799"/>
                </a:moveTo>
                <a:lnTo>
                  <a:pt x="81223" y="43735"/>
                </a:lnTo>
                <a:lnTo>
                  <a:pt x="75286" y="43735"/>
                </a:lnTo>
                <a:lnTo>
                  <a:pt x="75286" y="37799"/>
                </a:lnTo>
                <a:close/>
                <a:moveTo>
                  <a:pt x="87470" y="37799"/>
                </a:moveTo>
                <a:lnTo>
                  <a:pt x="87470" y="43735"/>
                </a:lnTo>
                <a:lnTo>
                  <a:pt x="81535" y="43735"/>
                </a:lnTo>
                <a:lnTo>
                  <a:pt x="81535" y="37799"/>
                </a:lnTo>
                <a:close/>
                <a:moveTo>
                  <a:pt x="93720" y="37799"/>
                </a:moveTo>
                <a:lnTo>
                  <a:pt x="93720" y="43735"/>
                </a:lnTo>
                <a:lnTo>
                  <a:pt x="87784" y="43735"/>
                </a:lnTo>
                <a:lnTo>
                  <a:pt x="87784" y="37799"/>
                </a:lnTo>
                <a:close/>
                <a:moveTo>
                  <a:pt x="99967" y="37799"/>
                </a:moveTo>
                <a:lnTo>
                  <a:pt x="99967" y="43735"/>
                </a:lnTo>
                <a:lnTo>
                  <a:pt x="94031" y="43735"/>
                </a:lnTo>
                <a:lnTo>
                  <a:pt x="94031" y="37799"/>
                </a:lnTo>
                <a:close/>
                <a:moveTo>
                  <a:pt x="106214" y="37799"/>
                </a:moveTo>
                <a:lnTo>
                  <a:pt x="106214" y="43735"/>
                </a:lnTo>
                <a:lnTo>
                  <a:pt x="100280" y="43735"/>
                </a:lnTo>
                <a:lnTo>
                  <a:pt x="100280" y="37799"/>
                </a:lnTo>
                <a:close/>
                <a:moveTo>
                  <a:pt x="112461" y="37799"/>
                </a:moveTo>
                <a:lnTo>
                  <a:pt x="112461" y="43735"/>
                </a:lnTo>
                <a:lnTo>
                  <a:pt x="106527" y="43735"/>
                </a:lnTo>
                <a:lnTo>
                  <a:pt x="106527" y="37799"/>
                </a:lnTo>
                <a:close/>
                <a:moveTo>
                  <a:pt x="118710" y="37799"/>
                </a:moveTo>
                <a:lnTo>
                  <a:pt x="118710" y="43735"/>
                </a:lnTo>
                <a:lnTo>
                  <a:pt x="112774" y="43735"/>
                </a:lnTo>
                <a:lnTo>
                  <a:pt x="112774" y="37799"/>
                </a:lnTo>
                <a:close/>
                <a:moveTo>
                  <a:pt x="124957" y="37799"/>
                </a:moveTo>
                <a:lnTo>
                  <a:pt x="124957" y="43735"/>
                </a:lnTo>
                <a:lnTo>
                  <a:pt x="119021" y="43735"/>
                </a:lnTo>
                <a:lnTo>
                  <a:pt x="119021" y="37799"/>
                </a:lnTo>
                <a:close/>
                <a:moveTo>
                  <a:pt x="131204" y="37799"/>
                </a:moveTo>
                <a:lnTo>
                  <a:pt x="131204" y="43735"/>
                </a:lnTo>
                <a:lnTo>
                  <a:pt x="125270" y="43735"/>
                </a:lnTo>
                <a:lnTo>
                  <a:pt x="125270" y="37799"/>
                </a:lnTo>
                <a:close/>
                <a:moveTo>
                  <a:pt x="137451" y="37799"/>
                </a:moveTo>
                <a:lnTo>
                  <a:pt x="137451" y="43735"/>
                </a:lnTo>
                <a:lnTo>
                  <a:pt x="131517" y="43735"/>
                </a:lnTo>
                <a:lnTo>
                  <a:pt x="131517" y="37799"/>
                </a:lnTo>
                <a:close/>
                <a:moveTo>
                  <a:pt x="143702" y="37799"/>
                </a:moveTo>
                <a:lnTo>
                  <a:pt x="143702" y="43735"/>
                </a:lnTo>
                <a:lnTo>
                  <a:pt x="137766" y="43735"/>
                </a:lnTo>
                <a:lnTo>
                  <a:pt x="137766" y="37799"/>
                </a:lnTo>
                <a:close/>
                <a:moveTo>
                  <a:pt x="149949" y="37799"/>
                </a:moveTo>
                <a:lnTo>
                  <a:pt x="149949" y="43735"/>
                </a:lnTo>
                <a:lnTo>
                  <a:pt x="144015" y="43735"/>
                </a:lnTo>
                <a:lnTo>
                  <a:pt x="144015" y="37799"/>
                </a:lnTo>
                <a:close/>
                <a:moveTo>
                  <a:pt x="156196" y="37799"/>
                </a:moveTo>
                <a:lnTo>
                  <a:pt x="156196" y="43735"/>
                </a:lnTo>
                <a:lnTo>
                  <a:pt x="150262" y="43735"/>
                </a:lnTo>
                <a:lnTo>
                  <a:pt x="150262" y="37799"/>
                </a:lnTo>
                <a:close/>
                <a:moveTo>
                  <a:pt x="162445" y="37799"/>
                </a:moveTo>
                <a:lnTo>
                  <a:pt x="162445" y="43735"/>
                </a:lnTo>
                <a:lnTo>
                  <a:pt x="156509" y="43735"/>
                </a:lnTo>
                <a:lnTo>
                  <a:pt x="156509" y="37799"/>
                </a:lnTo>
                <a:close/>
                <a:moveTo>
                  <a:pt x="168692" y="37799"/>
                </a:moveTo>
                <a:lnTo>
                  <a:pt x="168692" y="43735"/>
                </a:lnTo>
                <a:lnTo>
                  <a:pt x="162756" y="43735"/>
                </a:lnTo>
                <a:lnTo>
                  <a:pt x="162756" y="37799"/>
                </a:lnTo>
                <a:close/>
                <a:moveTo>
                  <a:pt x="174939" y="37799"/>
                </a:moveTo>
                <a:lnTo>
                  <a:pt x="174939" y="43735"/>
                </a:lnTo>
                <a:lnTo>
                  <a:pt x="169005" y="43735"/>
                </a:lnTo>
                <a:lnTo>
                  <a:pt x="169005" y="37799"/>
                </a:lnTo>
                <a:close/>
                <a:moveTo>
                  <a:pt x="181186" y="37799"/>
                </a:moveTo>
                <a:lnTo>
                  <a:pt x="181186" y="43735"/>
                </a:lnTo>
                <a:lnTo>
                  <a:pt x="175252" y="43735"/>
                </a:lnTo>
                <a:lnTo>
                  <a:pt x="175252" y="37799"/>
                </a:lnTo>
                <a:close/>
                <a:moveTo>
                  <a:pt x="187435" y="37799"/>
                </a:moveTo>
                <a:lnTo>
                  <a:pt x="187435" y="43735"/>
                </a:lnTo>
                <a:lnTo>
                  <a:pt x="181499" y="43735"/>
                </a:lnTo>
                <a:lnTo>
                  <a:pt x="181499" y="37799"/>
                </a:lnTo>
                <a:close/>
                <a:moveTo>
                  <a:pt x="193684" y="37799"/>
                </a:moveTo>
                <a:lnTo>
                  <a:pt x="193684" y="43735"/>
                </a:lnTo>
                <a:lnTo>
                  <a:pt x="187749" y="43735"/>
                </a:lnTo>
                <a:lnTo>
                  <a:pt x="187749" y="37799"/>
                </a:lnTo>
                <a:close/>
                <a:moveTo>
                  <a:pt x="199931" y="37799"/>
                </a:moveTo>
                <a:lnTo>
                  <a:pt x="199931" y="43735"/>
                </a:lnTo>
                <a:lnTo>
                  <a:pt x="193996" y="43735"/>
                </a:lnTo>
                <a:lnTo>
                  <a:pt x="193996" y="37799"/>
                </a:lnTo>
                <a:close/>
                <a:moveTo>
                  <a:pt x="206180" y="37799"/>
                </a:moveTo>
                <a:lnTo>
                  <a:pt x="206180" y="43735"/>
                </a:lnTo>
                <a:lnTo>
                  <a:pt x="200244" y="43735"/>
                </a:lnTo>
                <a:lnTo>
                  <a:pt x="200244" y="37799"/>
                </a:lnTo>
                <a:close/>
                <a:moveTo>
                  <a:pt x="212427" y="37799"/>
                </a:moveTo>
                <a:lnTo>
                  <a:pt x="212427" y="43735"/>
                </a:lnTo>
                <a:lnTo>
                  <a:pt x="206491" y="43735"/>
                </a:lnTo>
                <a:lnTo>
                  <a:pt x="206491" y="37799"/>
                </a:lnTo>
                <a:close/>
                <a:moveTo>
                  <a:pt x="218674" y="37799"/>
                </a:moveTo>
                <a:lnTo>
                  <a:pt x="218674" y="43735"/>
                </a:lnTo>
                <a:lnTo>
                  <a:pt x="212739" y="43735"/>
                </a:lnTo>
                <a:lnTo>
                  <a:pt x="212739" y="37799"/>
                </a:lnTo>
                <a:close/>
                <a:moveTo>
                  <a:pt x="224921" y="37799"/>
                </a:moveTo>
                <a:lnTo>
                  <a:pt x="224921" y="43735"/>
                </a:lnTo>
                <a:lnTo>
                  <a:pt x="218987" y="43735"/>
                </a:lnTo>
                <a:lnTo>
                  <a:pt x="218987" y="37799"/>
                </a:lnTo>
                <a:close/>
                <a:moveTo>
                  <a:pt x="231170" y="37799"/>
                </a:moveTo>
                <a:lnTo>
                  <a:pt x="231170" y="43735"/>
                </a:lnTo>
                <a:lnTo>
                  <a:pt x="225234" y="43735"/>
                </a:lnTo>
                <a:lnTo>
                  <a:pt x="225234" y="37799"/>
                </a:lnTo>
                <a:close/>
                <a:moveTo>
                  <a:pt x="237417" y="37799"/>
                </a:moveTo>
                <a:lnTo>
                  <a:pt x="237417" y="43735"/>
                </a:lnTo>
                <a:lnTo>
                  <a:pt x="231481" y="43735"/>
                </a:lnTo>
                <a:lnTo>
                  <a:pt x="231481" y="37799"/>
                </a:lnTo>
                <a:close/>
                <a:moveTo>
                  <a:pt x="243664" y="37799"/>
                </a:moveTo>
                <a:lnTo>
                  <a:pt x="243664" y="43735"/>
                </a:lnTo>
                <a:lnTo>
                  <a:pt x="237729" y="43735"/>
                </a:lnTo>
                <a:lnTo>
                  <a:pt x="237729" y="37799"/>
                </a:lnTo>
                <a:close/>
                <a:moveTo>
                  <a:pt x="249911" y="37799"/>
                </a:moveTo>
                <a:lnTo>
                  <a:pt x="249911" y="43735"/>
                </a:lnTo>
                <a:lnTo>
                  <a:pt x="243977" y="43735"/>
                </a:lnTo>
                <a:lnTo>
                  <a:pt x="243977" y="37799"/>
                </a:lnTo>
                <a:close/>
                <a:moveTo>
                  <a:pt x="256161" y="37799"/>
                </a:moveTo>
                <a:lnTo>
                  <a:pt x="256161" y="43735"/>
                </a:lnTo>
                <a:lnTo>
                  <a:pt x="250225" y="43735"/>
                </a:lnTo>
                <a:lnTo>
                  <a:pt x="250225" y="37799"/>
                </a:lnTo>
                <a:close/>
                <a:moveTo>
                  <a:pt x="262409" y="37799"/>
                </a:moveTo>
                <a:lnTo>
                  <a:pt x="262409" y="43735"/>
                </a:lnTo>
                <a:lnTo>
                  <a:pt x="256474" y="43735"/>
                </a:lnTo>
                <a:lnTo>
                  <a:pt x="256474" y="37799"/>
                </a:lnTo>
                <a:close/>
                <a:moveTo>
                  <a:pt x="268656" y="37799"/>
                </a:moveTo>
                <a:lnTo>
                  <a:pt x="268656" y="43735"/>
                </a:lnTo>
                <a:lnTo>
                  <a:pt x="262721" y="43735"/>
                </a:lnTo>
                <a:lnTo>
                  <a:pt x="262721" y="37799"/>
                </a:lnTo>
                <a:close/>
                <a:moveTo>
                  <a:pt x="274904" y="37799"/>
                </a:moveTo>
                <a:lnTo>
                  <a:pt x="274904" y="43735"/>
                </a:lnTo>
                <a:lnTo>
                  <a:pt x="268968" y="43735"/>
                </a:lnTo>
                <a:lnTo>
                  <a:pt x="268968" y="37799"/>
                </a:lnTo>
                <a:close/>
                <a:moveTo>
                  <a:pt x="6251" y="44046"/>
                </a:moveTo>
                <a:lnTo>
                  <a:pt x="6251" y="49982"/>
                </a:lnTo>
                <a:lnTo>
                  <a:pt x="315" y="49982"/>
                </a:lnTo>
                <a:lnTo>
                  <a:pt x="315" y="44046"/>
                </a:lnTo>
                <a:close/>
                <a:moveTo>
                  <a:pt x="12498" y="44046"/>
                </a:moveTo>
                <a:lnTo>
                  <a:pt x="12498" y="49982"/>
                </a:lnTo>
                <a:lnTo>
                  <a:pt x="6562" y="49982"/>
                </a:lnTo>
                <a:lnTo>
                  <a:pt x="6562" y="44046"/>
                </a:lnTo>
                <a:close/>
                <a:moveTo>
                  <a:pt x="18745" y="44046"/>
                </a:moveTo>
                <a:lnTo>
                  <a:pt x="18745" y="49982"/>
                </a:lnTo>
                <a:lnTo>
                  <a:pt x="12810" y="49982"/>
                </a:lnTo>
                <a:lnTo>
                  <a:pt x="12810" y="44046"/>
                </a:lnTo>
                <a:close/>
                <a:moveTo>
                  <a:pt x="24992" y="44046"/>
                </a:moveTo>
                <a:lnTo>
                  <a:pt x="24992" y="49982"/>
                </a:lnTo>
                <a:lnTo>
                  <a:pt x="19058" y="49982"/>
                </a:lnTo>
                <a:lnTo>
                  <a:pt x="19058" y="44046"/>
                </a:lnTo>
                <a:close/>
                <a:moveTo>
                  <a:pt x="31242" y="44046"/>
                </a:moveTo>
                <a:lnTo>
                  <a:pt x="31242" y="49982"/>
                </a:lnTo>
                <a:lnTo>
                  <a:pt x="25305" y="49982"/>
                </a:lnTo>
                <a:lnTo>
                  <a:pt x="25305" y="44046"/>
                </a:lnTo>
                <a:close/>
                <a:moveTo>
                  <a:pt x="37489" y="44046"/>
                </a:moveTo>
                <a:lnTo>
                  <a:pt x="37489" y="49982"/>
                </a:lnTo>
                <a:lnTo>
                  <a:pt x="31553" y="49982"/>
                </a:lnTo>
                <a:lnTo>
                  <a:pt x="31553" y="44046"/>
                </a:lnTo>
                <a:close/>
                <a:moveTo>
                  <a:pt x="43737" y="44046"/>
                </a:moveTo>
                <a:lnTo>
                  <a:pt x="43737" y="49982"/>
                </a:lnTo>
                <a:lnTo>
                  <a:pt x="37802" y="49982"/>
                </a:lnTo>
                <a:lnTo>
                  <a:pt x="37802" y="44046"/>
                </a:lnTo>
                <a:close/>
                <a:moveTo>
                  <a:pt x="49985" y="44046"/>
                </a:moveTo>
                <a:lnTo>
                  <a:pt x="49985" y="49982"/>
                </a:lnTo>
                <a:lnTo>
                  <a:pt x="44049" y="49982"/>
                </a:lnTo>
                <a:lnTo>
                  <a:pt x="44049" y="44046"/>
                </a:lnTo>
                <a:close/>
                <a:moveTo>
                  <a:pt x="56232" y="44046"/>
                </a:moveTo>
                <a:lnTo>
                  <a:pt x="56232" y="49982"/>
                </a:lnTo>
                <a:lnTo>
                  <a:pt x="50296" y="49982"/>
                </a:lnTo>
                <a:lnTo>
                  <a:pt x="50296" y="44046"/>
                </a:lnTo>
                <a:close/>
                <a:moveTo>
                  <a:pt x="62480" y="44046"/>
                </a:moveTo>
                <a:lnTo>
                  <a:pt x="62480" y="49982"/>
                </a:lnTo>
                <a:lnTo>
                  <a:pt x="56545" y="49982"/>
                </a:lnTo>
                <a:lnTo>
                  <a:pt x="56545" y="44046"/>
                </a:lnTo>
                <a:close/>
                <a:moveTo>
                  <a:pt x="68727" y="44046"/>
                </a:moveTo>
                <a:lnTo>
                  <a:pt x="68727" y="49982"/>
                </a:lnTo>
                <a:lnTo>
                  <a:pt x="62792" y="49982"/>
                </a:lnTo>
                <a:lnTo>
                  <a:pt x="62792" y="44046"/>
                </a:lnTo>
                <a:close/>
                <a:moveTo>
                  <a:pt x="74975" y="44046"/>
                </a:moveTo>
                <a:lnTo>
                  <a:pt x="74975" y="49982"/>
                </a:lnTo>
                <a:lnTo>
                  <a:pt x="69039" y="49982"/>
                </a:lnTo>
                <a:lnTo>
                  <a:pt x="69039" y="44046"/>
                </a:lnTo>
                <a:close/>
                <a:moveTo>
                  <a:pt x="81223" y="44046"/>
                </a:moveTo>
                <a:lnTo>
                  <a:pt x="81223" y="49982"/>
                </a:lnTo>
                <a:lnTo>
                  <a:pt x="75286" y="49982"/>
                </a:lnTo>
                <a:lnTo>
                  <a:pt x="75286" y="44046"/>
                </a:lnTo>
                <a:close/>
                <a:moveTo>
                  <a:pt x="87470" y="44046"/>
                </a:moveTo>
                <a:lnTo>
                  <a:pt x="87470" y="49982"/>
                </a:lnTo>
                <a:lnTo>
                  <a:pt x="81535" y="49982"/>
                </a:lnTo>
                <a:lnTo>
                  <a:pt x="81535" y="44046"/>
                </a:lnTo>
                <a:close/>
                <a:moveTo>
                  <a:pt x="93720" y="44046"/>
                </a:moveTo>
                <a:lnTo>
                  <a:pt x="93720" y="49982"/>
                </a:lnTo>
                <a:lnTo>
                  <a:pt x="87784" y="49982"/>
                </a:lnTo>
                <a:lnTo>
                  <a:pt x="87784" y="44046"/>
                </a:lnTo>
                <a:close/>
                <a:moveTo>
                  <a:pt x="99967" y="44046"/>
                </a:moveTo>
                <a:lnTo>
                  <a:pt x="99967" y="49982"/>
                </a:lnTo>
                <a:lnTo>
                  <a:pt x="94031" y="49982"/>
                </a:lnTo>
                <a:lnTo>
                  <a:pt x="94031" y="44046"/>
                </a:lnTo>
                <a:close/>
                <a:moveTo>
                  <a:pt x="106214" y="44046"/>
                </a:moveTo>
                <a:lnTo>
                  <a:pt x="106214" y="49982"/>
                </a:lnTo>
                <a:lnTo>
                  <a:pt x="100278" y="49982"/>
                </a:lnTo>
                <a:lnTo>
                  <a:pt x="100278" y="44046"/>
                </a:lnTo>
                <a:close/>
                <a:moveTo>
                  <a:pt x="112461" y="44046"/>
                </a:moveTo>
                <a:lnTo>
                  <a:pt x="112461" y="49982"/>
                </a:lnTo>
                <a:lnTo>
                  <a:pt x="106527" y="49982"/>
                </a:lnTo>
                <a:lnTo>
                  <a:pt x="106527" y="44046"/>
                </a:lnTo>
                <a:close/>
                <a:moveTo>
                  <a:pt x="118710" y="44046"/>
                </a:moveTo>
                <a:lnTo>
                  <a:pt x="118710" y="49982"/>
                </a:lnTo>
                <a:lnTo>
                  <a:pt x="112774" y="49982"/>
                </a:lnTo>
                <a:lnTo>
                  <a:pt x="112774" y="44046"/>
                </a:lnTo>
                <a:close/>
                <a:moveTo>
                  <a:pt x="124957" y="44046"/>
                </a:moveTo>
                <a:lnTo>
                  <a:pt x="124957" y="49982"/>
                </a:lnTo>
                <a:lnTo>
                  <a:pt x="119021" y="49982"/>
                </a:lnTo>
                <a:lnTo>
                  <a:pt x="119021" y="44046"/>
                </a:lnTo>
                <a:close/>
                <a:moveTo>
                  <a:pt x="131204" y="44046"/>
                </a:moveTo>
                <a:lnTo>
                  <a:pt x="131204" y="49982"/>
                </a:lnTo>
                <a:lnTo>
                  <a:pt x="125270" y="49982"/>
                </a:lnTo>
                <a:lnTo>
                  <a:pt x="125270" y="44046"/>
                </a:lnTo>
                <a:close/>
                <a:moveTo>
                  <a:pt x="137451" y="44046"/>
                </a:moveTo>
                <a:lnTo>
                  <a:pt x="137451" y="49982"/>
                </a:lnTo>
                <a:lnTo>
                  <a:pt x="131517" y="49982"/>
                </a:lnTo>
                <a:lnTo>
                  <a:pt x="131517" y="44046"/>
                </a:lnTo>
                <a:close/>
                <a:moveTo>
                  <a:pt x="143702" y="44046"/>
                </a:moveTo>
                <a:lnTo>
                  <a:pt x="143702" y="49982"/>
                </a:lnTo>
                <a:lnTo>
                  <a:pt x="137766" y="49982"/>
                </a:lnTo>
                <a:lnTo>
                  <a:pt x="137766" y="44046"/>
                </a:lnTo>
                <a:close/>
                <a:moveTo>
                  <a:pt x="149949" y="44046"/>
                </a:moveTo>
                <a:lnTo>
                  <a:pt x="149949" y="49982"/>
                </a:lnTo>
                <a:lnTo>
                  <a:pt x="144015" y="49982"/>
                </a:lnTo>
                <a:lnTo>
                  <a:pt x="144015" y="44046"/>
                </a:lnTo>
                <a:close/>
                <a:moveTo>
                  <a:pt x="156196" y="44046"/>
                </a:moveTo>
                <a:lnTo>
                  <a:pt x="156196" y="49982"/>
                </a:lnTo>
                <a:lnTo>
                  <a:pt x="150262" y="49982"/>
                </a:lnTo>
                <a:lnTo>
                  <a:pt x="150262" y="44046"/>
                </a:lnTo>
                <a:close/>
                <a:moveTo>
                  <a:pt x="162445" y="44046"/>
                </a:moveTo>
                <a:lnTo>
                  <a:pt x="162445" y="49982"/>
                </a:lnTo>
                <a:lnTo>
                  <a:pt x="156509" y="49982"/>
                </a:lnTo>
                <a:lnTo>
                  <a:pt x="156509" y="44046"/>
                </a:lnTo>
                <a:close/>
                <a:moveTo>
                  <a:pt x="168692" y="44046"/>
                </a:moveTo>
                <a:lnTo>
                  <a:pt x="168692" y="49982"/>
                </a:lnTo>
                <a:lnTo>
                  <a:pt x="162756" y="49982"/>
                </a:lnTo>
                <a:lnTo>
                  <a:pt x="162756" y="44046"/>
                </a:lnTo>
                <a:close/>
                <a:moveTo>
                  <a:pt x="174939" y="44046"/>
                </a:moveTo>
                <a:lnTo>
                  <a:pt x="174939" y="49982"/>
                </a:lnTo>
                <a:lnTo>
                  <a:pt x="169005" y="49982"/>
                </a:lnTo>
                <a:lnTo>
                  <a:pt x="169005" y="44046"/>
                </a:lnTo>
                <a:close/>
                <a:moveTo>
                  <a:pt x="181186" y="44046"/>
                </a:moveTo>
                <a:lnTo>
                  <a:pt x="181186" y="49982"/>
                </a:lnTo>
                <a:lnTo>
                  <a:pt x="175252" y="49982"/>
                </a:lnTo>
                <a:lnTo>
                  <a:pt x="175252" y="44046"/>
                </a:lnTo>
                <a:close/>
                <a:moveTo>
                  <a:pt x="187435" y="44046"/>
                </a:moveTo>
                <a:lnTo>
                  <a:pt x="187435" y="49982"/>
                </a:lnTo>
                <a:lnTo>
                  <a:pt x="181499" y="49982"/>
                </a:lnTo>
                <a:lnTo>
                  <a:pt x="181499" y="44046"/>
                </a:lnTo>
                <a:close/>
                <a:moveTo>
                  <a:pt x="193684" y="44046"/>
                </a:moveTo>
                <a:lnTo>
                  <a:pt x="193684" y="49982"/>
                </a:lnTo>
                <a:lnTo>
                  <a:pt x="187749" y="49982"/>
                </a:lnTo>
                <a:lnTo>
                  <a:pt x="187749" y="44046"/>
                </a:lnTo>
                <a:close/>
                <a:moveTo>
                  <a:pt x="199931" y="44046"/>
                </a:moveTo>
                <a:lnTo>
                  <a:pt x="199931" y="49982"/>
                </a:lnTo>
                <a:lnTo>
                  <a:pt x="193996" y="49982"/>
                </a:lnTo>
                <a:lnTo>
                  <a:pt x="193996" y="44046"/>
                </a:lnTo>
                <a:close/>
                <a:moveTo>
                  <a:pt x="206180" y="44046"/>
                </a:moveTo>
                <a:lnTo>
                  <a:pt x="206180" y="49982"/>
                </a:lnTo>
                <a:lnTo>
                  <a:pt x="200244" y="49982"/>
                </a:lnTo>
                <a:lnTo>
                  <a:pt x="200244" y="44046"/>
                </a:lnTo>
                <a:close/>
                <a:moveTo>
                  <a:pt x="212427" y="44046"/>
                </a:moveTo>
                <a:lnTo>
                  <a:pt x="212427" y="49982"/>
                </a:lnTo>
                <a:lnTo>
                  <a:pt x="206491" y="49982"/>
                </a:lnTo>
                <a:lnTo>
                  <a:pt x="206491" y="44046"/>
                </a:lnTo>
                <a:close/>
                <a:moveTo>
                  <a:pt x="218674" y="44046"/>
                </a:moveTo>
                <a:lnTo>
                  <a:pt x="218674" y="49982"/>
                </a:lnTo>
                <a:lnTo>
                  <a:pt x="212739" y="49982"/>
                </a:lnTo>
                <a:lnTo>
                  <a:pt x="212739" y="44046"/>
                </a:lnTo>
                <a:close/>
                <a:moveTo>
                  <a:pt x="224921" y="44046"/>
                </a:moveTo>
                <a:lnTo>
                  <a:pt x="224921" y="49982"/>
                </a:lnTo>
                <a:lnTo>
                  <a:pt x="218987" y="49982"/>
                </a:lnTo>
                <a:lnTo>
                  <a:pt x="218987" y="44046"/>
                </a:lnTo>
                <a:close/>
                <a:moveTo>
                  <a:pt x="231170" y="44046"/>
                </a:moveTo>
                <a:lnTo>
                  <a:pt x="231170" y="49982"/>
                </a:lnTo>
                <a:lnTo>
                  <a:pt x="225234" y="49982"/>
                </a:lnTo>
                <a:lnTo>
                  <a:pt x="225234" y="44046"/>
                </a:lnTo>
                <a:close/>
                <a:moveTo>
                  <a:pt x="237417" y="44046"/>
                </a:moveTo>
                <a:lnTo>
                  <a:pt x="237417" y="49982"/>
                </a:lnTo>
                <a:lnTo>
                  <a:pt x="231481" y="49982"/>
                </a:lnTo>
                <a:lnTo>
                  <a:pt x="231481" y="44046"/>
                </a:lnTo>
                <a:close/>
                <a:moveTo>
                  <a:pt x="243664" y="44046"/>
                </a:moveTo>
                <a:lnTo>
                  <a:pt x="243664" y="49982"/>
                </a:lnTo>
                <a:lnTo>
                  <a:pt x="237729" y="49982"/>
                </a:lnTo>
                <a:lnTo>
                  <a:pt x="237729" y="44046"/>
                </a:lnTo>
                <a:close/>
                <a:moveTo>
                  <a:pt x="249911" y="44046"/>
                </a:moveTo>
                <a:lnTo>
                  <a:pt x="249911" y="49982"/>
                </a:lnTo>
                <a:lnTo>
                  <a:pt x="243977" y="49982"/>
                </a:lnTo>
                <a:lnTo>
                  <a:pt x="243977" y="44046"/>
                </a:lnTo>
                <a:close/>
                <a:moveTo>
                  <a:pt x="256161" y="44046"/>
                </a:moveTo>
                <a:lnTo>
                  <a:pt x="256161" y="49982"/>
                </a:lnTo>
                <a:lnTo>
                  <a:pt x="250225" y="49982"/>
                </a:lnTo>
                <a:lnTo>
                  <a:pt x="250225" y="44046"/>
                </a:lnTo>
                <a:close/>
                <a:moveTo>
                  <a:pt x="262409" y="44046"/>
                </a:moveTo>
                <a:lnTo>
                  <a:pt x="262409" y="49982"/>
                </a:lnTo>
                <a:lnTo>
                  <a:pt x="256474" y="49982"/>
                </a:lnTo>
                <a:lnTo>
                  <a:pt x="256474" y="44046"/>
                </a:lnTo>
                <a:close/>
                <a:moveTo>
                  <a:pt x="268656" y="44046"/>
                </a:moveTo>
                <a:lnTo>
                  <a:pt x="268656" y="49982"/>
                </a:lnTo>
                <a:lnTo>
                  <a:pt x="262721" y="49982"/>
                </a:lnTo>
                <a:lnTo>
                  <a:pt x="262721" y="44046"/>
                </a:lnTo>
                <a:close/>
                <a:moveTo>
                  <a:pt x="274904" y="44046"/>
                </a:moveTo>
                <a:lnTo>
                  <a:pt x="274904" y="49982"/>
                </a:lnTo>
                <a:lnTo>
                  <a:pt x="268968" y="49982"/>
                </a:lnTo>
                <a:lnTo>
                  <a:pt x="268968" y="44046"/>
                </a:lnTo>
                <a:close/>
                <a:moveTo>
                  <a:pt x="6251" y="50295"/>
                </a:moveTo>
                <a:lnTo>
                  <a:pt x="6251" y="56229"/>
                </a:lnTo>
                <a:lnTo>
                  <a:pt x="315" y="56229"/>
                </a:lnTo>
                <a:lnTo>
                  <a:pt x="315" y="50295"/>
                </a:lnTo>
                <a:close/>
                <a:moveTo>
                  <a:pt x="12498" y="50295"/>
                </a:moveTo>
                <a:lnTo>
                  <a:pt x="12498" y="56229"/>
                </a:lnTo>
                <a:lnTo>
                  <a:pt x="6562" y="56229"/>
                </a:lnTo>
                <a:lnTo>
                  <a:pt x="6562" y="50295"/>
                </a:lnTo>
                <a:close/>
                <a:moveTo>
                  <a:pt x="18745" y="50295"/>
                </a:moveTo>
                <a:lnTo>
                  <a:pt x="18745" y="56229"/>
                </a:lnTo>
                <a:lnTo>
                  <a:pt x="12810" y="56229"/>
                </a:lnTo>
                <a:lnTo>
                  <a:pt x="12810" y="50295"/>
                </a:lnTo>
                <a:close/>
                <a:moveTo>
                  <a:pt x="24992" y="50295"/>
                </a:moveTo>
                <a:lnTo>
                  <a:pt x="24992" y="56229"/>
                </a:lnTo>
                <a:lnTo>
                  <a:pt x="19058" y="56229"/>
                </a:lnTo>
                <a:lnTo>
                  <a:pt x="19058" y="50295"/>
                </a:lnTo>
                <a:close/>
                <a:moveTo>
                  <a:pt x="31242" y="50295"/>
                </a:moveTo>
                <a:lnTo>
                  <a:pt x="31242" y="56229"/>
                </a:lnTo>
                <a:lnTo>
                  <a:pt x="25305" y="56229"/>
                </a:lnTo>
                <a:lnTo>
                  <a:pt x="25305" y="50295"/>
                </a:lnTo>
                <a:close/>
                <a:moveTo>
                  <a:pt x="37489" y="50295"/>
                </a:moveTo>
                <a:lnTo>
                  <a:pt x="37489" y="56229"/>
                </a:lnTo>
                <a:lnTo>
                  <a:pt x="31553" y="56229"/>
                </a:lnTo>
                <a:lnTo>
                  <a:pt x="31553" y="50295"/>
                </a:lnTo>
                <a:close/>
                <a:moveTo>
                  <a:pt x="43737" y="50295"/>
                </a:moveTo>
                <a:lnTo>
                  <a:pt x="43737" y="56229"/>
                </a:lnTo>
                <a:lnTo>
                  <a:pt x="37802" y="56229"/>
                </a:lnTo>
                <a:lnTo>
                  <a:pt x="37802" y="50295"/>
                </a:lnTo>
                <a:close/>
                <a:moveTo>
                  <a:pt x="49985" y="50295"/>
                </a:moveTo>
                <a:lnTo>
                  <a:pt x="49985" y="56229"/>
                </a:lnTo>
                <a:lnTo>
                  <a:pt x="44049" y="56229"/>
                </a:lnTo>
                <a:lnTo>
                  <a:pt x="44049" y="50295"/>
                </a:lnTo>
                <a:close/>
                <a:moveTo>
                  <a:pt x="56232" y="50295"/>
                </a:moveTo>
                <a:lnTo>
                  <a:pt x="56232" y="56229"/>
                </a:lnTo>
                <a:lnTo>
                  <a:pt x="50296" y="56229"/>
                </a:lnTo>
                <a:lnTo>
                  <a:pt x="50296" y="50295"/>
                </a:lnTo>
                <a:close/>
                <a:moveTo>
                  <a:pt x="62480" y="50295"/>
                </a:moveTo>
                <a:lnTo>
                  <a:pt x="62480" y="56229"/>
                </a:lnTo>
                <a:lnTo>
                  <a:pt x="56545" y="56229"/>
                </a:lnTo>
                <a:lnTo>
                  <a:pt x="56545" y="50295"/>
                </a:lnTo>
                <a:close/>
                <a:moveTo>
                  <a:pt x="68727" y="50295"/>
                </a:moveTo>
                <a:lnTo>
                  <a:pt x="68727" y="56229"/>
                </a:lnTo>
                <a:lnTo>
                  <a:pt x="62792" y="56229"/>
                </a:lnTo>
                <a:lnTo>
                  <a:pt x="62792" y="50295"/>
                </a:lnTo>
                <a:close/>
                <a:moveTo>
                  <a:pt x="74975" y="50295"/>
                </a:moveTo>
                <a:lnTo>
                  <a:pt x="74975" y="56229"/>
                </a:lnTo>
                <a:lnTo>
                  <a:pt x="69039" y="56229"/>
                </a:lnTo>
                <a:lnTo>
                  <a:pt x="69039" y="50295"/>
                </a:lnTo>
                <a:close/>
                <a:moveTo>
                  <a:pt x="81223" y="50295"/>
                </a:moveTo>
                <a:lnTo>
                  <a:pt x="81223" y="56229"/>
                </a:lnTo>
                <a:lnTo>
                  <a:pt x="75286" y="56229"/>
                </a:lnTo>
                <a:lnTo>
                  <a:pt x="75286" y="50295"/>
                </a:lnTo>
                <a:close/>
                <a:moveTo>
                  <a:pt x="87470" y="50295"/>
                </a:moveTo>
                <a:lnTo>
                  <a:pt x="87470" y="56229"/>
                </a:lnTo>
                <a:lnTo>
                  <a:pt x="81535" y="56229"/>
                </a:lnTo>
                <a:lnTo>
                  <a:pt x="81535" y="50295"/>
                </a:lnTo>
                <a:close/>
                <a:moveTo>
                  <a:pt x="93720" y="50295"/>
                </a:moveTo>
                <a:lnTo>
                  <a:pt x="93720" y="56229"/>
                </a:lnTo>
                <a:lnTo>
                  <a:pt x="87784" y="56229"/>
                </a:lnTo>
                <a:lnTo>
                  <a:pt x="87784" y="50295"/>
                </a:lnTo>
                <a:close/>
                <a:moveTo>
                  <a:pt x="99967" y="50295"/>
                </a:moveTo>
                <a:lnTo>
                  <a:pt x="99967" y="56229"/>
                </a:lnTo>
                <a:lnTo>
                  <a:pt x="94031" y="56229"/>
                </a:lnTo>
                <a:lnTo>
                  <a:pt x="94031" y="50295"/>
                </a:lnTo>
                <a:close/>
                <a:moveTo>
                  <a:pt x="106214" y="50295"/>
                </a:moveTo>
                <a:lnTo>
                  <a:pt x="106214" y="56229"/>
                </a:lnTo>
                <a:lnTo>
                  <a:pt x="100278" y="56229"/>
                </a:lnTo>
                <a:lnTo>
                  <a:pt x="100278" y="50295"/>
                </a:lnTo>
                <a:close/>
                <a:moveTo>
                  <a:pt x="112461" y="50295"/>
                </a:moveTo>
                <a:lnTo>
                  <a:pt x="112461" y="56229"/>
                </a:lnTo>
                <a:lnTo>
                  <a:pt x="106527" y="56229"/>
                </a:lnTo>
                <a:lnTo>
                  <a:pt x="106527" y="50295"/>
                </a:lnTo>
                <a:close/>
                <a:moveTo>
                  <a:pt x="118710" y="50295"/>
                </a:moveTo>
                <a:lnTo>
                  <a:pt x="118710" y="56229"/>
                </a:lnTo>
                <a:lnTo>
                  <a:pt x="112774" y="56229"/>
                </a:lnTo>
                <a:lnTo>
                  <a:pt x="112774" y="50295"/>
                </a:lnTo>
                <a:close/>
                <a:moveTo>
                  <a:pt x="124957" y="50295"/>
                </a:moveTo>
                <a:lnTo>
                  <a:pt x="124957" y="56229"/>
                </a:lnTo>
                <a:lnTo>
                  <a:pt x="119021" y="56229"/>
                </a:lnTo>
                <a:lnTo>
                  <a:pt x="119021" y="50295"/>
                </a:lnTo>
                <a:close/>
                <a:moveTo>
                  <a:pt x="131204" y="50295"/>
                </a:moveTo>
                <a:lnTo>
                  <a:pt x="131204" y="56229"/>
                </a:lnTo>
                <a:lnTo>
                  <a:pt x="125270" y="56229"/>
                </a:lnTo>
                <a:lnTo>
                  <a:pt x="125270" y="50295"/>
                </a:lnTo>
                <a:close/>
                <a:moveTo>
                  <a:pt x="137451" y="50295"/>
                </a:moveTo>
                <a:lnTo>
                  <a:pt x="137451" y="56229"/>
                </a:lnTo>
                <a:lnTo>
                  <a:pt x="131517" y="56229"/>
                </a:lnTo>
                <a:lnTo>
                  <a:pt x="131517" y="50295"/>
                </a:lnTo>
                <a:close/>
                <a:moveTo>
                  <a:pt x="143702" y="50295"/>
                </a:moveTo>
                <a:lnTo>
                  <a:pt x="143702" y="56229"/>
                </a:lnTo>
                <a:lnTo>
                  <a:pt x="137766" y="56229"/>
                </a:lnTo>
                <a:lnTo>
                  <a:pt x="137766" y="50295"/>
                </a:lnTo>
                <a:close/>
                <a:moveTo>
                  <a:pt x="149949" y="50295"/>
                </a:moveTo>
                <a:lnTo>
                  <a:pt x="149949" y="56229"/>
                </a:lnTo>
                <a:lnTo>
                  <a:pt x="144015" y="56229"/>
                </a:lnTo>
                <a:lnTo>
                  <a:pt x="144015" y="50295"/>
                </a:lnTo>
                <a:close/>
                <a:moveTo>
                  <a:pt x="156196" y="50295"/>
                </a:moveTo>
                <a:lnTo>
                  <a:pt x="156196" y="56229"/>
                </a:lnTo>
                <a:lnTo>
                  <a:pt x="150262" y="56229"/>
                </a:lnTo>
                <a:lnTo>
                  <a:pt x="150262" y="50295"/>
                </a:lnTo>
                <a:close/>
                <a:moveTo>
                  <a:pt x="162445" y="50295"/>
                </a:moveTo>
                <a:lnTo>
                  <a:pt x="162445" y="56229"/>
                </a:lnTo>
                <a:lnTo>
                  <a:pt x="156509" y="56229"/>
                </a:lnTo>
                <a:lnTo>
                  <a:pt x="156509" y="50295"/>
                </a:lnTo>
                <a:close/>
                <a:moveTo>
                  <a:pt x="168692" y="50295"/>
                </a:moveTo>
                <a:lnTo>
                  <a:pt x="168692" y="56229"/>
                </a:lnTo>
                <a:lnTo>
                  <a:pt x="162756" y="56229"/>
                </a:lnTo>
                <a:lnTo>
                  <a:pt x="162756" y="50295"/>
                </a:lnTo>
                <a:close/>
                <a:moveTo>
                  <a:pt x="174939" y="50295"/>
                </a:moveTo>
                <a:lnTo>
                  <a:pt x="174939" y="56229"/>
                </a:lnTo>
                <a:lnTo>
                  <a:pt x="169005" y="56229"/>
                </a:lnTo>
                <a:lnTo>
                  <a:pt x="169005" y="50295"/>
                </a:lnTo>
                <a:close/>
                <a:moveTo>
                  <a:pt x="181186" y="50295"/>
                </a:moveTo>
                <a:lnTo>
                  <a:pt x="181186" y="56229"/>
                </a:lnTo>
                <a:lnTo>
                  <a:pt x="175252" y="56229"/>
                </a:lnTo>
                <a:lnTo>
                  <a:pt x="175252" y="50295"/>
                </a:lnTo>
                <a:close/>
                <a:moveTo>
                  <a:pt x="187435" y="50295"/>
                </a:moveTo>
                <a:lnTo>
                  <a:pt x="187435" y="56229"/>
                </a:lnTo>
                <a:lnTo>
                  <a:pt x="181499" y="56229"/>
                </a:lnTo>
                <a:lnTo>
                  <a:pt x="181499" y="50295"/>
                </a:lnTo>
                <a:close/>
                <a:moveTo>
                  <a:pt x="193684" y="50295"/>
                </a:moveTo>
                <a:lnTo>
                  <a:pt x="193684" y="56229"/>
                </a:lnTo>
                <a:lnTo>
                  <a:pt x="187749" y="56229"/>
                </a:lnTo>
                <a:lnTo>
                  <a:pt x="187749" y="50295"/>
                </a:lnTo>
                <a:close/>
                <a:moveTo>
                  <a:pt x="199931" y="50295"/>
                </a:moveTo>
                <a:lnTo>
                  <a:pt x="199931" y="56229"/>
                </a:lnTo>
                <a:lnTo>
                  <a:pt x="193996" y="56229"/>
                </a:lnTo>
                <a:lnTo>
                  <a:pt x="193996" y="50295"/>
                </a:lnTo>
                <a:close/>
                <a:moveTo>
                  <a:pt x="206180" y="50295"/>
                </a:moveTo>
                <a:lnTo>
                  <a:pt x="206180" y="56229"/>
                </a:lnTo>
                <a:lnTo>
                  <a:pt x="200244" y="56229"/>
                </a:lnTo>
                <a:lnTo>
                  <a:pt x="200244" y="50295"/>
                </a:lnTo>
                <a:close/>
                <a:moveTo>
                  <a:pt x="212427" y="50295"/>
                </a:moveTo>
                <a:lnTo>
                  <a:pt x="212427" y="56229"/>
                </a:lnTo>
                <a:lnTo>
                  <a:pt x="206491" y="56229"/>
                </a:lnTo>
                <a:lnTo>
                  <a:pt x="206491" y="50295"/>
                </a:lnTo>
                <a:close/>
                <a:moveTo>
                  <a:pt x="218674" y="50295"/>
                </a:moveTo>
                <a:lnTo>
                  <a:pt x="218674" y="56229"/>
                </a:lnTo>
                <a:lnTo>
                  <a:pt x="212739" y="56229"/>
                </a:lnTo>
                <a:lnTo>
                  <a:pt x="212739" y="50295"/>
                </a:lnTo>
                <a:close/>
                <a:moveTo>
                  <a:pt x="224921" y="50295"/>
                </a:moveTo>
                <a:lnTo>
                  <a:pt x="224921" y="56229"/>
                </a:lnTo>
                <a:lnTo>
                  <a:pt x="218987" y="56229"/>
                </a:lnTo>
                <a:lnTo>
                  <a:pt x="218987" y="50295"/>
                </a:lnTo>
                <a:close/>
                <a:moveTo>
                  <a:pt x="231170" y="50295"/>
                </a:moveTo>
                <a:lnTo>
                  <a:pt x="231170" y="56229"/>
                </a:lnTo>
                <a:lnTo>
                  <a:pt x="225234" y="56229"/>
                </a:lnTo>
                <a:lnTo>
                  <a:pt x="225234" y="50295"/>
                </a:lnTo>
                <a:close/>
                <a:moveTo>
                  <a:pt x="237417" y="50295"/>
                </a:moveTo>
                <a:lnTo>
                  <a:pt x="237417" y="56229"/>
                </a:lnTo>
                <a:lnTo>
                  <a:pt x="231481" y="56229"/>
                </a:lnTo>
                <a:lnTo>
                  <a:pt x="231481" y="50295"/>
                </a:lnTo>
                <a:close/>
                <a:moveTo>
                  <a:pt x="243664" y="50295"/>
                </a:moveTo>
                <a:lnTo>
                  <a:pt x="243664" y="56229"/>
                </a:lnTo>
                <a:lnTo>
                  <a:pt x="237729" y="56229"/>
                </a:lnTo>
                <a:lnTo>
                  <a:pt x="237729" y="50295"/>
                </a:lnTo>
                <a:close/>
                <a:moveTo>
                  <a:pt x="249911" y="50295"/>
                </a:moveTo>
                <a:lnTo>
                  <a:pt x="249911" y="56229"/>
                </a:lnTo>
                <a:lnTo>
                  <a:pt x="243977" y="56229"/>
                </a:lnTo>
                <a:lnTo>
                  <a:pt x="243977" y="50295"/>
                </a:lnTo>
                <a:close/>
                <a:moveTo>
                  <a:pt x="256161" y="50295"/>
                </a:moveTo>
                <a:lnTo>
                  <a:pt x="256161" y="56229"/>
                </a:lnTo>
                <a:lnTo>
                  <a:pt x="250225" y="56229"/>
                </a:lnTo>
                <a:lnTo>
                  <a:pt x="250225" y="50295"/>
                </a:lnTo>
                <a:close/>
                <a:moveTo>
                  <a:pt x="262409" y="50295"/>
                </a:moveTo>
                <a:lnTo>
                  <a:pt x="262409" y="56229"/>
                </a:lnTo>
                <a:lnTo>
                  <a:pt x="256474" y="56229"/>
                </a:lnTo>
                <a:lnTo>
                  <a:pt x="256474" y="50295"/>
                </a:lnTo>
                <a:close/>
                <a:moveTo>
                  <a:pt x="268656" y="50295"/>
                </a:moveTo>
                <a:lnTo>
                  <a:pt x="268656" y="56229"/>
                </a:lnTo>
                <a:lnTo>
                  <a:pt x="262721" y="56229"/>
                </a:lnTo>
                <a:lnTo>
                  <a:pt x="262721" y="50295"/>
                </a:lnTo>
                <a:close/>
                <a:moveTo>
                  <a:pt x="274904" y="50295"/>
                </a:moveTo>
                <a:lnTo>
                  <a:pt x="274904" y="56229"/>
                </a:lnTo>
                <a:lnTo>
                  <a:pt x="268968" y="56229"/>
                </a:lnTo>
                <a:lnTo>
                  <a:pt x="268968" y="50295"/>
                </a:lnTo>
                <a:close/>
                <a:moveTo>
                  <a:pt x="6251" y="56542"/>
                </a:moveTo>
                <a:lnTo>
                  <a:pt x="6251" y="62476"/>
                </a:lnTo>
                <a:lnTo>
                  <a:pt x="315" y="62476"/>
                </a:lnTo>
                <a:lnTo>
                  <a:pt x="315" y="56542"/>
                </a:lnTo>
                <a:close/>
                <a:moveTo>
                  <a:pt x="12498" y="56542"/>
                </a:moveTo>
                <a:lnTo>
                  <a:pt x="12498" y="62476"/>
                </a:lnTo>
                <a:lnTo>
                  <a:pt x="6562" y="62476"/>
                </a:lnTo>
                <a:lnTo>
                  <a:pt x="6562" y="56542"/>
                </a:lnTo>
                <a:close/>
                <a:moveTo>
                  <a:pt x="18745" y="56542"/>
                </a:moveTo>
                <a:lnTo>
                  <a:pt x="18745" y="62476"/>
                </a:lnTo>
                <a:lnTo>
                  <a:pt x="12810" y="62476"/>
                </a:lnTo>
                <a:lnTo>
                  <a:pt x="12810" y="56542"/>
                </a:lnTo>
                <a:close/>
                <a:moveTo>
                  <a:pt x="24992" y="56542"/>
                </a:moveTo>
                <a:lnTo>
                  <a:pt x="24992" y="62476"/>
                </a:lnTo>
                <a:lnTo>
                  <a:pt x="19058" y="62476"/>
                </a:lnTo>
                <a:lnTo>
                  <a:pt x="19058" y="56542"/>
                </a:lnTo>
                <a:close/>
                <a:moveTo>
                  <a:pt x="31242" y="56542"/>
                </a:moveTo>
                <a:lnTo>
                  <a:pt x="31242" y="62476"/>
                </a:lnTo>
                <a:lnTo>
                  <a:pt x="25305" y="62476"/>
                </a:lnTo>
                <a:lnTo>
                  <a:pt x="25305" y="56542"/>
                </a:lnTo>
                <a:close/>
                <a:moveTo>
                  <a:pt x="37489" y="56542"/>
                </a:moveTo>
                <a:lnTo>
                  <a:pt x="37489" y="62476"/>
                </a:lnTo>
                <a:lnTo>
                  <a:pt x="31553" y="62476"/>
                </a:lnTo>
                <a:lnTo>
                  <a:pt x="31553" y="56542"/>
                </a:lnTo>
                <a:close/>
                <a:moveTo>
                  <a:pt x="43737" y="56542"/>
                </a:moveTo>
                <a:lnTo>
                  <a:pt x="43737" y="62476"/>
                </a:lnTo>
                <a:lnTo>
                  <a:pt x="37802" y="62476"/>
                </a:lnTo>
                <a:lnTo>
                  <a:pt x="37802" y="56542"/>
                </a:lnTo>
                <a:close/>
                <a:moveTo>
                  <a:pt x="49985" y="56542"/>
                </a:moveTo>
                <a:lnTo>
                  <a:pt x="49985" y="62476"/>
                </a:lnTo>
                <a:lnTo>
                  <a:pt x="44049" y="62476"/>
                </a:lnTo>
                <a:lnTo>
                  <a:pt x="44049" y="56542"/>
                </a:lnTo>
                <a:close/>
                <a:moveTo>
                  <a:pt x="56232" y="56542"/>
                </a:moveTo>
                <a:lnTo>
                  <a:pt x="56232" y="62476"/>
                </a:lnTo>
                <a:lnTo>
                  <a:pt x="50296" y="62476"/>
                </a:lnTo>
                <a:lnTo>
                  <a:pt x="50296" y="56542"/>
                </a:lnTo>
                <a:close/>
                <a:moveTo>
                  <a:pt x="62480" y="56542"/>
                </a:moveTo>
                <a:lnTo>
                  <a:pt x="62480" y="62476"/>
                </a:lnTo>
                <a:lnTo>
                  <a:pt x="56545" y="62476"/>
                </a:lnTo>
                <a:lnTo>
                  <a:pt x="56545" y="56542"/>
                </a:lnTo>
                <a:close/>
                <a:moveTo>
                  <a:pt x="68727" y="56542"/>
                </a:moveTo>
                <a:lnTo>
                  <a:pt x="68727" y="62476"/>
                </a:lnTo>
                <a:lnTo>
                  <a:pt x="62792" y="62476"/>
                </a:lnTo>
                <a:lnTo>
                  <a:pt x="62792" y="56542"/>
                </a:lnTo>
                <a:close/>
                <a:moveTo>
                  <a:pt x="74975" y="56542"/>
                </a:moveTo>
                <a:lnTo>
                  <a:pt x="74975" y="62476"/>
                </a:lnTo>
                <a:lnTo>
                  <a:pt x="69039" y="62476"/>
                </a:lnTo>
                <a:lnTo>
                  <a:pt x="69039" y="56542"/>
                </a:lnTo>
                <a:close/>
                <a:moveTo>
                  <a:pt x="81223" y="56542"/>
                </a:moveTo>
                <a:lnTo>
                  <a:pt x="81223" y="62476"/>
                </a:lnTo>
                <a:lnTo>
                  <a:pt x="75286" y="62476"/>
                </a:lnTo>
                <a:lnTo>
                  <a:pt x="75286" y="56542"/>
                </a:lnTo>
                <a:close/>
                <a:moveTo>
                  <a:pt x="87470" y="56542"/>
                </a:moveTo>
                <a:lnTo>
                  <a:pt x="87470" y="62476"/>
                </a:lnTo>
                <a:lnTo>
                  <a:pt x="81535" y="62476"/>
                </a:lnTo>
                <a:lnTo>
                  <a:pt x="81535" y="56542"/>
                </a:lnTo>
                <a:close/>
                <a:moveTo>
                  <a:pt x="93718" y="56542"/>
                </a:moveTo>
                <a:lnTo>
                  <a:pt x="93718" y="62476"/>
                </a:lnTo>
                <a:lnTo>
                  <a:pt x="87784" y="62476"/>
                </a:lnTo>
                <a:lnTo>
                  <a:pt x="87784" y="56542"/>
                </a:lnTo>
                <a:close/>
                <a:moveTo>
                  <a:pt x="99967" y="56542"/>
                </a:moveTo>
                <a:lnTo>
                  <a:pt x="99967" y="62476"/>
                </a:lnTo>
                <a:lnTo>
                  <a:pt x="94031" y="62476"/>
                </a:lnTo>
                <a:lnTo>
                  <a:pt x="94031" y="56542"/>
                </a:lnTo>
                <a:close/>
                <a:moveTo>
                  <a:pt x="106214" y="56542"/>
                </a:moveTo>
                <a:lnTo>
                  <a:pt x="106214" y="62476"/>
                </a:lnTo>
                <a:lnTo>
                  <a:pt x="100278" y="62476"/>
                </a:lnTo>
                <a:lnTo>
                  <a:pt x="100278" y="56542"/>
                </a:lnTo>
                <a:close/>
                <a:moveTo>
                  <a:pt x="112461" y="56542"/>
                </a:moveTo>
                <a:lnTo>
                  <a:pt x="112461" y="62476"/>
                </a:lnTo>
                <a:lnTo>
                  <a:pt x="106527" y="62476"/>
                </a:lnTo>
                <a:lnTo>
                  <a:pt x="106527" y="56542"/>
                </a:lnTo>
                <a:close/>
                <a:moveTo>
                  <a:pt x="118710" y="56542"/>
                </a:moveTo>
                <a:lnTo>
                  <a:pt x="118710" y="62476"/>
                </a:lnTo>
                <a:lnTo>
                  <a:pt x="112774" y="62476"/>
                </a:lnTo>
                <a:lnTo>
                  <a:pt x="112774" y="56542"/>
                </a:lnTo>
                <a:close/>
                <a:moveTo>
                  <a:pt x="124957" y="56542"/>
                </a:moveTo>
                <a:lnTo>
                  <a:pt x="124957" y="62476"/>
                </a:lnTo>
                <a:lnTo>
                  <a:pt x="119021" y="62476"/>
                </a:lnTo>
                <a:lnTo>
                  <a:pt x="119021" y="56542"/>
                </a:lnTo>
                <a:close/>
                <a:moveTo>
                  <a:pt x="131204" y="56542"/>
                </a:moveTo>
                <a:lnTo>
                  <a:pt x="131204" y="62476"/>
                </a:lnTo>
                <a:lnTo>
                  <a:pt x="125270" y="62476"/>
                </a:lnTo>
                <a:lnTo>
                  <a:pt x="125270" y="56542"/>
                </a:lnTo>
                <a:close/>
                <a:moveTo>
                  <a:pt x="137451" y="56542"/>
                </a:moveTo>
                <a:lnTo>
                  <a:pt x="137451" y="62476"/>
                </a:lnTo>
                <a:lnTo>
                  <a:pt x="131517" y="62476"/>
                </a:lnTo>
                <a:lnTo>
                  <a:pt x="131517" y="56542"/>
                </a:lnTo>
                <a:close/>
                <a:moveTo>
                  <a:pt x="143702" y="56542"/>
                </a:moveTo>
                <a:lnTo>
                  <a:pt x="143702" y="62476"/>
                </a:lnTo>
                <a:lnTo>
                  <a:pt x="137766" y="62476"/>
                </a:lnTo>
                <a:lnTo>
                  <a:pt x="137766" y="56542"/>
                </a:lnTo>
                <a:close/>
                <a:moveTo>
                  <a:pt x="149949" y="56542"/>
                </a:moveTo>
                <a:lnTo>
                  <a:pt x="149949" y="62476"/>
                </a:lnTo>
                <a:lnTo>
                  <a:pt x="144015" y="62476"/>
                </a:lnTo>
                <a:lnTo>
                  <a:pt x="144015" y="56542"/>
                </a:lnTo>
                <a:close/>
                <a:moveTo>
                  <a:pt x="156196" y="56542"/>
                </a:moveTo>
                <a:lnTo>
                  <a:pt x="156196" y="62476"/>
                </a:lnTo>
                <a:lnTo>
                  <a:pt x="150262" y="62476"/>
                </a:lnTo>
                <a:lnTo>
                  <a:pt x="150262" y="56542"/>
                </a:lnTo>
                <a:close/>
                <a:moveTo>
                  <a:pt x="162445" y="56542"/>
                </a:moveTo>
                <a:lnTo>
                  <a:pt x="162445" y="62476"/>
                </a:lnTo>
                <a:lnTo>
                  <a:pt x="156509" y="62476"/>
                </a:lnTo>
                <a:lnTo>
                  <a:pt x="156509" y="56542"/>
                </a:lnTo>
                <a:close/>
                <a:moveTo>
                  <a:pt x="168692" y="56542"/>
                </a:moveTo>
                <a:lnTo>
                  <a:pt x="168692" y="62476"/>
                </a:lnTo>
                <a:lnTo>
                  <a:pt x="162756" y="62476"/>
                </a:lnTo>
                <a:lnTo>
                  <a:pt x="162756" y="56542"/>
                </a:lnTo>
                <a:close/>
                <a:moveTo>
                  <a:pt x="174939" y="56542"/>
                </a:moveTo>
                <a:lnTo>
                  <a:pt x="174939" y="62476"/>
                </a:lnTo>
                <a:lnTo>
                  <a:pt x="169005" y="62476"/>
                </a:lnTo>
                <a:lnTo>
                  <a:pt x="169005" y="56542"/>
                </a:lnTo>
                <a:close/>
                <a:moveTo>
                  <a:pt x="181186" y="56542"/>
                </a:moveTo>
                <a:lnTo>
                  <a:pt x="181186" y="62476"/>
                </a:lnTo>
                <a:lnTo>
                  <a:pt x="175252" y="62476"/>
                </a:lnTo>
                <a:lnTo>
                  <a:pt x="175252" y="56542"/>
                </a:lnTo>
                <a:close/>
                <a:moveTo>
                  <a:pt x="187435" y="56542"/>
                </a:moveTo>
                <a:lnTo>
                  <a:pt x="187435" y="62476"/>
                </a:lnTo>
                <a:lnTo>
                  <a:pt x="181499" y="62476"/>
                </a:lnTo>
                <a:lnTo>
                  <a:pt x="181499" y="56542"/>
                </a:lnTo>
                <a:close/>
                <a:moveTo>
                  <a:pt x="193684" y="56542"/>
                </a:moveTo>
                <a:lnTo>
                  <a:pt x="193684" y="62476"/>
                </a:lnTo>
                <a:lnTo>
                  <a:pt x="187749" y="62476"/>
                </a:lnTo>
                <a:lnTo>
                  <a:pt x="187749" y="56542"/>
                </a:lnTo>
                <a:close/>
                <a:moveTo>
                  <a:pt x="199931" y="56542"/>
                </a:moveTo>
                <a:lnTo>
                  <a:pt x="199931" y="62476"/>
                </a:lnTo>
                <a:lnTo>
                  <a:pt x="193996" y="62476"/>
                </a:lnTo>
                <a:lnTo>
                  <a:pt x="193996" y="56542"/>
                </a:lnTo>
                <a:close/>
                <a:moveTo>
                  <a:pt x="206180" y="56542"/>
                </a:moveTo>
                <a:lnTo>
                  <a:pt x="206180" y="62476"/>
                </a:lnTo>
                <a:lnTo>
                  <a:pt x="200244" y="62476"/>
                </a:lnTo>
                <a:lnTo>
                  <a:pt x="200244" y="56542"/>
                </a:lnTo>
                <a:close/>
                <a:moveTo>
                  <a:pt x="212427" y="56542"/>
                </a:moveTo>
                <a:lnTo>
                  <a:pt x="212427" y="62476"/>
                </a:lnTo>
                <a:lnTo>
                  <a:pt x="206491" y="62476"/>
                </a:lnTo>
                <a:lnTo>
                  <a:pt x="206491" y="56542"/>
                </a:lnTo>
                <a:close/>
                <a:moveTo>
                  <a:pt x="218674" y="56542"/>
                </a:moveTo>
                <a:lnTo>
                  <a:pt x="218674" y="62476"/>
                </a:lnTo>
                <a:lnTo>
                  <a:pt x="212739" y="62476"/>
                </a:lnTo>
                <a:lnTo>
                  <a:pt x="212739" y="56542"/>
                </a:lnTo>
                <a:close/>
                <a:moveTo>
                  <a:pt x="224921" y="56542"/>
                </a:moveTo>
                <a:lnTo>
                  <a:pt x="224921" y="62476"/>
                </a:lnTo>
                <a:lnTo>
                  <a:pt x="218987" y="62476"/>
                </a:lnTo>
                <a:lnTo>
                  <a:pt x="218987" y="56542"/>
                </a:lnTo>
                <a:close/>
                <a:moveTo>
                  <a:pt x="231170" y="56542"/>
                </a:moveTo>
                <a:lnTo>
                  <a:pt x="231170" y="62476"/>
                </a:lnTo>
                <a:lnTo>
                  <a:pt x="225234" y="62476"/>
                </a:lnTo>
                <a:lnTo>
                  <a:pt x="225234" y="56542"/>
                </a:lnTo>
                <a:close/>
                <a:moveTo>
                  <a:pt x="237417" y="56542"/>
                </a:moveTo>
                <a:lnTo>
                  <a:pt x="237417" y="62476"/>
                </a:lnTo>
                <a:lnTo>
                  <a:pt x="231481" y="62476"/>
                </a:lnTo>
                <a:lnTo>
                  <a:pt x="231481" y="56542"/>
                </a:lnTo>
                <a:close/>
                <a:moveTo>
                  <a:pt x="243664" y="56542"/>
                </a:moveTo>
                <a:lnTo>
                  <a:pt x="243664" y="62476"/>
                </a:lnTo>
                <a:lnTo>
                  <a:pt x="237729" y="62476"/>
                </a:lnTo>
                <a:lnTo>
                  <a:pt x="237729" y="56542"/>
                </a:lnTo>
                <a:close/>
                <a:moveTo>
                  <a:pt x="249911" y="56542"/>
                </a:moveTo>
                <a:lnTo>
                  <a:pt x="249911" y="62476"/>
                </a:lnTo>
                <a:lnTo>
                  <a:pt x="243977" y="62476"/>
                </a:lnTo>
                <a:lnTo>
                  <a:pt x="243977" y="56542"/>
                </a:lnTo>
                <a:close/>
                <a:moveTo>
                  <a:pt x="256161" y="56542"/>
                </a:moveTo>
                <a:lnTo>
                  <a:pt x="256161" y="62476"/>
                </a:lnTo>
                <a:lnTo>
                  <a:pt x="250225" y="62476"/>
                </a:lnTo>
                <a:lnTo>
                  <a:pt x="250225" y="56542"/>
                </a:lnTo>
                <a:close/>
                <a:moveTo>
                  <a:pt x="262409" y="56542"/>
                </a:moveTo>
                <a:lnTo>
                  <a:pt x="262409" y="62476"/>
                </a:lnTo>
                <a:lnTo>
                  <a:pt x="256474" y="62476"/>
                </a:lnTo>
                <a:lnTo>
                  <a:pt x="256474" y="56542"/>
                </a:lnTo>
                <a:close/>
                <a:moveTo>
                  <a:pt x="268656" y="56542"/>
                </a:moveTo>
                <a:lnTo>
                  <a:pt x="268656" y="62476"/>
                </a:lnTo>
                <a:lnTo>
                  <a:pt x="262721" y="62476"/>
                </a:lnTo>
                <a:lnTo>
                  <a:pt x="262721" y="56542"/>
                </a:lnTo>
                <a:close/>
                <a:moveTo>
                  <a:pt x="274904" y="56542"/>
                </a:moveTo>
                <a:lnTo>
                  <a:pt x="274904" y="62476"/>
                </a:lnTo>
                <a:lnTo>
                  <a:pt x="268968" y="62476"/>
                </a:lnTo>
                <a:lnTo>
                  <a:pt x="268968" y="56542"/>
                </a:lnTo>
                <a:close/>
                <a:moveTo>
                  <a:pt x="6251" y="62789"/>
                </a:moveTo>
                <a:lnTo>
                  <a:pt x="6251" y="68725"/>
                </a:lnTo>
                <a:lnTo>
                  <a:pt x="315" y="68725"/>
                </a:lnTo>
                <a:lnTo>
                  <a:pt x="315" y="62789"/>
                </a:lnTo>
                <a:close/>
                <a:moveTo>
                  <a:pt x="12498" y="62789"/>
                </a:moveTo>
                <a:lnTo>
                  <a:pt x="12498" y="68725"/>
                </a:lnTo>
                <a:lnTo>
                  <a:pt x="6562" y="68725"/>
                </a:lnTo>
                <a:lnTo>
                  <a:pt x="6562" y="62789"/>
                </a:lnTo>
                <a:close/>
                <a:moveTo>
                  <a:pt x="18745" y="62789"/>
                </a:moveTo>
                <a:lnTo>
                  <a:pt x="18745" y="68725"/>
                </a:lnTo>
                <a:lnTo>
                  <a:pt x="12810" y="68725"/>
                </a:lnTo>
                <a:lnTo>
                  <a:pt x="12810" y="62789"/>
                </a:lnTo>
                <a:close/>
                <a:moveTo>
                  <a:pt x="24992" y="62789"/>
                </a:moveTo>
                <a:lnTo>
                  <a:pt x="24992" y="68725"/>
                </a:lnTo>
                <a:lnTo>
                  <a:pt x="19058" y="68725"/>
                </a:lnTo>
                <a:lnTo>
                  <a:pt x="19058" y="62789"/>
                </a:lnTo>
                <a:close/>
                <a:moveTo>
                  <a:pt x="31242" y="62789"/>
                </a:moveTo>
                <a:lnTo>
                  <a:pt x="31242" y="68725"/>
                </a:lnTo>
                <a:lnTo>
                  <a:pt x="25305" y="68725"/>
                </a:lnTo>
                <a:lnTo>
                  <a:pt x="25305" y="62789"/>
                </a:lnTo>
                <a:close/>
                <a:moveTo>
                  <a:pt x="37489" y="62789"/>
                </a:moveTo>
                <a:lnTo>
                  <a:pt x="37489" y="68725"/>
                </a:lnTo>
                <a:lnTo>
                  <a:pt x="31553" y="68725"/>
                </a:lnTo>
                <a:lnTo>
                  <a:pt x="31553" y="62789"/>
                </a:lnTo>
                <a:close/>
                <a:moveTo>
                  <a:pt x="43737" y="62789"/>
                </a:moveTo>
                <a:lnTo>
                  <a:pt x="43737" y="68725"/>
                </a:lnTo>
                <a:lnTo>
                  <a:pt x="37802" y="68725"/>
                </a:lnTo>
                <a:lnTo>
                  <a:pt x="37802" y="62789"/>
                </a:lnTo>
                <a:close/>
                <a:moveTo>
                  <a:pt x="49985" y="62789"/>
                </a:moveTo>
                <a:lnTo>
                  <a:pt x="49985" y="68725"/>
                </a:lnTo>
                <a:lnTo>
                  <a:pt x="44049" y="68725"/>
                </a:lnTo>
                <a:lnTo>
                  <a:pt x="44049" y="62789"/>
                </a:lnTo>
                <a:close/>
                <a:moveTo>
                  <a:pt x="56232" y="62789"/>
                </a:moveTo>
                <a:lnTo>
                  <a:pt x="56232" y="68725"/>
                </a:lnTo>
                <a:lnTo>
                  <a:pt x="50296" y="68725"/>
                </a:lnTo>
                <a:lnTo>
                  <a:pt x="50296" y="62789"/>
                </a:lnTo>
                <a:close/>
                <a:moveTo>
                  <a:pt x="62480" y="62789"/>
                </a:moveTo>
                <a:lnTo>
                  <a:pt x="62480" y="68725"/>
                </a:lnTo>
                <a:lnTo>
                  <a:pt x="56545" y="68725"/>
                </a:lnTo>
                <a:lnTo>
                  <a:pt x="56545" y="62789"/>
                </a:lnTo>
                <a:close/>
                <a:moveTo>
                  <a:pt x="68727" y="62789"/>
                </a:moveTo>
                <a:lnTo>
                  <a:pt x="68727" y="68725"/>
                </a:lnTo>
                <a:lnTo>
                  <a:pt x="62792" y="68725"/>
                </a:lnTo>
                <a:lnTo>
                  <a:pt x="62792" y="62789"/>
                </a:lnTo>
                <a:close/>
                <a:moveTo>
                  <a:pt x="74975" y="62789"/>
                </a:moveTo>
                <a:lnTo>
                  <a:pt x="74975" y="68725"/>
                </a:lnTo>
                <a:lnTo>
                  <a:pt x="69039" y="68725"/>
                </a:lnTo>
                <a:lnTo>
                  <a:pt x="69039" y="62789"/>
                </a:lnTo>
                <a:close/>
                <a:moveTo>
                  <a:pt x="81223" y="62789"/>
                </a:moveTo>
                <a:lnTo>
                  <a:pt x="81223" y="68725"/>
                </a:lnTo>
                <a:lnTo>
                  <a:pt x="75286" y="68725"/>
                </a:lnTo>
                <a:lnTo>
                  <a:pt x="75286" y="62789"/>
                </a:lnTo>
                <a:close/>
                <a:moveTo>
                  <a:pt x="87470" y="62789"/>
                </a:moveTo>
                <a:lnTo>
                  <a:pt x="87470" y="68725"/>
                </a:lnTo>
                <a:lnTo>
                  <a:pt x="81535" y="68725"/>
                </a:lnTo>
                <a:lnTo>
                  <a:pt x="81535" y="62789"/>
                </a:lnTo>
                <a:close/>
                <a:moveTo>
                  <a:pt x="93718" y="62789"/>
                </a:moveTo>
                <a:lnTo>
                  <a:pt x="93718" y="68725"/>
                </a:lnTo>
                <a:lnTo>
                  <a:pt x="87784" y="68725"/>
                </a:lnTo>
                <a:lnTo>
                  <a:pt x="87784" y="62789"/>
                </a:lnTo>
                <a:close/>
                <a:moveTo>
                  <a:pt x="99967" y="62789"/>
                </a:moveTo>
                <a:lnTo>
                  <a:pt x="99967" y="68725"/>
                </a:lnTo>
                <a:lnTo>
                  <a:pt x="94031" y="68725"/>
                </a:lnTo>
                <a:lnTo>
                  <a:pt x="94031" y="62789"/>
                </a:lnTo>
                <a:close/>
                <a:moveTo>
                  <a:pt x="106214" y="62789"/>
                </a:moveTo>
                <a:lnTo>
                  <a:pt x="106214" y="68725"/>
                </a:lnTo>
                <a:lnTo>
                  <a:pt x="100278" y="68725"/>
                </a:lnTo>
                <a:lnTo>
                  <a:pt x="100278" y="62789"/>
                </a:lnTo>
                <a:close/>
                <a:moveTo>
                  <a:pt x="112461" y="62789"/>
                </a:moveTo>
                <a:lnTo>
                  <a:pt x="112461" y="68725"/>
                </a:lnTo>
                <a:lnTo>
                  <a:pt x="106527" y="68725"/>
                </a:lnTo>
                <a:lnTo>
                  <a:pt x="106527" y="62789"/>
                </a:lnTo>
                <a:close/>
                <a:moveTo>
                  <a:pt x="118710" y="62789"/>
                </a:moveTo>
                <a:lnTo>
                  <a:pt x="118710" y="68725"/>
                </a:lnTo>
                <a:lnTo>
                  <a:pt x="112774" y="68725"/>
                </a:lnTo>
                <a:lnTo>
                  <a:pt x="112774" y="62789"/>
                </a:lnTo>
                <a:close/>
                <a:moveTo>
                  <a:pt x="124957" y="62789"/>
                </a:moveTo>
                <a:lnTo>
                  <a:pt x="124957" y="68725"/>
                </a:lnTo>
                <a:lnTo>
                  <a:pt x="119021" y="68725"/>
                </a:lnTo>
                <a:lnTo>
                  <a:pt x="119021" y="62789"/>
                </a:lnTo>
                <a:close/>
                <a:moveTo>
                  <a:pt x="131204" y="62789"/>
                </a:moveTo>
                <a:lnTo>
                  <a:pt x="131204" y="68725"/>
                </a:lnTo>
                <a:lnTo>
                  <a:pt x="125270" y="68725"/>
                </a:lnTo>
                <a:lnTo>
                  <a:pt x="125270" y="62789"/>
                </a:lnTo>
                <a:close/>
                <a:moveTo>
                  <a:pt x="137451" y="62789"/>
                </a:moveTo>
                <a:lnTo>
                  <a:pt x="137451" y="68725"/>
                </a:lnTo>
                <a:lnTo>
                  <a:pt x="131517" y="68725"/>
                </a:lnTo>
                <a:lnTo>
                  <a:pt x="131517" y="62789"/>
                </a:lnTo>
                <a:close/>
                <a:moveTo>
                  <a:pt x="143702" y="62789"/>
                </a:moveTo>
                <a:lnTo>
                  <a:pt x="143702" y="68725"/>
                </a:lnTo>
                <a:lnTo>
                  <a:pt x="137766" y="68725"/>
                </a:lnTo>
                <a:lnTo>
                  <a:pt x="137766" y="62789"/>
                </a:lnTo>
                <a:close/>
                <a:moveTo>
                  <a:pt x="149949" y="62789"/>
                </a:moveTo>
                <a:lnTo>
                  <a:pt x="149949" y="68725"/>
                </a:lnTo>
                <a:lnTo>
                  <a:pt x="144015" y="68725"/>
                </a:lnTo>
                <a:lnTo>
                  <a:pt x="144015" y="62789"/>
                </a:lnTo>
                <a:close/>
                <a:moveTo>
                  <a:pt x="156196" y="62789"/>
                </a:moveTo>
                <a:lnTo>
                  <a:pt x="156196" y="68725"/>
                </a:lnTo>
                <a:lnTo>
                  <a:pt x="150262" y="68725"/>
                </a:lnTo>
                <a:lnTo>
                  <a:pt x="150262" y="62789"/>
                </a:lnTo>
                <a:close/>
                <a:moveTo>
                  <a:pt x="162445" y="62789"/>
                </a:moveTo>
                <a:lnTo>
                  <a:pt x="162445" y="68725"/>
                </a:lnTo>
                <a:lnTo>
                  <a:pt x="156509" y="68725"/>
                </a:lnTo>
                <a:lnTo>
                  <a:pt x="156509" y="62789"/>
                </a:lnTo>
                <a:close/>
                <a:moveTo>
                  <a:pt x="168692" y="62789"/>
                </a:moveTo>
                <a:lnTo>
                  <a:pt x="168692" y="68725"/>
                </a:lnTo>
                <a:lnTo>
                  <a:pt x="162756" y="68725"/>
                </a:lnTo>
                <a:lnTo>
                  <a:pt x="162756" y="62789"/>
                </a:lnTo>
                <a:close/>
                <a:moveTo>
                  <a:pt x="174939" y="62789"/>
                </a:moveTo>
                <a:lnTo>
                  <a:pt x="174939" y="68725"/>
                </a:lnTo>
                <a:lnTo>
                  <a:pt x="169005" y="68725"/>
                </a:lnTo>
                <a:lnTo>
                  <a:pt x="169005" y="62789"/>
                </a:lnTo>
                <a:close/>
                <a:moveTo>
                  <a:pt x="181186" y="62789"/>
                </a:moveTo>
                <a:lnTo>
                  <a:pt x="181186" y="68725"/>
                </a:lnTo>
                <a:lnTo>
                  <a:pt x="175252" y="68725"/>
                </a:lnTo>
                <a:lnTo>
                  <a:pt x="175252" y="62789"/>
                </a:lnTo>
                <a:close/>
                <a:moveTo>
                  <a:pt x="187435" y="62789"/>
                </a:moveTo>
                <a:lnTo>
                  <a:pt x="187435" y="68725"/>
                </a:lnTo>
                <a:lnTo>
                  <a:pt x="181499" y="68725"/>
                </a:lnTo>
                <a:lnTo>
                  <a:pt x="181499" y="62789"/>
                </a:lnTo>
                <a:close/>
                <a:moveTo>
                  <a:pt x="193684" y="62789"/>
                </a:moveTo>
                <a:lnTo>
                  <a:pt x="193684" y="68725"/>
                </a:lnTo>
                <a:lnTo>
                  <a:pt x="187749" y="68725"/>
                </a:lnTo>
                <a:lnTo>
                  <a:pt x="187749" y="62789"/>
                </a:lnTo>
                <a:close/>
                <a:moveTo>
                  <a:pt x="199931" y="62789"/>
                </a:moveTo>
                <a:lnTo>
                  <a:pt x="199931" y="68725"/>
                </a:lnTo>
                <a:lnTo>
                  <a:pt x="193996" y="68725"/>
                </a:lnTo>
                <a:lnTo>
                  <a:pt x="193996" y="62789"/>
                </a:lnTo>
                <a:close/>
                <a:moveTo>
                  <a:pt x="206180" y="62789"/>
                </a:moveTo>
                <a:lnTo>
                  <a:pt x="206180" y="68725"/>
                </a:lnTo>
                <a:lnTo>
                  <a:pt x="200244" y="68725"/>
                </a:lnTo>
                <a:lnTo>
                  <a:pt x="200244" y="62789"/>
                </a:lnTo>
                <a:close/>
                <a:moveTo>
                  <a:pt x="212427" y="62789"/>
                </a:moveTo>
                <a:lnTo>
                  <a:pt x="212427" y="68725"/>
                </a:lnTo>
                <a:lnTo>
                  <a:pt x="206491" y="68725"/>
                </a:lnTo>
                <a:lnTo>
                  <a:pt x="206491" y="62789"/>
                </a:lnTo>
                <a:close/>
                <a:moveTo>
                  <a:pt x="218674" y="62789"/>
                </a:moveTo>
                <a:lnTo>
                  <a:pt x="218674" y="68725"/>
                </a:lnTo>
                <a:lnTo>
                  <a:pt x="212739" y="68725"/>
                </a:lnTo>
                <a:lnTo>
                  <a:pt x="212739" y="62789"/>
                </a:lnTo>
                <a:close/>
                <a:moveTo>
                  <a:pt x="224921" y="62789"/>
                </a:moveTo>
                <a:lnTo>
                  <a:pt x="224921" y="68725"/>
                </a:lnTo>
                <a:lnTo>
                  <a:pt x="218987" y="68725"/>
                </a:lnTo>
                <a:lnTo>
                  <a:pt x="218987" y="62789"/>
                </a:lnTo>
                <a:close/>
                <a:moveTo>
                  <a:pt x="231170" y="62789"/>
                </a:moveTo>
                <a:lnTo>
                  <a:pt x="231170" y="68725"/>
                </a:lnTo>
                <a:lnTo>
                  <a:pt x="225234" y="68725"/>
                </a:lnTo>
                <a:lnTo>
                  <a:pt x="225234" y="62789"/>
                </a:lnTo>
                <a:close/>
                <a:moveTo>
                  <a:pt x="237417" y="62789"/>
                </a:moveTo>
                <a:lnTo>
                  <a:pt x="237417" y="68725"/>
                </a:lnTo>
                <a:lnTo>
                  <a:pt x="231481" y="68725"/>
                </a:lnTo>
                <a:lnTo>
                  <a:pt x="231481" y="62789"/>
                </a:lnTo>
                <a:close/>
                <a:moveTo>
                  <a:pt x="243664" y="62789"/>
                </a:moveTo>
                <a:lnTo>
                  <a:pt x="243664" y="68725"/>
                </a:lnTo>
                <a:lnTo>
                  <a:pt x="237729" y="68725"/>
                </a:lnTo>
                <a:lnTo>
                  <a:pt x="237729" y="62789"/>
                </a:lnTo>
                <a:close/>
                <a:moveTo>
                  <a:pt x="249911" y="62789"/>
                </a:moveTo>
                <a:lnTo>
                  <a:pt x="249911" y="68725"/>
                </a:lnTo>
                <a:lnTo>
                  <a:pt x="243977" y="68725"/>
                </a:lnTo>
                <a:lnTo>
                  <a:pt x="243977" y="62789"/>
                </a:lnTo>
                <a:close/>
                <a:moveTo>
                  <a:pt x="256161" y="62789"/>
                </a:moveTo>
                <a:lnTo>
                  <a:pt x="256161" y="68725"/>
                </a:lnTo>
                <a:lnTo>
                  <a:pt x="250225" y="68725"/>
                </a:lnTo>
                <a:lnTo>
                  <a:pt x="250225" y="62789"/>
                </a:lnTo>
                <a:close/>
                <a:moveTo>
                  <a:pt x="262409" y="62789"/>
                </a:moveTo>
                <a:lnTo>
                  <a:pt x="262409" y="68725"/>
                </a:lnTo>
                <a:lnTo>
                  <a:pt x="256474" y="68725"/>
                </a:lnTo>
                <a:lnTo>
                  <a:pt x="256474" y="62789"/>
                </a:lnTo>
                <a:close/>
                <a:moveTo>
                  <a:pt x="268656" y="62789"/>
                </a:moveTo>
                <a:lnTo>
                  <a:pt x="268656" y="68725"/>
                </a:lnTo>
                <a:lnTo>
                  <a:pt x="262721" y="68725"/>
                </a:lnTo>
                <a:lnTo>
                  <a:pt x="262721" y="62789"/>
                </a:lnTo>
                <a:close/>
                <a:moveTo>
                  <a:pt x="274904" y="62789"/>
                </a:moveTo>
                <a:lnTo>
                  <a:pt x="274904" y="68725"/>
                </a:lnTo>
                <a:lnTo>
                  <a:pt x="268968" y="68725"/>
                </a:lnTo>
                <a:lnTo>
                  <a:pt x="268968" y="62789"/>
                </a:lnTo>
                <a:close/>
                <a:moveTo>
                  <a:pt x="6251" y="69036"/>
                </a:moveTo>
                <a:lnTo>
                  <a:pt x="6251" y="74972"/>
                </a:lnTo>
                <a:lnTo>
                  <a:pt x="315" y="74972"/>
                </a:lnTo>
                <a:lnTo>
                  <a:pt x="315" y="69036"/>
                </a:lnTo>
                <a:close/>
                <a:moveTo>
                  <a:pt x="12498" y="69036"/>
                </a:moveTo>
                <a:lnTo>
                  <a:pt x="12498" y="74972"/>
                </a:lnTo>
                <a:lnTo>
                  <a:pt x="6562" y="74972"/>
                </a:lnTo>
                <a:lnTo>
                  <a:pt x="6562" y="69036"/>
                </a:lnTo>
                <a:close/>
                <a:moveTo>
                  <a:pt x="18745" y="69036"/>
                </a:moveTo>
                <a:lnTo>
                  <a:pt x="18745" y="74972"/>
                </a:lnTo>
                <a:lnTo>
                  <a:pt x="12810" y="74972"/>
                </a:lnTo>
                <a:lnTo>
                  <a:pt x="12810" y="69036"/>
                </a:lnTo>
                <a:close/>
                <a:moveTo>
                  <a:pt x="24992" y="69036"/>
                </a:moveTo>
                <a:lnTo>
                  <a:pt x="24992" y="74972"/>
                </a:lnTo>
                <a:lnTo>
                  <a:pt x="19058" y="74972"/>
                </a:lnTo>
                <a:lnTo>
                  <a:pt x="19058" y="69036"/>
                </a:lnTo>
                <a:close/>
                <a:moveTo>
                  <a:pt x="31242" y="69036"/>
                </a:moveTo>
                <a:lnTo>
                  <a:pt x="31242" y="74972"/>
                </a:lnTo>
                <a:lnTo>
                  <a:pt x="25305" y="74972"/>
                </a:lnTo>
                <a:lnTo>
                  <a:pt x="25305" y="69036"/>
                </a:lnTo>
                <a:close/>
                <a:moveTo>
                  <a:pt x="37489" y="69036"/>
                </a:moveTo>
                <a:lnTo>
                  <a:pt x="37489" y="74972"/>
                </a:lnTo>
                <a:lnTo>
                  <a:pt x="31553" y="74972"/>
                </a:lnTo>
                <a:lnTo>
                  <a:pt x="31553" y="69036"/>
                </a:lnTo>
                <a:close/>
                <a:moveTo>
                  <a:pt x="43737" y="69036"/>
                </a:moveTo>
                <a:lnTo>
                  <a:pt x="43737" y="74972"/>
                </a:lnTo>
                <a:lnTo>
                  <a:pt x="37802" y="74972"/>
                </a:lnTo>
                <a:lnTo>
                  <a:pt x="37802" y="69036"/>
                </a:lnTo>
                <a:close/>
                <a:moveTo>
                  <a:pt x="49985" y="69036"/>
                </a:moveTo>
                <a:lnTo>
                  <a:pt x="49985" y="74972"/>
                </a:lnTo>
                <a:lnTo>
                  <a:pt x="44049" y="74972"/>
                </a:lnTo>
                <a:lnTo>
                  <a:pt x="44049" y="69036"/>
                </a:lnTo>
                <a:close/>
                <a:moveTo>
                  <a:pt x="56232" y="69036"/>
                </a:moveTo>
                <a:lnTo>
                  <a:pt x="56232" y="74972"/>
                </a:lnTo>
                <a:lnTo>
                  <a:pt x="50296" y="74972"/>
                </a:lnTo>
                <a:lnTo>
                  <a:pt x="50296" y="69036"/>
                </a:lnTo>
                <a:close/>
                <a:moveTo>
                  <a:pt x="62480" y="69036"/>
                </a:moveTo>
                <a:lnTo>
                  <a:pt x="62480" y="74972"/>
                </a:lnTo>
                <a:lnTo>
                  <a:pt x="56545" y="74972"/>
                </a:lnTo>
                <a:lnTo>
                  <a:pt x="56545" y="69036"/>
                </a:lnTo>
                <a:close/>
                <a:moveTo>
                  <a:pt x="68727" y="69036"/>
                </a:moveTo>
                <a:lnTo>
                  <a:pt x="68727" y="74972"/>
                </a:lnTo>
                <a:lnTo>
                  <a:pt x="62792" y="74972"/>
                </a:lnTo>
                <a:lnTo>
                  <a:pt x="62792" y="69036"/>
                </a:lnTo>
                <a:close/>
                <a:moveTo>
                  <a:pt x="74975" y="69036"/>
                </a:moveTo>
                <a:lnTo>
                  <a:pt x="74975" y="74972"/>
                </a:lnTo>
                <a:lnTo>
                  <a:pt x="69039" y="74972"/>
                </a:lnTo>
                <a:lnTo>
                  <a:pt x="69039" y="69036"/>
                </a:lnTo>
                <a:close/>
                <a:moveTo>
                  <a:pt x="81223" y="69036"/>
                </a:moveTo>
                <a:lnTo>
                  <a:pt x="81223" y="74972"/>
                </a:lnTo>
                <a:lnTo>
                  <a:pt x="75286" y="74972"/>
                </a:lnTo>
                <a:lnTo>
                  <a:pt x="75286" y="69036"/>
                </a:lnTo>
                <a:close/>
                <a:moveTo>
                  <a:pt x="87470" y="69036"/>
                </a:moveTo>
                <a:lnTo>
                  <a:pt x="87470" y="74972"/>
                </a:lnTo>
                <a:lnTo>
                  <a:pt x="81535" y="74972"/>
                </a:lnTo>
                <a:lnTo>
                  <a:pt x="81535" y="69036"/>
                </a:lnTo>
                <a:close/>
                <a:moveTo>
                  <a:pt x="93718" y="69036"/>
                </a:moveTo>
                <a:lnTo>
                  <a:pt x="93718" y="74972"/>
                </a:lnTo>
                <a:lnTo>
                  <a:pt x="87784" y="74972"/>
                </a:lnTo>
                <a:lnTo>
                  <a:pt x="87784" y="69036"/>
                </a:lnTo>
                <a:close/>
                <a:moveTo>
                  <a:pt x="99967" y="69036"/>
                </a:moveTo>
                <a:lnTo>
                  <a:pt x="99967" y="74972"/>
                </a:lnTo>
                <a:lnTo>
                  <a:pt x="94031" y="74972"/>
                </a:lnTo>
                <a:lnTo>
                  <a:pt x="94031" y="69036"/>
                </a:lnTo>
                <a:close/>
                <a:moveTo>
                  <a:pt x="106214" y="69036"/>
                </a:moveTo>
                <a:lnTo>
                  <a:pt x="106214" y="74972"/>
                </a:lnTo>
                <a:lnTo>
                  <a:pt x="100278" y="74972"/>
                </a:lnTo>
                <a:lnTo>
                  <a:pt x="100278" y="69036"/>
                </a:lnTo>
                <a:close/>
                <a:moveTo>
                  <a:pt x="112461" y="69036"/>
                </a:moveTo>
                <a:lnTo>
                  <a:pt x="112461" y="74972"/>
                </a:lnTo>
                <a:lnTo>
                  <a:pt x="106527" y="74972"/>
                </a:lnTo>
                <a:lnTo>
                  <a:pt x="106527" y="69036"/>
                </a:lnTo>
                <a:close/>
                <a:moveTo>
                  <a:pt x="118710" y="69036"/>
                </a:moveTo>
                <a:lnTo>
                  <a:pt x="118710" y="74972"/>
                </a:lnTo>
                <a:lnTo>
                  <a:pt x="112774" y="74972"/>
                </a:lnTo>
                <a:lnTo>
                  <a:pt x="112774" y="69036"/>
                </a:lnTo>
                <a:close/>
                <a:moveTo>
                  <a:pt x="124957" y="69036"/>
                </a:moveTo>
                <a:lnTo>
                  <a:pt x="124957" y="74972"/>
                </a:lnTo>
                <a:lnTo>
                  <a:pt x="119021" y="74972"/>
                </a:lnTo>
                <a:lnTo>
                  <a:pt x="119021" y="69036"/>
                </a:lnTo>
                <a:close/>
                <a:moveTo>
                  <a:pt x="131204" y="69036"/>
                </a:moveTo>
                <a:lnTo>
                  <a:pt x="131204" y="74972"/>
                </a:lnTo>
                <a:lnTo>
                  <a:pt x="125270" y="74972"/>
                </a:lnTo>
                <a:lnTo>
                  <a:pt x="125270" y="69036"/>
                </a:lnTo>
                <a:close/>
                <a:moveTo>
                  <a:pt x="137451" y="69036"/>
                </a:moveTo>
                <a:lnTo>
                  <a:pt x="137451" y="74972"/>
                </a:lnTo>
                <a:lnTo>
                  <a:pt x="131517" y="74972"/>
                </a:lnTo>
                <a:lnTo>
                  <a:pt x="131517" y="69036"/>
                </a:lnTo>
                <a:close/>
                <a:moveTo>
                  <a:pt x="143702" y="69036"/>
                </a:moveTo>
                <a:lnTo>
                  <a:pt x="143702" y="74972"/>
                </a:lnTo>
                <a:lnTo>
                  <a:pt x="137766" y="74972"/>
                </a:lnTo>
                <a:lnTo>
                  <a:pt x="137766" y="69036"/>
                </a:lnTo>
                <a:close/>
                <a:moveTo>
                  <a:pt x="149949" y="69036"/>
                </a:moveTo>
                <a:lnTo>
                  <a:pt x="149949" y="74972"/>
                </a:lnTo>
                <a:lnTo>
                  <a:pt x="144015" y="74972"/>
                </a:lnTo>
                <a:lnTo>
                  <a:pt x="144015" y="69036"/>
                </a:lnTo>
                <a:close/>
                <a:moveTo>
                  <a:pt x="156196" y="69036"/>
                </a:moveTo>
                <a:lnTo>
                  <a:pt x="156196" y="74972"/>
                </a:lnTo>
                <a:lnTo>
                  <a:pt x="150262" y="74972"/>
                </a:lnTo>
                <a:lnTo>
                  <a:pt x="150262" y="69036"/>
                </a:lnTo>
                <a:close/>
                <a:moveTo>
                  <a:pt x="162445" y="69036"/>
                </a:moveTo>
                <a:lnTo>
                  <a:pt x="162445" y="74972"/>
                </a:lnTo>
                <a:lnTo>
                  <a:pt x="156509" y="74972"/>
                </a:lnTo>
                <a:lnTo>
                  <a:pt x="156509" y="69036"/>
                </a:lnTo>
                <a:close/>
                <a:moveTo>
                  <a:pt x="168692" y="69036"/>
                </a:moveTo>
                <a:lnTo>
                  <a:pt x="168692" y="74972"/>
                </a:lnTo>
                <a:lnTo>
                  <a:pt x="162756" y="74972"/>
                </a:lnTo>
                <a:lnTo>
                  <a:pt x="162756" y="69036"/>
                </a:lnTo>
                <a:close/>
                <a:moveTo>
                  <a:pt x="174939" y="69036"/>
                </a:moveTo>
                <a:lnTo>
                  <a:pt x="174939" y="74972"/>
                </a:lnTo>
                <a:lnTo>
                  <a:pt x="169005" y="74972"/>
                </a:lnTo>
                <a:lnTo>
                  <a:pt x="169005" y="69036"/>
                </a:lnTo>
                <a:close/>
                <a:moveTo>
                  <a:pt x="181186" y="69036"/>
                </a:moveTo>
                <a:lnTo>
                  <a:pt x="181186" y="74972"/>
                </a:lnTo>
                <a:lnTo>
                  <a:pt x="175252" y="74972"/>
                </a:lnTo>
                <a:lnTo>
                  <a:pt x="175252" y="69036"/>
                </a:lnTo>
                <a:close/>
                <a:moveTo>
                  <a:pt x="187435" y="69036"/>
                </a:moveTo>
                <a:lnTo>
                  <a:pt x="187435" y="74972"/>
                </a:lnTo>
                <a:lnTo>
                  <a:pt x="181499" y="74972"/>
                </a:lnTo>
                <a:lnTo>
                  <a:pt x="181499" y="69036"/>
                </a:lnTo>
                <a:close/>
                <a:moveTo>
                  <a:pt x="193684" y="69036"/>
                </a:moveTo>
                <a:lnTo>
                  <a:pt x="193684" y="74972"/>
                </a:lnTo>
                <a:lnTo>
                  <a:pt x="187749" y="74972"/>
                </a:lnTo>
                <a:lnTo>
                  <a:pt x="187749" y="69036"/>
                </a:lnTo>
                <a:close/>
                <a:moveTo>
                  <a:pt x="199931" y="69036"/>
                </a:moveTo>
                <a:lnTo>
                  <a:pt x="199931" y="74972"/>
                </a:lnTo>
                <a:lnTo>
                  <a:pt x="193996" y="74972"/>
                </a:lnTo>
                <a:lnTo>
                  <a:pt x="193996" y="69036"/>
                </a:lnTo>
                <a:close/>
                <a:moveTo>
                  <a:pt x="206180" y="69036"/>
                </a:moveTo>
                <a:lnTo>
                  <a:pt x="206180" y="74972"/>
                </a:lnTo>
                <a:lnTo>
                  <a:pt x="200244" y="74972"/>
                </a:lnTo>
                <a:lnTo>
                  <a:pt x="200244" y="69036"/>
                </a:lnTo>
                <a:close/>
                <a:moveTo>
                  <a:pt x="212427" y="69036"/>
                </a:moveTo>
                <a:lnTo>
                  <a:pt x="212427" y="74972"/>
                </a:lnTo>
                <a:lnTo>
                  <a:pt x="206491" y="74972"/>
                </a:lnTo>
                <a:lnTo>
                  <a:pt x="206491" y="69036"/>
                </a:lnTo>
                <a:close/>
                <a:moveTo>
                  <a:pt x="218674" y="69036"/>
                </a:moveTo>
                <a:lnTo>
                  <a:pt x="218674" y="74972"/>
                </a:lnTo>
                <a:lnTo>
                  <a:pt x="212739" y="74972"/>
                </a:lnTo>
                <a:lnTo>
                  <a:pt x="212739" y="69036"/>
                </a:lnTo>
                <a:close/>
                <a:moveTo>
                  <a:pt x="224921" y="69036"/>
                </a:moveTo>
                <a:lnTo>
                  <a:pt x="224921" y="74972"/>
                </a:lnTo>
                <a:lnTo>
                  <a:pt x="218987" y="74972"/>
                </a:lnTo>
                <a:lnTo>
                  <a:pt x="218987" y="69036"/>
                </a:lnTo>
                <a:close/>
                <a:moveTo>
                  <a:pt x="231170" y="69036"/>
                </a:moveTo>
                <a:lnTo>
                  <a:pt x="231170" y="74972"/>
                </a:lnTo>
                <a:lnTo>
                  <a:pt x="225234" y="74972"/>
                </a:lnTo>
                <a:lnTo>
                  <a:pt x="225234" y="69036"/>
                </a:lnTo>
                <a:close/>
                <a:moveTo>
                  <a:pt x="237417" y="69036"/>
                </a:moveTo>
                <a:lnTo>
                  <a:pt x="237417" y="74972"/>
                </a:lnTo>
                <a:lnTo>
                  <a:pt x="231481" y="74972"/>
                </a:lnTo>
                <a:lnTo>
                  <a:pt x="231481" y="69036"/>
                </a:lnTo>
                <a:close/>
                <a:moveTo>
                  <a:pt x="243664" y="69036"/>
                </a:moveTo>
                <a:lnTo>
                  <a:pt x="243664" y="74972"/>
                </a:lnTo>
                <a:lnTo>
                  <a:pt x="237729" y="74972"/>
                </a:lnTo>
                <a:lnTo>
                  <a:pt x="237729" y="69036"/>
                </a:lnTo>
                <a:close/>
                <a:moveTo>
                  <a:pt x="249911" y="69036"/>
                </a:moveTo>
                <a:lnTo>
                  <a:pt x="249911" y="74972"/>
                </a:lnTo>
                <a:lnTo>
                  <a:pt x="243977" y="74972"/>
                </a:lnTo>
                <a:lnTo>
                  <a:pt x="243977" y="69036"/>
                </a:lnTo>
                <a:close/>
                <a:moveTo>
                  <a:pt x="256161" y="69036"/>
                </a:moveTo>
                <a:lnTo>
                  <a:pt x="256161" y="74972"/>
                </a:lnTo>
                <a:lnTo>
                  <a:pt x="250225" y="74972"/>
                </a:lnTo>
                <a:lnTo>
                  <a:pt x="250225" y="69036"/>
                </a:lnTo>
                <a:close/>
                <a:moveTo>
                  <a:pt x="262409" y="69036"/>
                </a:moveTo>
                <a:lnTo>
                  <a:pt x="262409" y="74972"/>
                </a:lnTo>
                <a:lnTo>
                  <a:pt x="256474" y="74972"/>
                </a:lnTo>
                <a:lnTo>
                  <a:pt x="256474" y="69036"/>
                </a:lnTo>
                <a:close/>
                <a:moveTo>
                  <a:pt x="268656" y="69036"/>
                </a:moveTo>
                <a:lnTo>
                  <a:pt x="268656" y="74972"/>
                </a:lnTo>
                <a:lnTo>
                  <a:pt x="262721" y="74972"/>
                </a:lnTo>
                <a:lnTo>
                  <a:pt x="262721" y="69036"/>
                </a:lnTo>
                <a:close/>
                <a:moveTo>
                  <a:pt x="274904" y="69036"/>
                </a:moveTo>
                <a:lnTo>
                  <a:pt x="274904" y="74972"/>
                </a:lnTo>
                <a:lnTo>
                  <a:pt x="268968" y="74972"/>
                </a:lnTo>
                <a:lnTo>
                  <a:pt x="268968" y="69036"/>
                </a:lnTo>
                <a:close/>
                <a:moveTo>
                  <a:pt x="6251" y="75285"/>
                </a:moveTo>
                <a:lnTo>
                  <a:pt x="6251" y="81219"/>
                </a:lnTo>
                <a:lnTo>
                  <a:pt x="315" y="81219"/>
                </a:lnTo>
                <a:lnTo>
                  <a:pt x="315" y="75285"/>
                </a:lnTo>
                <a:close/>
                <a:moveTo>
                  <a:pt x="12498" y="75285"/>
                </a:moveTo>
                <a:lnTo>
                  <a:pt x="12498" y="81219"/>
                </a:lnTo>
                <a:lnTo>
                  <a:pt x="6562" y="81219"/>
                </a:lnTo>
                <a:lnTo>
                  <a:pt x="6562" y="75285"/>
                </a:lnTo>
                <a:close/>
                <a:moveTo>
                  <a:pt x="18745" y="75285"/>
                </a:moveTo>
                <a:lnTo>
                  <a:pt x="18745" y="81219"/>
                </a:lnTo>
                <a:lnTo>
                  <a:pt x="12810" y="81219"/>
                </a:lnTo>
                <a:lnTo>
                  <a:pt x="12810" y="75285"/>
                </a:lnTo>
                <a:close/>
                <a:moveTo>
                  <a:pt x="24992" y="75285"/>
                </a:moveTo>
                <a:lnTo>
                  <a:pt x="24992" y="81219"/>
                </a:lnTo>
                <a:lnTo>
                  <a:pt x="19058" y="81219"/>
                </a:lnTo>
                <a:lnTo>
                  <a:pt x="19058" y="75285"/>
                </a:lnTo>
                <a:close/>
                <a:moveTo>
                  <a:pt x="31242" y="75285"/>
                </a:moveTo>
                <a:lnTo>
                  <a:pt x="31242" y="81219"/>
                </a:lnTo>
                <a:lnTo>
                  <a:pt x="25305" y="81219"/>
                </a:lnTo>
                <a:lnTo>
                  <a:pt x="25305" y="75285"/>
                </a:lnTo>
                <a:close/>
                <a:moveTo>
                  <a:pt x="37489" y="75285"/>
                </a:moveTo>
                <a:lnTo>
                  <a:pt x="37489" y="81219"/>
                </a:lnTo>
                <a:lnTo>
                  <a:pt x="31553" y="81219"/>
                </a:lnTo>
                <a:lnTo>
                  <a:pt x="31553" y="75285"/>
                </a:lnTo>
                <a:close/>
                <a:moveTo>
                  <a:pt x="43737" y="75285"/>
                </a:moveTo>
                <a:lnTo>
                  <a:pt x="43737" y="81219"/>
                </a:lnTo>
                <a:lnTo>
                  <a:pt x="37802" y="81219"/>
                </a:lnTo>
                <a:lnTo>
                  <a:pt x="37802" y="75285"/>
                </a:lnTo>
                <a:close/>
                <a:moveTo>
                  <a:pt x="49985" y="75285"/>
                </a:moveTo>
                <a:lnTo>
                  <a:pt x="49985" y="81219"/>
                </a:lnTo>
                <a:lnTo>
                  <a:pt x="44049" y="81219"/>
                </a:lnTo>
                <a:lnTo>
                  <a:pt x="44049" y="75285"/>
                </a:lnTo>
                <a:close/>
                <a:moveTo>
                  <a:pt x="56232" y="75285"/>
                </a:moveTo>
                <a:lnTo>
                  <a:pt x="56232" y="81219"/>
                </a:lnTo>
                <a:lnTo>
                  <a:pt x="50296" y="81219"/>
                </a:lnTo>
                <a:lnTo>
                  <a:pt x="50296" y="75285"/>
                </a:lnTo>
                <a:close/>
                <a:moveTo>
                  <a:pt x="62480" y="75285"/>
                </a:moveTo>
                <a:lnTo>
                  <a:pt x="62480" y="81219"/>
                </a:lnTo>
                <a:lnTo>
                  <a:pt x="56545" y="81219"/>
                </a:lnTo>
                <a:lnTo>
                  <a:pt x="56545" y="75285"/>
                </a:lnTo>
                <a:close/>
                <a:moveTo>
                  <a:pt x="68727" y="75285"/>
                </a:moveTo>
                <a:lnTo>
                  <a:pt x="68727" y="81219"/>
                </a:lnTo>
                <a:lnTo>
                  <a:pt x="62792" y="81219"/>
                </a:lnTo>
                <a:lnTo>
                  <a:pt x="62792" y="75285"/>
                </a:lnTo>
                <a:close/>
                <a:moveTo>
                  <a:pt x="74975" y="75285"/>
                </a:moveTo>
                <a:lnTo>
                  <a:pt x="74975" y="81219"/>
                </a:lnTo>
                <a:lnTo>
                  <a:pt x="69039" y="81219"/>
                </a:lnTo>
                <a:lnTo>
                  <a:pt x="69039" y="75285"/>
                </a:lnTo>
                <a:close/>
                <a:moveTo>
                  <a:pt x="81223" y="75285"/>
                </a:moveTo>
                <a:lnTo>
                  <a:pt x="81223" y="81219"/>
                </a:lnTo>
                <a:lnTo>
                  <a:pt x="75286" y="81219"/>
                </a:lnTo>
                <a:lnTo>
                  <a:pt x="75286" y="75285"/>
                </a:lnTo>
                <a:close/>
                <a:moveTo>
                  <a:pt x="87470" y="75285"/>
                </a:moveTo>
                <a:lnTo>
                  <a:pt x="87470" y="81219"/>
                </a:lnTo>
                <a:lnTo>
                  <a:pt x="81535" y="81219"/>
                </a:lnTo>
                <a:lnTo>
                  <a:pt x="81535" y="75285"/>
                </a:lnTo>
                <a:close/>
                <a:moveTo>
                  <a:pt x="93718" y="75285"/>
                </a:moveTo>
                <a:lnTo>
                  <a:pt x="93718" y="81219"/>
                </a:lnTo>
                <a:lnTo>
                  <a:pt x="87784" y="81219"/>
                </a:lnTo>
                <a:lnTo>
                  <a:pt x="87784" y="75285"/>
                </a:lnTo>
                <a:close/>
                <a:moveTo>
                  <a:pt x="99967" y="75285"/>
                </a:moveTo>
                <a:lnTo>
                  <a:pt x="99967" y="81219"/>
                </a:lnTo>
                <a:lnTo>
                  <a:pt x="94031" y="81219"/>
                </a:lnTo>
                <a:lnTo>
                  <a:pt x="94031" y="75285"/>
                </a:lnTo>
                <a:close/>
                <a:moveTo>
                  <a:pt x="106214" y="75285"/>
                </a:moveTo>
                <a:lnTo>
                  <a:pt x="106214" y="81219"/>
                </a:lnTo>
                <a:lnTo>
                  <a:pt x="100278" y="81219"/>
                </a:lnTo>
                <a:lnTo>
                  <a:pt x="100278" y="75285"/>
                </a:lnTo>
                <a:close/>
                <a:moveTo>
                  <a:pt x="112461" y="75285"/>
                </a:moveTo>
                <a:lnTo>
                  <a:pt x="112461" y="81219"/>
                </a:lnTo>
                <a:lnTo>
                  <a:pt x="106527" y="81219"/>
                </a:lnTo>
                <a:lnTo>
                  <a:pt x="106527" y="75285"/>
                </a:lnTo>
                <a:close/>
                <a:moveTo>
                  <a:pt x="118710" y="75285"/>
                </a:moveTo>
                <a:lnTo>
                  <a:pt x="118710" y="81219"/>
                </a:lnTo>
                <a:lnTo>
                  <a:pt x="112774" y="81219"/>
                </a:lnTo>
                <a:lnTo>
                  <a:pt x="112774" y="75285"/>
                </a:lnTo>
                <a:close/>
                <a:moveTo>
                  <a:pt x="124957" y="75285"/>
                </a:moveTo>
                <a:lnTo>
                  <a:pt x="124957" y="81219"/>
                </a:lnTo>
                <a:lnTo>
                  <a:pt x="119021" y="81219"/>
                </a:lnTo>
                <a:lnTo>
                  <a:pt x="119021" y="75285"/>
                </a:lnTo>
                <a:close/>
                <a:moveTo>
                  <a:pt x="131204" y="75285"/>
                </a:moveTo>
                <a:lnTo>
                  <a:pt x="131204" y="81219"/>
                </a:lnTo>
                <a:lnTo>
                  <a:pt x="125270" y="81219"/>
                </a:lnTo>
                <a:lnTo>
                  <a:pt x="125270" y="75285"/>
                </a:lnTo>
                <a:close/>
                <a:moveTo>
                  <a:pt x="137451" y="75285"/>
                </a:moveTo>
                <a:lnTo>
                  <a:pt x="137451" y="81219"/>
                </a:lnTo>
                <a:lnTo>
                  <a:pt x="131517" y="81219"/>
                </a:lnTo>
                <a:lnTo>
                  <a:pt x="131517" y="75285"/>
                </a:lnTo>
                <a:close/>
                <a:moveTo>
                  <a:pt x="143702" y="75285"/>
                </a:moveTo>
                <a:lnTo>
                  <a:pt x="143702" y="81219"/>
                </a:lnTo>
                <a:lnTo>
                  <a:pt x="137766" y="81219"/>
                </a:lnTo>
                <a:lnTo>
                  <a:pt x="137766" y="75285"/>
                </a:lnTo>
                <a:close/>
                <a:moveTo>
                  <a:pt x="149949" y="75285"/>
                </a:moveTo>
                <a:lnTo>
                  <a:pt x="149949" y="81219"/>
                </a:lnTo>
                <a:lnTo>
                  <a:pt x="144015" y="81219"/>
                </a:lnTo>
                <a:lnTo>
                  <a:pt x="144015" y="75285"/>
                </a:lnTo>
                <a:close/>
                <a:moveTo>
                  <a:pt x="156196" y="75285"/>
                </a:moveTo>
                <a:lnTo>
                  <a:pt x="156196" y="81219"/>
                </a:lnTo>
                <a:lnTo>
                  <a:pt x="150262" y="81219"/>
                </a:lnTo>
                <a:lnTo>
                  <a:pt x="150262" y="75285"/>
                </a:lnTo>
                <a:close/>
                <a:moveTo>
                  <a:pt x="162445" y="75285"/>
                </a:moveTo>
                <a:lnTo>
                  <a:pt x="162445" y="81219"/>
                </a:lnTo>
                <a:lnTo>
                  <a:pt x="156509" y="81219"/>
                </a:lnTo>
                <a:lnTo>
                  <a:pt x="156509" y="75285"/>
                </a:lnTo>
                <a:close/>
                <a:moveTo>
                  <a:pt x="168692" y="75285"/>
                </a:moveTo>
                <a:lnTo>
                  <a:pt x="168692" y="81219"/>
                </a:lnTo>
                <a:lnTo>
                  <a:pt x="162756" y="81219"/>
                </a:lnTo>
                <a:lnTo>
                  <a:pt x="162756" y="75285"/>
                </a:lnTo>
                <a:close/>
                <a:moveTo>
                  <a:pt x="174939" y="75285"/>
                </a:moveTo>
                <a:lnTo>
                  <a:pt x="174939" y="81219"/>
                </a:lnTo>
                <a:lnTo>
                  <a:pt x="169005" y="81219"/>
                </a:lnTo>
                <a:lnTo>
                  <a:pt x="169005" y="75285"/>
                </a:lnTo>
                <a:close/>
                <a:moveTo>
                  <a:pt x="181186" y="75285"/>
                </a:moveTo>
                <a:lnTo>
                  <a:pt x="181186" y="81219"/>
                </a:lnTo>
                <a:lnTo>
                  <a:pt x="175252" y="81219"/>
                </a:lnTo>
                <a:lnTo>
                  <a:pt x="175252" y="75285"/>
                </a:lnTo>
                <a:close/>
                <a:moveTo>
                  <a:pt x="187435" y="75285"/>
                </a:moveTo>
                <a:lnTo>
                  <a:pt x="187435" y="81219"/>
                </a:lnTo>
                <a:lnTo>
                  <a:pt x="181499" y="81219"/>
                </a:lnTo>
                <a:lnTo>
                  <a:pt x="181499" y="75285"/>
                </a:lnTo>
                <a:close/>
                <a:moveTo>
                  <a:pt x="193684" y="75285"/>
                </a:moveTo>
                <a:lnTo>
                  <a:pt x="193684" y="81219"/>
                </a:lnTo>
                <a:lnTo>
                  <a:pt x="187749" y="81219"/>
                </a:lnTo>
                <a:lnTo>
                  <a:pt x="187749" y="75285"/>
                </a:lnTo>
                <a:close/>
                <a:moveTo>
                  <a:pt x="199931" y="75285"/>
                </a:moveTo>
                <a:lnTo>
                  <a:pt x="199931" y="81219"/>
                </a:lnTo>
                <a:lnTo>
                  <a:pt x="193996" y="81219"/>
                </a:lnTo>
                <a:lnTo>
                  <a:pt x="193996" y="75285"/>
                </a:lnTo>
                <a:close/>
                <a:moveTo>
                  <a:pt x="206180" y="75285"/>
                </a:moveTo>
                <a:lnTo>
                  <a:pt x="206180" y="81219"/>
                </a:lnTo>
                <a:lnTo>
                  <a:pt x="200244" y="81219"/>
                </a:lnTo>
                <a:lnTo>
                  <a:pt x="200244" y="75285"/>
                </a:lnTo>
                <a:close/>
                <a:moveTo>
                  <a:pt x="212427" y="75285"/>
                </a:moveTo>
                <a:lnTo>
                  <a:pt x="212427" y="81219"/>
                </a:lnTo>
                <a:lnTo>
                  <a:pt x="206491" y="81219"/>
                </a:lnTo>
                <a:lnTo>
                  <a:pt x="206491" y="75285"/>
                </a:lnTo>
                <a:close/>
                <a:moveTo>
                  <a:pt x="218674" y="75285"/>
                </a:moveTo>
                <a:lnTo>
                  <a:pt x="218674" y="81219"/>
                </a:lnTo>
                <a:lnTo>
                  <a:pt x="212739" y="81219"/>
                </a:lnTo>
                <a:lnTo>
                  <a:pt x="212739" y="75285"/>
                </a:lnTo>
                <a:close/>
                <a:moveTo>
                  <a:pt x="224921" y="75285"/>
                </a:moveTo>
                <a:lnTo>
                  <a:pt x="224921" y="81219"/>
                </a:lnTo>
                <a:lnTo>
                  <a:pt x="218987" y="81219"/>
                </a:lnTo>
                <a:lnTo>
                  <a:pt x="218987" y="75285"/>
                </a:lnTo>
                <a:close/>
                <a:moveTo>
                  <a:pt x="231170" y="75285"/>
                </a:moveTo>
                <a:lnTo>
                  <a:pt x="231170" y="81219"/>
                </a:lnTo>
                <a:lnTo>
                  <a:pt x="225234" y="81219"/>
                </a:lnTo>
                <a:lnTo>
                  <a:pt x="225234" y="75285"/>
                </a:lnTo>
                <a:close/>
                <a:moveTo>
                  <a:pt x="237417" y="75285"/>
                </a:moveTo>
                <a:lnTo>
                  <a:pt x="237417" y="81219"/>
                </a:lnTo>
                <a:lnTo>
                  <a:pt x="231481" y="81219"/>
                </a:lnTo>
                <a:lnTo>
                  <a:pt x="231481" y="75285"/>
                </a:lnTo>
                <a:close/>
                <a:moveTo>
                  <a:pt x="243664" y="75285"/>
                </a:moveTo>
                <a:lnTo>
                  <a:pt x="243664" y="81219"/>
                </a:lnTo>
                <a:lnTo>
                  <a:pt x="237729" y="81219"/>
                </a:lnTo>
                <a:lnTo>
                  <a:pt x="237729" y="75285"/>
                </a:lnTo>
                <a:close/>
                <a:moveTo>
                  <a:pt x="249911" y="75285"/>
                </a:moveTo>
                <a:lnTo>
                  <a:pt x="249911" y="81219"/>
                </a:lnTo>
                <a:lnTo>
                  <a:pt x="243977" y="81219"/>
                </a:lnTo>
                <a:lnTo>
                  <a:pt x="243977" y="75285"/>
                </a:lnTo>
                <a:close/>
                <a:moveTo>
                  <a:pt x="256161" y="75285"/>
                </a:moveTo>
                <a:lnTo>
                  <a:pt x="256161" y="81219"/>
                </a:lnTo>
                <a:lnTo>
                  <a:pt x="250225" y="81219"/>
                </a:lnTo>
                <a:lnTo>
                  <a:pt x="250225" y="75285"/>
                </a:lnTo>
                <a:close/>
                <a:moveTo>
                  <a:pt x="262409" y="75285"/>
                </a:moveTo>
                <a:lnTo>
                  <a:pt x="262409" y="81219"/>
                </a:lnTo>
                <a:lnTo>
                  <a:pt x="256474" y="81219"/>
                </a:lnTo>
                <a:lnTo>
                  <a:pt x="256474" y="75285"/>
                </a:lnTo>
                <a:close/>
                <a:moveTo>
                  <a:pt x="268656" y="75285"/>
                </a:moveTo>
                <a:lnTo>
                  <a:pt x="268656" y="81219"/>
                </a:lnTo>
                <a:lnTo>
                  <a:pt x="262721" y="81219"/>
                </a:lnTo>
                <a:lnTo>
                  <a:pt x="262721" y="75285"/>
                </a:lnTo>
                <a:close/>
                <a:moveTo>
                  <a:pt x="274904" y="75285"/>
                </a:moveTo>
                <a:lnTo>
                  <a:pt x="274904" y="81219"/>
                </a:lnTo>
                <a:lnTo>
                  <a:pt x="268968" y="81219"/>
                </a:lnTo>
                <a:lnTo>
                  <a:pt x="268968" y="75285"/>
                </a:lnTo>
                <a:close/>
                <a:moveTo>
                  <a:pt x="6251" y="81532"/>
                </a:moveTo>
                <a:lnTo>
                  <a:pt x="6251" y="87466"/>
                </a:lnTo>
                <a:lnTo>
                  <a:pt x="315" y="87466"/>
                </a:lnTo>
                <a:lnTo>
                  <a:pt x="315" y="81532"/>
                </a:lnTo>
                <a:close/>
                <a:moveTo>
                  <a:pt x="12498" y="81532"/>
                </a:moveTo>
                <a:lnTo>
                  <a:pt x="12498" y="87466"/>
                </a:lnTo>
                <a:lnTo>
                  <a:pt x="6562" y="87466"/>
                </a:lnTo>
                <a:lnTo>
                  <a:pt x="6562" y="81532"/>
                </a:lnTo>
                <a:close/>
                <a:moveTo>
                  <a:pt x="18745" y="81532"/>
                </a:moveTo>
                <a:lnTo>
                  <a:pt x="18745" y="87466"/>
                </a:lnTo>
                <a:lnTo>
                  <a:pt x="12810" y="87466"/>
                </a:lnTo>
                <a:lnTo>
                  <a:pt x="12810" y="81532"/>
                </a:lnTo>
                <a:close/>
                <a:moveTo>
                  <a:pt x="24992" y="81532"/>
                </a:moveTo>
                <a:lnTo>
                  <a:pt x="24992" y="87466"/>
                </a:lnTo>
                <a:lnTo>
                  <a:pt x="19058" y="87466"/>
                </a:lnTo>
                <a:lnTo>
                  <a:pt x="19058" y="81532"/>
                </a:lnTo>
                <a:close/>
                <a:moveTo>
                  <a:pt x="31242" y="81532"/>
                </a:moveTo>
                <a:lnTo>
                  <a:pt x="31242" y="87466"/>
                </a:lnTo>
                <a:lnTo>
                  <a:pt x="25305" y="87466"/>
                </a:lnTo>
                <a:lnTo>
                  <a:pt x="25305" y="81532"/>
                </a:lnTo>
                <a:close/>
                <a:moveTo>
                  <a:pt x="37489" y="81532"/>
                </a:moveTo>
                <a:lnTo>
                  <a:pt x="37489" y="87466"/>
                </a:lnTo>
                <a:lnTo>
                  <a:pt x="31553" y="87466"/>
                </a:lnTo>
                <a:lnTo>
                  <a:pt x="31553" y="81532"/>
                </a:lnTo>
                <a:close/>
                <a:moveTo>
                  <a:pt x="43737" y="81532"/>
                </a:moveTo>
                <a:lnTo>
                  <a:pt x="43737" y="87466"/>
                </a:lnTo>
                <a:lnTo>
                  <a:pt x="37802" y="87466"/>
                </a:lnTo>
                <a:lnTo>
                  <a:pt x="37802" y="81532"/>
                </a:lnTo>
                <a:close/>
                <a:moveTo>
                  <a:pt x="49985" y="81532"/>
                </a:moveTo>
                <a:lnTo>
                  <a:pt x="49985" y="87466"/>
                </a:lnTo>
                <a:lnTo>
                  <a:pt x="44049" y="87466"/>
                </a:lnTo>
                <a:lnTo>
                  <a:pt x="44049" y="81532"/>
                </a:lnTo>
                <a:close/>
                <a:moveTo>
                  <a:pt x="56232" y="81532"/>
                </a:moveTo>
                <a:lnTo>
                  <a:pt x="56232" y="87466"/>
                </a:lnTo>
                <a:lnTo>
                  <a:pt x="50296" y="87466"/>
                </a:lnTo>
                <a:lnTo>
                  <a:pt x="50296" y="81532"/>
                </a:lnTo>
                <a:close/>
                <a:moveTo>
                  <a:pt x="62480" y="81532"/>
                </a:moveTo>
                <a:lnTo>
                  <a:pt x="62480" y="87466"/>
                </a:lnTo>
                <a:lnTo>
                  <a:pt x="56545" y="87466"/>
                </a:lnTo>
                <a:lnTo>
                  <a:pt x="56545" y="81532"/>
                </a:lnTo>
                <a:close/>
                <a:moveTo>
                  <a:pt x="68727" y="81532"/>
                </a:moveTo>
                <a:lnTo>
                  <a:pt x="68727" y="87466"/>
                </a:lnTo>
                <a:lnTo>
                  <a:pt x="62792" y="87466"/>
                </a:lnTo>
                <a:lnTo>
                  <a:pt x="62792" y="81532"/>
                </a:lnTo>
                <a:close/>
                <a:moveTo>
                  <a:pt x="74975" y="81532"/>
                </a:moveTo>
                <a:lnTo>
                  <a:pt x="74975" y="87466"/>
                </a:lnTo>
                <a:lnTo>
                  <a:pt x="69039" y="87466"/>
                </a:lnTo>
                <a:lnTo>
                  <a:pt x="69039" y="81532"/>
                </a:lnTo>
                <a:close/>
                <a:moveTo>
                  <a:pt x="81223" y="81532"/>
                </a:moveTo>
                <a:lnTo>
                  <a:pt x="81223" y="87466"/>
                </a:lnTo>
                <a:lnTo>
                  <a:pt x="75286" y="87466"/>
                </a:lnTo>
                <a:lnTo>
                  <a:pt x="75286" y="81532"/>
                </a:lnTo>
                <a:close/>
                <a:moveTo>
                  <a:pt x="87470" y="81532"/>
                </a:moveTo>
                <a:lnTo>
                  <a:pt x="87470" y="87466"/>
                </a:lnTo>
                <a:lnTo>
                  <a:pt x="81535" y="87466"/>
                </a:lnTo>
                <a:lnTo>
                  <a:pt x="81535" y="81532"/>
                </a:lnTo>
                <a:close/>
                <a:moveTo>
                  <a:pt x="93718" y="81532"/>
                </a:moveTo>
                <a:lnTo>
                  <a:pt x="93718" y="87466"/>
                </a:lnTo>
                <a:lnTo>
                  <a:pt x="87784" y="87466"/>
                </a:lnTo>
                <a:lnTo>
                  <a:pt x="87784" y="81532"/>
                </a:lnTo>
                <a:close/>
                <a:moveTo>
                  <a:pt x="99967" y="81532"/>
                </a:moveTo>
                <a:lnTo>
                  <a:pt x="99967" y="87466"/>
                </a:lnTo>
                <a:lnTo>
                  <a:pt x="94031" y="87466"/>
                </a:lnTo>
                <a:lnTo>
                  <a:pt x="94031" y="81532"/>
                </a:lnTo>
                <a:close/>
                <a:moveTo>
                  <a:pt x="106214" y="81532"/>
                </a:moveTo>
                <a:lnTo>
                  <a:pt x="106214" y="87466"/>
                </a:lnTo>
                <a:lnTo>
                  <a:pt x="100278" y="87466"/>
                </a:lnTo>
                <a:lnTo>
                  <a:pt x="100278" y="81532"/>
                </a:lnTo>
                <a:close/>
                <a:moveTo>
                  <a:pt x="112461" y="81532"/>
                </a:moveTo>
                <a:lnTo>
                  <a:pt x="112461" y="87466"/>
                </a:lnTo>
                <a:lnTo>
                  <a:pt x="106527" y="87466"/>
                </a:lnTo>
                <a:lnTo>
                  <a:pt x="106527" y="81532"/>
                </a:lnTo>
                <a:close/>
                <a:moveTo>
                  <a:pt x="118710" y="81532"/>
                </a:moveTo>
                <a:lnTo>
                  <a:pt x="118710" y="87466"/>
                </a:lnTo>
                <a:lnTo>
                  <a:pt x="112774" y="87466"/>
                </a:lnTo>
                <a:lnTo>
                  <a:pt x="112774" y="81532"/>
                </a:lnTo>
                <a:close/>
                <a:moveTo>
                  <a:pt x="124957" y="81532"/>
                </a:moveTo>
                <a:lnTo>
                  <a:pt x="124957" y="87466"/>
                </a:lnTo>
                <a:lnTo>
                  <a:pt x="119021" y="87466"/>
                </a:lnTo>
                <a:lnTo>
                  <a:pt x="119021" y="81532"/>
                </a:lnTo>
                <a:close/>
                <a:moveTo>
                  <a:pt x="131204" y="81532"/>
                </a:moveTo>
                <a:lnTo>
                  <a:pt x="131204" y="87466"/>
                </a:lnTo>
                <a:lnTo>
                  <a:pt x="125270" y="87466"/>
                </a:lnTo>
                <a:lnTo>
                  <a:pt x="125270" y="81532"/>
                </a:lnTo>
                <a:close/>
                <a:moveTo>
                  <a:pt x="137451" y="81532"/>
                </a:moveTo>
                <a:lnTo>
                  <a:pt x="137451" y="87466"/>
                </a:lnTo>
                <a:lnTo>
                  <a:pt x="131517" y="87466"/>
                </a:lnTo>
                <a:lnTo>
                  <a:pt x="131517" y="81532"/>
                </a:lnTo>
                <a:close/>
                <a:moveTo>
                  <a:pt x="143702" y="81532"/>
                </a:moveTo>
                <a:lnTo>
                  <a:pt x="143702" y="87466"/>
                </a:lnTo>
                <a:lnTo>
                  <a:pt x="137766" y="87466"/>
                </a:lnTo>
                <a:lnTo>
                  <a:pt x="137766" y="81532"/>
                </a:lnTo>
                <a:close/>
                <a:moveTo>
                  <a:pt x="149949" y="81532"/>
                </a:moveTo>
                <a:lnTo>
                  <a:pt x="149949" y="87466"/>
                </a:lnTo>
                <a:lnTo>
                  <a:pt x="144015" y="87466"/>
                </a:lnTo>
                <a:lnTo>
                  <a:pt x="144015" y="81532"/>
                </a:lnTo>
                <a:close/>
                <a:moveTo>
                  <a:pt x="156196" y="81532"/>
                </a:moveTo>
                <a:lnTo>
                  <a:pt x="156196" y="87466"/>
                </a:lnTo>
                <a:lnTo>
                  <a:pt x="150262" y="87466"/>
                </a:lnTo>
                <a:lnTo>
                  <a:pt x="150262" y="81532"/>
                </a:lnTo>
                <a:close/>
                <a:moveTo>
                  <a:pt x="162445" y="81532"/>
                </a:moveTo>
                <a:lnTo>
                  <a:pt x="162445" y="87466"/>
                </a:lnTo>
                <a:lnTo>
                  <a:pt x="156509" y="87466"/>
                </a:lnTo>
                <a:lnTo>
                  <a:pt x="156509" y="81532"/>
                </a:lnTo>
                <a:close/>
                <a:moveTo>
                  <a:pt x="168692" y="81532"/>
                </a:moveTo>
                <a:lnTo>
                  <a:pt x="168692" y="87466"/>
                </a:lnTo>
                <a:lnTo>
                  <a:pt x="162756" y="87466"/>
                </a:lnTo>
                <a:lnTo>
                  <a:pt x="162756" y="81532"/>
                </a:lnTo>
                <a:close/>
                <a:moveTo>
                  <a:pt x="174939" y="81532"/>
                </a:moveTo>
                <a:lnTo>
                  <a:pt x="174939" y="87466"/>
                </a:lnTo>
                <a:lnTo>
                  <a:pt x="169005" y="87466"/>
                </a:lnTo>
                <a:lnTo>
                  <a:pt x="169005" y="81532"/>
                </a:lnTo>
                <a:close/>
                <a:moveTo>
                  <a:pt x="181186" y="81532"/>
                </a:moveTo>
                <a:lnTo>
                  <a:pt x="181186" y="87466"/>
                </a:lnTo>
                <a:lnTo>
                  <a:pt x="175252" y="87466"/>
                </a:lnTo>
                <a:lnTo>
                  <a:pt x="175252" y="81532"/>
                </a:lnTo>
                <a:close/>
                <a:moveTo>
                  <a:pt x="187435" y="81532"/>
                </a:moveTo>
                <a:lnTo>
                  <a:pt x="187435" y="87466"/>
                </a:lnTo>
                <a:lnTo>
                  <a:pt x="181499" y="87466"/>
                </a:lnTo>
                <a:lnTo>
                  <a:pt x="181499" y="81532"/>
                </a:lnTo>
                <a:close/>
                <a:moveTo>
                  <a:pt x="193684" y="81532"/>
                </a:moveTo>
                <a:lnTo>
                  <a:pt x="193684" y="87466"/>
                </a:lnTo>
                <a:lnTo>
                  <a:pt x="187749" y="87466"/>
                </a:lnTo>
                <a:lnTo>
                  <a:pt x="187749" y="81532"/>
                </a:lnTo>
                <a:close/>
                <a:moveTo>
                  <a:pt x="199931" y="81532"/>
                </a:moveTo>
                <a:lnTo>
                  <a:pt x="199931" y="87466"/>
                </a:lnTo>
                <a:lnTo>
                  <a:pt x="193996" y="87466"/>
                </a:lnTo>
                <a:lnTo>
                  <a:pt x="193996" y="81532"/>
                </a:lnTo>
                <a:close/>
                <a:moveTo>
                  <a:pt x="206180" y="81532"/>
                </a:moveTo>
                <a:lnTo>
                  <a:pt x="206180" y="87466"/>
                </a:lnTo>
                <a:lnTo>
                  <a:pt x="200244" y="87466"/>
                </a:lnTo>
                <a:lnTo>
                  <a:pt x="200244" y="81532"/>
                </a:lnTo>
                <a:close/>
                <a:moveTo>
                  <a:pt x="212427" y="81532"/>
                </a:moveTo>
                <a:lnTo>
                  <a:pt x="212427" y="87466"/>
                </a:lnTo>
                <a:lnTo>
                  <a:pt x="206491" y="87466"/>
                </a:lnTo>
                <a:lnTo>
                  <a:pt x="206491" y="81532"/>
                </a:lnTo>
                <a:close/>
                <a:moveTo>
                  <a:pt x="218674" y="81532"/>
                </a:moveTo>
                <a:lnTo>
                  <a:pt x="218674" y="87466"/>
                </a:lnTo>
                <a:lnTo>
                  <a:pt x="212739" y="87466"/>
                </a:lnTo>
                <a:lnTo>
                  <a:pt x="212739" y="81532"/>
                </a:lnTo>
                <a:close/>
                <a:moveTo>
                  <a:pt x="224921" y="81532"/>
                </a:moveTo>
                <a:lnTo>
                  <a:pt x="224921" y="87466"/>
                </a:lnTo>
                <a:lnTo>
                  <a:pt x="218987" y="87466"/>
                </a:lnTo>
                <a:lnTo>
                  <a:pt x="218987" y="81532"/>
                </a:lnTo>
                <a:close/>
                <a:moveTo>
                  <a:pt x="231170" y="81532"/>
                </a:moveTo>
                <a:lnTo>
                  <a:pt x="231170" y="87466"/>
                </a:lnTo>
                <a:lnTo>
                  <a:pt x="225234" y="87466"/>
                </a:lnTo>
                <a:lnTo>
                  <a:pt x="225234" y="81532"/>
                </a:lnTo>
                <a:close/>
                <a:moveTo>
                  <a:pt x="237417" y="81532"/>
                </a:moveTo>
                <a:lnTo>
                  <a:pt x="237417" y="87466"/>
                </a:lnTo>
                <a:lnTo>
                  <a:pt x="231481" y="87466"/>
                </a:lnTo>
                <a:lnTo>
                  <a:pt x="231481" y="81532"/>
                </a:lnTo>
                <a:close/>
                <a:moveTo>
                  <a:pt x="243664" y="81532"/>
                </a:moveTo>
                <a:lnTo>
                  <a:pt x="243664" y="87466"/>
                </a:lnTo>
                <a:lnTo>
                  <a:pt x="237729" y="87466"/>
                </a:lnTo>
                <a:lnTo>
                  <a:pt x="237729" y="81532"/>
                </a:lnTo>
                <a:close/>
                <a:moveTo>
                  <a:pt x="249911" y="81532"/>
                </a:moveTo>
                <a:lnTo>
                  <a:pt x="249911" y="87466"/>
                </a:lnTo>
                <a:lnTo>
                  <a:pt x="243977" y="87466"/>
                </a:lnTo>
                <a:lnTo>
                  <a:pt x="243977" y="81532"/>
                </a:lnTo>
                <a:close/>
                <a:moveTo>
                  <a:pt x="256161" y="81532"/>
                </a:moveTo>
                <a:lnTo>
                  <a:pt x="256161" y="87466"/>
                </a:lnTo>
                <a:lnTo>
                  <a:pt x="250225" y="87466"/>
                </a:lnTo>
                <a:lnTo>
                  <a:pt x="250225" y="81532"/>
                </a:lnTo>
                <a:close/>
                <a:moveTo>
                  <a:pt x="262409" y="81532"/>
                </a:moveTo>
                <a:lnTo>
                  <a:pt x="262409" y="87466"/>
                </a:lnTo>
                <a:lnTo>
                  <a:pt x="256474" y="87466"/>
                </a:lnTo>
                <a:lnTo>
                  <a:pt x="256474" y="81532"/>
                </a:lnTo>
                <a:close/>
                <a:moveTo>
                  <a:pt x="268656" y="81532"/>
                </a:moveTo>
                <a:lnTo>
                  <a:pt x="268656" y="87466"/>
                </a:lnTo>
                <a:lnTo>
                  <a:pt x="262721" y="87466"/>
                </a:lnTo>
                <a:lnTo>
                  <a:pt x="262721" y="81532"/>
                </a:lnTo>
                <a:close/>
                <a:moveTo>
                  <a:pt x="274904" y="81532"/>
                </a:moveTo>
                <a:lnTo>
                  <a:pt x="274904" y="87466"/>
                </a:lnTo>
                <a:lnTo>
                  <a:pt x="268968" y="87466"/>
                </a:lnTo>
                <a:lnTo>
                  <a:pt x="268968" y="81532"/>
                </a:lnTo>
                <a:close/>
                <a:moveTo>
                  <a:pt x="6251" y="87779"/>
                </a:moveTo>
                <a:lnTo>
                  <a:pt x="6251" y="93713"/>
                </a:lnTo>
                <a:lnTo>
                  <a:pt x="315" y="93713"/>
                </a:lnTo>
                <a:lnTo>
                  <a:pt x="315" y="87779"/>
                </a:lnTo>
                <a:close/>
                <a:moveTo>
                  <a:pt x="12498" y="87779"/>
                </a:moveTo>
                <a:lnTo>
                  <a:pt x="12498" y="93713"/>
                </a:lnTo>
                <a:lnTo>
                  <a:pt x="6562" y="93713"/>
                </a:lnTo>
                <a:lnTo>
                  <a:pt x="6562" y="87779"/>
                </a:lnTo>
                <a:close/>
                <a:moveTo>
                  <a:pt x="18745" y="87779"/>
                </a:moveTo>
                <a:lnTo>
                  <a:pt x="18745" y="93713"/>
                </a:lnTo>
                <a:lnTo>
                  <a:pt x="12810" y="93713"/>
                </a:lnTo>
                <a:lnTo>
                  <a:pt x="12810" y="87779"/>
                </a:lnTo>
                <a:close/>
                <a:moveTo>
                  <a:pt x="24992" y="87779"/>
                </a:moveTo>
                <a:lnTo>
                  <a:pt x="24992" y="93713"/>
                </a:lnTo>
                <a:lnTo>
                  <a:pt x="19058" y="93713"/>
                </a:lnTo>
                <a:lnTo>
                  <a:pt x="19058" y="87779"/>
                </a:lnTo>
                <a:close/>
                <a:moveTo>
                  <a:pt x="31242" y="87779"/>
                </a:moveTo>
                <a:lnTo>
                  <a:pt x="31242" y="93713"/>
                </a:lnTo>
                <a:lnTo>
                  <a:pt x="25305" y="93713"/>
                </a:lnTo>
                <a:lnTo>
                  <a:pt x="25305" y="87779"/>
                </a:lnTo>
                <a:close/>
                <a:moveTo>
                  <a:pt x="37489" y="87779"/>
                </a:moveTo>
                <a:lnTo>
                  <a:pt x="37489" y="93713"/>
                </a:lnTo>
                <a:lnTo>
                  <a:pt x="31553" y="93713"/>
                </a:lnTo>
                <a:lnTo>
                  <a:pt x="31553" y="87779"/>
                </a:lnTo>
                <a:close/>
                <a:moveTo>
                  <a:pt x="43737" y="87779"/>
                </a:moveTo>
                <a:lnTo>
                  <a:pt x="43737" y="93713"/>
                </a:lnTo>
                <a:lnTo>
                  <a:pt x="37802" y="93713"/>
                </a:lnTo>
                <a:lnTo>
                  <a:pt x="37802" y="87779"/>
                </a:lnTo>
                <a:close/>
                <a:moveTo>
                  <a:pt x="49985" y="87779"/>
                </a:moveTo>
                <a:lnTo>
                  <a:pt x="49985" y="93713"/>
                </a:lnTo>
                <a:lnTo>
                  <a:pt x="44049" y="93713"/>
                </a:lnTo>
                <a:lnTo>
                  <a:pt x="44049" y="87779"/>
                </a:lnTo>
                <a:close/>
                <a:moveTo>
                  <a:pt x="56232" y="87779"/>
                </a:moveTo>
                <a:lnTo>
                  <a:pt x="56232" y="93713"/>
                </a:lnTo>
                <a:lnTo>
                  <a:pt x="50296" y="93713"/>
                </a:lnTo>
                <a:lnTo>
                  <a:pt x="50296" y="87779"/>
                </a:lnTo>
                <a:close/>
                <a:moveTo>
                  <a:pt x="62480" y="87779"/>
                </a:moveTo>
                <a:lnTo>
                  <a:pt x="62480" y="93713"/>
                </a:lnTo>
                <a:lnTo>
                  <a:pt x="56545" y="93713"/>
                </a:lnTo>
                <a:lnTo>
                  <a:pt x="56545" y="87779"/>
                </a:lnTo>
                <a:close/>
                <a:moveTo>
                  <a:pt x="68727" y="87779"/>
                </a:moveTo>
                <a:lnTo>
                  <a:pt x="68727" y="93713"/>
                </a:lnTo>
                <a:lnTo>
                  <a:pt x="62792" y="93713"/>
                </a:lnTo>
                <a:lnTo>
                  <a:pt x="62792" y="87779"/>
                </a:lnTo>
                <a:close/>
                <a:moveTo>
                  <a:pt x="74975" y="87779"/>
                </a:moveTo>
                <a:lnTo>
                  <a:pt x="74975" y="93713"/>
                </a:lnTo>
                <a:lnTo>
                  <a:pt x="69039" y="93713"/>
                </a:lnTo>
                <a:lnTo>
                  <a:pt x="69039" y="87779"/>
                </a:lnTo>
                <a:close/>
                <a:moveTo>
                  <a:pt x="81223" y="87779"/>
                </a:moveTo>
                <a:lnTo>
                  <a:pt x="81223" y="93713"/>
                </a:lnTo>
                <a:lnTo>
                  <a:pt x="75286" y="93713"/>
                </a:lnTo>
                <a:lnTo>
                  <a:pt x="75286" y="87779"/>
                </a:lnTo>
                <a:close/>
                <a:moveTo>
                  <a:pt x="87470" y="87779"/>
                </a:moveTo>
                <a:lnTo>
                  <a:pt x="87470" y="93713"/>
                </a:lnTo>
                <a:lnTo>
                  <a:pt x="81535" y="93713"/>
                </a:lnTo>
                <a:lnTo>
                  <a:pt x="81535" y="87779"/>
                </a:lnTo>
                <a:close/>
                <a:moveTo>
                  <a:pt x="93718" y="87779"/>
                </a:moveTo>
                <a:lnTo>
                  <a:pt x="93718" y="93713"/>
                </a:lnTo>
                <a:lnTo>
                  <a:pt x="87784" y="93713"/>
                </a:lnTo>
                <a:lnTo>
                  <a:pt x="87784" y="87779"/>
                </a:lnTo>
                <a:close/>
                <a:moveTo>
                  <a:pt x="162445" y="87779"/>
                </a:moveTo>
                <a:lnTo>
                  <a:pt x="162445" y="93713"/>
                </a:lnTo>
                <a:lnTo>
                  <a:pt x="156509" y="93713"/>
                </a:lnTo>
                <a:lnTo>
                  <a:pt x="156509" y="87779"/>
                </a:lnTo>
                <a:close/>
                <a:moveTo>
                  <a:pt x="168692" y="87779"/>
                </a:moveTo>
                <a:lnTo>
                  <a:pt x="168692" y="93713"/>
                </a:lnTo>
                <a:lnTo>
                  <a:pt x="162756" y="93713"/>
                </a:lnTo>
                <a:lnTo>
                  <a:pt x="162756" y="87779"/>
                </a:lnTo>
                <a:close/>
                <a:moveTo>
                  <a:pt x="174939" y="87779"/>
                </a:moveTo>
                <a:lnTo>
                  <a:pt x="174939" y="93713"/>
                </a:lnTo>
                <a:lnTo>
                  <a:pt x="169005" y="93713"/>
                </a:lnTo>
                <a:lnTo>
                  <a:pt x="169005" y="87779"/>
                </a:lnTo>
                <a:close/>
                <a:moveTo>
                  <a:pt x="181186" y="87779"/>
                </a:moveTo>
                <a:lnTo>
                  <a:pt x="181186" y="93713"/>
                </a:lnTo>
                <a:lnTo>
                  <a:pt x="175252" y="93713"/>
                </a:lnTo>
                <a:lnTo>
                  <a:pt x="175252" y="87779"/>
                </a:lnTo>
                <a:close/>
                <a:moveTo>
                  <a:pt x="187435" y="87779"/>
                </a:moveTo>
                <a:lnTo>
                  <a:pt x="187435" y="93713"/>
                </a:lnTo>
                <a:lnTo>
                  <a:pt x="181499" y="93713"/>
                </a:lnTo>
                <a:lnTo>
                  <a:pt x="181499" y="87779"/>
                </a:lnTo>
                <a:close/>
                <a:moveTo>
                  <a:pt x="193684" y="87779"/>
                </a:moveTo>
                <a:lnTo>
                  <a:pt x="193684" y="93713"/>
                </a:lnTo>
                <a:lnTo>
                  <a:pt x="187749" y="93713"/>
                </a:lnTo>
                <a:lnTo>
                  <a:pt x="187749" y="87779"/>
                </a:lnTo>
                <a:close/>
                <a:moveTo>
                  <a:pt x="199931" y="87779"/>
                </a:moveTo>
                <a:lnTo>
                  <a:pt x="199931" y="93713"/>
                </a:lnTo>
                <a:lnTo>
                  <a:pt x="193996" y="93713"/>
                </a:lnTo>
                <a:lnTo>
                  <a:pt x="193996" y="87779"/>
                </a:lnTo>
                <a:close/>
                <a:moveTo>
                  <a:pt x="206180" y="87779"/>
                </a:moveTo>
                <a:lnTo>
                  <a:pt x="206180" y="93713"/>
                </a:lnTo>
                <a:lnTo>
                  <a:pt x="200244" y="93713"/>
                </a:lnTo>
                <a:lnTo>
                  <a:pt x="200244" y="87779"/>
                </a:lnTo>
                <a:close/>
                <a:moveTo>
                  <a:pt x="212427" y="87779"/>
                </a:moveTo>
                <a:lnTo>
                  <a:pt x="212427" y="93713"/>
                </a:lnTo>
                <a:lnTo>
                  <a:pt x="206491" y="93713"/>
                </a:lnTo>
                <a:lnTo>
                  <a:pt x="206491" y="87779"/>
                </a:lnTo>
                <a:close/>
                <a:moveTo>
                  <a:pt x="99967" y="87781"/>
                </a:moveTo>
                <a:lnTo>
                  <a:pt x="99967" y="93717"/>
                </a:lnTo>
                <a:lnTo>
                  <a:pt x="94031" y="93717"/>
                </a:lnTo>
                <a:lnTo>
                  <a:pt x="94031" y="87781"/>
                </a:lnTo>
                <a:close/>
                <a:moveTo>
                  <a:pt x="106214" y="87781"/>
                </a:moveTo>
                <a:lnTo>
                  <a:pt x="106214" y="93717"/>
                </a:lnTo>
                <a:lnTo>
                  <a:pt x="100278" y="93717"/>
                </a:lnTo>
                <a:lnTo>
                  <a:pt x="100278" y="87781"/>
                </a:lnTo>
                <a:close/>
                <a:moveTo>
                  <a:pt x="112461" y="87781"/>
                </a:moveTo>
                <a:lnTo>
                  <a:pt x="112461" y="93717"/>
                </a:lnTo>
                <a:lnTo>
                  <a:pt x="106527" y="93717"/>
                </a:lnTo>
                <a:lnTo>
                  <a:pt x="106527" y="87781"/>
                </a:lnTo>
                <a:close/>
                <a:moveTo>
                  <a:pt x="118710" y="87781"/>
                </a:moveTo>
                <a:lnTo>
                  <a:pt x="118710" y="93717"/>
                </a:lnTo>
                <a:lnTo>
                  <a:pt x="112774" y="93717"/>
                </a:lnTo>
                <a:lnTo>
                  <a:pt x="112774" y="87781"/>
                </a:lnTo>
                <a:close/>
                <a:moveTo>
                  <a:pt x="124957" y="87781"/>
                </a:moveTo>
                <a:lnTo>
                  <a:pt x="124957" y="93717"/>
                </a:lnTo>
                <a:lnTo>
                  <a:pt x="119021" y="93717"/>
                </a:lnTo>
                <a:lnTo>
                  <a:pt x="119021" y="87781"/>
                </a:lnTo>
                <a:close/>
                <a:moveTo>
                  <a:pt x="131204" y="87781"/>
                </a:moveTo>
                <a:lnTo>
                  <a:pt x="131204" y="93717"/>
                </a:lnTo>
                <a:lnTo>
                  <a:pt x="125270" y="93717"/>
                </a:lnTo>
                <a:lnTo>
                  <a:pt x="125270" y="87781"/>
                </a:lnTo>
                <a:close/>
                <a:moveTo>
                  <a:pt x="137451" y="87781"/>
                </a:moveTo>
                <a:lnTo>
                  <a:pt x="137451" y="93717"/>
                </a:lnTo>
                <a:lnTo>
                  <a:pt x="131517" y="93717"/>
                </a:lnTo>
                <a:lnTo>
                  <a:pt x="131517" y="87781"/>
                </a:lnTo>
                <a:close/>
                <a:moveTo>
                  <a:pt x="143702" y="87781"/>
                </a:moveTo>
                <a:lnTo>
                  <a:pt x="143702" y="93717"/>
                </a:lnTo>
                <a:lnTo>
                  <a:pt x="137766" y="93717"/>
                </a:lnTo>
                <a:lnTo>
                  <a:pt x="137766" y="87781"/>
                </a:lnTo>
                <a:close/>
                <a:moveTo>
                  <a:pt x="149949" y="87781"/>
                </a:moveTo>
                <a:lnTo>
                  <a:pt x="149949" y="93717"/>
                </a:lnTo>
                <a:lnTo>
                  <a:pt x="144015" y="93717"/>
                </a:lnTo>
                <a:lnTo>
                  <a:pt x="144015" y="87781"/>
                </a:lnTo>
                <a:close/>
                <a:moveTo>
                  <a:pt x="156196" y="87781"/>
                </a:moveTo>
                <a:lnTo>
                  <a:pt x="156196" y="93717"/>
                </a:lnTo>
                <a:lnTo>
                  <a:pt x="150262" y="93717"/>
                </a:lnTo>
                <a:lnTo>
                  <a:pt x="150262" y="87781"/>
                </a:lnTo>
                <a:close/>
                <a:moveTo>
                  <a:pt x="218674" y="87781"/>
                </a:moveTo>
                <a:lnTo>
                  <a:pt x="218674" y="93717"/>
                </a:lnTo>
                <a:lnTo>
                  <a:pt x="212739" y="93717"/>
                </a:lnTo>
                <a:lnTo>
                  <a:pt x="212739" y="87781"/>
                </a:lnTo>
                <a:close/>
                <a:moveTo>
                  <a:pt x="224921" y="87781"/>
                </a:moveTo>
                <a:lnTo>
                  <a:pt x="224921" y="93717"/>
                </a:lnTo>
                <a:lnTo>
                  <a:pt x="218987" y="93717"/>
                </a:lnTo>
                <a:lnTo>
                  <a:pt x="218987" y="87781"/>
                </a:lnTo>
                <a:close/>
                <a:moveTo>
                  <a:pt x="231170" y="87781"/>
                </a:moveTo>
                <a:lnTo>
                  <a:pt x="231170" y="93717"/>
                </a:lnTo>
                <a:lnTo>
                  <a:pt x="225234" y="93717"/>
                </a:lnTo>
                <a:lnTo>
                  <a:pt x="225234" y="87781"/>
                </a:lnTo>
                <a:close/>
                <a:moveTo>
                  <a:pt x="237417" y="87781"/>
                </a:moveTo>
                <a:lnTo>
                  <a:pt x="237417" y="93717"/>
                </a:lnTo>
                <a:lnTo>
                  <a:pt x="231481" y="93717"/>
                </a:lnTo>
                <a:lnTo>
                  <a:pt x="231481" y="87781"/>
                </a:lnTo>
                <a:close/>
                <a:moveTo>
                  <a:pt x="243664" y="87781"/>
                </a:moveTo>
                <a:lnTo>
                  <a:pt x="243664" y="93717"/>
                </a:lnTo>
                <a:lnTo>
                  <a:pt x="237729" y="93717"/>
                </a:lnTo>
                <a:lnTo>
                  <a:pt x="237729" y="87781"/>
                </a:lnTo>
                <a:close/>
                <a:moveTo>
                  <a:pt x="249911" y="87781"/>
                </a:moveTo>
                <a:lnTo>
                  <a:pt x="249911" y="93717"/>
                </a:lnTo>
                <a:lnTo>
                  <a:pt x="243977" y="93717"/>
                </a:lnTo>
                <a:lnTo>
                  <a:pt x="243977" y="87781"/>
                </a:lnTo>
                <a:close/>
                <a:moveTo>
                  <a:pt x="256161" y="87781"/>
                </a:moveTo>
                <a:lnTo>
                  <a:pt x="256161" y="93717"/>
                </a:lnTo>
                <a:lnTo>
                  <a:pt x="250225" y="93717"/>
                </a:lnTo>
                <a:lnTo>
                  <a:pt x="250225" y="87781"/>
                </a:lnTo>
                <a:close/>
                <a:moveTo>
                  <a:pt x="262409" y="87781"/>
                </a:moveTo>
                <a:lnTo>
                  <a:pt x="262409" y="93717"/>
                </a:lnTo>
                <a:lnTo>
                  <a:pt x="256474" y="93717"/>
                </a:lnTo>
                <a:lnTo>
                  <a:pt x="256474" y="87781"/>
                </a:lnTo>
                <a:close/>
                <a:moveTo>
                  <a:pt x="268656" y="87781"/>
                </a:moveTo>
                <a:lnTo>
                  <a:pt x="268656" y="93717"/>
                </a:lnTo>
                <a:lnTo>
                  <a:pt x="262721" y="93717"/>
                </a:lnTo>
                <a:lnTo>
                  <a:pt x="262721" y="87781"/>
                </a:lnTo>
                <a:close/>
                <a:moveTo>
                  <a:pt x="274904" y="87781"/>
                </a:moveTo>
                <a:lnTo>
                  <a:pt x="274904" y="93717"/>
                </a:lnTo>
                <a:lnTo>
                  <a:pt x="268968" y="93717"/>
                </a:lnTo>
                <a:lnTo>
                  <a:pt x="268968" y="87781"/>
                </a:lnTo>
                <a:close/>
                <a:moveTo>
                  <a:pt x="6251" y="94028"/>
                </a:moveTo>
                <a:lnTo>
                  <a:pt x="6251" y="99964"/>
                </a:lnTo>
                <a:lnTo>
                  <a:pt x="315" y="99964"/>
                </a:lnTo>
                <a:lnTo>
                  <a:pt x="315" y="94028"/>
                </a:lnTo>
                <a:close/>
                <a:moveTo>
                  <a:pt x="12498" y="94028"/>
                </a:moveTo>
                <a:lnTo>
                  <a:pt x="12498" y="99964"/>
                </a:lnTo>
                <a:lnTo>
                  <a:pt x="6562" y="99964"/>
                </a:lnTo>
                <a:lnTo>
                  <a:pt x="6562" y="94028"/>
                </a:lnTo>
                <a:close/>
                <a:moveTo>
                  <a:pt x="18745" y="94028"/>
                </a:moveTo>
                <a:lnTo>
                  <a:pt x="18745" y="99964"/>
                </a:lnTo>
                <a:lnTo>
                  <a:pt x="12810" y="99964"/>
                </a:lnTo>
                <a:lnTo>
                  <a:pt x="12810" y="94028"/>
                </a:lnTo>
                <a:close/>
                <a:moveTo>
                  <a:pt x="24992" y="94028"/>
                </a:moveTo>
                <a:lnTo>
                  <a:pt x="24992" y="99964"/>
                </a:lnTo>
                <a:lnTo>
                  <a:pt x="19058" y="99964"/>
                </a:lnTo>
                <a:lnTo>
                  <a:pt x="19058" y="94028"/>
                </a:lnTo>
                <a:close/>
                <a:moveTo>
                  <a:pt x="31242" y="94028"/>
                </a:moveTo>
                <a:lnTo>
                  <a:pt x="31242" y="99964"/>
                </a:lnTo>
                <a:lnTo>
                  <a:pt x="25305" y="99964"/>
                </a:lnTo>
                <a:lnTo>
                  <a:pt x="25305" y="94028"/>
                </a:lnTo>
                <a:close/>
                <a:moveTo>
                  <a:pt x="37489" y="94028"/>
                </a:moveTo>
                <a:lnTo>
                  <a:pt x="37489" y="99964"/>
                </a:lnTo>
                <a:lnTo>
                  <a:pt x="31553" y="99964"/>
                </a:lnTo>
                <a:lnTo>
                  <a:pt x="31553" y="94028"/>
                </a:lnTo>
                <a:close/>
                <a:moveTo>
                  <a:pt x="43737" y="94028"/>
                </a:moveTo>
                <a:lnTo>
                  <a:pt x="43737" y="99964"/>
                </a:lnTo>
                <a:lnTo>
                  <a:pt x="37802" y="99964"/>
                </a:lnTo>
                <a:lnTo>
                  <a:pt x="37802" y="94028"/>
                </a:lnTo>
                <a:close/>
                <a:moveTo>
                  <a:pt x="49985" y="94028"/>
                </a:moveTo>
                <a:lnTo>
                  <a:pt x="49985" y="99964"/>
                </a:lnTo>
                <a:lnTo>
                  <a:pt x="44049" y="99964"/>
                </a:lnTo>
                <a:lnTo>
                  <a:pt x="44049" y="94028"/>
                </a:lnTo>
                <a:close/>
                <a:moveTo>
                  <a:pt x="56232" y="94028"/>
                </a:moveTo>
                <a:lnTo>
                  <a:pt x="56232" y="99964"/>
                </a:lnTo>
                <a:lnTo>
                  <a:pt x="50296" y="99964"/>
                </a:lnTo>
                <a:lnTo>
                  <a:pt x="50296" y="94028"/>
                </a:lnTo>
                <a:close/>
                <a:moveTo>
                  <a:pt x="62480" y="94028"/>
                </a:moveTo>
                <a:lnTo>
                  <a:pt x="62480" y="99964"/>
                </a:lnTo>
                <a:lnTo>
                  <a:pt x="56545" y="99964"/>
                </a:lnTo>
                <a:lnTo>
                  <a:pt x="56545" y="94028"/>
                </a:lnTo>
                <a:close/>
                <a:moveTo>
                  <a:pt x="68727" y="94028"/>
                </a:moveTo>
                <a:lnTo>
                  <a:pt x="68727" y="99964"/>
                </a:lnTo>
                <a:lnTo>
                  <a:pt x="62792" y="99964"/>
                </a:lnTo>
                <a:lnTo>
                  <a:pt x="62792" y="94028"/>
                </a:lnTo>
                <a:close/>
                <a:moveTo>
                  <a:pt x="74975" y="94028"/>
                </a:moveTo>
                <a:lnTo>
                  <a:pt x="74975" y="99964"/>
                </a:lnTo>
                <a:lnTo>
                  <a:pt x="69039" y="99964"/>
                </a:lnTo>
                <a:lnTo>
                  <a:pt x="69039" y="94028"/>
                </a:lnTo>
                <a:close/>
                <a:moveTo>
                  <a:pt x="81223" y="94028"/>
                </a:moveTo>
                <a:lnTo>
                  <a:pt x="81223" y="99964"/>
                </a:lnTo>
                <a:lnTo>
                  <a:pt x="75286" y="99964"/>
                </a:lnTo>
                <a:lnTo>
                  <a:pt x="75286" y="94028"/>
                </a:lnTo>
                <a:close/>
                <a:moveTo>
                  <a:pt x="87470" y="94028"/>
                </a:moveTo>
                <a:lnTo>
                  <a:pt x="87470" y="99964"/>
                </a:lnTo>
                <a:lnTo>
                  <a:pt x="81535" y="99964"/>
                </a:lnTo>
                <a:lnTo>
                  <a:pt x="81535" y="94028"/>
                </a:lnTo>
                <a:close/>
                <a:moveTo>
                  <a:pt x="93718" y="94028"/>
                </a:moveTo>
                <a:lnTo>
                  <a:pt x="93718" y="99964"/>
                </a:lnTo>
                <a:lnTo>
                  <a:pt x="87784" y="99964"/>
                </a:lnTo>
                <a:lnTo>
                  <a:pt x="87784" y="94028"/>
                </a:lnTo>
                <a:close/>
                <a:moveTo>
                  <a:pt x="99967" y="94028"/>
                </a:moveTo>
                <a:lnTo>
                  <a:pt x="99967" y="99964"/>
                </a:lnTo>
                <a:lnTo>
                  <a:pt x="94031" y="99964"/>
                </a:lnTo>
                <a:lnTo>
                  <a:pt x="94031" y="94028"/>
                </a:lnTo>
                <a:close/>
                <a:moveTo>
                  <a:pt x="106214" y="94029"/>
                </a:moveTo>
                <a:lnTo>
                  <a:pt x="106214" y="99964"/>
                </a:lnTo>
                <a:lnTo>
                  <a:pt x="100278" y="99964"/>
                </a:lnTo>
                <a:lnTo>
                  <a:pt x="100278" y="94029"/>
                </a:lnTo>
                <a:close/>
                <a:moveTo>
                  <a:pt x="112461" y="94029"/>
                </a:moveTo>
                <a:lnTo>
                  <a:pt x="112461" y="99964"/>
                </a:lnTo>
                <a:lnTo>
                  <a:pt x="106527" y="99964"/>
                </a:lnTo>
                <a:lnTo>
                  <a:pt x="106527" y="94029"/>
                </a:lnTo>
                <a:close/>
                <a:moveTo>
                  <a:pt x="118710" y="94029"/>
                </a:moveTo>
                <a:lnTo>
                  <a:pt x="118710" y="99964"/>
                </a:lnTo>
                <a:lnTo>
                  <a:pt x="112774" y="99964"/>
                </a:lnTo>
                <a:lnTo>
                  <a:pt x="112774" y="94029"/>
                </a:lnTo>
                <a:close/>
                <a:moveTo>
                  <a:pt x="124957" y="94029"/>
                </a:moveTo>
                <a:lnTo>
                  <a:pt x="124957" y="99964"/>
                </a:lnTo>
                <a:lnTo>
                  <a:pt x="119021" y="99964"/>
                </a:lnTo>
                <a:lnTo>
                  <a:pt x="119021" y="94029"/>
                </a:lnTo>
                <a:close/>
                <a:moveTo>
                  <a:pt x="131204" y="94029"/>
                </a:moveTo>
                <a:lnTo>
                  <a:pt x="131204" y="99964"/>
                </a:lnTo>
                <a:lnTo>
                  <a:pt x="125270" y="99964"/>
                </a:lnTo>
                <a:lnTo>
                  <a:pt x="125270" y="94029"/>
                </a:lnTo>
                <a:close/>
                <a:moveTo>
                  <a:pt x="137451" y="94029"/>
                </a:moveTo>
                <a:lnTo>
                  <a:pt x="137451" y="99964"/>
                </a:lnTo>
                <a:lnTo>
                  <a:pt x="131517" y="99964"/>
                </a:lnTo>
                <a:lnTo>
                  <a:pt x="131517" y="94029"/>
                </a:lnTo>
                <a:close/>
                <a:moveTo>
                  <a:pt x="143702" y="94029"/>
                </a:moveTo>
                <a:lnTo>
                  <a:pt x="143702" y="99964"/>
                </a:lnTo>
                <a:lnTo>
                  <a:pt x="137766" y="99964"/>
                </a:lnTo>
                <a:lnTo>
                  <a:pt x="137766" y="94029"/>
                </a:lnTo>
                <a:close/>
                <a:moveTo>
                  <a:pt x="149949" y="94029"/>
                </a:moveTo>
                <a:lnTo>
                  <a:pt x="149949" y="99964"/>
                </a:lnTo>
                <a:lnTo>
                  <a:pt x="144015" y="99964"/>
                </a:lnTo>
                <a:lnTo>
                  <a:pt x="144015" y="94029"/>
                </a:lnTo>
                <a:close/>
                <a:moveTo>
                  <a:pt x="156196" y="94029"/>
                </a:moveTo>
                <a:lnTo>
                  <a:pt x="156196" y="99964"/>
                </a:lnTo>
                <a:lnTo>
                  <a:pt x="150262" y="99964"/>
                </a:lnTo>
                <a:lnTo>
                  <a:pt x="150262" y="94029"/>
                </a:lnTo>
                <a:close/>
                <a:moveTo>
                  <a:pt x="162445" y="94028"/>
                </a:moveTo>
                <a:lnTo>
                  <a:pt x="162445" y="99964"/>
                </a:lnTo>
                <a:lnTo>
                  <a:pt x="156509" y="99964"/>
                </a:lnTo>
                <a:lnTo>
                  <a:pt x="156509" y="94028"/>
                </a:lnTo>
                <a:close/>
                <a:moveTo>
                  <a:pt x="168692" y="94028"/>
                </a:moveTo>
                <a:lnTo>
                  <a:pt x="168692" y="99964"/>
                </a:lnTo>
                <a:lnTo>
                  <a:pt x="162756" y="99964"/>
                </a:lnTo>
                <a:lnTo>
                  <a:pt x="162756" y="94028"/>
                </a:lnTo>
                <a:close/>
                <a:moveTo>
                  <a:pt x="174939" y="94028"/>
                </a:moveTo>
                <a:lnTo>
                  <a:pt x="174939" y="99964"/>
                </a:lnTo>
                <a:lnTo>
                  <a:pt x="169005" y="99964"/>
                </a:lnTo>
                <a:lnTo>
                  <a:pt x="169005" y="94028"/>
                </a:lnTo>
                <a:close/>
                <a:moveTo>
                  <a:pt x="181186" y="94028"/>
                </a:moveTo>
                <a:lnTo>
                  <a:pt x="181186" y="99964"/>
                </a:lnTo>
                <a:lnTo>
                  <a:pt x="175252" y="99964"/>
                </a:lnTo>
                <a:lnTo>
                  <a:pt x="175252" y="94028"/>
                </a:lnTo>
                <a:close/>
                <a:moveTo>
                  <a:pt x="187435" y="94028"/>
                </a:moveTo>
                <a:lnTo>
                  <a:pt x="187435" y="99964"/>
                </a:lnTo>
                <a:lnTo>
                  <a:pt x="181499" y="99964"/>
                </a:lnTo>
                <a:lnTo>
                  <a:pt x="181499" y="94028"/>
                </a:lnTo>
                <a:close/>
                <a:moveTo>
                  <a:pt x="193684" y="94028"/>
                </a:moveTo>
                <a:lnTo>
                  <a:pt x="193684" y="99964"/>
                </a:lnTo>
                <a:lnTo>
                  <a:pt x="187749" y="99964"/>
                </a:lnTo>
                <a:lnTo>
                  <a:pt x="187749" y="94028"/>
                </a:lnTo>
                <a:close/>
                <a:moveTo>
                  <a:pt x="199931" y="94028"/>
                </a:moveTo>
                <a:lnTo>
                  <a:pt x="199931" y="99964"/>
                </a:lnTo>
                <a:lnTo>
                  <a:pt x="193996" y="99964"/>
                </a:lnTo>
                <a:lnTo>
                  <a:pt x="193996" y="94028"/>
                </a:lnTo>
                <a:close/>
                <a:moveTo>
                  <a:pt x="206180" y="94028"/>
                </a:moveTo>
                <a:lnTo>
                  <a:pt x="206180" y="99964"/>
                </a:lnTo>
                <a:lnTo>
                  <a:pt x="200244" y="99964"/>
                </a:lnTo>
                <a:lnTo>
                  <a:pt x="200244" y="94028"/>
                </a:lnTo>
                <a:close/>
                <a:moveTo>
                  <a:pt x="212427" y="94028"/>
                </a:moveTo>
                <a:lnTo>
                  <a:pt x="212427" y="99964"/>
                </a:lnTo>
                <a:lnTo>
                  <a:pt x="206491" y="99964"/>
                </a:lnTo>
                <a:lnTo>
                  <a:pt x="206491" y="94028"/>
                </a:lnTo>
                <a:close/>
                <a:moveTo>
                  <a:pt x="218674" y="94028"/>
                </a:moveTo>
                <a:lnTo>
                  <a:pt x="218674" y="99964"/>
                </a:lnTo>
                <a:lnTo>
                  <a:pt x="212739" y="99964"/>
                </a:lnTo>
                <a:lnTo>
                  <a:pt x="212739" y="94028"/>
                </a:lnTo>
                <a:close/>
                <a:moveTo>
                  <a:pt x="224921" y="94029"/>
                </a:moveTo>
                <a:lnTo>
                  <a:pt x="224921" y="99964"/>
                </a:lnTo>
                <a:lnTo>
                  <a:pt x="218987" y="99964"/>
                </a:lnTo>
                <a:lnTo>
                  <a:pt x="218987" y="94029"/>
                </a:lnTo>
                <a:close/>
                <a:moveTo>
                  <a:pt x="231170" y="94029"/>
                </a:moveTo>
                <a:lnTo>
                  <a:pt x="231170" y="99964"/>
                </a:lnTo>
                <a:lnTo>
                  <a:pt x="225234" y="99964"/>
                </a:lnTo>
                <a:lnTo>
                  <a:pt x="225234" y="94029"/>
                </a:lnTo>
                <a:close/>
                <a:moveTo>
                  <a:pt x="237417" y="94029"/>
                </a:moveTo>
                <a:lnTo>
                  <a:pt x="237417" y="99964"/>
                </a:lnTo>
                <a:lnTo>
                  <a:pt x="231481" y="99964"/>
                </a:lnTo>
                <a:lnTo>
                  <a:pt x="231481" y="94029"/>
                </a:lnTo>
                <a:close/>
                <a:moveTo>
                  <a:pt x="243664" y="94029"/>
                </a:moveTo>
                <a:lnTo>
                  <a:pt x="243664" y="99964"/>
                </a:lnTo>
                <a:lnTo>
                  <a:pt x="237729" y="99964"/>
                </a:lnTo>
                <a:lnTo>
                  <a:pt x="237729" y="94029"/>
                </a:lnTo>
                <a:close/>
                <a:moveTo>
                  <a:pt x="249911" y="94029"/>
                </a:moveTo>
                <a:lnTo>
                  <a:pt x="249911" y="99964"/>
                </a:lnTo>
                <a:lnTo>
                  <a:pt x="243977" y="99964"/>
                </a:lnTo>
                <a:lnTo>
                  <a:pt x="243977" y="94029"/>
                </a:lnTo>
                <a:close/>
                <a:moveTo>
                  <a:pt x="256161" y="94029"/>
                </a:moveTo>
                <a:lnTo>
                  <a:pt x="256161" y="99964"/>
                </a:lnTo>
                <a:lnTo>
                  <a:pt x="250225" y="99964"/>
                </a:lnTo>
                <a:lnTo>
                  <a:pt x="250225" y="94029"/>
                </a:lnTo>
                <a:close/>
                <a:moveTo>
                  <a:pt x="262409" y="94029"/>
                </a:moveTo>
                <a:lnTo>
                  <a:pt x="262409" y="99964"/>
                </a:lnTo>
                <a:lnTo>
                  <a:pt x="256474" y="99964"/>
                </a:lnTo>
                <a:lnTo>
                  <a:pt x="256474" y="94029"/>
                </a:lnTo>
                <a:close/>
                <a:moveTo>
                  <a:pt x="268656" y="94029"/>
                </a:moveTo>
                <a:lnTo>
                  <a:pt x="268656" y="99964"/>
                </a:lnTo>
                <a:lnTo>
                  <a:pt x="262721" y="99964"/>
                </a:lnTo>
                <a:lnTo>
                  <a:pt x="262721" y="94029"/>
                </a:lnTo>
                <a:close/>
                <a:moveTo>
                  <a:pt x="274904" y="94029"/>
                </a:moveTo>
                <a:lnTo>
                  <a:pt x="274904" y="99964"/>
                </a:lnTo>
                <a:lnTo>
                  <a:pt x="268968" y="99964"/>
                </a:lnTo>
                <a:lnTo>
                  <a:pt x="268968" y="94029"/>
                </a:lnTo>
                <a:close/>
                <a:moveTo>
                  <a:pt x="6251" y="100276"/>
                </a:moveTo>
                <a:lnTo>
                  <a:pt x="6251" y="106211"/>
                </a:lnTo>
                <a:lnTo>
                  <a:pt x="315" y="106211"/>
                </a:lnTo>
                <a:lnTo>
                  <a:pt x="315" y="100276"/>
                </a:lnTo>
                <a:close/>
                <a:moveTo>
                  <a:pt x="12498" y="100276"/>
                </a:moveTo>
                <a:lnTo>
                  <a:pt x="12498" y="106211"/>
                </a:lnTo>
                <a:lnTo>
                  <a:pt x="6562" y="106211"/>
                </a:lnTo>
                <a:lnTo>
                  <a:pt x="6562" y="100276"/>
                </a:lnTo>
                <a:close/>
                <a:moveTo>
                  <a:pt x="18745" y="100276"/>
                </a:moveTo>
                <a:lnTo>
                  <a:pt x="18745" y="106211"/>
                </a:lnTo>
                <a:lnTo>
                  <a:pt x="12810" y="106211"/>
                </a:lnTo>
                <a:lnTo>
                  <a:pt x="12810" y="100276"/>
                </a:lnTo>
                <a:close/>
                <a:moveTo>
                  <a:pt x="24992" y="100276"/>
                </a:moveTo>
                <a:lnTo>
                  <a:pt x="24992" y="106211"/>
                </a:lnTo>
                <a:lnTo>
                  <a:pt x="19058" y="106211"/>
                </a:lnTo>
                <a:lnTo>
                  <a:pt x="19058" y="100276"/>
                </a:lnTo>
                <a:close/>
                <a:moveTo>
                  <a:pt x="31242" y="100276"/>
                </a:moveTo>
                <a:lnTo>
                  <a:pt x="31242" y="106211"/>
                </a:lnTo>
                <a:lnTo>
                  <a:pt x="25305" y="106211"/>
                </a:lnTo>
                <a:lnTo>
                  <a:pt x="25305" y="100276"/>
                </a:lnTo>
                <a:close/>
                <a:moveTo>
                  <a:pt x="37489" y="100276"/>
                </a:moveTo>
                <a:lnTo>
                  <a:pt x="37489" y="106211"/>
                </a:lnTo>
                <a:lnTo>
                  <a:pt x="31553" y="106211"/>
                </a:lnTo>
                <a:lnTo>
                  <a:pt x="31553" y="100276"/>
                </a:lnTo>
                <a:close/>
                <a:moveTo>
                  <a:pt x="43737" y="100276"/>
                </a:moveTo>
                <a:lnTo>
                  <a:pt x="43737" y="106211"/>
                </a:lnTo>
                <a:lnTo>
                  <a:pt x="37802" y="106211"/>
                </a:lnTo>
                <a:lnTo>
                  <a:pt x="37802" y="100276"/>
                </a:lnTo>
                <a:close/>
                <a:moveTo>
                  <a:pt x="49985" y="100276"/>
                </a:moveTo>
                <a:lnTo>
                  <a:pt x="49985" y="106211"/>
                </a:lnTo>
                <a:lnTo>
                  <a:pt x="44049" y="106211"/>
                </a:lnTo>
                <a:lnTo>
                  <a:pt x="44049" y="100276"/>
                </a:lnTo>
                <a:close/>
                <a:moveTo>
                  <a:pt x="56232" y="100276"/>
                </a:moveTo>
                <a:lnTo>
                  <a:pt x="56232" y="106211"/>
                </a:lnTo>
                <a:lnTo>
                  <a:pt x="50296" y="106211"/>
                </a:lnTo>
                <a:lnTo>
                  <a:pt x="50296" y="100276"/>
                </a:lnTo>
                <a:close/>
                <a:moveTo>
                  <a:pt x="62480" y="100276"/>
                </a:moveTo>
                <a:lnTo>
                  <a:pt x="62480" y="106211"/>
                </a:lnTo>
                <a:lnTo>
                  <a:pt x="56545" y="106211"/>
                </a:lnTo>
                <a:lnTo>
                  <a:pt x="56545" y="100276"/>
                </a:lnTo>
                <a:close/>
                <a:moveTo>
                  <a:pt x="68727" y="100276"/>
                </a:moveTo>
                <a:lnTo>
                  <a:pt x="68727" y="106211"/>
                </a:lnTo>
                <a:lnTo>
                  <a:pt x="62792" y="106211"/>
                </a:lnTo>
                <a:lnTo>
                  <a:pt x="62792" y="100276"/>
                </a:lnTo>
                <a:close/>
                <a:moveTo>
                  <a:pt x="74975" y="100276"/>
                </a:moveTo>
                <a:lnTo>
                  <a:pt x="74975" y="106211"/>
                </a:lnTo>
                <a:lnTo>
                  <a:pt x="69039" y="106211"/>
                </a:lnTo>
                <a:lnTo>
                  <a:pt x="69039" y="100276"/>
                </a:lnTo>
                <a:close/>
                <a:moveTo>
                  <a:pt x="81223" y="100276"/>
                </a:moveTo>
                <a:lnTo>
                  <a:pt x="81223" y="106211"/>
                </a:lnTo>
                <a:lnTo>
                  <a:pt x="75286" y="106211"/>
                </a:lnTo>
                <a:lnTo>
                  <a:pt x="75286" y="100276"/>
                </a:lnTo>
                <a:close/>
                <a:moveTo>
                  <a:pt x="87470" y="100276"/>
                </a:moveTo>
                <a:lnTo>
                  <a:pt x="87470" y="106211"/>
                </a:lnTo>
                <a:lnTo>
                  <a:pt x="81535" y="106211"/>
                </a:lnTo>
                <a:lnTo>
                  <a:pt x="81535" y="100276"/>
                </a:lnTo>
                <a:close/>
                <a:moveTo>
                  <a:pt x="93718" y="100276"/>
                </a:moveTo>
                <a:lnTo>
                  <a:pt x="93718" y="106211"/>
                </a:lnTo>
                <a:lnTo>
                  <a:pt x="87784" y="106211"/>
                </a:lnTo>
                <a:lnTo>
                  <a:pt x="87784" y="100276"/>
                </a:lnTo>
                <a:close/>
                <a:moveTo>
                  <a:pt x="99967" y="100276"/>
                </a:moveTo>
                <a:lnTo>
                  <a:pt x="99967" y="106211"/>
                </a:lnTo>
                <a:lnTo>
                  <a:pt x="94031" y="106211"/>
                </a:lnTo>
                <a:lnTo>
                  <a:pt x="94031" y="100276"/>
                </a:lnTo>
                <a:close/>
                <a:moveTo>
                  <a:pt x="106214" y="100276"/>
                </a:moveTo>
                <a:lnTo>
                  <a:pt x="106214" y="106211"/>
                </a:lnTo>
                <a:lnTo>
                  <a:pt x="100278" y="106211"/>
                </a:lnTo>
                <a:lnTo>
                  <a:pt x="100278" y="100276"/>
                </a:lnTo>
                <a:close/>
                <a:moveTo>
                  <a:pt x="112461" y="100276"/>
                </a:moveTo>
                <a:lnTo>
                  <a:pt x="112461" y="106211"/>
                </a:lnTo>
                <a:lnTo>
                  <a:pt x="106527" y="106211"/>
                </a:lnTo>
                <a:lnTo>
                  <a:pt x="106527" y="100276"/>
                </a:lnTo>
                <a:close/>
                <a:moveTo>
                  <a:pt x="118710" y="100276"/>
                </a:moveTo>
                <a:lnTo>
                  <a:pt x="118710" y="106211"/>
                </a:lnTo>
                <a:lnTo>
                  <a:pt x="112774" y="106211"/>
                </a:lnTo>
                <a:lnTo>
                  <a:pt x="112774" y="100276"/>
                </a:lnTo>
                <a:close/>
                <a:moveTo>
                  <a:pt x="124957" y="100276"/>
                </a:moveTo>
                <a:lnTo>
                  <a:pt x="124957" y="106211"/>
                </a:lnTo>
                <a:lnTo>
                  <a:pt x="119021" y="106211"/>
                </a:lnTo>
                <a:lnTo>
                  <a:pt x="119021" y="100276"/>
                </a:lnTo>
                <a:close/>
                <a:moveTo>
                  <a:pt x="131204" y="100276"/>
                </a:moveTo>
                <a:lnTo>
                  <a:pt x="131204" y="106211"/>
                </a:lnTo>
                <a:lnTo>
                  <a:pt x="125270" y="106211"/>
                </a:lnTo>
                <a:lnTo>
                  <a:pt x="125270" y="100276"/>
                </a:lnTo>
                <a:close/>
                <a:moveTo>
                  <a:pt x="137451" y="100276"/>
                </a:moveTo>
                <a:lnTo>
                  <a:pt x="137451" y="106211"/>
                </a:lnTo>
                <a:lnTo>
                  <a:pt x="131517" y="106211"/>
                </a:lnTo>
                <a:lnTo>
                  <a:pt x="131517" y="100276"/>
                </a:lnTo>
                <a:close/>
                <a:moveTo>
                  <a:pt x="143702" y="100276"/>
                </a:moveTo>
                <a:lnTo>
                  <a:pt x="143702" y="106211"/>
                </a:lnTo>
                <a:lnTo>
                  <a:pt x="137766" y="106211"/>
                </a:lnTo>
                <a:lnTo>
                  <a:pt x="137766" y="100276"/>
                </a:lnTo>
                <a:close/>
                <a:moveTo>
                  <a:pt x="149949" y="100276"/>
                </a:moveTo>
                <a:lnTo>
                  <a:pt x="149949" y="106211"/>
                </a:lnTo>
                <a:lnTo>
                  <a:pt x="144015" y="106211"/>
                </a:lnTo>
                <a:lnTo>
                  <a:pt x="144015" y="100276"/>
                </a:lnTo>
                <a:close/>
                <a:moveTo>
                  <a:pt x="156196" y="100276"/>
                </a:moveTo>
                <a:lnTo>
                  <a:pt x="156196" y="106211"/>
                </a:lnTo>
                <a:lnTo>
                  <a:pt x="150262" y="106211"/>
                </a:lnTo>
                <a:lnTo>
                  <a:pt x="150262" y="100276"/>
                </a:lnTo>
                <a:close/>
                <a:moveTo>
                  <a:pt x="162445" y="100276"/>
                </a:moveTo>
                <a:lnTo>
                  <a:pt x="162445" y="106211"/>
                </a:lnTo>
                <a:lnTo>
                  <a:pt x="156509" y="106211"/>
                </a:lnTo>
                <a:lnTo>
                  <a:pt x="156509" y="100276"/>
                </a:lnTo>
                <a:close/>
                <a:moveTo>
                  <a:pt x="168692" y="100276"/>
                </a:moveTo>
                <a:lnTo>
                  <a:pt x="168692" y="106211"/>
                </a:lnTo>
                <a:lnTo>
                  <a:pt x="162756" y="106211"/>
                </a:lnTo>
                <a:lnTo>
                  <a:pt x="162756" y="100276"/>
                </a:lnTo>
                <a:close/>
                <a:moveTo>
                  <a:pt x="174939" y="100276"/>
                </a:moveTo>
                <a:lnTo>
                  <a:pt x="174939" y="106211"/>
                </a:lnTo>
                <a:lnTo>
                  <a:pt x="169005" y="106211"/>
                </a:lnTo>
                <a:lnTo>
                  <a:pt x="169005" y="100276"/>
                </a:lnTo>
                <a:close/>
                <a:moveTo>
                  <a:pt x="181186" y="100276"/>
                </a:moveTo>
                <a:lnTo>
                  <a:pt x="181186" y="106211"/>
                </a:lnTo>
                <a:lnTo>
                  <a:pt x="175252" y="106211"/>
                </a:lnTo>
                <a:lnTo>
                  <a:pt x="175252" y="100276"/>
                </a:lnTo>
                <a:close/>
                <a:moveTo>
                  <a:pt x="187435" y="100276"/>
                </a:moveTo>
                <a:lnTo>
                  <a:pt x="187435" y="106211"/>
                </a:lnTo>
                <a:lnTo>
                  <a:pt x="181499" y="106211"/>
                </a:lnTo>
                <a:lnTo>
                  <a:pt x="181499" y="100276"/>
                </a:lnTo>
                <a:close/>
                <a:moveTo>
                  <a:pt x="193684" y="100276"/>
                </a:moveTo>
                <a:lnTo>
                  <a:pt x="193684" y="106211"/>
                </a:lnTo>
                <a:lnTo>
                  <a:pt x="187749" y="106211"/>
                </a:lnTo>
                <a:lnTo>
                  <a:pt x="187749" y="100276"/>
                </a:lnTo>
                <a:close/>
                <a:moveTo>
                  <a:pt x="199931" y="100276"/>
                </a:moveTo>
                <a:lnTo>
                  <a:pt x="199931" y="106211"/>
                </a:lnTo>
                <a:lnTo>
                  <a:pt x="193996" y="106211"/>
                </a:lnTo>
                <a:lnTo>
                  <a:pt x="193996" y="100276"/>
                </a:lnTo>
                <a:close/>
                <a:moveTo>
                  <a:pt x="206180" y="100276"/>
                </a:moveTo>
                <a:lnTo>
                  <a:pt x="206180" y="106211"/>
                </a:lnTo>
                <a:lnTo>
                  <a:pt x="200244" y="106211"/>
                </a:lnTo>
                <a:lnTo>
                  <a:pt x="200244" y="100276"/>
                </a:lnTo>
                <a:close/>
                <a:moveTo>
                  <a:pt x="212427" y="100276"/>
                </a:moveTo>
                <a:lnTo>
                  <a:pt x="212427" y="106211"/>
                </a:lnTo>
                <a:lnTo>
                  <a:pt x="206491" y="106211"/>
                </a:lnTo>
                <a:lnTo>
                  <a:pt x="206491" y="100276"/>
                </a:lnTo>
                <a:close/>
                <a:moveTo>
                  <a:pt x="218674" y="100276"/>
                </a:moveTo>
                <a:lnTo>
                  <a:pt x="218674" y="106211"/>
                </a:lnTo>
                <a:lnTo>
                  <a:pt x="212739" y="106211"/>
                </a:lnTo>
                <a:lnTo>
                  <a:pt x="212739" y="100276"/>
                </a:lnTo>
                <a:close/>
                <a:moveTo>
                  <a:pt x="224921" y="100276"/>
                </a:moveTo>
                <a:lnTo>
                  <a:pt x="224921" y="106211"/>
                </a:lnTo>
                <a:lnTo>
                  <a:pt x="218987" y="106211"/>
                </a:lnTo>
                <a:lnTo>
                  <a:pt x="218987" y="100276"/>
                </a:lnTo>
                <a:close/>
                <a:moveTo>
                  <a:pt x="231170" y="100276"/>
                </a:moveTo>
                <a:lnTo>
                  <a:pt x="231170" y="106211"/>
                </a:lnTo>
                <a:lnTo>
                  <a:pt x="225234" y="106211"/>
                </a:lnTo>
                <a:lnTo>
                  <a:pt x="225234" y="100276"/>
                </a:lnTo>
                <a:close/>
                <a:moveTo>
                  <a:pt x="237417" y="100276"/>
                </a:moveTo>
                <a:lnTo>
                  <a:pt x="237417" y="106211"/>
                </a:lnTo>
                <a:lnTo>
                  <a:pt x="231481" y="106211"/>
                </a:lnTo>
                <a:lnTo>
                  <a:pt x="231481" y="100276"/>
                </a:lnTo>
                <a:close/>
                <a:moveTo>
                  <a:pt x="243664" y="100276"/>
                </a:moveTo>
                <a:lnTo>
                  <a:pt x="243664" y="106211"/>
                </a:lnTo>
                <a:lnTo>
                  <a:pt x="237729" y="106211"/>
                </a:lnTo>
                <a:lnTo>
                  <a:pt x="237729" y="100276"/>
                </a:lnTo>
                <a:close/>
                <a:moveTo>
                  <a:pt x="249911" y="100276"/>
                </a:moveTo>
                <a:lnTo>
                  <a:pt x="249911" y="106211"/>
                </a:lnTo>
                <a:lnTo>
                  <a:pt x="243977" y="106211"/>
                </a:lnTo>
                <a:lnTo>
                  <a:pt x="243977" y="100276"/>
                </a:lnTo>
                <a:close/>
                <a:moveTo>
                  <a:pt x="256161" y="100276"/>
                </a:moveTo>
                <a:lnTo>
                  <a:pt x="256161" y="106211"/>
                </a:lnTo>
                <a:lnTo>
                  <a:pt x="250225" y="106211"/>
                </a:lnTo>
                <a:lnTo>
                  <a:pt x="250225" y="100276"/>
                </a:lnTo>
                <a:close/>
                <a:moveTo>
                  <a:pt x="262409" y="100276"/>
                </a:moveTo>
                <a:lnTo>
                  <a:pt x="262409" y="106211"/>
                </a:lnTo>
                <a:lnTo>
                  <a:pt x="256474" y="106211"/>
                </a:lnTo>
                <a:lnTo>
                  <a:pt x="256474" y="100276"/>
                </a:lnTo>
                <a:close/>
                <a:moveTo>
                  <a:pt x="268656" y="100276"/>
                </a:moveTo>
                <a:lnTo>
                  <a:pt x="268656" y="106211"/>
                </a:lnTo>
                <a:lnTo>
                  <a:pt x="262721" y="106211"/>
                </a:lnTo>
                <a:lnTo>
                  <a:pt x="262721" y="100276"/>
                </a:lnTo>
                <a:close/>
                <a:moveTo>
                  <a:pt x="274904" y="100276"/>
                </a:moveTo>
                <a:lnTo>
                  <a:pt x="274904" y="106211"/>
                </a:lnTo>
                <a:lnTo>
                  <a:pt x="268968" y="106211"/>
                </a:lnTo>
                <a:lnTo>
                  <a:pt x="268968" y="100276"/>
                </a:lnTo>
                <a:close/>
                <a:moveTo>
                  <a:pt x="6251" y="106523"/>
                </a:moveTo>
                <a:lnTo>
                  <a:pt x="6251" y="112460"/>
                </a:lnTo>
                <a:lnTo>
                  <a:pt x="315" y="112460"/>
                </a:lnTo>
                <a:lnTo>
                  <a:pt x="315" y="106523"/>
                </a:lnTo>
                <a:close/>
                <a:moveTo>
                  <a:pt x="12498" y="106523"/>
                </a:moveTo>
                <a:lnTo>
                  <a:pt x="12498" y="112460"/>
                </a:lnTo>
                <a:lnTo>
                  <a:pt x="6562" y="112460"/>
                </a:lnTo>
                <a:lnTo>
                  <a:pt x="6562" y="106523"/>
                </a:lnTo>
                <a:close/>
                <a:moveTo>
                  <a:pt x="18745" y="106523"/>
                </a:moveTo>
                <a:lnTo>
                  <a:pt x="18745" y="112460"/>
                </a:lnTo>
                <a:lnTo>
                  <a:pt x="12810" y="112460"/>
                </a:lnTo>
                <a:lnTo>
                  <a:pt x="12810" y="106523"/>
                </a:lnTo>
                <a:close/>
                <a:moveTo>
                  <a:pt x="24992" y="106523"/>
                </a:moveTo>
                <a:lnTo>
                  <a:pt x="24992" y="112460"/>
                </a:lnTo>
                <a:lnTo>
                  <a:pt x="19058" y="112460"/>
                </a:lnTo>
                <a:lnTo>
                  <a:pt x="19058" y="106523"/>
                </a:lnTo>
                <a:close/>
                <a:moveTo>
                  <a:pt x="31242" y="106523"/>
                </a:moveTo>
                <a:lnTo>
                  <a:pt x="31242" y="112460"/>
                </a:lnTo>
                <a:lnTo>
                  <a:pt x="25305" y="112460"/>
                </a:lnTo>
                <a:lnTo>
                  <a:pt x="25305" y="106523"/>
                </a:lnTo>
                <a:close/>
                <a:moveTo>
                  <a:pt x="37489" y="106523"/>
                </a:moveTo>
                <a:lnTo>
                  <a:pt x="37489" y="112460"/>
                </a:lnTo>
                <a:lnTo>
                  <a:pt x="31553" y="112460"/>
                </a:lnTo>
                <a:lnTo>
                  <a:pt x="31553" y="106523"/>
                </a:lnTo>
                <a:close/>
                <a:moveTo>
                  <a:pt x="43737" y="106523"/>
                </a:moveTo>
                <a:lnTo>
                  <a:pt x="43737" y="112460"/>
                </a:lnTo>
                <a:lnTo>
                  <a:pt x="37802" y="112460"/>
                </a:lnTo>
                <a:lnTo>
                  <a:pt x="37802" y="106523"/>
                </a:lnTo>
                <a:close/>
                <a:moveTo>
                  <a:pt x="49985" y="106523"/>
                </a:moveTo>
                <a:lnTo>
                  <a:pt x="49985" y="112460"/>
                </a:lnTo>
                <a:lnTo>
                  <a:pt x="44049" y="112460"/>
                </a:lnTo>
                <a:lnTo>
                  <a:pt x="44049" y="106523"/>
                </a:lnTo>
                <a:close/>
                <a:moveTo>
                  <a:pt x="56232" y="106523"/>
                </a:moveTo>
                <a:lnTo>
                  <a:pt x="56232" y="112460"/>
                </a:lnTo>
                <a:lnTo>
                  <a:pt x="50296" y="112460"/>
                </a:lnTo>
                <a:lnTo>
                  <a:pt x="50296" y="106523"/>
                </a:lnTo>
                <a:close/>
                <a:moveTo>
                  <a:pt x="62480" y="106523"/>
                </a:moveTo>
                <a:lnTo>
                  <a:pt x="62480" y="112460"/>
                </a:lnTo>
                <a:lnTo>
                  <a:pt x="56545" y="112460"/>
                </a:lnTo>
                <a:lnTo>
                  <a:pt x="56545" y="106523"/>
                </a:lnTo>
                <a:close/>
                <a:moveTo>
                  <a:pt x="68727" y="106523"/>
                </a:moveTo>
                <a:lnTo>
                  <a:pt x="68727" y="112460"/>
                </a:lnTo>
                <a:lnTo>
                  <a:pt x="62792" y="112460"/>
                </a:lnTo>
                <a:lnTo>
                  <a:pt x="62792" y="106523"/>
                </a:lnTo>
                <a:close/>
                <a:moveTo>
                  <a:pt x="74975" y="106523"/>
                </a:moveTo>
                <a:lnTo>
                  <a:pt x="74975" y="112460"/>
                </a:lnTo>
                <a:lnTo>
                  <a:pt x="69039" y="112460"/>
                </a:lnTo>
                <a:lnTo>
                  <a:pt x="69039" y="106523"/>
                </a:lnTo>
                <a:close/>
                <a:moveTo>
                  <a:pt x="81223" y="106523"/>
                </a:moveTo>
                <a:lnTo>
                  <a:pt x="81223" y="112460"/>
                </a:lnTo>
                <a:lnTo>
                  <a:pt x="75286" y="112460"/>
                </a:lnTo>
                <a:lnTo>
                  <a:pt x="75286" y="106523"/>
                </a:lnTo>
                <a:close/>
                <a:moveTo>
                  <a:pt x="87470" y="106523"/>
                </a:moveTo>
                <a:lnTo>
                  <a:pt x="87470" y="112460"/>
                </a:lnTo>
                <a:lnTo>
                  <a:pt x="81535" y="112460"/>
                </a:lnTo>
                <a:lnTo>
                  <a:pt x="81535" y="106523"/>
                </a:lnTo>
                <a:close/>
                <a:moveTo>
                  <a:pt x="93718" y="106523"/>
                </a:moveTo>
                <a:lnTo>
                  <a:pt x="93718" y="112460"/>
                </a:lnTo>
                <a:lnTo>
                  <a:pt x="87784" y="112460"/>
                </a:lnTo>
                <a:lnTo>
                  <a:pt x="87784" y="106523"/>
                </a:lnTo>
                <a:close/>
                <a:moveTo>
                  <a:pt x="99967" y="106523"/>
                </a:moveTo>
                <a:lnTo>
                  <a:pt x="99967" y="112460"/>
                </a:lnTo>
                <a:lnTo>
                  <a:pt x="94031" y="112460"/>
                </a:lnTo>
                <a:lnTo>
                  <a:pt x="94031" y="106523"/>
                </a:lnTo>
                <a:close/>
                <a:moveTo>
                  <a:pt x="106214" y="106523"/>
                </a:moveTo>
                <a:lnTo>
                  <a:pt x="106214" y="112460"/>
                </a:lnTo>
                <a:lnTo>
                  <a:pt x="100278" y="112460"/>
                </a:lnTo>
                <a:lnTo>
                  <a:pt x="100278" y="106523"/>
                </a:lnTo>
                <a:close/>
                <a:moveTo>
                  <a:pt x="112461" y="106523"/>
                </a:moveTo>
                <a:lnTo>
                  <a:pt x="112461" y="112460"/>
                </a:lnTo>
                <a:lnTo>
                  <a:pt x="106527" y="112460"/>
                </a:lnTo>
                <a:lnTo>
                  <a:pt x="106527" y="106523"/>
                </a:lnTo>
                <a:close/>
                <a:moveTo>
                  <a:pt x="118710" y="106523"/>
                </a:moveTo>
                <a:lnTo>
                  <a:pt x="118710" y="112460"/>
                </a:lnTo>
                <a:lnTo>
                  <a:pt x="112774" y="112460"/>
                </a:lnTo>
                <a:lnTo>
                  <a:pt x="112774" y="106523"/>
                </a:lnTo>
                <a:close/>
                <a:moveTo>
                  <a:pt x="124957" y="106523"/>
                </a:moveTo>
                <a:lnTo>
                  <a:pt x="124957" y="112460"/>
                </a:lnTo>
                <a:lnTo>
                  <a:pt x="119021" y="112460"/>
                </a:lnTo>
                <a:lnTo>
                  <a:pt x="119021" y="106523"/>
                </a:lnTo>
                <a:close/>
                <a:moveTo>
                  <a:pt x="131204" y="106523"/>
                </a:moveTo>
                <a:lnTo>
                  <a:pt x="131204" y="112460"/>
                </a:lnTo>
                <a:lnTo>
                  <a:pt x="125270" y="112460"/>
                </a:lnTo>
                <a:lnTo>
                  <a:pt x="125270" y="106523"/>
                </a:lnTo>
                <a:close/>
                <a:moveTo>
                  <a:pt x="137451" y="106523"/>
                </a:moveTo>
                <a:lnTo>
                  <a:pt x="137451" y="112460"/>
                </a:lnTo>
                <a:lnTo>
                  <a:pt x="131517" y="112460"/>
                </a:lnTo>
                <a:lnTo>
                  <a:pt x="131517" y="106523"/>
                </a:lnTo>
                <a:close/>
                <a:moveTo>
                  <a:pt x="143702" y="106523"/>
                </a:moveTo>
                <a:lnTo>
                  <a:pt x="143702" y="112460"/>
                </a:lnTo>
                <a:lnTo>
                  <a:pt x="137766" y="112460"/>
                </a:lnTo>
                <a:lnTo>
                  <a:pt x="137766" y="106523"/>
                </a:lnTo>
                <a:close/>
                <a:moveTo>
                  <a:pt x="149949" y="106523"/>
                </a:moveTo>
                <a:lnTo>
                  <a:pt x="149949" y="112460"/>
                </a:lnTo>
                <a:lnTo>
                  <a:pt x="144015" y="112460"/>
                </a:lnTo>
                <a:lnTo>
                  <a:pt x="144015" y="106523"/>
                </a:lnTo>
                <a:close/>
                <a:moveTo>
                  <a:pt x="156196" y="106523"/>
                </a:moveTo>
                <a:lnTo>
                  <a:pt x="156196" y="112460"/>
                </a:lnTo>
                <a:lnTo>
                  <a:pt x="150262" y="112460"/>
                </a:lnTo>
                <a:lnTo>
                  <a:pt x="150262" y="106523"/>
                </a:lnTo>
                <a:close/>
                <a:moveTo>
                  <a:pt x="162445" y="106523"/>
                </a:moveTo>
                <a:lnTo>
                  <a:pt x="162445" y="112460"/>
                </a:lnTo>
                <a:lnTo>
                  <a:pt x="156509" y="112460"/>
                </a:lnTo>
                <a:lnTo>
                  <a:pt x="156509" y="106523"/>
                </a:lnTo>
                <a:close/>
                <a:moveTo>
                  <a:pt x="168692" y="106523"/>
                </a:moveTo>
                <a:lnTo>
                  <a:pt x="168692" y="112460"/>
                </a:lnTo>
                <a:lnTo>
                  <a:pt x="162756" y="112460"/>
                </a:lnTo>
                <a:lnTo>
                  <a:pt x="162756" y="106523"/>
                </a:lnTo>
                <a:close/>
                <a:moveTo>
                  <a:pt x="174939" y="106523"/>
                </a:moveTo>
                <a:lnTo>
                  <a:pt x="174939" y="112460"/>
                </a:lnTo>
                <a:lnTo>
                  <a:pt x="169005" y="112460"/>
                </a:lnTo>
                <a:lnTo>
                  <a:pt x="169005" y="106523"/>
                </a:lnTo>
                <a:close/>
                <a:moveTo>
                  <a:pt x="181186" y="106523"/>
                </a:moveTo>
                <a:lnTo>
                  <a:pt x="181186" y="112460"/>
                </a:lnTo>
                <a:lnTo>
                  <a:pt x="175252" y="112460"/>
                </a:lnTo>
                <a:lnTo>
                  <a:pt x="175252" y="106523"/>
                </a:lnTo>
                <a:close/>
                <a:moveTo>
                  <a:pt x="187435" y="106523"/>
                </a:moveTo>
                <a:lnTo>
                  <a:pt x="187435" y="112460"/>
                </a:lnTo>
                <a:lnTo>
                  <a:pt x="181499" y="112460"/>
                </a:lnTo>
                <a:lnTo>
                  <a:pt x="181499" y="106523"/>
                </a:lnTo>
                <a:close/>
                <a:moveTo>
                  <a:pt x="193684" y="106523"/>
                </a:moveTo>
                <a:lnTo>
                  <a:pt x="193684" y="112460"/>
                </a:lnTo>
                <a:lnTo>
                  <a:pt x="187749" y="112460"/>
                </a:lnTo>
                <a:lnTo>
                  <a:pt x="187749" y="106523"/>
                </a:lnTo>
                <a:close/>
                <a:moveTo>
                  <a:pt x="199931" y="106523"/>
                </a:moveTo>
                <a:lnTo>
                  <a:pt x="199931" y="112460"/>
                </a:lnTo>
                <a:lnTo>
                  <a:pt x="193996" y="112460"/>
                </a:lnTo>
                <a:lnTo>
                  <a:pt x="193996" y="106523"/>
                </a:lnTo>
                <a:close/>
                <a:moveTo>
                  <a:pt x="206180" y="106523"/>
                </a:moveTo>
                <a:lnTo>
                  <a:pt x="206180" y="112460"/>
                </a:lnTo>
                <a:lnTo>
                  <a:pt x="200244" y="112460"/>
                </a:lnTo>
                <a:lnTo>
                  <a:pt x="200244" y="106523"/>
                </a:lnTo>
                <a:close/>
                <a:moveTo>
                  <a:pt x="212427" y="106523"/>
                </a:moveTo>
                <a:lnTo>
                  <a:pt x="212427" y="112460"/>
                </a:lnTo>
                <a:lnTo>
                  <a:pt x="206491" y="112460"/>
                </a:lnTo>
                <a:lnTo>
                  <a:pt x="206491" y="106523"/>
                </a:lnTo>
                <a:close/>
                <a:moveTo>
                  <a:pt x="218674" y="106523"/>
                </a:moveTo>
                <a:lnTo>
                  <a:pt x="218674" y="112460"/>
                </a:lnTo>
                <a:lnTo>
                  <a:pt x="212739" y="112460"/>
                </a:lnTo>
                <a:lnTo>
                  <a:pt x="212739" y="106523"/>
                </a:lnTo>
                <a:close/>
                <a:moveTo>
                  <a:pt x="224921" y="106523"/>
                </a:moveTo>
                <a:lnTo>
                  <a:pt x="224921" y="112460"/>
                </a:lnTo>
                <a:lnTo>
                  <a:pt x="218987" y="112460"/>
                </a:lnTo>
                <a:lnTo>
                  <a:pt x="218987" y="106523"/>
                </a:lnTo>
                <a:close/>
                <a:moveTo>
                  <a:pt x="231170" y="106523"/>
                </a:moveTo>
                <a:lnTo>
                  <a:pt x="231170" y="112460"/>
                </a:lnTo>
                <a:lnTo>
                  <a:pt x="225234" y="112460"/>
                </a:lnTo>
                <a:lnTo>
                  <a:pt x="225234" y="106523"/>
                </a:lnTo>
                <a:close/>
                <a:moveTo>
                  <a:pt x="237417" y="106523"/>
                </a:moveTo>
                <a:lnTo>
                  <a:pt x="237417" y="112460"/>
                </a:lnTo>
                <a:lnTo>
                  <a:pt x="231481" y="112460"/>
                </a:lnTo>
                <a:lnTo>
                  <a:pt x="231481" y="106523"/>
                </a:lnTo>
                <a:close/>
                <a:moveTo>
                  <a:pt x="243664" y="106523"/>
                </a:moveTo>
                <a:lnTo>
                  <a:pt x="243664" y="112460"/>
                </a:lnTo>
                <a:lnTo>
                  <a:pt x="237729" y="112460"/>
                </a:lnTo>
                <a:lnTo>
                  <a:pt x="237729" y="106523"/>
                </a:lnTo>
                <a:close/>
                <a:moveTo>
                  <a:pt x="249911" y="106523"/>
                </a:moveTo>
                <a:lnTo>
                  <a:pt x="249911" y="112460"/>
                </a:lnTo>
                <a:lnTo>
                  <a:pt x="243977" y="112460"/>
                </a:lnTo>
                <a:lnTo>
                  <a:pt x="243977" y="106523"/>
                </a:lnTo>
                <a:close/>
                <a:moveTo>
                  <a:pt x="256161" y="106523"/>
                </a:moveTo>
                <a:lnTo>
                  <a:pt x="256161" y="112460"/>
                </a:lnTo>
                <a:lnTo>
                  <a:pt x="250225" y="112460"/>
                </a:lnTo>
                <a:lnTo>
                  <a:pt x="250225" y="106523"/>
                </a:lnTo>
                <a:close/>
                <a:moveTo>
                  <a:pt x="262409" y="106523"/>
                </a:moveTo>
                <a:lnTo>
                  <a:pt x="262409" y="112460"/>
                </a:lnTo>
                <a:lnTo>
                  <a:pt x="256474" y="112460"/>
                </a:lnTo>
                <a:lnTo>
                  <a:pt x="256474" y="106523"/>
                </a:lnTo>
                <a:close/>
                <a:moveTo>
                  <a:pt x="268656" y="106523"/>
                </a:moveTo>
                <a:lnTo>
                  <a:pt x="268656" y="112460"/>
                </a:lnTo>
                <a:lnTo>
                  <a:pt x="262721" y="112460"/>
                </a:lnTo>
                <a:lnTo>
                  <a:pt x="262721" y="106523"/>
                </a:lnTo>
                <a:close/>
                <a:moveTo>
                  <a:pt x="274904" y="106523"/>
                </a:moveTo>
                <a:lnTo>
                  <a:pt x="274904" y="112460"/>
                </a:lnTo>
                <a:lnTo>
                  <a:pt x="268968" y="112460"/>
                </a:lnTo>
                <a:lnTo>
                  <a:pt x="268968" y="106523"/>
                </a:lnTo>
                <a:close/>
                <a:moveTo>
                  <a:pt x="6251" y="112771"/>
                </a:moveTo>
                <a:lnTo>
                  <a:pt x="6251" y="118707"/>
                </a:lnTo>
                <a:lnTo>
                  <a:pt x="315" y="118707"/>
                </a:lnTo>
                <a:lnTo>
                  <a:pt x="315" y="112771"/>
                </a:lnTo>
                <a:close/>
                <a:moveTo>
                  <a:pt x="12498" y="112771"/>
                </a:moveTo>
                <a:lnTo>
                  <a:pt x="12498" y="118707"/>
                </a:lnTo>
                <a:lnTo>
                  <a:pt x="6562" y="118707"/>
                </a:lnTo>
                <a:lnTo>
                  <a:pt x="6562" y="112771"/>
                </a:lnTo>
                <a:close/>
                <a:moveTo>
                  <a:pt x="18745" y="112771"/>
                </a:moveTo>
                <a:lnTo>
                  <a:pt x="18745" y="118707"/>
                </a:lnTo>
                <a:lnTo>
                  <a:pt x="12810" y="118707"/>
                </a:lnTo>
                <a:lnTo>
                  <a:pt x="12810" y="112771"/>
                </a:lnTo>
                <a:close/>
                <a:moveTo>
                  <a:pt x="24992" y="112771"/>
                </a:moveTo>
                <a:lnTo>
                  <a:pt x="24992" y="118707"/>
                </a:lnTo>
                <a:lnTo>
                  <a:pt x="19058" y="118707"/>
                </a:lnTo>
                <a:lnTo>
                  <a:pt x="19058" y="112771"/>
                </a:lnTo>
                <a:close/>
                <a:moveTo>
                  <a:pt x="31242" y="112771"/>
                </a:moveTo>
                <a:lnTo>
                  <a:pt x="31242" y="118707"/>
                </a:lnTo>
                <a:lnTo>
                  <a:pt x="25305" y="118707"/>
                </a:lnTo>
                <a:lnTo>
                  <a:pt x="25305" y="112771"/>
                </a:lnTo>
                <a:close/>
                <a:moveTo>
                  <a:pt x="37489" y="112771"/>
                </a:moveTo>
                <a:lnTo>
                  <a:pt x="37489" y="118707"/>
                </a:lnTo>
                <a:lnTo>
                  <a:pt x="31553" y="118707"/>
                </a:lnTo>
                <a:lnTo>
                  <a:pt x="31553" y="112771"/>
                </a:lnTo>
                <a:close/>
                <a:moveTo>
                  <a:pt x="43737" y="112771"/>
                </a:moveTo>
                <a:lnTo>
                  <a:pt x="43737" y="118707"/>
                </a:lnTo>
                <a:lnTo>
                  <a:pt x="37802" y="118707"/>
                </a:lnTo>
                <a:lnTo>
                  <a:pt x="37802" y="112771"/>
                </a:lnTo>
                <a:close/>
                <a:moveTo>
                  <a:pt x="49985" y="112771"/>
                </a:moveTo>
                <a:lnTo>
                  <a:pt x="49985" y="118707"/>
                </a:lnTo>
                <a:lnTo>
                  <a:pt x="44049" y="118707"/>
                </a:lnTo>
                <a:lnTo>
                  <a:pt x="44049" y="112771"/>
                </a:lnTo>
                <a:close/>
                <a:moveTo>
                  <a:pt x="56232" y="112771"/>
                </a:moveTo>
                <a:lnTo>
                  <a:pt x="56232" y="118707"/>
                </a:lnTo>
                <a:lnTo>
                  <a:pt x="50296" y="118707"/>
                </a:lnTo>
                <a:lnTo>
                  <a:pt x="50296" y="112771"/>
                </a:lnTo>
                <a:close/>
                <a:moveTo>
                  <a:pt x="62480" y="112771"/>
                </a:moveTo>
                <a:lnTo>
                  <a:pt x="62480" y="118707"/>
                </a:lnTo>
                <a:lnTo>
                  <a:pt x="56545" y="118707"/>
                </a:lnTo>
                <a:lnTo>
                  <a:pt x="56545" y="112771"/>
                </a:lnTo>
                <a:close/>
                <a:moveTo>
                  <a:pt x="68727" y="112771"/>
                </a:moveTo>
                <a:lnTo>
                  <a:pt x="68727" y="118707"/>
                </a:lnTo>
                <a:lnTo>
                  <a:pt x="62792" y="118707"/>
                </a:lnTo>
                <a:lnTo>
                  <a:pt x="62792" y="112771"/>
                </a:lnTo>
                <a:close/>
                <a:moveTo>
                  <a:pt x="74975" y="112771"/>
                </a:moveTo>
                <a:lnTo>
                  <a:pt x="74975" y="118707"/>
                </a:lnTo>
                <a:lnTo>
                  <a:pt x="69039" y="118707"/>
                </a:lnTo>
                <a:lnTo>
                  <a:pt x="69039" y="112771"/>
                </a:lnTo>
                <a:close/>
                <a:moveTo>
                  <a:pt x="81223" y="112771"/>
                </a:moveTo>
                <a:lnTo>
                  <a:pt x="81223" y="118707"/>
                </a:lnTo>
                <a:lnTo>
                  <a:pt x="75286" y="118707"/>
                </a:lnTo>
                <a:lnTo>
                  <a:pt x="75286" y="112771"/>
                </a:lnTo>
                <a:close/>
                <a:moveTo>
                  <a:pt x="87470" y="112771"/>
                </a:moveTo>
                <a:lnTo>
                  <a:pt x="87470" y="118707"/>
                </a:lnTo>
                <a:lnTo>
                  <a:pt x="81535" y="118707"/>
                </a:lnTo>
                <a:lnTo>
                  <a:pt x="81535" y="112771"/>
                </a:lnTo>
                <a:close/>
                <a:moveTo>
                  <a:pt x="93718" y="112771"/>
                </a:moveTo>
                <a:lnTo>
                  <a:pt x="93718" y="118707"/>
                </a:lnTo>
                <a:lnTo>
                  <a:pt x="87784" y="118707"/>
                </a:lnTo>
                <a:lnTo>
                  <a:pt x="87784" y="112771"/>
                </a:lnTo>
                <a:close/>
                <a:moveTo>
                  <a:pt x="99967" y="112771"/>
                </a:moveTo>
                <a:lnTo>
                  <a:pt x="99967" y="118707"/>
                </a:lnTo>
                <a:lnTo>
                  <a:pt x="94031" y="118707"/>
                </a:lnTo>
                <a:lnTo>
                  <a:pt x="94031" y="112771"/>
                </a:lnTo>
                <a:close/>
                <a:moveTo>
                  <a:pt x="106214" y="112771"/>
                </a:moveTo>
                <a:lnTo>
                  <a:pt x="106214" y="118707"/>
                </a:lnTo>
                <a:lnTo>
                  <a:pt x="100278" y="118707"/>
                </a:lnTo>
                <a:lnTo>
                  <a:pt x="100278" y="112771"/>
                </a:lnTo>
                <a:close/>
                <a:moveTo>
                  <a:pt x="112461" y="112771"/>
                </a:moveTo>
                <a:lnTo>
                  <a:pt x="112461" y="118707"/>
                </a:lnTo>
                <a:lnTo>
                  <a:pt x="106527" y="118707"/>
                </a:lnTo>
                <a:lnTo>
                  <a:pt x="106527" y="112771"/>
                </a:lnTo>
                <a:close/>
                <a:moveTo>
                  <a:pt x="118710" y="112771"/>
                </a:moveTo>
                <a:lnTo>
                  <a:pt x="118710" y="118707"/>
                </a:lnTo>
                <a:lnTo>
                  <a:pt x="112774" y="118707"/>
                </a:lnTo>
                <a:lnTo>
                  <a:pt x="112774" y="112771"/>
                </a:lnTo>
                <a:close/>
                <a:moveTo>
                  <a:pt x="124957" y="112771"/>
                </a:moveTo>
                <a:lnTo>
                  <a:pt x="124957" y="118707"/>
                </a:lnTo>
                <a:lnTo>
                  <a:pt x="119021" y="118707"/>
                </a:lnTo>
                <a:lnTo>
                  <a:pt x="119021" y="112771"/>
                </a:lnTo>
                <a:close/>
                <a:moveTo>
                  <a:pt x="131204" y="112771"/>
                </a:moveTo>
                <a:lnTo>
                  <a:pt x="131204" y="118707"/>
                </a:lnTo>
                <a:lnTo>
                  <a:pt x="125270" y="118707"/>
                </a:lnTo>
                <a:lnTo>
                  <a:pt x="125270" y="112771"/>
                </a:lnTo>
                <a:close/>
                <a:moveTo>
                  <a:pt x="137451" y="112771"/>
                </a:moveTo>
                <a:lnTo>
                  <a:pt x="137451" y="118707"/>
                </a:lnTo>
                <a:lnTo>
                  <a:pt x="131517" y="118707"/>
                </a:lnTo>
                <a:lnTo>
                  <a:pt x="131517" y="112771"/>
                </a:lnTo>
                <a:close/>
                <a:moveTo>
                  <a:pt x="143702" y="112771"/>
                </a:moveTo>
                <a:lnTo>
                  <a:pt x="143702" y="118707"/>
                </a:lnTo>
                <a:lnTo>
                  <a:pt x="137766" y="118707"/>
                </a:lnTo>
                <a:lnTo>
                  <a:pt x="137766" y="112771"/>
                </a:lnTo>
                <a:close/>
                <a:moveTo>
                  <a:pt x="149949" y="112771"/>
                </a:moveTo>
                <a:lnTo>
                  <a:pt x="149949" y="118707"/>
                </a:lnTo>
                <a:lnTo>
                  <a:pt x="144015" y="118707"/>
                </a:lnTo>
                <a:lnTo>
                  <a:pt x="144015" y="112771"/>
                </a:lnTo>
                <a:close/>
                <a:moveTo>
                  <a:pt x="156196" y="112771"/>
                </a:moveTo>
                <a:lnTo>
                  <a:pt x="156196" y="118707"/>
                </a:lnTo>
                <a:lnTo>
                  <a:pt x="150262" y="118707"/>
                </a:lnTo>
                <a:lnTo>
                  <a:pt x="150262" y="112771"/>
                </a:lnTo>
                <a:close/>
                <a:moveTo>
                  <a:pt x="162445" y="112771"/>
                </a:moveTo>
                <a:lnTo>
                  <a:pt x="162445" y="118707"/>
                </a:lnTo>
                <a:lnTo>
                  <a:pt x="156509" y="118707"/>
                </a:lnTo>
                <a:lnTo>
                  <a:pt x="156509" y="112771"/>
                </a:lnTo>
                <a:close/>
                <a:moveTo>
                  <a:pt x="168692" y="112771"/>
                </a:moveTo>
                <a:lnTo>
                  <a:pt x="168692" y="118707"/>
                </a:lnTo>
                <a:lnTo>
                  <a:pt x="162756" y="118707"/>
                </a:lnTo>
                <a:lnTo>
                  <a:pt x="162756" y="112771"/>
                </a:lnTo>
                <a:close/>
                <a:moveTo>
                  <a:pt x="174939" y="112771"/>
                </a:moveTo>
                <a:lnTo>
                  <a:pt x="174939" y="118707"/>
                </a:lnTo>
                <a:lnTo>
                  <a:pt x="169005" y="118707"/>
                </a:lnTo>
                <a:lnTo>
                  <a:pt x="169005" y="112771"/>
                </a:lnTo>
                <a:close/>
                <a:moveTo>
                  <a:pt x="181186" y="112771"/>
                </a:moveTo>
                <a:lnTo>
                  <a:pt x="181186" y="118707"/>
                </a:lnTo>
                <a:lnTo>
                  <a:pt x="175252" y="118707"/>
                </a:lnTo>
                <a:lnTo>
                  <a:pt x="175252" y="112771"/>
                </a:lnTo>
                <a:close/>
                <a:moveTo>
                  <a:pt x="187435" y="112771"/>
                </a:moveTo>
                <a:lnTo>
                  <a:pt x="187435" y="118707"/>
                </a:lnTo>
                <a:lnTo>
                  <a:pt x="181499" y="118707"/>
                </a:lnTo>
                <a:lnTo>
                  <a:pt x="181499" y="112771"/>
                </a:lnTo>
                <a:close/>
                <a:moveTo>
                  <a:pt x="193684" y="112771"/>
                </a:moveTo>
                <a:lnTo>
                  <a:pt x="193684" y="118707"/>
                </a:lnTo>
                <a:lnTo>
                  <a:pt x="187749" y="118707"/>
                </a:lnTo>
                <a:lnTo>
                  <a:pt x="187749" y="112771"/>
                </a:lnTo>
                <a:close/>
                <a:moveTo>
                  <a:pt x="199931" y="112771"/>
                </a:moveTo>
                <a:lnTo>
                  <a:pt x="199931" y="118707"/>
                </a:lnTo>
                <a:lnTo>
                  <a:pt x="193996" y="118707"/>
                </a:lnTo>
                <a:lnTo>
                  <a:pt x="193996" y="112771"/>
                </a:lnTo>
                <a:close/>
                <a:moveTo>
                  <a:pt x="206180" y="112771"/>
                </a:moveTo>
                <a:lnTo>
                  <a:pt x="206180" y="118707"/>
                </a:lnTo>
                <a:lnTo>
                  <a:pt x="200244" y="118707"/>
                </a:lnTo>
                <a:lnTo>
                  <a:pt x="200244" y="112771"/>
                </a:lnTo>
                <a:close/>
                <a:moveTo>
                  <a:pt x="212427" y="112771"/>
                </a:moveTo>
                <a:lnTo>
                  <a:pt x="212427" y="118707"/>
                </a:lnTo>
                <a:lnTo>
                  <a:pt x="206491" y="118707"/>
                </a:lnTo>
                <a:lnTo>
                  <a:pt x="206491" y="112771"/>
                </a:lnTo>
                <a:close/>
                <a:moveTo>
                  <a:pt x="218674" y="112771"/>
                </a:moveTo>
                <a:lnTo>
                  <a:pt x="218674" y="118707"/>
                </a:lnTo>
                <a:lnTo>
                  <a:pt x="212739" y="118707"/>
                </a:lnTo>
                <a:lnTo>
                  <a:pt x="212739" y="112771"/>
                </a:lnTo>
                <a:close/>
                <a:moveTo>
                  <a:pt x="224921" y="112771"/>
                </a:moveTo>
                <a:lnTo>
                  <a:pt x="224921" y="118707"/>
                </a:lnTo>
                <a:lnTo>
                  <a:pt x="218987" y="118707"/>
                </a:lnTo>
                <a:lnTo>
                  <a:pt x="218987" y="112771"/>
                </a:lnTo>
                <a:close/>
                <a:moveTo>
                  <a:pt x="231170" y="112771"/>
                </a:moveTo>
                <a:lnTo>
                  <a:pt x="231170" y="118707"/>
                </a:lnTo>
                <a:lnTo>
                  <a:pt x="225234" y="118707"/>
                </a:lnTo>
                <a:lnTo>
                  <a:pt x="225234" y="112771"/>
                </a:lnTo>
                <a:close/>
                <a:moveTo>
                  <a:pt x="237417" y="112771"/>
                </a:moveTo>
                <a:lnTo>
                  <a:pt x="237417" y="118707"/>
                </a:lnTo>
                <a:lnTo>
                  <a:pt x="231481" y="118707"/>
                </a:lnTo>
                <a:lnTo>
                  <a:pt x="231481" y="112771"/>
                </a:lnTo>
                <a:close/>
                <a:moveTo>
                  <a:pt x="243664" y="112771"/>
                </a:moveTo>
                <a:lnTo>
                  <a:pt x="243664" y="118707"/>
                </a:lnTo>
                <a:lnTo>
                  <a:pt x="237729" y="118707"/>
                </a:lnTo>
                <a:lnTo>
                  <a:pt x="237729" y="112771"/>
                </a:lnTo>
                <a:close/>
                <a:moveTo>
                  <a:pt x="249911" y="112771"/>
                </a:moveTo>
                <a:lnTo>
                  <a:pt x="249911" y="118707"/>
                </a:lnTo>
                <a:lnTo>
                  <a:pt x="243977" y="118707"/>
                </a:lnTo>
                <a:lnTo>
                  <a:pt x="243977" y="112771"/>
                </a:lnTo>
                <a:close/>
                <a:moveTo>
                  <a:pt x="256161" y="112771"/>
                </a:moveTo>
                <a:lnTo>
                  <a:pt x="256161" y="118707"/>
                </a:lnTo>
                <a:lnTo>
                  <a:pt x="250225" y="118707"/>
                </a:lnTo>
                <a:lnTo>
                  <a:pt x="250225" y="112771"/>
                </a:lnTo>
                <a:close/>
                <a:moveTo>
                  <a:pt x="262409" y="112771"/>
                </a:moveTo>
                <a:lnTo>
                  <a:pt x="262409" y="118707"/>
                </a:lnTo>
                <a:lnTo>
                  <a:pt x="256474" y="118707"/>
                </a:lnTo>
                <a:lnTo>
                  <a:pt x="256474" y="112771"/>
                </a:lnTo>
                <a:close/>
                <a:moveTo>
                  <a:pt x="268656" y="112771"/>
                </a:moveTo>
                <a:lnTo>
                  <a:pt x="268656" y="118707"/>
                </a:lnTo>
                <a:lnTo>
                  <a:pt x="262721" y="118707"/>
                </a:lnTo>
                <a:lnTo>
                  <a:pt x="262721" y="112771"/>
                </a:lnTo>
                <a:close/>
                <a:moveTo>
                  <a:pt x="274904" y="112771"/>
                </a:moveTo>
                <a:lnTo>
                  <a:pt x="274904" y="118707"/>
                </a:lnTo>
                <a:lnTo>
                  <a:pt x="268968" y="118707"/>
                </a:lnTo>
                <a:lnTo>
                  <a:pt x="268968" y="112771"/>
                </a:lnTo>
                <a:close/>
                <a:moveTo>
                  <a:pt x="6251" y="119019"/>
                </a:moveTo>
                <a:lnTo>
                  <a:pt x="6251" y="124954"/>
                </a:lnTo>
                <a:lnTo>
                  <a:pt x="315" y="124954"/>
                </a:lnTo>
                <a:lnTo>
                  <a:pt x="315" y="119019"/>
                </a:lnTo>
                <a:close/>
                <a:moveTo>
                  <a:pt x="12498" y="119019"/>
                </a:moveTo>
                <a:lnTo>
                  <a:pt x="12498" y="124954"/>
                </a:lnTo>
                <a:lnTo>
                  <a:pt x="6562" y="124954"/>
                </a:lnTo>
                <a:lnTo>
                  <a:pt x="6562" y="119019"/>
                </a:lnTo>
                <a:close/>
                <a:moveTo>
                  <a:pt x="18745" y="119019"/>
                </a:moveTo>
                <a:lnTo>
                  <a:pt x="18745" y="124954"/>
                </a:lnTo>
                <a:lnTo>
                  <a:pt x="12810" y="124954"/>
                </a:lnTo>
                <a:lnTo>
                  <a:pt x="12810" y="119019"/>
                </a:lnTo>
                <a:close/>
                <a:moveTo>
                  <a:pt x="24992" y="119019"/>
                </a:moveTo>
                <a:lnTo>
                  <a:pt x="24992" y="124954"/>
                </a:lnTo>
                <a:lnTo>
                  <a:pt x="19058" y="124954"/>
                </a:lnTo>
                <a:lnTo>
                  <a:pt x="19058" y="119019"/>
                </a:lnTo>
                <a:close/>
                <a:moveTo>
                  <a:pt x="31242" y="119019"/>
                </a:moveTo>
                <a:lnTo>
                  <a:pt x="31242" y="124954"/>
                </a:lnTo>
                <a:lnTo>
                  <a:pt x="25305" y="124954"/>
                </a:lnTo>
                <a:lnTo>
                  <a:pt x="25305" y="119019"/>
                </a:lnTo>
                <a:close/>
                <a:moveTo>
                  <a:pt x="37489" y="119019"/>
                </a:moveTo>
                <a:lnTo>
                  <a:pt x="37489" y="124954"/>
                </a:lnTo>
                <a:lnTo>
                  <a:pt x="31553" y="124954"/>
                </a:lnTo>
                <a:lnTo>
                  <a:pt x="31553" y="119019"/>
                </a:lnTo>
                <a:close/>
                <a:moveTo>
                  <a:pt x="43737" y="119019"/>
                </a:moveTo>
                <a:lnTo>
                  <a:pt x="43737" y="124954"/>
                </a:lnTo>
                <a:lnTo>
                  <a:pt x="37802" y="124954"/>
                </a:lnTo>
                <a:lnTo>
                  <a:pt x="37802" y="119019"/>
                </a:lnTo>
                <a:close/>
                <a:moveTo>
                  <a:pt x="49985" y="119019"/>
                </a:moveTo>
                <a:lnTo>
                  <a:pt x="49985" y="124954"/>
                </a:lnTo>
                <a:lnTo>
                  <a:pt x="44049" y="124954"/>
                </a:lnTo>
                <a:lnTo>
                  <a:pt x="44049" y="119019"/>
                </a:lnTo>
                <a:close/>
                <a:moveTo>
                  <a:pt x="56232" y="119019"/>
                </a:moveTo>
                <a:lnTo>
                  <a:pt x="56232" y="124954"/>
                </a:lnTo>
                <a:lnTo>
                  <a:pt x="50296" y="124954"/>
                </a:lnTo>
                <a:lnTo>
                  <a:pt x="50296" y="119019"/>
                </a:lnTo>
                <a:close/>
                <a:moveTo>
                  <a:pt x="62480" y="119019"/>
                </a:moveTo>
                <a:lnTo>
                  <a:pt x="62480" y="124954"/>
                </a:lnTo>
                <a:lnTo>
                  <a:pt x="56545" y="124954"/>
                </a:lnTo>
                <a:lnTo>
                  <a:pt x="56545" y="119019"/>
                </a:lnTo>
                <a:close/>
                <a:moveTo>
                  <a:pt x="68727" y="119019"/>
                </a:moveTo>
                <a:lnTo>
                  <a:pt x="68727" y="124954"/>
                </a:lnTo>
                <a:lnTo>
                  <a:pt x="62792" y="124954"/>
                </a:lnTo>
                <a:lnTo>
                  <a:pt x="62792" y="119019"/>
                </a:lnTo>
                <a:close/>
                <a:moveTo>
                  <a:pt x="74975" y="119019"/>
                </a:moveTo>
                <a:lnTo>
                  <a:pt x="74975" y="124954"/>
                </a:lnTo>
                <a:lnTo>
                  <a:pt x="69039" y="124954"/>
                </a:lnTo>
                <a:lnTo>
                  <a:pt x="69039" y="119019"/>
                </a:lnTo>
                <a:close/>
                <a:moveTo>
                  <a:pt x="81223" y="119019"/>
                </a:moveTo>
                <a:lnTo>
                  <a:pt x="81223" y="124954"/>
                </a:lnTo>
                <a:lnTo>
                  <a:pt x="75286" y="124954"/>
                </a:lnTo>
                <a:lnTo>
                  <a:pt x="75286" y="119019"/>
                </a:lnTo>
                <a:close/>
                <a:moveTo>
                  <a:pt x="87470" y="119019"/>
                </a:moveTo>
                <a:lnTo>
                  <a:pt x="87470" y="124954"/>
                </a:lnTo>
                <a:lnTo>
                  <a:pt x="81535" y="124954"/>
                </a:lnTo>
                <a:lnTo>
                  <a:pt x="81535" y="119019"/>
                </a:lnTo>
                <a:close/>
                <a:moveTo>
                  <a:pt x="93718" y="119019"/>
                </a:moveTo>
                <a:lnTo>
                  <a:pt x="93718" y="124954"/>
                </a:lnTo>
                <a:lnTo>
                  <a:pt x="87784" y="124954"/>
                </a:lnTo>
                <a:lnTo>
                  <a:pt x="87784" y="119019"/>
                </a:lnTo>
                <a:close/>
                <a:moveTo>
                  <a:pt x="99967" y="119019"/>
                </a:moveTo>
                <a:lnTo>
                  <a:pt x="99967" y="124954"/>
                </a:lnTo>
                <a:lnTo>
                  <a:pt x="94031" y="124954"/>
                </a:lnTo>
                <a:lnTo>
                  <a:pt x="94031" y="119019"/>
                </a:lnTo>
                <a:close/>
                <a:moveTo>
                  <a:pt x="106214" y="119019"/>
                </a:moveTo>
                <a:lnTo>
                  <a:pt x="106214" y="124954"/>
                </a:lnTo>
                <a:lnTo>
                  <a:pt x="100278" y="124954"/>
                </a:lnTo>
                <a:lnTo>
                  <a:pt x="100278" y="119019"/>
                </a:lnTo>
                <a:close/>
                <a:moveTo>
                  <a:pt x="112461" y="119019"/>
                </a:moveTo>
                <a:lnTo>
                  <a:pt x="112461" y="124954"/>
                </a:lnTo>
                <a:lnTo>
                  <a:pt x="106527" y="124954"/>
                </a:lnTo>
                <a:lnTo>
                  <a:pt x="106527" y="119019"/>
                </a:lnTo>
                <a:close/>
                <a:moveTo>
                  <a:pt x="118710" y="119019"/>
                </a:moveTo>
                <a:lnTo>
                  <a:pt x="118710" y="124954"/>
                </a:lnTo>
                <a:lnTo>
                  <a:pt x="112774" y="124954"/>
                </a:lnTo>
                <a:lnTo>
                  <a:pt x="112774" y="119019"/>
                </a:lnTo>
                <a:close/>
                <a:moveTo>
                  <a:pt x="124957" y="119019"/>
                </a:moveTo>
                <a:lnTo>
                  <a:pt x="124957" y="124954"/>
                </a:lnTo>
                <a:lnTo>
                  <a:pt x="119021" y="124954"/>
                </a:lnTo>
                <a:lnTo>
                  <a:pt x="119021" y="119019"/>
                </a:lnTo>
                <a:close/>
                <a:moveTo>
                  <a:pt x="131204" y="119019"/>
                </a:moveTo>
                <a:lnTo>
                  <a:pt x="131204" y="124954"/>
                </a:lnTo>
                <a:lnTo>
                  <a:pt x="125270" y="124954"/>
                </a:lnTo>
                <a:lnTo>
                  <a:pt x="125270" y="119019"/>
                </a:lnTo>
                <a:close/>
                <a:moveTo>
                  <a:pt x="137451" y="119019"/>
                </a:moveTo>
                <a:lnTo>
                  <a:pt x="137451" y="124954"/>
                </a:lnTo>
                <a:lnTo>
                  <a:pt x="131517" y="124954"/>
                </a:lnTo>
                <a:lnTo>
                  <a:pt x="131517" y="119019"/>
                </a:lnTo>
                <a:close/>
                <a:moveTo>
                  <a:pt x="143702" y="119019"/>
                </a:moveTo>
                <a:lnTo>
                  <a:pt x="143702" y="124954"/>
                </a:lnTo>
                <a:lnTo>
                  <a:pt x="137766" y="124954"/>
                </a:lnTo>
                <a:lnTo>
                  <a:pt x="137766" y="119019"/>
                </a:lnTo>
                <a:close/>
                <a:moveTo>
                  <a:pt x="149949" y="119019"/>
                </a:moveTo>
                <a:lnTo>
                  <a:pt x="149949" y="124954"/>
                </a:lnTo>
                <a:lnTo>
                  <a:pt x="144015" y="124954"/>
                </a:lnTo>
                <a:lnTo>
                  <a:pt x="144015" y="119019"/>
                </a:lnTo>
                <a:close/>
                <a:moveTo>
                  <a:pt x="156196" y="119019"/>
                </a:moveTo>
                <a:lnTo>
                  <a:pt x="156196" y="124954"/>
                </a:lnTo>
                <a:lnTo>
                  <a:pt x="150262" y="124954"/>
                </a:lnTo>
                <a:lnTo>
                  <a:pt x="150262" y="119019"/>
                </a:lnTo>
                <a:close/>
                <a:moveTo>
                  <a:pt x="162445" y="119019"/>
                </a:moveTo>
                <a:lnTo>
                  <a:pt x="162445" y="124954"/>
                </a:lnTo>
                <a:lnTo>
                  <a:pt x="156509" y="124954"/>
                </a:lnTo>
                <a:lnTo>
                  <a:pt x="156509" y="119019"/>
                </a:lnTo>
                <a:close/>
                <a:moveTo>
                  <a:pt x="168692" y="119019"/>
                </a:moveTo>
                <a:lnTo>
                  <a:pt x="168692" y="124954"/>
                </a:lnTo>
                <a:lnTo>
                  <a:pt x="162756" y="124954"/>
                </a:lnTo>
                <a:lnTo>
                  <a:pt x="162756" y="119019"/>
                </a:lnTo>
                <a:close/>
                <a:moveTo>
                  <a:pt x="174939" y="119019"/>
                </a:moveTo>
                <a:lnTo>
                  <a:pt x="174939" y="124954"/>
                </a:lnTo>
                <a:lnTo>
                  <a:pt x="169005" y="124954"/>
                </a:lnTo>
                <a:lnTo>
                  <a:pt x="169005" y="119019"/>
                </a:lnTo>
                <a:close/>
                <a:moveTo>
                  <a:pt x="181186" y="119019"/>
                </a:moveTo>
                <a:lnTo>
                  <a:pt x="181186" y="124954"/>
                </a:lnTo>
                <a:lnTo>
                  <a:pt x="175252" y="124954"/>
                </a:lnTo>
                <a:lnTo>
                  <a:pt x="175252" y="119019"/>
                </a:lnTo>
                <a:close/>
                <a:moveTo>
                  <a:pt x="187435" y="119019"/>
                </a:moveTo>
                <a:lnTo>
                  <a:pt x="187435" y="124954"/>
                </a:lnTo>
                <a:lnTo>
                  <a:pt x="181499" y="124954"/>
                </a:lnTo>
                <a:lnTo>
                  <a:pt x="181499" y="119019"/>
                </a:lnTo>
                <a:close/>
                <a:moveTo>
                  <a:pt x="193684" y="119019"/>
                </a:moveTo>
                <a:lnTo>
                  <a:pt x="193684" y="124954"/>
                </a:lnTo>
                <a:lnTo>
                  <a:pt x="187749" y="124954"/>
                </a:lnTo>
                <a:lnTo>
                  <a:pt x="187749" y="119019"/>
                </a:lnTo>
                <a:close/>
                <a:moveTo>
                  <a:pt x="199931" y="119019"/>
                </a:moveTo>
                <a:lnTo>
                  <a:pt x="199931" y="124954"/>
                </a:lnTo>
                <a:lnTo>
                  <a:pt x="193996" y="124954"/>
                </a:lnTo>
                <a:lnTo>
                  <a:pt x="193996" y="119019"/>
                </a:lnTo>
                <a:close/>
                <a:moveTo>
                  <a:pt x="206180" y="119019"/>
                </a:moveTo>
                <a:lnTo>
                  <a:pt x="206180" y="124954"/>
                </a:lnTo>
                <a:lnTo>
                  <a:pt x="200244" y="124954"/>
                </a:lnTo>
                <a:lnTo>
                  <a:pt x="200244" y="119019"/>
                </a:lnTo>
                <a:close/>
                <a:moveTo>
                  <a:pt x="212427" y="119019"/>
                </a:moveTo>
                <a:lnTo>
                  <a:pt x="212427" y="124954"/>
                </a:lnTo>
                <a:lnTo>
                  <a:pt x="206491" y="124954"/>
                </a:lnTo>
                <a:lnTo>
                  <a:pt x="206491" y="119019"/>
                </a:lnTo>
                <a:close/>
                <a:moveTo>
                  <a:pt x="218674" y="119019"/>
                </a:moveTo>
                <a:lnTo>
                  <a:pt x="218674" y="124954"/>
                </a:lnTo>
                <a:lnTo>
                  <a:pt x="212739" y="124954"/>
                </a:lnTo>
                <a:lnTo>
                  <a:pt x="212739" y="119019"/>
                </a:lnTo>
                <a:close/>
                <a:moveTo>
                  <a:pt x="224921" y="119019"/>
                </a:moveTo>
                <a:lnTo>
                  <a:pt x="224921" y="124954"/>
                </a:lnTo>
                <a:lnTo>
                  <a:pt x="218987" y="124954"/>
                </a:lnTo>
                <a:lnTo>
                  <a:pt x="218987" y="119019"/>
                </a:lnTo>
                <a:close/>
                <a:moveTo>
                  <a:pt x="231170" y="119019"/>
                </a:moveTo>
                <a:lnTo>
                  <a:pt x="231170" y="124954"/>
                </a:lnTo>
                <a:lnTo>
                  <a:pt x="225234" y="124954"/>
                </a:lnTo>
                <a:lnTo>
                  <a:pt x="225234" y="119019"/>
                </a:lnTo>
                <a:close/>
                <a:moveTo>
                  <a:pt x="237417" y="119019"/>
                </a:moveTo>
                <a:lnTo>
                  <a:pt x="237417" y="124954"/>
                </a:lnTo>
                <a:lnTo>
                  <a:pt x="231481" y="124954"/>
                </a:lnTo>
                <a:lnTo>
                  <a:pt x="231481" y="119019"/>
                </a:lnTo>
                <a:close/>
                <a:moveTo>
                  <a:pt x="243664" y="119019"/>
                </a:moveTo>
                <a:lnTo>
                  <a:pt x="243664" y="124954"/>
                </a:lnTo>
                <a:lnTo>
                  <a:pt x="237729" y="124954"/>
                </a:lnTo>
                <a:lnTo>
                  <a:pt x="237729" y="119019"/>
                </a:lnTo>
                <a:close/>
                <a:moveTo>
                  <a:pt x="249911" y="119019"/>
                </a:moveTo>
                <a:lnTo>
                  <a:pt x="249911" y="124954"/>
                </a:lnTo>
                <a:lnTo>
                  <a:pt x="243977" y="124954"/>
                </a:lnTo>
                <a:lnTo>
                  <a:pt x="243977" y="119019"/>
                </a:lnTo>
                <a:close/>
                <a:moveTo>
                  <a:pt x="256161" y="119019"/>
                </a:moveTo>
                <a:lnTo>
                  <a:pt x="256161" y="124954"/>
                </a:lnTo>
                <a:lnTo>
                  <a:pt x="250225" y="124954"/>
                </a:lnTo>
                <a:lnTo>
                  <a:pt x="250225" y="119019"/>
                </a:lnTo>
                <a:close/>
                <a:moveTo>
                  <a:pt x="262409" y="119019"/>
                </a:moveTo>
                <a:lnTo>
                  <a:pt x="262409" y="124954"/>
                </a:lnTo>
                <a:lnTo>
                  <a:pt x="256474" y="124954"/>
                </a:lnTo>
                <a:lnTo>
                  <a:pt x="256474" y="119019"/>
                </a:lnTo>
                <a:close/>
                <a:moveTo>
                  <a:pt x="268656" y="119019"/>
                </a:moveTo>
                <a:lnTo>
                  <a:pt x="268656" y="124954"/>
                </a:lnTo>
                <a:lnTo>
                  <a:pt x="262721" y="124954"/>
                </a:lnTo>
                <a:lnTo>
                  <a:pt x="262721" y="119019"/>
                </a:lnTo>
                <a:close/>
                <a:moveTo>
                  <a:pt x="274904" y="119019"/>
                </a:moveTo>
                <a:lnTo>
                  <a:pt x="274904" y="124954"/>
                </a:lnTo>
                <a:lnTo>
                  <a:pt x="268968" y="124954"/>
                </a:lnTo>
                <a:lnTo>
                  <a:pt x="268968" y="119019"/>
                </a:lnTo>
                <a:close/>
                <a:moveTo>
                  <a:pt x="6251" y="125266"/>
                </a:moveTo>
                <a:lnTo>
                  <a:pt x="6251" y="131201"/>
                </a:lnTo>
                <a:lnTo>
                  <a:pt x="315" y="131201"/>
                </a:lnTo>
                <a:lnTo>
                  <a:pt x="315" y="125266"/>
                </a:lnTo>
                <a:close/>
                <a:moveTo>
                  <a:pt x="12498" y="125266"/>
                </a:moveTo>
                <a:lnTo>
                  <a:pt x="12498" y="131201"/>
                </a:lnTo>
                <a:lnTo>
                  <a:pt x="6562" y="131201"/>
                </a:lnTo>
                <a:lnTo>
                  <a:pt x="6562" y="125266"/>
                </a:lnTo>
                <a:close/>
                <a:moveTo>
                  <a:pt x="18745" y="125266"/>
                </a:moveTo>
                <a:lnTo>
                  <a:pt x="18745" y="131201"/>
                </a:lnTo>
                <a:lnTo>
                  <a:pt x="12810" y="131201"/>
                </a:lnTo>
                <a:lnTo>
                  <a:pt x="12810" y="125266"/>
                </a:lnTo>
                <a:close/>
                <a:moveTo>
                  <a:pt x="24992" y="125266"/>
                </a:moveTo>
                <a:lnTo>
                  <a:pt x="24992" y="131201"/>
                </a:lnTo>
                <a:lnTo>
                  <a:pt x="19058" y="131201"/>
                </a:lnTo>
                <a:lnTo>
                  <a:pt x="19058" y="125266"/>
                </a:lnTo>
                <a:close/>
                <a:moveTo>
                  <a:pt x="31242" y="125266"/>
                </a:moveTo>
                <a:lnTo>
                  <a:pt x="31242" y="131201"/>
                </a:lnTo>
                <a:lnTo>
                  <a:pt x="25305" y="131201"/>
                </a:lnTo>
                <a:lnTo>
                  <a:pt x="25305" y="125266"/>
                </a:lnTo>
                <a:close/>
                <a:moveTo>
                  <a:pt x="37489" y="125266"/>
                </a:moveTo>
                <a:lnTo>
                  <a:pt x="37489" y="131201"/>
                </a:lnTo>
                <a:lnTo>
                  <a:pt x="31553" y="131201"/>
                </a:lnTo>
                <a:lnTo>
                  <a:pt x="31553" y="125266"/>
                </a:lnTo>
                <a:close/>
                <a:moveTo>
                  <a:pt x="43737" y="125266"/>
                </a:moveTo>
                <a:lnTo>
                  <a:pt x="43737" y="131201"/>
                </a:lnTo>
                <a:lnTo>
                  <a:pt x="37802" y="131201"/>
                </a:lnTo>
                <a:lnTo>
                  <a:pt x="37802" y="125266"/>
                </a:lnTo>
                <a:close/>
                <a:moveTo>
                  <a:pt x="49985" y="125266"/>
                </a:moveTo>
                <a:lnTo>
                  <a:pt x="49985" y="131201"/>
                </a:lnTo>
                <a:lnTo>
                  <a:pt x="44049" y="131201"/>
                </a:lnTo>
                <a:lnTo>
                  <a:pt x="44049" y="125266"/>
                </a:lnTo>
                <a:close/>
                <a:moveTo>
                  <a:pt x="56232" y="125266"/>
                </a:moveTo>
                <a:lnTo>
                  <a:pt x="56232" y="131201"/>
                </a:lnTo>
                <a:lnTo>
                  <a:pt x="50296" y="131201"/>
                </a:lnTo>
                <a:lnTo>
                  <a:pt x="50296" y="125266"/>
                </a:lnTo>
                <a:close/>
                <a:moveTo>
                  <a:pt x="62480" y="125266"/>
                </a:moveTo>
                <a:lnTo>
                  <a:pt x="62480" y="131201"/>
                </a:lnTo>
                <a:lnTo>
                  <a:pt x="56545" y="131201"/>
                </a:lnTo>
                <a:lnTo>
                  <a:pt x="56545" y="125266"/>
                </a:lnTo>
                <a:close/>
                <a:moveTo>
                  <a:pt x="68727" y="125266"/>
                </a:moveTo>
                <a:lnTo>
                  <a:pt x="68727" y="131201"/>
                </a:lnTo>
                <a:lnTo>
                  <a:pt x="62792" y="131201"/>
                </a:lnTo>
                <a:lnTo>
                  <a:pt x="62792" y="125266"/>
                </a:lnTo>
                <a:close/>
                <a:moveTo>
                  <a:pt x="74975" y="125266"/>
                </a:moveTo>
                <a:lnTo>
                  <a:pt x="74975" y="131201"/>
                </a:lnTo>
                <a:lnTo>
                  <a:pt x="69039" y="131201"/>
                </a:lnTo>
                <a:lnTo>
                  <a:pt x="69039" y="125266"/>
                </a:lnTo>
                <a:close/>
                <a:moveTo>
                  <a:pt x="81223" y="125266"/>
                </a:moveTo>
                <a:lnTo>
                  <a:pt x="81223" y="131201"/>
                </a:lnTo>
                <a:lnTo>
                  <a:pt x="75286" y="131201"/>
                </a:lnTo>
                <a:lnTo>
                  <a:pt x="75286" y="125266"/>
                </a:lnTo>
                <a:close/>
                <a:moveTo>
                  <a:pt x="87470" y="125266"/>
                </a:moveTo>
                <a:lnTo>
                  <a:pt x="87470" y="131201"/>
                </a:lnTo>
                <a:lnTo>
                  <a:pt x="81535" y="131201"/>
                </a:lnTo>
                <a:lnTo>
                  <a:pt x="81535" y="125266"/>
                </a:lnTo>
                <a:close/>
                <a:moveTo>
                  <a:pt x="93718" y="125266"/>
                </a:moveTo>
                <a:lnTo>
                  <a:pt x="93718" y="131201"/>
                </a:lnTo>
                <a:lnTo>
                  <a:pt x="87784" y="131201"/>
                </a:lnTo>
                <a:lnTo>
                  <a:pt x="87784" y="125266"/>
                </a:lnTo>
                <a:close/>
                <a:moveTo>
                  <a:pt x="99967" y="125266"/>
                </a:moveTo>
                <a:lnTo>
                  <a:pt x="99967" y="131201"/>
                </a:lnTo>
                <a:lnTo>
                  <a:pt x="94031" y="131201"/>
                </a:lnTo>
                <a:lnTo>
                  <a:pt x="94031" y="125266"/>
                </a:lnTo>
                <a:close/>
                <a:moveTo>
                  <a:pt x="106214" y="125266"/>
                </a:moveTo>
                <a:lnTo>
                  <a:pt x="106214" y="131201"/>
                </a:lnTo>
                <a:lnTo>
                  <a:pt x="100278" y="131201"/>
                </a:lnTo>
                <a:lnTo>
                  <a:pt x="100278" y="125266"/>
                </a:lnTo>
                <a:close/>
                <a:moveTo>
                  <a:pt x="112461" y="125266"/>
                </a:moveTo>
                <a:lnTo>
                  <a:pt x="112461" y="131201"/>
                </a:lnTo>
                <a:lnTo>
                  <a:pt x="106527" y="131201"/>
                </a:lnTo>
                <a:lnTo>
                  <a:pt x="106527" y="125266"/>
                </a:lnTo>
                <a:close/>
                <a:moveTo>
                  <a:pt x="118710" y="125266"/>
                </a:moveTo>
                <a:lnTo>
                  <a:pt x="118710" y="131201"/>
                </a:lnTo>
                <a:lnTo>
                  <a:pt x="112774" y="131201"/>
                </a:lnTo>
                <a:lnTo>
                  <a:pt x="112774" y="125266"/>
                </a:lnTo>
                <a:close/>
                <a:moveTo>
                  <a:pt x="124957" y="125266"/>
                </a:moveTo>
                <a:lnTo>
                  <a:pt x="124957" y="131201"/>
                </a:lnTo>
                <a:lnTo>
                  <a:pt x="119021" y="131201"/>
                </a:lnTo>
                <a:lnTo>
                  <a:pt x="119021" y="125266"/>
                </a:lnTo>
                <a:close/>
                <a:moveTo>
                  <a:pt x="131204" y="125266"/>
                </a:moveTo>
                <a:lnTo>
                  <a:pt x="131204" y="131201"/>
                </a:lnTo>
                <a:lnTo>
                  <a:pt x="125270" y="131201"/>
                </a:lnTo>
                <a:lnTo>
                  <a:pt x="125270" y="125266"/>
                </a:lnTo>
                <a:close/>
                <a:moveTo>
                  <a:pt x="137451" y="125266"/>
                </a:moveTo>
                <a:lnTo>
                  <a:pt x="137451" y="131201"/>
                </a:lnTo>
                <a:lnTo>
                  <a:pt x="131517" y="131201"/>
                </a:lnTo>
                <a:lnTo>
                  <a:pt x="131517" y="125266"/>
                </a:lnTo>
                <a:close/>
                <a:moveTo>
                  <a:pt x="143702" y="125266"/>
                </a:moveTo>
                <a:lnTo>
                  <a:pt x="143702" y="131201"/>
                </a:lnTo>
                <a:lnTo>
                  <a:pt x="137766" y="131201"/>
                </a:lnTo>
                <a:lnTo>
                  <a:pt x="137766" y="125266"/>
                </a:lnTo>
                <a:close/>
                <a:moveTo>
                  <a:pt x="149949" y="125266"/>
                </a:moveTo>
                <a:lnTo>
                  <a:pt x="149949" y="131201"/>
                </a:lnTo>
                <a:lnTo>
                  <a:pt x="144015" y="131201"/>
                </a:lnTo>
                <a:lnTo>
                  <a:pt x="144015" y="125266"/>
                </a:lnTo>
                <a:close/>
                <a:moveTo>
                  <a:pt x="156196" y="125266"/>
                </a:moveTo>
                <a:lnTo>
                  <a:pt x="156196" y="131201"/>
                </a:lnTo>
                <a:lnTo>
                  <a:pt x="150262" y="131201"/>
                </a:lnTo>
                <a:lnTo>
                  <a:pt x="150262" y="125266"/>
                </a:lnTo>
                <a:close/>
                <a:moveTo>
                  <a:pt x="162445" y="125266"/>
                </a:moveTo>
                <a:lnTo>
                  <a:pt x="162445" y="131201"/>
                </a:lnTo>
                <a:lnTo>
                  <a:pt x="156509" y="131201"/>
                </a:lnTo>
                <a:lnTo>
                  <a:pt x="156509" y="125266"/>
                </a:lnTo>
                <a:close/>
                <a:moveTo>
                  <a:pt x="168692" y="125266"/>
                </a:moveTo>
                <a:lnTo>
                  <a:pt x="168692" y="131201"/>
                </a:lnTo>
                <a:lnTo>
                  <a:pt x="162756" y="131201"/>
                </a:lnTo>
                <a:lnTo>
                  <a:pt x="162756" y="125266"/>
                </a:lnTo>
                <a:close/>
                <a:moveTo>
                  <a:pt x="174939" y="125266"/>
                </a:moveTo>
                <a:lnTo>
                  <a:pt x="174939" y="131201"/>
                </a:lnTo>
                <a:lnTo>
                  <a:pt x="169005" y="131201"/>
                </a:lnTo>
                <a:lnTo>
                  <a:pt x="169005" y="125266"/>
                </a:lnTo>
                <a:close/>
                <a:moveTo>
                  <a:pt x="181186" y="125266"/>
                </a:moveTo>
                <a:lnTo>
                  <a:pt x="181186" y="131201"/>
                </a:lnTo>
                <a:lnTo>
                  <a:pt x="175252" y="131201"/>
                </a:lnTo>
                <a:lnTo>
                  <a:pt x="175252" y="125266"/>
                </a:lnTo>
                <a:close/>
                <a:moveTo>
                  <a:pt x="187435" y="125266"/>
                </a:moveTo>
                <a:lnTo>
                  <a:pt x="187435" y="131201"/>
                </a:lnTo>
                <a:lnTo>
                  <a:pt x="181499" y="131201"/>
                </a:lnTo>
                <a:lnTo>
                  <a:pt x="181499" y="125266"/>
                </a:lnTo>
                <a:close/>
                <a:moveTo>
                  <a:pt x="193682" y="125266"/>
                </a:moveTo>
                <a:lnTo>
                  <a:pt x="193682" y="131201"/>
                </a:lnTo>
                <a:lnTo>
                  <a:pt x="187746" y="131201"/>
                </a:lnTo>
                <a:lnTo>
                  <a:pt x="187746" y="125266"/>
                </a:lnTo>
                <a:close/>
                <a:moveTo>
                  <a:pt x="199931" y="125266"/>
                </a:moveTo>
                <a:lnTo>
                  <a:pt x="199931" y="131201"/>
                </a:lnTo>
                <a:lnTo>
                  <a:pt x="193996" y="131201"/>
                </a:lnTo>
                <a:lnTo>
                  <a:pt x="193996" y="125266"/>
                </a:lnTo>
                <a:close/>
                <a:moveTo>
                  <a:pt x="206180" y="125266"/>
                </a:moveTo>
                <a:lnTo>
                  <a:pt x="206180" y="131201"/>
                </a:lnTo>
                <a:lnTo>
                  <a:pt x="200244" y="131201"/>
                </a:lnTo>
                <a:lnTo>
                  <a:pt x="200244" y="125266"/>
                </a:lnTo>
                <a:close/>
                <a:moveTo>
                  <a:pt x="212427" y="125266"/>
                </a:moveTo>
                <a:lnTo>
                  <a:pt x="212427" y="131201"/>
                </a:lnTo>
                <a:lnTo>
                  <a:pt x="206491" y="131201"/>
                </a:lnTo>
                <a:lnTo>
                  <a:pt x="206491" y="125266"/>
                </a:lnTo>
                <a:close/>
                <a:moveTo>
                  <a:pt x="218674" y="125266"/>
                </a:moveTo>
                <a:lnTo>
                  <a:pt x="218674" y="131201"/>
                </a:lnTo>
                <a:lnTo>
                  <a:pt x="212739" y="131201"/>
                </a:lnTo>
                <a:lnTo>
                  <a:pt x="212739" y="125266"/>
                </a:lnTo>
                <a:close/>
                <a:moveTo>
                  <a:pt x="224921" y="125266"/>
                </a:moveTo>
                <a:lnTo>
                  <a:pt x="224921" y="131201"/>
                </a:lnTo>
                <a:lnTo>
                  <a:pt x="218987" y="131201"/>
                </a:lnTo>
                <a:lnTo>
                  <a:pt x="218987" y="125266"/>
                </a:lnTo>
                <a:close/>
                <a:moveTo>
                  <a:pt x="231170" y="125266"/>
                </a:moveTo>
                <a:lnTo>
                  <a:pt x="231170" y="131201"/>
                </a:lnTo>
                <a:lnTo>
                  <a:pt x="225234" y="131201"/>
                </a:lnTo>
                <a:lnTo>
                  <a:pt x="225234" y="125266"/>
                </a:lnTo>
                <a:close/>
                <a:moveTo>
                  <a:pt x="237417" y="125266"/>
                </a:moveTo>
                <a:lnTo>
                  <a:pt x="237417" y="131201"/>
                </a:lnTo>
                <a:lnTo>
                  <a:pt x="231481" y="131201"/>
                </a:lnTo>
                <a:lnTo>
                  <a:pt x="231481" y="125266"/>
                </a:lnTo>
                <a:close/>
                <a:moveTo>
                  <a:pt x="243664" y="125266"/>
                </a:moveTo>
                <a:lnTo>
                  <a:pt x="243664" y="131201"/>
                </a:lnTo>
                <a:lnTo>
                  <a:pt x="237729" y="131201"/>
                </a:lnTo>
                <a:lnTo>
                  <a:pt x="237729" y="125266"/>
                </a:lnTo>
                <a:close/>
                <a:moveTo>
                  <a:pt x="249911" y="125266"/>
                </a:moveTo>
                <a:lnTo>
                  <a:pt x="249911" y="131201"/>
                </a:lnTo>
                <a:lnTo>
                  <a:pt x="243977" y="131201"/>
                </a:lnTo>
                <a:lnTo>
                  <a:pt x="243977" y="125266"/>
                </a:lnTo>
                <a:close/>
                <a:moveTo>
                  <a:pt x="256161" y="125266"/>
                </a:moveTo>
                <a:lnTo>
                  <a:pt x="256161" y="131201"/>
                </a:lnTo>
                <a:lnTo>
                  <a:pt x="250225" y="131201"/>
                </a:lnTo>
                <a:lnTo>
                  <a:pt x="250225" y="125266"/>
                </a:lnTo>
                <a:close/>
                <a:moveTo>
                  <a:pt x="262409" y="125266"/>
                </a:moveTo>
                <a:lnTo>
                  <a:pt x="262409" y="131201"/>
                </a:lnTo>
                <a:lnTo>
                  <a:pt x="256474" y="131201"/>
                </a:lnTo>
                <a:lnTo>
                  <a:pt x="256474" y="125266"/>
                </a:lnTo>
                <a:close/>
                <a:moveTo>
                  <a:pt x="268656" y="125266"/>
                </a:moveTo>
                <a:lnTo>
                  <a:pt x="268656" y="131201"/>
                </a:lnTo>
                <a:lnTo>
                  <a:pt x="262721" y="131201"/>
                </a:lnTo>
                <a:lnTo>
                  <a:pt x="262721" y="125266"/>
                </a:lnTo>
                <a:close/>
                <a:moveTo>
                  <a:pt x="274904" y="125266"/>
                </a:moveTo>
                <a:lnTo>
                  <a:pt x="274904" y="131201"/>
                </a:lnTo>
                <a:lnTo>
                  <a:pt x="268968" y="131201"/>
                </a:lnTo>
                <a:lnTo>
                  <a:pt x="268968" y="125266"/>
                </a:lnTo>
                <a:close/>
                <a:moveTo>
                  <a:pt x="6251" y="131513"/>
                </a:moveTo>
                <a:lnTo>
                  <a:pt x="6251" y="137449"/>
                </a:lnTo>
                <a:lnTo>
                  <a:pt x="315" y="137449"/>
                </a:lnTo>
                <a:lnTo>
                  <a:pt x="315" y="131513"/>
                </a:lnTo>
                <a:close/>
                <a:moveTo>
                  <a:pt x="12498" y="131513"/>
                </a:moveTo>
                <a:lnTo>
                  <a:pt x="12498" y="137449"/>
                </a:lnTo>
                <a:lnTo>
                  <a:pt x="6562" y="137449"/>
                </a:lnTo>
                <a:lnTo>
                  <a:pt x="6562" y="131513"/>
                </a:lnTo>
                <a:close/>
                <a:moveTo>
                  <a:pt x="18745" y="131513"/>
                </a:moveTo>
                <a:lnTo>
                  <a:pt x="18745" y="137449"/>
                </a:lnTo>
                <a:lnTo>
                  <a:pt x="12810" y="137449"/>
                </a:lnTo>
                <a:lnTo>
                  <a:pt x="12810" y="131513"/>
                </a:lnTo>
                <a:close/>
                <a:moveTo>
                  <a:pt x="24992" y="131513"/>
                </a:moveTo>
                <a:lnTo>
                  <a:pt x="24992" y="137449"/>
                </a:lnTo>
                <a:lnTo>
                  <a:pt x="19058" y="137449"/>
                </a:lnTo>
                <a:lnTo>
                  <a:pt x="19058" y="131513"/>
                </a:lnTo>
                <a:close/>
                <a:moveTo>
                  <a:pt x="31241" y="131513"/>
                </a:moveTo>
                <a:lnTo>
                  <a:pt x="31241" y="137449"/>
                </a:lnTo>
                <a:lnTo>
                  <a:pt x="25305" y="137449"/>
                </a:lnTo>
                <a:lnTo>
                  <a:pt x="25305" y="131513"/>
                </a:lnTo>
                <a:close/>
                <a:moveTo>
                  <a:pt x="37489" y="131513"/>
                </a:moveTo>
                <a:lnTo>
                  <a:pt x="37489" y="137449"/>
                </a:lnTo>
                <a:lnTo>
                  <a:pt x="31553" y="137449"/>
                </a:lnTo>
                <a:lnTo>
                  <a:pt x="31553" y="131513"/>
                </a:lnTo>
                <a:close/>
                <a:moveTo>
                  <a:pt x="43737" y="131513"/>
                </a:moveTo>
                <a:lnTo>
                  <a:pt x="43737" y="137449"/>
                </a:lnTo>
                <a:lnTo>
                  <a:pt x="37802" y="137449"/>
                </a:lnTo>
                <a:lnTo>
                  <a:pt x="37802" y="131513"/>
                </a:lnTo>
                <a:close/>
                <a:moveTo>
                  <a:pt x="49985" y="131513"/>
                </a:moveTo>
                <a:lnTo>
                  <a:pt x="49985" y="137449"/>
                </a:lnTo>
                <a:lnTo>
                  <a:pt x="44049" y="137449"/>
                </a:lnTo>
                <a:lnTo>
                  <a:pt x="44049" y="131513"/>
                </a:lnTo>
                <a:close/>
                <a:moveTo>
                  <a:pt x="56232" y="131513"/>
                </a:moveTo>
                <a:lnTo>
                  <a:pt x="56232" y="137449"/>
                </a:lnTo>
                <a:lnTo>
                  <a:pt x="50296" y="137449"/>
                </a:lnTo>
                <a:lnTo>
                  <a:pt x="50296" y="131513"/>
                </a:lnTo>
                <a:close/>
                <a:moveTo>
                  <a:pt x="62480" y="131513"/>
                </a:moveTo>
                <a:lnTo>
                  <a:pt x="62480" y="137449"/>
                </a:lnTo>
                <a:lnTo>
                  <a:pt x="56545" y="137449"/>
                </a:lnTo>
                <a:lnTo>
                  <a:pt x="56545" y="131513"/>
                </a:lnTo>
                <a:close/>
                <a:moveTo>
                  <a:pt x="68727" y="131513"/>
                </a:moveTo>
                <a:lnTo>
                  <a:pt x="68727" y="137449"/>
                </a:lnTo>
                <a:lnTo>
                  <a:pt x="62792" y="137449"/>
                </a:lnTo>
                <a:lnTo>
                  <a:pt x="62792" y="131513"/>
                </a:lnTo>
                <a:close/>
                <a:moveTo>
                  <a:pt x="74975" y="131513"/>
                </a:moveTo>
                <a:lnTo>
                  <a:pt x="74975" y="137449"/>
                </a:lnTo>
                <a:lnTo>
                  <a:pt x="69039" y="137449"/>
                </a:lnTo>
                <a:lnTo>
                  <a:pt x="69039" y="131513"/>
                </a:lnTo>
                <a:close/>
                <a:moveTo>
                  <a:pt x="81223" y="131513"/>
                </a:moveTo>
                <a:lnTo>
                  <a:pt x="81223" y="137449"/>
                </a:lnTo>
                <a:lnTo>
                  <a:pt x="75286" y="137449"/>
                </a:lnTo>
                <a:lnTo>
                  <a:pt x="75286" y="131513"/>
                </a:lnTo>
                <a:close/>
                <a:moveTo>
                  <a:pt x="87470" y="131513"/>
                </a:moveTo>
                <a:lnTo>
                  <a:pt x="87470" y="137449"/>
                </a:lnTo>
                <a:lnTo>
                  <a:pt x="81535" y="137449"/>
                </a:lnTo>
                <a:lnTo>
                  <a:pt x="81535" y="131513"/>
                </a:lnTo>
                <a:close/>
                <a:moveTo>
                  <a:pt x="93718" y="131513"/>
                </a:moveTo>
                <a:lnTo>
                  <a:pt x="93718" y="137449"/>
                </a:lnTo>
                <a:lnTo>
                  <a:pt x="87784" y="137449"/>
                </a:lnTo>
                <a:lnTo>
                  <a:pt x="87784" y="131513"/>
                </a:lnTo>
                <a:close/>
                <a:moveTo>
                  <a:pt x="99967" y="131513"/>
                </a:moveTo>
                <a:lnTo>
                  <a:pt x="99967" y="137449"/>
                </a:lnTo>
                <a:lnTo>
                  <a:pt x="94031" y="137449"/>
                </a:lnTo>
                <a:lnTo>
                  <a:pt x="94031" y="131513"/>
                </a:lnTo>
                <a:close/>
                <a:moveTo>
                  <a:pt x="106214" y="131513"/>
                </a:moveTo>
                <a:lnTo>
                  <a:pt x="106214" y="137449"/>
                </a:lnTo>
                <a:lnTo>
                  <a:pt x="100278" y="137449"/>
                </a:lnTo>
                <a:lnTo>
                  <a:pt x="100278" y="131513"/>
                </a:lnTo>
                <a:close/>
                <a:moveTo>
                  <a:pt x="112461" y="131513"/>
                </a:moveTo>
                <a:lnTo>
                  <a:pt x="112461" y="137449"/>
                </a:lnTo>
                <a:lnTo>
                  <a:pt x="106527" y="137449"/>
                </a:lnTo>
                <a:lnTo>
                  <a:pt x="106527" y="131513"/>
                </a:lnTo>
                <a:close/>
                <a:moveTo>
                  <a:pt x="118710" y="131513"/>
                </a:moveTo>
                <a:lnTo>
                  <a:pt x="118710" y="137449"/>
                </a:lnTo>
                <a:lnTo>
                  <a:pt x="112774" y="137449"/>
                </a:lnTo>
                <a:lnTo>
                  <a:pt x="112774" y="131513"/>
                </a:lnTo>
                <a:close/>
                <a:moveTo>
                  <a:pt x="124957" y="131513"/>
                </a:moveTo>
                <a:lnTo>
                  <a:pt x="124957" y="137449"/>
                </a:lnTo>
                <a:lnTo>
                  <a:pt x="119021" y="137449"/>
                </a:lnTo>
                <a:lnTo>
                  <a:pt x="119021" y="131513"/>
                </a:lnTo>
                <a:close/>
                <a:moveTo>
                  <a:pt x="131204" y="131513"/>
                </a:moveTo>
                <a:lnTo>
                  <a:pt x="131204" y="137449"/>
                </a:lnTo>
                <a:lnTo>
                  <a:pt x="125270" y="137449"/>
                </a:lnTo>
                <a:lnTo>
                  <a:pt x="125270" y="131513"/>
                </a:lnTo>
                <a:close/>
                <a:moveTo>
                  <a:pt x="137451" y="131513"/>
                </a:moveTo>
                <a:lnTo>
                  <a:pt x="137451" y="137449"/>
                </a:lnTo>
                <a:lnTo>
                  <a:pt x="131517" y="137449"/>
                </a:lnTo>
                <a:lnTo>
                  <a:pt x="131517" y="131513"/>
                </a:lnTo>
                <a:close/>
                <a:moveTo>
                  <a:pt x="143702" y="131513"/>
                </a:moveTo>
                <a:lnTo>
                  <a:pt x="143702" y="137449"/>
                </a:lnTo>
                <a:lnTo>
                  <a:pt x="137766" y="137449"/>
                </a:lnTo>
                <a:lnTo>
                  <a:pt x="137766" y="131513"/>
                </a:lnTo>
                <a:close/>
                <a:moveTo>
                  <a:pt x="149949" y="131513"/>
                </a:moveTo>
                <a:lnTo>
                  <a:pt x="149949" y="137449"/>
                </a:lnTo>
                <a:lnTo>
                  <a:pt x="144015" y="137449"/>
                </a:lnTo>
                <a:lnTo>
                  <a:pt x="144015" y="131513"/>
                </a:lnTo>
                <a:close/>
                <a:moveTo>
                  <a:pt x="156196" y="131513"/>
                </a:moveTo>
                <a:lnTo>
                  <a:pt x="156196" y="137449"/>
                </a:lnTo>
                <a:lnTo>
                  <a:pt x="150262" y="137449"/>
                </a:lnTo>
                <a:lnTo>
                  <a:pt x="150262" y="131513"/>
                </a:lnTo>
                <a:close/>
                <a:moveTo>
                  <a:pt x="162445" y="131513"/>
                </a:moveTo>
                <a:lnTo>
                  <a:pt x="162445" y="137449"/>
                </a:lnTo>
                <a:lnTo>
                  <a:pt x="156509" y="137449"/>
                </a:lnTo>
                <a:lnTo>
                  <a:pt x="156509" y="131513"/>
                </a:lnTo>
                <a:close/>
                <a:moveTo>
                  <a:pt x="168692" y="131513"/>
                </a:moveTo>
                <a:lnTo>
                  <a:pt x="168692" y="137449"/>
                </a:lnTo>
                <a:lnTo>
                  <a:pt x="162756" y="137449"/>
                </a:lnTo>
                <a:lnTo>
                  <a:pt x="162756" y="131513"/>
                </a:lnTo>
                <a:close/>
                <a:moveTo>
                  <a:pt x="174939" y="131513"/>
                </a:moveTo>
                <a:lnTo>
                  <a:pt x="174939" y="137449"/>
                </a:lnTo>
                <a:lnTo>
                  <a:pt x="169005" y="137449"/>
                </a:lnTo>
                <a:lnTo>
                  <a:pt x="169005" y="131513"/>
                </a:lnTo>
                <a:close/>
                <a:moveTo>
                  <a:pt x="181186" y="131513"/>
                </a:moveTo>
                <a:lnTo>
                  <a:pt x="181186" y="137449"/>
                </a:lnTo>
                <a:lnTo>
                  <a:pt x="175252" y="137449"/>
                </a:lnTo>
                <a:lnTo>
                  <a:pt x="175252" y="131513"/>
                </a:lnTo>
                <a:close/>
                <a:moveTo>
                  <a:pt x="187433" y="131513"/>
                </a:moveTo>
                <a:lnTo>
                  <a:pt x="187433" y="137449"/>
                </a:lnTo>
                <a:lnTo>
                  <a:pt x="181499" y="137449"/>
                </a:lnTo>
                <a:lnTo>
                  <a:pt x="181499" y="131513"/>
                </a:lnTo>
                <a:close/>
                <a:moveTo>
                  <a:pt x="193682" y="131513"/>
                </a:moveTo>
                <a:lnTo>
                  <a:pt x="193682" y="137449"/>
                </a:lnTo>
                <a:lnTo>
                  <a:pt x="187746" y="137449"/>
                </a:lnTo>
                <a:lnTo>
                  <a:pt x="187746" y="131513"/>
                </a:lnTo>
                <a:close/>
                <a:moveTo>
                  <a:pt x="199931" y="131513"/>
                </a:moveTo>
                <a:lnTo>
                  <a:pt x="199931" y="137449"/>
                </a:lnTo>
                <a:lnTo>
                  <a:pt x="193996" y="137449"/>
                </a:lnTo>
                <a:lnTo>
                  <a:pt x="193996" y="131513"/>
                </a:lnTo>
                <a:close/>
                <a:moveTo>
                  <a:pt x="206180" y="131513"/>
                </a:moveTo>
                <a:lnTo>
                  <a:pt x="206180" y="137449"/>
                </a:lnTo>
                <a:lnTo>
                  <a:pt x="200244" y="137449"/>
                </a:lnTo>
                <a:lnTo>
                  <a:pt x="200244" y="131513"/>
                </a:lnTo>
                <a:close/>
                <a:moveTo>
                  <a:pt x="212427" y="131513"/>
                </a:moveTo>
                <a:lnTo>
                  <a:pt x="212427" y="137449"/>
                </a:lnTo>
                <a:lnTo>
                  <a:pt x="206491" y="137449"/>
                </a:lnTo>
                <a:lnTo>
                  <a:pt x="206491" y="131513"/>
                </a:lnTo>
                <a:close/>
                <a:moveTo>
                  <a:pt x="218674" y="131513"/>
                </a:moveTo>
                <a:lnTo>
                  <a:pt x="218674" y="137449"/>
                </a:lnTo>
                <a:lnTo>
                  <a:pt x="212739" y="137449"/>
                </a:lnTo>
                <a:lnTo>
                  <a:pt x="212739" y="131513"/>
                </a:lnTo>
                <a:close/>
                <a:moveTo>
                  <a:pt x="224921" y="131513"/>
                </a:moveTo>
                <a:lnTo>
                  <a:pt x="224921" y="137449"/>
                </a:lnTo>
                <a:lnTo>
                  <a:pt x="218987" y="137449"/>
                </a:lnTo>
                <a:lnTo>
                  <a:pt x="218987" y="131513"/>
                </a:lnTo>
                <a:close/>
                <a:moveTo>
                  <a:pt x="231170" y="131513"/>
                </a:moveTo>
                <a:lnTo>
                  <a:pt x="231170" y="137449"/>
                </a:lnTo>
                <a:lnTo>
                  <a:pt x="225234" y="137449"/>
                </a:lnTo>
                <a:lnTo>
                  <a:pt x="225234" y="131513"/>
                </a:lnTo>
                <a:close/>
                <a:moveTo>
                  <a:pt x="237417" y="131513"/>
                </a:moveTo>
                <a:lnTo>
                  <a:pt x="237417" y="137449"/>
                </a:lnTo>
                <a:lnTo>
                  <a:pt x="231481" y="137449"/>
                </a:lnTo>
                <a:lnTo>
                  <a:pt x="231481" y="131513"/>
                </a:lnTo>
                <a:close/>
                <a:moveTo>
                  <a:pt x="243664" y="131513"/>
                </a:moveTo>
                <a:lnTo>
                  <a:pt x="243664" y="137449"/>
                </a:lnTo>
                <a:lnTo>
                  <a:pt x="237729" y="137449"/>
                </a:lnTo>
                <a:lnTo>
                  <a:pt x="237729" y="131513"/>
                </a:lnTo>
                <a:close/>
                <a:moveTo>
                  <a:pt x="249911" y="131513"/>
                </a:moveTo>
                <a:lnTo>
                  <a:pt x="249911" y="137449"/>
                </a:lnTo>
                <a:lnTo>
                  <a:pt x="243977" y="137449"/>
                </a:lnTo>
                <a:lnTo>
                  <a:pt x="243977" y="131513"/>
                </a:lnTo>
                <a:close/>
                <a:moveTo>
                  <a:pt x="256161" y="131513"/>
                </a:moveTo>
                <a:lnTo>
                  <a:pt x="256161" y="137449"/>
                </a:lnTo>
                <a:lnTo>
                  <a:pt x="250225" y="137449"/>
                </a:lnTo>
                <a:lnTo>
                  <a:pt x="250225" y="131513"/>
                </a:lnTo>
                <a:close/>
                <a:moveTo>
                  <a:pt x="262409" y="131513"/>
                </a:moveTo>
                <a:lnTo>
                  <a:pt x="262409" y="137449"/>
                </a:lnTo>
                <a:lnTo>
                  <a:pt x="256474" y="137449"/>
                </a:lnTo>
                <a:lnTo>
                  <a:pt x="256474" y="131513"/>
                </a:lnTo>
                <a:close/>
                <a:moveTo>
                  <a:pt x="268656" y="131513"/>
                </a:moveTo>
                <a:lnTo>
                  <a:pt x="268656" y="137449"/>
                </a:lnTo>
                <a:lnTo>
                  <a:pt x="262721" y="137449"/>
                </a:lnTo>
                <a:lnTo>
                  <a:pt x="262721" y="131513"/>
                </a:lnTo>
                <a:close/>
                <a:moveTo>
                  <a:pt x="274904" y="131513"/>
                </a:moveTo>
                <a:lnTo>
                  <a:pt x="274904" y="137449"/>
                </a:lnTo>
                <a:lnTo>
                  <a:pt x="268968" y="137449"/>
                </a:lnTo>
                <a:lnTo>
                  <a:pt x="268968" y="131513"/>
                </a:lnTo>
                <a:close/>
                <a:moveTo>
                  <a:pt x="6251" y="137760"/>
                </a:moveTo>
                <a:lnTo>
                  <a:pt x="6251" y="143697"/>
                </a:lnTo>
                <a:lnTo>
                  <a:pt x="315" y="143697"/>
                </a:lnTo>
                <a:lnTo>
                  <a:pt x="315" y="137760"/>
                </a:lnTo>
                <a:close/>
                <a:moveTo>
                  <a:pt x="12498" y="137760"/>
                </a:moveTo>
                <a:lnTo>
                  <a:pt x="12498" y="143697"/>
                </a:lnTo>
                <a:lnTo>
                  <a:pt x="6562" y="143697"/>
                </a:lnTo>
                <a:lnTo>
                  <a:pt x="6562" y="137760"/>
                </a:lnTo>
                <a:close/>
                <a:moveTo>
                  <a:pt x="18745" y="137760"/>
                </a:moveTo>
                <a:lnTo>
                  <a:pt x="18745" y="143697"/>
                </a:lnTo>
                <a:lnTo>
                  <a:pt x="12810" y="143697"/>
                </a:lnTo>
                <a:lnTo>
                  <a:pt x="12810" y="137760"/>
                </a:lnTo>
                <a:close/>
                <a:moveTo>
                  <a:pt x="24992" y="137760"/>
                </a:moveTo>
                <a:lnTo>
                  <a:pt x="24992" y="143697"/>
                </a:lnTo>
                <a:lnTo>
                  <a:pt x="19058" y="143697"/>
                </a:lnTo>
                <a:lnTo>
                  <a:pt x="19058" y="137760"/>
                </a:lnTo>
                <a:close/>
                <a:moveTo>
                  <a:pt x="31241" y="137760"/>
                </a:moveTo>
                <a:lnTo>
                  <a:pt x="31241" y="143697"/>
                </a:lnTo>
                <a:lnTo>
                  <a:pt x="25305" y="143697"/>
                </a:lnTo>
                <a:lnTo>
                  <a:pt x="25305" y="137760"/>
                </a:lnTo>
                <a:close/>
                <a:moveTo>
                  <a:pt x="37489" y="137760"/>
                </a:moveTo>
                <a:lnTo>
                  <a:pt x="37489" y="143697"/>
                </a:lnTo>
                <a:lnTo>
                  <a:pt x="31553" y="143697"/>
                </a:lnTo>
                <a:lnTo>
                  <a:pt x="31553" y="137760"/>
                </a:lnTo>
                <a:close/>
                <a:moveTo>
                  <a:pt x="43737" y="137760"/>
                </a:moveTo>
                <a:lnTo>
                  <a:pt x="43737" y="143697"/>
                </a:lnTo>
                <a:lnTo>
                  <a:pt x="37802" y="143697"/>
                </a:lnTo>
                <a:lnTo>
                  <a:pt x="37802" y="137760"/>
                </a:lnTo>
                <a:close/>
                <a:moveTo>
                  <a:pt x="49985" y="137760"/>
                </a:moveTo>
                <a:lnTo>
                  <a:pt x="49985" y="143697"/>
                </a:lnTo>
                <a:lnTo>
                  <a:pt x="44049" y="143697"/>
                </a:lnTo>
                <a:lnTo>
                  <a:pt x="44049" y="137760"/>
                </a:lnTo>
                <a:close/>
                <a:moveTo>
                  <a:pt x="56232" y="137760"/>
                </a:moveTo>
                <a:lnTo>
                  <a:pt x="56232" y="143697"/>
                </a:lnTo>
                <a:lnTo>
                  <a:pt x="50296" y="143697"/>
                </a:lnTo>
                <a:lnTo>
                  <a:pt x="50296" y="137760"/>
                </a:lnTo>
                <a:close/>
                <a:moveTo>
                  <a:pt x="62480" y="137760"/>
                </a:moveTo>
                <a:lnTo>
                  <a:pt x="62480" y="143697"/>
                </a:lnTo>
                <a:lnTo>
                  <a:pt x="56545" y="143697"/>
                </a:lnTo>
                <a:lnTo>
                  <a:pt x="56545" y="137760"/>
                </a:lnTo>
                <a:close/>
                <a:moveTo>
                  <a:pt x="68727" y="137760"/>
                </a:moveTo>
                <a:lnTo>
                  <a:pt x="68727" y="143697"/>
                </a:lnTo>
                <a:lnTo>
                  <a:pt x="62792" y="143697"/>
                </a:lnTo>
                <a:lnTo>
                  <a:pt x="62792" y="137760"/>
                </a:lnTo>
                <a:close/>
                <a:moveTo>
                  <a:pt x="74975" y="137760"/>
                </a:moveTo>
                <a:lnTo>
                  <a:pt x="74975" y="143697"/>
                </a:lnTo>
                <a:lnTo>
                  <a:pt x="69039" y="143697"/>
                </a:lnTo>
                <a:lnTo>
                  <a:pt x="69039" y="137760"/>
                </a:lnTo>
                <a:close/>
                <a:moveTo>
                  <a:pt x="81223" y="137760"/>
                </a:moveTo>
                <a:lnTo>
                  <a:pt x="81223" y="143697"/>
                </a:lnTo>
                <a:lnTo>
                  <a:pt x="75286" y="143697"/>
                </a:lnTo>
                <a:lnTo>
                  <a:pt x="75286" y="137760"/>
                </a:lnTo>
                <a:close/>
                <a:moveTo>
                  <a:pt x="87470" y="137760"/>
                </a:moveTo>
                <a:lnTo>
                  <a:pt x="87470" y="143697"/>
                </a:lnTo>
                <a:lnTo>
                  <a:pt x="81535" y="143697"/>
                </a:lnTo>
                <a:lnTo>
                  <a:pt x="81535" y="137760"/>
                </a:lnTo>
                <a:close/>
                <a:moveTo>
                  <a:pt x="93718" y="137760"/>
                </a:moveTo>
                <a:lnTo>
                  <a:pt x="93718" y="143697"/>
                </a:lnTo>
                <a:lnTo>
                  <a:pt x="87784" y="143697"/>
                </a:lnTo>
                <a:lnTo>
                  <a:pt x="87784" y="137760"/>
                </a:lnTo>
                <a:close/>
                <a:moveTo>
                  <a:pt x="99967" y="137760"/>
                </a:moveTo>
                <a:lnTo>
                  <a:pt x="99967" y="143697"/>
                </a:lnTo>
                <a:lnTo>
                  <a:pt x="94031" y="143697"/>
                </a:lnTo>
                <a:lnTo>
                  <a:pt x="94031" y="137760"/>
                </a:lnTo>
                <a:close/>
                <a:moveTo>
                  <a:pt x="106214" y="137760"/>
                </a:moveTo>
                <a:lnTo>
                  <a:pt x="106214" y="143697"/>
                </a:lnTo>
                <a:lnTo>
                  <a:pt x="100278" y="143697"/>
                </a:lnTo>
                <a:lnTo>
                  <a:pt x="100278" y="137760"/>
                </a:lnTo>
                <a:close/>
                <a:moveTo>
                  <a:pt x="112461" y="137760"/>
                </a:moveTo>
                <a:lnTo>
                  <a:pt x="112461" y="143697"/>
                </a:lnTo>
                <a:lnTo>
                  <a:pt x="106527" y="143697"/>
                </a:lnTo>
                <a:lnTo>
                  <a:pt x="106527" y="137760"/>
                </a:lnTo>
                <a:close/>
                <a:moveTo>
                  <a:pt x="118710" y="137760"/>
                </a:moveTo>
                <a:lnTo>
                  <a:pt x="118710" y="143697"/>
                </a:lnTo>
                <a:lnTo>
                  <a:pt x="112774" y="143697"/>
                </a:lnTo>
                <a:lnTo>
                  <a:pt x="112774" y="137760"/>
                </a:lnTo>
                <a:close/>
                <a:moveTo>
                  <a:pt x="124957" y="137760"/>
                </a:moveTo>
                <a:lnTo>
                  <a:pt x="124957" y="143697"/>
                </a:lnTo>
                <a:lnTo>
                  <a:pt x="119021" y="143697"/>
                </a:lnTo>
                <a:lnTo>
                  <a:pt x="119021" y="137760"/>
                </a:lnTo>
                <a:close/>
                <a:moveTo>
                  <a:pt x="131204" y="137760"/>
                </a:moveTo>
                <a:lnTo>
                  <a:pt x="131204" y="143697"/>
                </a:lnTo>
                <a:lnTo>
                  <a:pt x="125270" y="143697"/>
                </a:lnTo>
                <a:lnTo>
                  <a:pt x="125270" y="137760"/>
                </a:lnTo>
                <a:close/>
                <a:moveTo>
                  <a:pt x="137451" y="137760"/>
                </a:moveTo>
                <a:lnTo>
                  <a:pt x="137451" y="143697"/>
                </a:lnTo>
                <a:lnTo>
                  <a:pt x="131517" y="143697"/>
                </a:lnTo>
                <a:lnTo>
                  <a:pt x="131517" y="137760"/>
                </a:lnTo>
                <a:close/>
                <a:moveTo>
                  <a:pt x="143702" y="137760"/>
                </a:moveTo>
                <a:lnTo>
                  <a:pt x="143702" y="143697"/>
                </a:lnTo>
                <a:lnTo>
                  <a:pt x="137766" y="143697"/>
                </a:lnTo>
                <a:lnTo>
                  <a:pt x="137766" y="137760"/>
                </a:lnTo>
                <a:close/>
                <a:moveTo>
                  <a:pt x="149949" y="137760"/>
                </a:moveTo>
                <a:lnTo>
                  <a:pt x="149949" y="143697"/>
                </a:lnTo>
                <a:lnTo>
                  <a:pt x="144015" y="143697"/>
                </a:lnTo>
                <a:lnTo>
                  <a:pt x="144015" y="137760"/>
                </a:lnTo>
                <a:close/>
                <a:moveTo>
                  <a:pt x="156196" y="137760"/>
                </a:moveTo>
                <a:lnTo>
                  <a:pt x="156196" y="143697"/>
                </a:lnTo>
                <a:lnTo>
                  <a:pt x="150262" y="143697"/>
                </a:lnTo>
                <a:lnTo>
                  <a:pt x="150262" y="137760"/>
                </a:lnTo>
                <a:close/>
                <a:moveTo>
                  <a:pt x="162445" y="137760"/>
                </a:moveTo>
                <a:lnTo>
                  <a:pt x="162445" y="143697"/>
                </a:lnTo>
                <a:lnTo>
                  <a:pt x="156509" y="143697"/>
                </a:lnTo>
                <a:lnTo>
                  <a:pt x="156509" y="137760"/>
                </a:lnTo>
                <a:close/>
                <a:moveTo>
                  <a:pt x="168692" y="137760"/>
                </a:moveTo>
                <a:lnTo>
                  <a:pt x="168692" y="143697"/>
                </a:lnTo>
                <a:lnTo>
                  <a:pt x="162756" y="143697"/>
                </a:lnTo>
                <a:lnTo>
                  <a:pt x="162756" y="137760"/>
                </a:lnTo>
                <a:close/>
                <a:moveTo>
                  <a:pt x="174939" y="137760"/>
                </a:moveTo>
                <a:lnTo>
                  <a:pt x="174939" y="143697"/>
                </a:lnTo>
                <a:lnTo>
                  <a:pt x="169005" y="143697"/>
                </a:lnTo>
                <a:lnTo>
                  <a:pt x="169005" y="137760"/>
                </a:lnTo>
                <a:close/>
                <a:moveTo>
                  <a:pt x="181186" y="137760"/>
                </a:moveTo>
                <a:lnTo>
                  <a:pt x="181186" y="143697"/>
                </a:lnTo>
                <a:lnTo>
                  <a:pt x="175252" y="143697"/>
                </a:lnTo>
                <a:lnTo>
                  <a:pt x="175252" y="137760"/>
                </a:lnTo>
                <a:close/>
                <a:moveTo>
                  <a:pt x="187433" y="137760"/>
                </a:moveTo>
                <a:lnTo>
                  <a:pt x="187433" y="143697"/>
                </a:lnTo>
                <a:lnTo>
                  <a:pt x="181499" y="143697"/>
                </a:lnTo>
                <a:lnTo>
                  <a:pt x="181499" y="137760"/>
                </a:lnTo>
                <a:close/>
                <a:moveTo>
                  <a:pt x="193682" y="137760"/>
                </a:moveTo>
                <a:lnTo>
                  <a:pt x="193682" y="143697"/>
                </a:lnTo>
                <a:lnTo>
                  <a:pt x="187746" y="143697"/>
                </a:lnTo>
                <a:lnTo>
                  <a:pt x="187746" y="137760"/>
                </a:lnTo>
                <a:close/>
                <a:moveTo>
                  <a:pt x="199931" y="137760"/>
                </a:moveTo>
                <a:lnTo>
                  <a:pt x="199931" y="143697"/>
                </a:lnTo>
                <a:lnTo>
                  <a:pt x="193996" y="143697"/>
                </a:lnTo>
                <a:lnTo>
                  <a:pt x="193996" y="137760"/>
                </a:lnTo>
                <a:close/>
                <a:moveTo>
                  <a:pt x="206180" y="137760"/>
                </a:moveTo>
                <a:lnTo>
                  <a:pt x="206180" y="143697"/>
                </a:lnTo>
                <a:lnTo>
                  <a:pt x="200244" y="143697"/>
                </a:lnTo>
                <a:lnTo>
                  <a:pt x="200244" y="137760"/>
                </a:lnTo>
                <a:close/>
                <a:moveTo>
                  <a:pt x="212427" y="137760"/>
                </a:moveTo>
                <a:lnTo>
                  <a:pt x="212427" y="143697"/>
                </a:lnTo>
                <a:lnTo>
                  <a:pt x="206491" y="143697"/>
                </a:lnTo>
                <a:lnTo>
                  <a:pt x="206491" y="137760"/>
                </a:lnTo>
                <a:close/>
                <a:moveTo>
                  <a:pt x="218674" y="137760"/>
                </a:moveTo>
                <a:lnTo>
                  <a:pt x="218674" y="143697"/>
                </a:lnTo>
                <a:lnTo>
                  <a:pt x="212739" y="143697"/>
                </a:lnTo>
                <a:lnTo>
                  <a:pt x="212739" y="137760"/>
                </a:lnTo>
                <a:close/>
                <a:moveTo>
                  <a:pt x="224921" y="137760"/>
                </a:moveTo>
                <a:lnTo>
                  <a:pt x="224921" y="143697"/>
                </a:lnTo>
                <a:lnTo>
                  <a:pt x="218987" y="143697"/>
                </a:lnTo>
                <a:lnTo>
                  <a:pt x="218987" y="137760"/>
                </a:lnTo>
                <a:close/>
                <a:moveTo>
                  <a:pt x="231170" y="137760"/>
                </a:moveTo>
                <a:lnTo>
                  <a:pt x="231170" y="143697"/>
                </a:lnTo>
                <a:lnTo>
                  <a:pt x="225234" y="143697"/>
                </a:lnTo>
                <a:lnTo>
                  <a:pt x="225234" y="137760"/>
                </a:lnTo>
                <a:close/>
                <a:moveTo>
                  <a:pt x="237417" y="137760"/>
                </a:moveTo>
                <a:lnTo>
                  <a:pt x="237417" y="143697"/>
                </a:lnTo>
                <a:lnTo>
                  <a:pt x="231481" y="143697"/>
                </a:lnTo>
                <a:lnTo>
                  <a:pt x="231481" y="137760"/>
                </a:lnTo>
                <a:close/>
                <a:moveTo>
                  <a:pt x="243664" y="137760"/>
                </a:moveTo>
                <a:lnTo>
                  <a:pt x="243664" y="143697"/>
                </a:lnTo>
                <a:lnTo>
                  <a:pt x="237729" y="143697"/>
                </a:lnTo>
                <a:lnTo>
                  <a:pt x="237729" y="137760"/>
                </a:lnTo>
                <a:close/>
                <a:moveTo>
                  <a:pt x="249911" y="137760"/>
                </a:moveTo>
                <a:lnTo>
                  <a:pt x="249911" y="143697"/>
                </a:lnTo>
                <a:lnTo>
                  <a:pt x="243977" y="143697"/>
                </a:lnTo>
                <a:lnTo>
                  <a:pt x="243977" y="137760"/>
                </a:lnTo>
                <a:close/>
                <a:moveTo>
                  <a:pt x="256161" y="137760"/>
                </a:moveTo>
                <a:lnTo>
                  <a:pt x="256161" y="143697"/>
                </a:lnTo>
                <a:lnTo>
                  <a:pt x="250225" y="143697"/>
                </a:lnTo>
                <a:lnTo>
                  <a:pt x="250225" y="137760"/>
                </a:lnTo>
                <a:close/>
                <a:moveTo>
                  <a:pt x="262409" y="137760"/>
                </a:moveTo>
                <a:lnTo>
                  <a:pt x="262409" y="143697"/>
                </a:lnTo>
                <a:lnTo>
                  <a:pt x="256474" y="143697"/>
                </a:lnTo>
                <a:lnTo>
                  <a:pt x="256474" y="137760"/>
                </a:lnTo>
                <a:close/>
                <a:moveTo>
                  <a:pt x="268656" y="137760"/>
                </a:moveTo>
                <a:lnTo>
                  <a:pt x="268656" y="143697"/>
                </a:lnTo>
                <a:lnTo>
                  <a:pt x="262721" y="143697"/>
                </a:lnTo>
                <a:lnTo>
                  <a:pt x="262721" y="137760"/>
                </a:lnTo>
                <a:close/>
                <a:moveTo>
                  <a:pt x="274904" y="137760"/>
                </a:moveTo>
                <a:lnTo>
                  <a:pt x="274904" y="143697"/>
                </a:lnTo>
                <a:lnTo>
                  <a:pt x="268968" y="143697"/>
                </a:lnTo>
                <a:lnTo>
                  <a:pt x="268968" y="137760"/>
                </a:lnTo>
                <a:close/>
                <a:moveTo>
                  <a:pt x="6251" y="144011"/>
                </a:moveTo>
                <a:lnTo>
                  <a:pt x="6251" y="149945"/>
                </a:lnTo>
                <a:lnTo>
                  <a:pt x="315" y="149945"/>
                </a:lnTo>
                <a:lnTo>
                  <a:pt x="315" y="144011"/>
                </a:lnTo>
                <a:close/>
                <a:moveTo>
                  <a:pt x="12498" y="144011"/>
                </a:moveTo>
                <a:lnTo>
                  <a:pt x="12498" y="149945"/>
                </a:lnTo>
                <a:lnTo>
                  <a:pt x="6562" y="149945"/>
                </a:lnTo>
                <a:lnTo>
                  <a:pt x="6562" y="144011"/>
                </a:lnTo>
                <a:close/>
                <a:moveTo>
                  <a:pt x="18745" y="144011"/>
                </a:moveTo>
                <a:lnTo>
                  <a:pt x="18745" y="149945"/>
                </a:lnTo>
                <a:lnTo>
                  <a:pt x="12810" y="149945"/>
                </a:lnTo>
                <a:lnTo>
                  <a:pt x="12810" y="144011"/>
                </a:lnTo>
                <a:close/>
                <a:moveTo>
                  <a:pt x="24992" y="144011"/>
                </a:moveTo>
                <a:lnTo>
                  <a:pt x="24992" y="149945"/>
                </a:lnTo>
                <a:lnTo>
                  <a:pt x="19058" y="149945"/>
                </a:lnTo>
                <a:lnTo>
                  <a:pt x="19058" y="144011"/>
                </a:lnTo>
                <a:close/>
                <a:moveTo>
                  <a:pt x="31241" y="144011"/>
                </a:moveTo>
                <a:lnTo>
                  <a:pt x="31241" y="149945"/>
                </a:lnTo>
                <a:lnTo>
                  <a:pt x="25305" y="149945"/>
                </a:lnTo>
                <a:lnTo>
                  <a:pt x="25305" y="144011"/>
                </a:lnTo>
                <a:close/>
                <a:moveTo>
                  <a:pt x="37489" y="144011"/>
                </a:moveTo>
                <a:lnTo>
                  <a:pt x="37489" y="149945"/>
                </a:lnTo>
                <a:lnTo>
                  <a:pt x="31553" y="149945"/>
                </a:lnTo>
                <a:lnTo>
                  <a:pt x="31553" y="144011"/>
                </a:lnTo>
                <a:close/>
                <a:moveTo>
                  <a:pt x="43737" y="144011"/>
                </a:moveTo>
                <a:lnTo>
                  <a:pt x="43737" y="149945"/>
                </a:lnTo>
                <a:lnTo>
                  <a:pt x="37802" y="149945"/>
                </a:lnTo>
                <a:lnTo>
                  <a:pt x="37802" y="144011"/>
                </a:lnTo>
                <a:close/>
                <a:moveTo>
                  <a:pt x="49985" y="144011"/>
                </a:moveTo>
                <a:lnTo>
                  <a:pt x="49985" y="149945"/>
                </a:lnTo>
                <a:lnTo>
                  <a:pt x="44049" y="149945"/>
                </a:lnTo>
                <a:lnTo>
                  <a:pt x="44049" y="144011"/>
                </a:lnTo>
                <a:close/>
                <a:moveTo>
                  <a:pt x="56232" y="144011"/>
                </a:moveTo>
                <a:lnTo>
                  <a:pt x="56232" y="149945"/>
                </a:lnTo>
                <a:lnTo>
                  <a:pt x="50296" y="149945"/>
                </a:lnTo>
                <a:lnTo>
                  <a:pt x="50296" y="144011"/>
                </a:lnTo>
                <a:close/>
                <a:moveTo>
                  <a:pt x="62480" y="144011"/>
                </a:moveTo>
                <a:lnTo>
                  <a:pt x="62480" y="149945"/>
                </a:lnTo>
                <a:lnTo>
                  <a:pt x="56545" y="149945"/>
                </a:lnTo>
                <a:lnTo>
                  <a:pt x="56545" y="144011"/>
                </a:lnTo>
                <a:close/>
                <a:moveTo>
                  <a:pt x="68727" y="144011"/>
                </a:moveTo>
                <a:lnTo>
                  <a:pt x="68727" y="149945"/>
                </a:lnTo>
                <a:lnTo>
                  <a:pt x="62792" y="149945"/>
                </a:lnTo>
                <a:lnTo>
                  <a:pt x="62792" y="144011"/>
                </a:lnTo>
                <a:close/>
                <a:moveTo>
                  <a:pt x="74975" y="144011"/>
                </a:moveTo>
                <a:lnTo>
                  <a:pt x="74975" y="149945"/>
                </a:lnTo>
                <a:lnTo>
                  <a:pt x="69039" y="149945"/>
                </a:lnTo>
                <a:lnTo>
                  <a:pt x="69039" y="144011"/>
                </a:lnTo>
                <a:close/>
                <a:moveTo>
                  <a:pt x="81223" y="144011"/>
                </a:moveTo>
                <a:lnTo>
                  <a:pt x="81223" y="149945"/>
                </a:lnTo>
                <a:lnTo>
                  <a:pt x="75286" y="149945"/>
                </a:lnTo>
                <a:lnTo>
                  <a:pt x="75286" y="144011"/>
                </a:lnTo>
                <a:close/>
                <a:moveTo>
                  <a:pt x="87470" y="144011"/>
                </a:moveTo>
                <a:lnTo>
                  <a:pt x="87470" y="149945"/>
                </a:lnTo>
                <a:lnTo>
                  <a:pt x="81535" y="149945"/>
                </a:lnTo>
                <a:lnTo>
                  <a:pt x="81535" y="144011"/>
                </a:lnTo>
                <a:close/>
                <a:moveTo>
                  <a:pt x="93718" y="144011"/>
                </a:moveTo>
                <a:lnTo>
                  <a:pt x="93718" y="149945"/>
                </a:lnTo>
                <a:lnTo>
                  <a:pt x="87784" y="149945"/>
                </a:lnTo>
                <a:lnTo>
                  <a:pt x="87784" y="144011"/>
                </a:lnTo>
                <a:close/>
                <a:moveTo>
                  <a:pt x="99967" y="144011"/>
                </a:moveTo>
                <a:lnTo>
                  <a:pt x="99967" y="149945"/>
                </a:lnTo>
                <a:lnTo>
                  <a:pt x="94031" y="149945"/>
                </a:lnTo>
                <a:lnTo>
                  <a:pt x="94031" y="144011"/>
                </a:lnTo>
                <a:close/>
                <a:moveTo>
                  <a:pt x="106214" y="144011"/>
                </a:moveTo>
                <a:lnTo>
                  <a:pt x="106214" y="149945"/>
                </a:lnTo>
                <a:lnTo>
                  <a:pt x="100278" y="149945"/>
                </a:lnTo>
                <a:lnTo>
                  <a:pt x="100278" y="144011"/>
                </a:lnTo>
                <a:close/>
                <a:moveTo>
                  <a:pt x="112461" y="144011"/>
                </a:moveTo>
                <a:lnTo>
                  <a:pt x="112461" y="149945"/>
                </a:lnTo>
                <a:lnTo>
                  <a:pt x="106527" y="149945"/>
                </a:lnTo>
                <a:lnTo>
                  <a:pt x="106527" y="144011"/>
                </a:lnTo>
                <a:close/>
                <a:moveTo>
                  <a:pt x="118710" y="144011"/>
                </a:moveTo>
                <a:lnTo>
                  <a:pt x="118710" y="149945"/>
                </a:lnTo>
                <a:lnTo>
                  <a:pt x="112774" y="149945"/>
                </a:lnTo>
                <a:lnTo>
                  <a:pt x="112774" y="144011"/>
                </a:lnTo>
                <a:close/>
                <a:moveTo>
                  <a:pt x="124957" y="144011"/>
                </a:moveTo>
                <a:lnTo>
                  <a:pt x="124957" y="149945"/>
                </a:lnTo>
                <a:lnTo>
                  <a:pt x="119021" y="149945"/>
                </a:lnTo>
                <a:lnTo>
                  <a:pt x="119021" y="144011"/>
                </a:lnTo>
                <a:close/>
                <a:moveTo>
                  <a:pt x="131204" y="144011"/>
                </a:moveTo>
                <a:lnTo>
                  <a:pt x="131204" y="149945"/>
                </a:lnTo>
                <a:lnTo>
                  <a:pt x="125270" y="149945"/>
                </a:lnTo>
                <a:lnTo>
                  <a:pt x="125270" y="144011"/>
                </a:lnTo>
                <a:close/>
                <a:moveTo>
                  <a:pt x="137451" y="144011"/>
                </a:moveTo>
                <a:lnTo>
                  <a:pt x="137451" y="149945"/>
                </a:lnTo>
                <a:lnTo>
                  <a:pt x="131517" y="149945"/>
                </a:lnTo>
                <a:lnTo>
                  <a:pt x="131517" y="144011"/>
                </a:lnTo>
                <a:close/>
                <a:moveTo>
                  <a:pt x="143702" y="144011"/>
                </a:moveTo>
                <a:lnTo>
                  <a:pt x="143702" y="149945"/>
                </a:lnTo>
                <a:lnTo>
                  <a:pt x="137766" y="149945"/>
                </a:lnTo>
                <a:lnTo>
                  <a:pt x="137766" y="144011"/>
                </a:lnTo>
                <a:close/>
                <a:moveTo>
                  <a:pt x="149949" y="144011"/>
                </a:moveTo>
                <a:lnTo>
                  <a:pt x="149949" y="149945"/>
                </a:lnTo>
                <a:lnTo>
                  <a:pt x="144015" y="149945"/>
                </a:lnTo>
                <a:lnTo>
                  <a:pt x="144015" y="144011"/>
                </a:lnTo>
                <a:close/>
                <a:moveTo>
                  <a:pt x="156196" y="144011"/>
                </a:moveTo>
                <a:lnTo>
                  <a:pt x="156196" y="149945"/>
                </a:lnTo>
                <a:lnTo>
                  <a:pt x="150262" y="149945"/>
                </a:lnTo>
                <a:lnTo>
                  <a:pt x="150262" y="144011"/>
                </a:lnTo>
                <a:close/>
                <a:moveTo>
                  <a:pt x="162445" y="144011"/>
                </a:moveTo>
                <a:lnTo>
                  <a:pt x="162445" y="149945"/>
                </a:lnTo>
                <a:lnTo>
                  <a:pt x="156509" y="149945"/>
                </a:lnTo>
                <a:lnTo>
                  <a:pt x="156509" y="144011"/>
                </a:lnTo>
                <a:close/>
                <a:moveTo>
                  <a:pt x="168692" y="144011"/>
                </a:moveTo>
                <a:lnTo>
                  <a:pt x="168692" y="149945"/>
                </a:lnTo>
                <a:lnTo>
                  <a:pt x="162756" y="149945"/>
                </a:lnTo>
                <a:lnTo>
                  <a:pt x="162756" y="144011"/>
                </a:lnTo>
                <a:close/>
                <a:moveTo>
                  <a:pt x="174939" y="144011"/>
                </a:moveTo>
                <a:lnTo>
                  <a:pt x="174939" y="149945"/>
                </a:lnTo>
                <a:lnTo>
                  <a:pt x="169005" y="149945"/>
                </a:lnTo>
                <a:lnTo>
                  <a:pt x="169005" y="144011"/>
                </a:lnTo>
                <a:close/>
                <a:moveTo>
                  <a:pt x="181186" y="144011"/>
                </a:moveTo>
                <a:lnTo>
                  <a:pt x="181186" y="149945"/>
                </a:lnTo>
                <a:lnTo>
                  <a:pt x="175252" y="149945"/>
                </a:lnTo>
                <a:lnTo>
                  <a:pt x="175252" y="144011"/>
                </a:lnTo>
                <a:close/>
                <a:moveTo>
                  <a:pt x="187433" y="144011"/>
                </a:moveTo>
                <a:lnTo>
                  <a:pt x="187433" y="149945"/>
                </a:lnTo>
                <a:lnTo>
                  <a:pt x="181499" y="149945"/>
                </a:lnTo>
                <a:lnTo>
                  <a:pt x="181499" y="144011"/>
                </a:lnTo>
                <a:close/>
                <a:moveTo>
                  <a:pt x="193682" y="144011"/>
                </a:moveTo>
                <a:lnTo>
                  <a:pt x="193682" y="149945"/>
                </a:lnTo>
                <a:lnTo>
                  <a:pt x="187746" y="149945"/>
                </a:lnTo>
                <a:lnTo>
                  <a:pt x="187746" y="144011"/>
                </a:lnTo>
                <a:close/>
                <a:moveTo>
                  <a:pt x="199931" y="144011"/>
                </a:moveTo>
                <a:lnTo>
                  <a:pt x="199931" y="149945"/>
                </a:lnTo>
                <a:lnTo>
                  <a:pt x="193996" y="149945"/>
                </a:lnTo>
                <a:lnTo>
                  <a:pt x="193996" y="144011"/>
                </a:lnTo>
                <a:close/>
                <a:moveTo>
                  <a:pt x="206180" y="144011"/>
                </a:moveTo>
                <a:lnTo>
                  <a:pt x="206180" y="149945"/>
                </a:lnTo>
                <a:lnTo>
                  <a:pt x="200244" y="149945"/>
                </a:lnTo>
                <a:lnTo>
                  <a:pt x="200244" y="144011"/>
                </a:lnTo>
                <a:close/>
                <a:moveTo>
                  <a:pt x="212427" y="144011"/>
                </a:moveTo>
                <a:lnTo>
                  <a:pt x="212427" y="149945"/>
                </a:lnTo>
                <a:lnTo>
                  <a:pt x="206491" y="149945"/>
                </a:lnTo>
                <a:lnTo>
                  <a:pt x="206491" y="144011"/>
                </a:lnTo>
                <a:close/>
                <a:moveTo>
                  <a:pt x="218674" y="144011"/>
                </a:moveTo>
                <a:lnTo>
                  <a:pt x="218674" y="149945"/>
                </a:lnTo>
                <a:lnTo>
                  <a:pt x="212739" y="149945"/>
                </a:lnTo>
                <a:lnTo>
                  <a:pt x="212739" y="144011"/>
                </a:lnTo>
                <a:close/>
                <a:moveTo>
                  <a:pt x="224921" y="144011"/>
                </a:moveTo>
                <a:lnTo>
                  <a:pt x="224921" y="149945"/>
                </a:lnTo>
                <a:lnTo>
                  <a:pt x="218987" y="149945"/>
                </a:lnTo>
                <a:lnTo>
                  <a:pt x="218987" y="144011"/>
                </a:lnTo>
                <a:close/>
                <a:moveTo>
                  <a:pt x="231170" y="144011"/>
                </a:moveTo>
                <a:lnTo>
                  <a:pt x="231170" y="149945"/>
                </a:lnTo>
                <a:lnTo>
                  <a:pt x="225234" y="149945"/>
                </a:lnTo>
                <a:lnTo>
                  <a:pt x="225234" y="144011"/>
                </a:lnTo>
                <a:close/>
                <a:moveTo>
                  <a:pt x="237417" y="144011"/>
                </a:moveTo>
                <a:lnTo>
                  <a:pt x="237417" y="149945"/>
                </a:lnTo>
                <a:lnTo>
                  <a:pt x="231481" y="149945"/>
                </a:lnTo>
                <a:lnTo>
                  <a:pt x="231481" y="144011"/>
                </a:lnTo>
                <a:close/>
                <a:moveTo>
                  <a:pt x="243664" y="144011"/>
                </a:moveTo>
                <a:lnTo>
                  <a:pt x="243664" y="149945"/>
                </a:lnTo>
                <a:lnTo>
                  <a:pt x="237729" y="149945"/>
                </a:lnTo>
                <a:lnTo>
                  <a:pt x="237729" y="144011"/>
                </a:lnTo>
                <a:close/>
                <a:moveTo>
                  <a:pt x="249911" y="144011"/>
                </a:moveTo>
                <a:lnTo>
                  <a:pt x="249911" y="149945"/>
                </a:lnTo>
                <a:lnTo>
                  <a:pt x="243977" y="149945"/>
                </a:lnTo>
                <a:lnTo>
                  <a:pt x="243977" y="144011"/>
                </a:lnTo>
                <a:close/>
                <a:moveTo>
                  <a:pt x="256161" y="144011"/>
                </a:moveTo>
                <a:lnTo>
                  <a:pt x="256161" y="149945"/>
                </a:lnTo>
                <a:lnTo>
                  <a:pt x="250225" y="149945"/>
                </a:lnTo>
                <a:lnTo>
                  <a:pt x="250225" y="144011"/>
                </a:lnTo>
                <a:close/>
                <a:moveTo>
                  <a:pt x="262409" y="144011"/>
                </a:moveTo>
                <a:lnTo>
                  <a:pt x="262409" y="149945"/>
                </a:lnTo>
                <a:lnTo>
                  <a:pt x="256474" y="149945"/>
                </a:lnTo>
                <a:lnTo>
                  <a:pt x="256474" y="144011"/>
                </a:lnTo>
                <a:close/>
                <a:moveTo>
                  <a:pt x="268656" y="144011"/>
                </a:moveTo>
                <a:lnTo>
                  <a:pt x="268656" y="149945"/>
                </a:lnTo>
                <a:lnTo>
                  <a:pt x="262721" y="149945"/>
                </a:lnTo>
                <a:lnTo>
                  <a:pt x="262721" y="144011"/>
                </a:lnTo>
                <a:close/>
                <a:moveTo>
                  <a:pt x="274904" y="144011"/>
                </a:moveTo>
                <a:lnTo>
                  <a:pt x="274904" y="149945"/>
                </a:lnTo>
                <a:lnTo>
                  <a:pt x="268968" y="149945"/>
                </a:lnTo>
                <a:lnTo>
                  <a:pt x="268968" y="144011"/>
                </a:lnTo>
                <a:close/>
                <a:moveTo>
                  <a:pt x="6251" y="150258"/>
                </a:moveTo>
                <a:lnTo>
                  <a:pt x="6251" y="156192"/>
                </a:lnTo>
                <a:lnTo>
                  <a:pt x="315" y="156192"/>
                </a:lnTo>
                <a:lnTo>
                  <a:pt x="315" y="150258"/>
                </a:lnTo>
                <a:close/>
                <a:moveTo>
                  <a:pt x="12498" y="150258"/>
                </a:moveTo>
                <a:lnTo>
                  <a:pt x="12498" y="156192"/>
                </a:lnTo>
                <a:lnTo>
                  <a:pt x="6562" y="156192"/>
                </a:lnTo>
                <a:lnTo>
                  <a:pt x="6562" y="150258"/>
                </a:lnTo>
                <a:close/>
                <a:moveTo>
                  <a:pt x="18745" y="150258"/>
                </a:moveTo>
                <a:lnTo>
                  <a:pt x="18745" y="156192"/>
                </a:lnTo>
                <a:lnTo>
                  <a:pt x="12810" y="156192"/>
                </a:lnTo>
                <a:lnTo>
                  <a:pt x="12810" y="150258"/>
                </a:lnTo>
                <a:close/>
                <a:moveTo>
                  <a:pt x="24992" y="150258"/>
                </a:moveTo>
                <a:lnTo>
                  <a:pt x="24992" y="156192"/>
                </a:lnTo>
                <a:lnTo>
                  <a:pt x="19058" y="156192"/>
                </a:lnTo>
                <a:lnTo>
                  <a:pt x="19058" y="150258"/>
                </a:lnTo>
                <a:close/>
                <a:moveTo>
                  <a:pt x="31241" y="150258"/>
                </a:moveTo>
                <a:lnTo>
                  <a:pt x="31241" y="156192"/>
                </a:lnTo>
                <a:lnTo>
                  <a:pt x="25305" y="156192"/>
                </a:lnTo>
                <a:lnTo>
                  <a:pt x="25305" y="150258"/>
                </a:lnTo>
                <a:close/>
                <a:moveTo>
                  <a:pt x="37489" y="150258"/>
                </a:moveTo>
                <a:lnTo>
                  <a:pt x="37489" y="156192"/>
                </a:lnTo>
                <a:lnTo>
                  <a:pt x="31553" y="156192"/>
                </a:lnTo>
                <a:lnTo>
                  <a:pt x="31553" y="150258"/>
                </a:lnTo>
                <a:close/>
                <a:moveTo>
                  <a:pt x="43737" y="150258"/>
                </a:moveTo>
                <a:lnTo>
                  <a:pt x="43737" y="156192"/>
                </a:lnTo>
                <a:lnTo>
                  <a:pt x="37802" y="156192"/>
                </a:lnTo>
                <a:lnTo>
                  <a:pt x="37802" y="150258"/>
                </a:lnTo>
                <a:close/>
                <a:moveTo>
                  <a:pt x="49985" y="150258"/>
                </a:moveTo>
                <a:lnTo>
                  <a:pt x="49985" y="156192"/>
                </a:lnTo>
                <a:lnTo>
                  <a:pt x="44049" y="156192"/>
                </a:lnTo>
                <a:lnTo>
                  <a:pt x="44049" y="150258"/>
                </a:lnTo>
                <a:close/>
                <a:moveTo>
                  <a:pt x="56232" y="150258"/>
                </a:moveTo>
                <a:lnTo>
                  <a:pt x="56232" y="156192"/>
                </a:lnTo>
                <a:lnTo>
                  <a:pt x="50296" y="156192"/>
                </a:lnTo>
                <a:lnTo>
                  <a:pt x="50296" y="150258"/>
                </a:lnTo>
                <a:close/>
                <a:moveTo>
                  <a:pt x="62480" y="150258"/>
                </a:moveTo>
                <a:lnTo>
                  <a:pt x="62480" y="156192"/>
                </a:lnTo>
                <a:lnTo>
                  <a:pt x="56545" y="156192"/>
                </a:lnTo>
                <a:lnTo>
                  <a:pt x="56545" y="150258"/>
                </a:lnTo>
                <a:close/>
                <a:moveTo>
                  <a:pt x="68727" y="150258"/>
                </a:moveTo>
                <a:lnTo>
                  <a:pt x="68727" y="156192"/>
                </a:lnTo>
                <a:lnTo>
                  <a:pt x="62792" y="156192"/>
                </a:lnTo>
                <a:lnTo>
                  <a:pt x="62792" y="150258"/>
                </a:lnTo>
                <a:close/>
                <a:moveTo>
                  <a:pt x="74975" y="150258"/>
                </a:moveTo>
                <a:lnTo>
                  <a:pt x="74975" y="156192"/>
                </a:lnTo>
                <a:lnTo>
                  <a:pt x="69039" y="156192"/>
                </a:lnTo>
                <a:lnTo>
                  <a:pt x="69039" y="150258"/>
                </a:lnTo>
                <a:close/>
                <a:moveTo>
                  <a:pt x="81223" y="150258"/>
                </a:moveTo>
                <a:lnTo>
                  <a:pt x="81223" y="156192"/>
                </a:lnTo>
                <a:lnTo>
                  <a:pt x="75286" y="156192"/>
                </a:lnTo>
                <a:lnTo>
                  <a:pt x="75286" y="150258"/>
                </a:lnTo>
                <a:close/>
                <a:moveTo>
                  <a:pt x="87470" y="150258"/>
                </a:moveTo>
                <a:lnTo>
                  <a:pt x="87470" y="156192"/>
                </a:lnTo>
                <a:lnTo>
                  <a:pt x="81535" y="156192"/>
                </a:lnTo>
                <a:lnTo>
                  <a:pt x="81535" y="150258"/>
                </a:lnTo>
                <a:close/>
                <a:moveTo>
                  <a:pt x="93718" y="150258"/>
                </a:moveTo>
                <a:lnTo>
                  <a:pt x="93718" y="156192"/>
                </a:lnTo>
                <a:lnTo>
                  <a:pt x="87784" y="156192"/>
                </a:lnTo>
                <a:lnTo>
                  <a:pt x="87784" y="150258"/>
                </a:lnTo>
                <a:close/>
                <a:moveTo>
                  <a:pt x="99967" y="150258"/>
                </a:moveTo>
                <a:lnTo>
                  <a:pt x="99967" y="156192"/>
                </a:lnTo>
                <a:lnTo>
                  <a:pt x="94031" y="156192"/>
                </a:lnTo>
                <a:lnTo>
                  <a:pt x="94031" y="150258"/>
                </a:lnTo>
                <a:close/>
                <a:moveTo>
                  <a:pt x="106214" y="150258"/>
                </a:moveTo>
                <a:lnTo>
                  <a:pt x="106214" y="156192"/>
                </a:lnTo>
                <a:lnTo>
                  <a:pt x="100278" y="156192"/>
                </a:lnTo>
                <a:lnTo>
                  <a:pt x="100278" y="150258"/>
                </a:lnTo>
                <a:close/>
                <a:moveTo>
                  <a:pt x="112461" y="150258"/>
                </a:moveTo>
                <a:lnTo>
                  <a:pt x="112461" y="156192"/>
                </a:lnTo>
                <a:lnTo>
                  <a:pt x="106527" y="156192"/>
                </a:lnTo>
                <a:lnTo>
                  <a:pt x="106527" y="150258"/>
                </a:lnTo>
                <a:close/>
                <a:moveTo>
                  <a:pt x="118710" y="150258"/>
                </a:moveTo>
                <a:lnTo>
                  <a:pt x="118710" y="156192"/>
                </a:lnTo>
                <a:lnTo>
                  <a:pt x="112774" y="156192"/>
                </a:lnTo>
                <a:lnTo>
                  <a:pt x="112774" y="150258"/>
                </a:lnTo>
                <a:close/>
                <a:moveTo>
                  <a:pt x="124957" y="150258"/>
                </a:moveTo>
                <a:lnTo>
                  <a:pt x="124957" y="156192"/>
                </a:lnTo>
                <a:lnTo>
                  <a:pt x="119021" y="156192"/>
                </a:lnTo>
                <a:lnTo>
                  <a:pt x="119021" y="150258"/>
                </a:lnTo>
                <a:close/>
                <a:moveTo>
                  <a:pt x="131204" y="150258"/>
                </a:moveTo>
                <a:lnTo>
                  <a:pt x="131204" y="156192"/>
                </a:lnTo>
                <a:lnTo>
                  <a:pt x="125270" y="156192"/>
                </a:lnTo>
                <a:lnTo>
                  <a:pt x="125270" y="150258"/>
                </a:lnTo>
                <a:close/>
                <a:moveTo>
                  <a:pt x="137451" y="150258"/>
                </a:moveTo>
                <a:lnTo>
                  <a:pt x="137451" y="156192"/>
                </a:lnTo>
                <a:lnTo>
                  <a:pt x="131517" y="156192"/>
                </a:lnTo>
                <a:lnTo>
                  <a:pt x="131517" y="150258"/>
                </a:lnTo>
                <a:close/>
                <a:moveTo>
                  <a:pt x="143702" y="150258"/>
                </a:moveTo>
                <a:lnTo>
                  <a:pt x="143702" y="156192"/>
                </a:lnTo>
                <a:lnTo>
                  <a:pt x="137766" y="156192"/>
                </a:lnTo>
                <a:lnTo>
                  <a:pt x="137766" y="150258"/>
                </a:lnTo>
                <a:close/>
                <a:moveTo>
                  <a:pt x="149949" y="150258"/>
                </a:moveTo>
                <a:lnTo>
                  <a:pt x="149949" y="156192"/>
                </a:lnTo>
                <a:lnTo>
                  <a:pt x="144015" y="156192"/>
                </a:lnTo>
                <a:lnTo>
                  <a:pt x="144015" y="150258"/>
                </a:lnTo>
                <a:close/>
                <a:moveTo>
                  <a:pt x="156196" y="150258"/>
                </a:moveTo>
                <a:lnTo>
                  <a:pt x="156196" y="156192"/>
                </a:lnTo>
                <a:lnTo>
                  <a:pt x="150262" y="156192"/>
                </a:lnTo>
                <a:lnTo>
                  <a:pt x="150262" y="150258"/>
                </a:lnTo>
                <a:close/>
                <a:moveTo>
                  <a:pt x="162445" y="150258"/>
                </a:moveTo>
                <a:lnTo>
                  <a:pt x="162445" y="156192"/>
                </a:lnTo>
                <a:lnTo>
                  <a:pt x="156509" y="156192"/>
                </a:lnTo>
                <a:lnTo>
                  <a:pt x="156509" y="150258"/>
                </a:lnTo>
                <a:close/>
                <a:moveTo>
                  <a:pt x="168692" y="150258"/>
                </a:moveTo>
                <a:lnTo>
                  <a:pt x="168692" y="156192"/>
                </a:lnTo>
                <a:lnTo>
                  <a:pt x="162756" y="156192"/>
                </a:lnTo>
                <a:lnTo>
                  <a:pt x="162756" y="150258"/>
                </a:lnTo>
                <a:close/>
                <a:moveTo>
                  <a:pt x="174939" y="150258"/>
                </a:moveTo>
                <a:lnTo>
                  <a:pt x="174939" y="156192"/>
                </a:lnTo>
                <a:lnTo>
                  <a:pt x="169005" y="156192"/>
                </a:lnTo>
                <a:lnTo>
                  <a:pt x="169005" y="150258"/>
                </a:lnTo>
                <a:close/>
                <a:moveTo>
                  <a:pt x="181186" y="150258"/>
                </a:moveTo>
                <a:lnTo>
                  <a:pt x="181186" y="156192"/>
                </a:lnTo>
                <a:lnTo>
                  <a:pt x="175252" y="156192"/>
                </a:lnTo>
                <a:lnTo>
                  <a:pt x="175252" y="150258"/>
                </a:lnTo>
                <a:close/>
                <a:moveTo>
                  <a:pt x="187433" y="150258"/>
                </a:moveTo>
                <a:lnTo>
                  <a:pt x="187433" y="156192"/>
                </a:lnTo>
                <a:lnTo>
                  <a:pt x="181499" y="156192"/>
                </a:lnTo>
                <a:lnTo>
                  <a:pt x="181499" y="150258"/>
                </a:lnTo>
                <a:close/>
                <a:moveTo>
                  <a:pt x="193682" y="150258"/>
                </a:moveTo>
                <a:lnTo>
                  <a:pt x="193682" y="156192"/>
                </a:lnTo>
                <a:lnTo>
                  <a:pt x="187746" y="156192"/>
                </a:lnTo>
                <a:lnTo>
                  <a:pt x="187746" y="150258"/>
                </a:lnTo>
                <a:close/>
                <a:moveTo>
                  <a:pt x="199931" y="150258"/>
                </a:moveTo>
                <a:lnTo>
                  <a:pt x="199931" y="156192"/>
                </a:lnTo>
                <a:lnTo>
                  <a:pt x="193996" y="156192"/>
                </a:lnTo>
                <a:lnTo>
                  <a:pt x="193996" y="150258"/>
                </a:lnTo>
                <a:close/>
                <a:moveTo>
                  <a:pt x="206180" y="150258"/>
                </a:moveTo>
                <a:lnTo>
                  <a:pt x="206180" y="156192"/>
                </a:lnTo>
                <a:lnTo>
                  <a:pt x="200244" y="156192"/>
                </a:lnTo>
                <a:lnTo>
                  <a:pt x="200244" y="150258"/>
                </a:lnTo>
                <a:close/>
                <a:moveTo>
                  <a:pt x="212427" y="150258"/>
                </a:moveTo>
                <a:lnTo>
                  <a:pt x="212427" y="156192"/>
                </a:lnTo>
                <a:lnTo>
                  <a:pt x="206491" y="156192"/>
                </a:lnTo>
                <a:lnTo>
                  <a:pt x="206491" y="150258"/>
                </a:lnTo>
                <a:close/>
                <a:moveTo>
                  <a:pt x="218674" y="150258"/>
                </a:moveTo>
                <a:lnTo>
                  <a:pt x="218674" y="156192"/>
                </a:lnTo>
                <a:lnTo>
                  <a:pt x="212739" y="156192"/>
                </a:lnTo>
                <a:lnTo>
                  <a:pt x="212739" y="150258"/>
                </a:lnTo>
                <a:close/>
                <a:moveTo>
                  <a:pt x="224921" y="150258"/>
                </a:moveTo>
                <a:lnTo>
                  <a:pt x="224921" y="156192"/>
                </a:lnTo>
                <a:lnTo>
                  <a:pt x="218987" y="156192"/>
                </a:lnTo>
                <a:lnTo>
                  <a:pt x="218987" y="150258"/>
                </a:lnTo>
                <a:close/>
                <a:moveTo>
                  <a:pt x="231170" y="150258"/>
                </a:moveTo>
                <a:lnTo>
                  <a:pt x="231170" y="156192"/>
                </a:lnTo>
                <a:lnTo>
                  <a:pt x="225234" y="156192"/>
                </a:lnTo>
                <a:lnTo>
                  <a:pt x="225234" y="150258"/>
                </a:lnTo>
                <a:close/>
                <a:moveTo>
                  <a:pt x="237417" y="150258"/>
                </a:moveTo>
                <a:lnTo>
                  <a:pt x="237417" y="156192"/>
                </a:lnTo>
                <a:lnTo>
                  <a:pt x="231481" y="156192"/>
                </a:lnTo>
                <a:lnTo>
                  <a:pt x="231481" y="150258"/>
                </a:lnTo>
                <a:close/>
                <a:moveTo>
                  <a:pt x="243664" y="150258"/>
                </a:moveTo>
                <a:lnTo>
                  <a:pt x="243664" y="156192"/>
                </a:lnTo>
                <a:lnTo>
                  <a:pt x="237729" y="156192"/>
                </a:lnTo>
                <a:lnTo>
                  <a:pt x="237729" y="150258"/>
                </a:lnTo>
                <a:close/>
                <a:moveTo>
                  <a:pt x="249911" y="150258"/>
                </a:moveTo>
                <a:lnTo>
                  <a:pt x="249911" y="156192"/>
                </a:lnTo>
                <a:lnTo>
                  <a:pt x="243977" y="156192"/>
                </a:lnTo>
                <a:lnTo>
                  <a:pt x="243977" y="150258"/>
                </a:lnTo>
                <a:close/>
                <a:moveTo>
                  <a:pt x="256161" y="150258"/>
                </a:moveTo>
                <a:lnTo>
                  <a:pt x="256161" y="156192"/>
                </a:lnTo>
                <a:lnTo>
                  <a:pt x="250225" y="156192"/>
                </a:lnTo>
                <a:lnTo>
                  <a:pt x="250225" y="150258"/>
                </a:lnTo>
                <a:close/>
                <a:moveTo>
                  <a:pt x="262409" y="150258"/>
                </a:moveTo>
                <a:lnTo>
                  <a:pt x="262409" y="156192"/>
                </a:lnTo>
                <a:lnTo>
                  <a:pt x="256474" y="156192"/>
                </a:lnTo>
                <a:lnTo>
                  <a:pt x="256474" y="150258"/>
                </a:lnTo>
                <a:close/>
                <a:moveTo>
                  <a:pt x="268656" y="150258"/>
                </a:moveTo>
                <a:lnTo>
                  <a:pt x="268656" y="156192"/>
                </a:lnTo>
                <a:lnTo>
                  <a:pt x="262721" y="156192"/>
                </a:lnTo>
                <a:lnTo>
                  <a:pt x="262721" y="150258"/>
                </a:lnTo>
                <a:close/>
                <a:moveTo>
                  <a:pt x="274904" y="150258"/>
                </a:moveTo>
                <a:lnTo>
                  <a:pt x="274904" y="156192"/>
                </a:lnTo>
                <a:lnTo>
                  <a:pt x="268968" y="156192"/>
                </a:lnTo>
                <a:lnTo>
                  <a:pt x="268968" y="150258"/>
                </a:lnTo>
                <a:close/>
                <a:moveTo>
                  <a:pt x="158" y="0"/>
                </a:moveTo>
                <a:lnTo>
                  <a:pt x="158" y="157"/>
                </a:lnTo>
                <a:lnTo>
                  <a:pt x="0" y="157"/>
                </a:lnTo>
                <a:lnTo>
                  <a:pt x="0" y="156350"/>
                </a:lnTo>
                <a:lnTo>
                  <a:pt x="158" y="156350"/>
                </a:lnTo>
                <a:lnTo>
                  <a:pt x="158" y="156508"/>
                </a:lnTo>
                <a:lnTo>
                  <a:pt x="275059" y="156508"/>
                </a:lnTo>
                <a:lnTo>
                  <a:pt x="275059" y="156350"/>
                </a:lnTo>
                <a:lnTo>
                  <a:pt x="275215" y="156350"/>
                </a:lnTo>
                <a:lnTo>
                  <a:pt x="275215" y="155"/>
                </a:lnTo>
                <a:lnTo>
                  <a:pt x="275059" y="155"/>
                </a:lnTo>
                <a:lnTo>
                  <a:pt x="275059" y="0"/>
                </a:lnTo>
                <a:close/>
              </a:path>
            </a:pathLst>
          </a:custGeom>
          <a:solidFill>
            <a:srgbClr val="E4EA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3"/>
          <p:cNvGrpSpPr/>
          <p:nvPr/>
        </p:nvGrpSpPr>
        <p:grpSpPr>
          <a:xfrm>
            <a:off x="2057599" y="1058076"/>
            <a:ext cx="5028900" cy="3027300"/>
            <a:chOff x="2057599" y="1058076"/>
            <a:chExt cx="5028900" cy="3027300"/>
          </a:xfrm>
        </p:grpSpPr>
        <p:sp>
          <p:nvSpPr>
            <p:cNvPr id="134" name="Google Shape;134;p3"/>
            <p:cNvSpPr/>
            <p:nvPr/>
          </p:nvSpPr>
          <p:spPr>
            <a:xfrm>
              <a:off x="2057599" y="1058076"/>
              <a:ext cx="5028900" cy="3027300"/>
            </a:xfrm>
            <a:prstGeom prst="roundRect">
              <a:avLst>
                <a:gd name="adj" fmla="val 16667"/>
              </a:avLst>
            </a:prstGeom>
            <a:solidFill>
              <a:schemeClr val="lt1"/>
            </a:solidFill>
            <a:ln>
              <a:noFill/>
            </a:ln>
            <a:effectLst>
              <a:outerShdw dist="76200" dir="300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2216899" y="1220376"/>
              <a:ext cx="4710300" cy="2702700"/>
            </a:xfrm>
            <a:prstGeom prst="roundRect">
              <a:avLst>
                <a:gd name="adj" fmla="val 16667"/>
              </a:avLst>
            </a:prstGeom>
            <a:noFill/>
            <a:ln w="19050"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a:off x="-1030203" y="-1059532"/>
            <a:ext cx="10519737" cy="6877754"/>
            <a:chOff x="-1030203" y="-1059532"/>
            <a:chExt cx="10519737" cy="6877754"/>
          </a:xfrm>
        </p:grpSpPr>
        <p:sp>
          <p:nvSpPr>
            <p:cNvPr id="137" name="Google Shape;137;p3"/>
            <p:cNvSpPr/>
            <p:nvPr/>
          </p:nvSpPr>
          <p:spPr>
            <a:xfrm>
              <a:off x="8430765" y="-649262"/>
              <a:ext cx="1058768" cy="1369466"/>
            </a:xfrm>
            <a:custGeom>
              <a:avLst/>
              <a:gdLst/>
              <a:ahLst/>
              <a:cxnLst/>
              <a:rect l="l" t="t" r="r" b="b"/>
              <a:pathLst>
                <a:path w="32881" h="42530" extrusionOk="0">
                  <a:moveTo>
                    <a:pt x="28949" y="0"/>
                  </a:moveTo>
                  <a:lnTo>
                    <a:pt x="28624" y="33"/>
                  </a:lnTo>
                  <a:lnTo>
                    <a:pt x="28267" y="98"/>
                  </a:lnTo>
                  <a:lnTo>
                    <a:pt x="27942" y="228"/>
                  </a:lnTo>
                  <a:lnTo>
                    <a:pt x="27617" y="358"/>
                  </a:lnTo>
                  <a:lnTo>
                    <a:pt x="27292" y="520"/>
                  </a:lnTo>
                  <a:lnTo>
                    <a:pt x="27000" y="715"/>
                  </a:lnTo>
                  <a:lnTo>
                    <a:pt x="26708" y="943"/>
                  </a:lnTo>
                  <a:lnTo>
                    <a:pt x="26448" y="1203"/>
                  </a:lnTo>
                  <a:lnTo>
                    <a:pt x="26220" y="1495"/>
                  </a:lnTo>
                  <a:lnTo>
                    <a:pt x="683" y="36714"/>
                  </a:lnTo>
                  <a:lnTo>
                    <a:pt x="488" y="37039"/>
                  </a:lnTo>
                  <a:lnTo>
                    <a:pt x="326" y="37364"/>
                  </a:lnTo>
                  <a:lnTo>
                    <a:pt x="196" y="37689"/>
                  </a:lnTo>
                  <a:lnTo>
                    <a:pt x="98" y="38046"/>
                  </a:lnTo>
                  <a:lnTo>
                    <a:pt x="33" y="38404"/>
                  </a:lnTo>
                  <a:lnTo>
                    <a:pt x="1" y="38761"/>
                  </a:lnTo>
                  <a:lnTo>
                    <a:pt x="1" y="39086"/>
                  </a:lnTo>
                  <a:lnTo>
                    <a:pt x="33" y="39443"/>
                  </a:lnTo>
                  <a:lnTo>
                    <a:pt x="98" y="39801"/>
                  </a:lnTo>
                  <a:lnTo>
                    <a:pt x="228" y="40126"/>
                  </a:lnTo>
                  <a:lnTo>
                    <a:pt x="358" y="40450"/>
                  </a:lnTo>
                  <a:lnTo>
                    <a:pt x="521" y="40775"/>
                  </a:lnTo>
                  <a:lnTo>
                    <a:pt x="715" y="41068"/>
                  </a:lnTo>
                  <a:lnTo>
                    <a:pt x="943" y="41360"/>
                  </a:lnTo>
                  <a:lnTo>
                    <a:pt x="1235" y="41620"/>
                  </a:lnTo>
                  <a:lnTo>
                    <a:pt x="1528" y="41847"/>
                  </a:lnTo>
                  <a:lnTo>
                    <a:pt x="1820" y="42042"/>
                  </a:lnTo>
                  <a:lnTo>
                    <a:pt x="2145" y="42237"/>
                  </a:lnTo>
                  <a:lnTo>
                    <a:pt x="2502" y="42367"/>
                  </a:lnTo>
                  <a:lnTo>
                    <a:pt x="2827" y="42465"/>
                  </a:lnTo>
                  <a:lnTo>
                    <a:pt x="3185" y="42530"/>
                  </a:lnTo>
                  <a:lnTo>
                    <a:pt x="3899" y="42530"/>
                  </a:lnTo>
                  <a:lnTo>
                    <a:pt x="4257" y="42497"/>
                  </a:lnTo>
                  <a:lnTo>
                    <a:pt x="4582" y="42432"/>
                  </a:lnTo>
                  <a:lnTo>
                    <a:pt x="4939" y="42335"/>
                  </a:lnTo>
                  <a:lnTo>
                    <a:pt x="5264" y="42172"/>
                  </a:lnTo>
                  <a:lnTo>
                    <a:pt x="5589" y="42010"/>
                  </a:lnTo>
                  <a:lnTo>
                    <a:pt x="5881" y="41815"/>
                  </a:lnTo>
                  <a:lnTo>
                    <a:pt x="6141" y="41588"/>
                  </a:lnTo>
                  <a:lnTo>
                    <a:pt x="6401" y="41328"/>
                  </a:lnTo>
                  <a:lnTo>
                    <a:pt x="6661" y="41035"/>
                  </a:lnTo>
                  <a:lnTo>
                    <a:pt x="32166" y="5816"/>
                  </a:lnTo>
                  <a:lnTo>
                    <a:pt x="32361" y="5524"/>
                  </a:lnTo>
                  <a:lnTo>
                    <a:pt x="32556" y="5166"/>
                  </a:lnTo>
                  <a:lnTo>
                    <a:pt x="32686" y="4841"/>
                  </a:lnTo>
                  <a:lnTo>
                    <a:pt x="32783" y="4484"/>
                  </a:lnTo>
                  <a:lnTo>
                    <a:pt x="32848" y="4159"/>
                  </a:lnTo>
                  <a:lnTo>
                    <a:pt x="32881" y="3802"/>
                  </a:lnTo>
                  <a:lnTo>
                    <a:pt x="32848" y="3444"/>
                  </a:lnTo>
                  <a:lnTo>
                    <a:pt x="32816" y="3087"/>
                  </a:lnTo>
                  <a:lnTo>
                    <a:pt x="32751" y="2730"/>
                  </a:lnTo>
                  <a:lnTo>
                    <a:pt x="32653" y="2405"/>
                  </a:lnTo>
                  <a:lnTo>
                    <a:pt x="32523" y="2080"/>
                  </a:lnTo>
                  <a:lnTo>
                    <a:pt x="32328" y="1755"/>
                  </a:lnTo>
                  <a:lnTo>
                    <a:pt x="32133" y="1462"/>
                  </a:lnTo>
                  <a:lnTo>
                    <a:pt x="31906" y="1170"/>
                  </a:lnTo>
                  <a:lnTo>
                    <a:pt x="31646" y="910"/>
                  </a:lnTo>
                  <a:lnTo>
                    <a:pt x="31354" y="683"/>
                  </a:lnTo>
                  <a:lnTo>
                    <a:pt x="31029" y="488"/>
                  </a:lnTo>
                  <a:lnTo>
                    <a:pt x="30704" y="325"/>
                  </a:lnTo>
                  <a:lnTo>
                    <a:pt x="30379" y="195"/>
                  </a:lnTo>
                  <a:lnTo>
                    <a:pt x="30021" y="98"/>
                  </a:lnTo>
                  <a:lnTo>
                    <a:pt x="29664" y="33"/>
                  </a:lnTo>
                  <a:lnTo>
                    <a:pt x="29307" y="0"/>
                  </a:lnTo>
                  <a:close/>
                </a:path>
              </a:pathLst>
            </a:custGeom>
            <a:solidFill>
              <a:srgbClr val="D1D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6221226" y="3452"/>
              <a:ext cx="957274" cy="401759"/>
            </a:xfrm>
            <a:custGeom>
              <a:avLst/>
              <a:gdLst/>
              <a:ahLst/>
              <a:cxnLst/>
              <a:rect l="l" t="t" r="r" b="b"/>
              <a:pathLst>
                <a:path w="29729" h="12477" fill="none" extrusionOk="0">
                  <a:moveTo>
                    <a:pt x="27552" y="0"/>
                  </a:moveTo>
                  <a:lnTo>
                    <a:pt x="27552" y="0"/>
                  </a:lnTo>
                  <a:lnTo>
                    <a:pt x="27422" y="552"/>
                  </a:lnTo>
                  <a:lnTo>
                    <a:pt x="27292" y="1072"/>
                  </a:lnTo>
                  <a:lnTo>
                    <a:pt x="27097" y="1625"/>
                  </a:lnTo>
                  <a:lnTo>
                    <a:pt x="26934" y="2144"/>
                  </a:lnTo>
                  <a:lnTo>
                    <a:pt x="26707" y="2632"/>
                  </a:lnTo>
                  <a:lnTo>
                    <a:pt x="26480" y="3152"/>
                  </a:lnTo>
                  <a:lnTo>
                    <a:pt x="26220" y="3639"/>
                  </a:lnTo>
                  <a:lnTo>
                    <a:pt x="25960" y="4094"/>
                  </a:lnTo>
                  <a:lnTo>
                    <a:pt x="25635" y="4549"/>
                  </a:lnTo>
                  <a:lnTo>
                    <a:pt x="25342" y="5004"/>
                  </a:lnTo>
                  <a:lnTo>
                    <a:pt x="25018" y="5458"/>
                  </a:lnTo>
                  <a:lnTo>
                    <a:pt x="24660" y="5848"/>
                  </a:lnTo>
                  <a:lnTo>
                    <a:pt x="24303" y="6271"/>
                  </a:lnTo>
                  <a:lnTo>
                    <a:pt x="23913" y="6661"/>
                  </a:lnTo>
                  <a:lnTo>
                    <a:pt x="23523" y="7018"/>
                  </a:lnTo>
                  <a:lnTo>
                    <a:pt x="23101" y="7375"/>
                  </a:lnTo>
                  <a:lnTo>
                    <a:pt x="22678" y="7733"/>
                  </a:lnTo>
                  <a:lnTo>
                    <a:pt x="22223" y="8058"/>
                  </a:lnTo>
                  <a:lnTo>
                    <a:pt x="21769" y="8350"/>
                  </a:lnTo>
                  <a:lnTo>
                    <a:pt x="21314" y="8642"/>
                  </a:lnTo>
                  <a:lnTo>
                    <a:pt x="20826" y="8902"/>
                  </a:lnTo>
                  <a:lnTo>
                    <a:pt x="20339" y="9130"/>
                  </a:lnTo>
                  <a:lnTo>
                    <a:pt x="19852" y="9357"/>
                  </a:lnTo>
                  <a:lnTo>
                    <a:pt x="19332" y="9552"/>
                  </a:lnTo>
                  <a:lnTo>
                    <a:pt x="18812" y="9747"/>
                  </a:lnTo>
                  <a:lnTo>
                    <a:pt x="18260" y="9910"/>
                  </a:lnTo>
                  <a:lnTo>
                    <a:pt x="17707" y="10039"/>
                  </a:lnTo>
                  <a:lnTo>
                    <a:pt x="17155" y="10137"/>
                  </a:lnTo>
                  <a:lnTo>
                    <a:pt x="16603" y="10234"/>
                  </a:lnTo>
                  <a:lnTo>
                    <a:pt x="16018" y="10299"/>
                  </a:lnTo>
                  <a:lnTo>
                    <a:pt x="15465" y="10332"/>
                  </a:lnTo>
                  <a:lnTo>
                    <a:pt x="14881" y="10332"/>
                  </a:lnTo>
                  <a:lnTo>
                    <a:pt x="14881" y="10332"/>
                  </a:lnTo>
                  <a:lnTo>
                    <a:pt x="14296" y="10332"/>
                  </a:lnTo>
                  <a:lnTo>
                    <a:pt x="13711" y="10299"/>
                  </a:lnTo>
                  <a:lnTo>
                    <a:pt x="13159" y="10234"/>
                  </a:lnTo>
                  <a:lnTo>
                    <a:pt x="12574" y="10137"/>
                  </a:lnTo>
                  <a:lnTo>
                    <a:pt x="12022" y="10039"/>
                  </a:lnTo>
                  <a:lnTo>
                    <a:pt x="11469" y="9910"/>
                  </a:lnTo>
                  <a:lnTo>
                    <a:pt x="10949" y="9747"/>
                  </a:lnTo>
                  <a:lnTo>
                    <a:pt x="10430" y="9552"/>
                  </a:lnTo>
                  <a:lnTo>
                    <a:pt x="9910" y="9357"/>
                  </a:lnTo>
                  <a:lnTo>
                    <a:pt x="9390" y="9130"/>
                  </a:lnTo>
                  <a:lnTo>
                    <a:pt x="8902" y="8902"/>
                  </a:lnTo>
                  <a:lnTo>
                    <a:pt x="8415" y="8642"/>
                  </a:lnTo>
                  <a:lnTo>
                    <a:pt x="7960" y="8350"/>
                  </a:lnTo>
                  <a:lnTo>
                    <a:pt x="7505" y="8058"/>
                  </a:lnTo>
                  <a:lnTo>
                    <a:pt x="7083" y="7733"/>
                  </a:lnTo>
                  <a:lnTo>
                    <a:pt x="6628" y="7375"/>
                  </a:lnTo>
                  <a:lnTo>
                    <a:pt x="6238" y="7018"/>
                  </a:lnTo>
                  <a:lnTo>
                    <a:pt x="5816" y="6661"/>
                  </a:lnTo>
                  <a:lnTo>
                    <a:pt x="5459" y="6271"/>
                  </a:lnTo>
                  <a:lnTo>
                    <a:pt x="5101" y="5848"/>
                  </a:lnTo>
                  <a:lnTo>
                    <a:pt x="4744" y="5458"/>
                  </a:lnTo>
                  <a:lnTo>
                    <a:pt x="4419" y="5004"/>
                  </a:lnTo>
                  <a:lnTo>
                    <a:pt x="4094" y="4549"/>
                  </a:lnTo>
                  <a:lnTo>
                    <a:pt x="3802" y="4094"/>
                  </a:lnTo>
                  <a:lnTo>
                    <a:pt x="3542" y="3639"/>
                  </a:lnTo>
                  <a:lnTo>
                    <a:pt x="3282" y="3152"/>
                  </a:lnTo>
                  <a:lnTo>
                    <a:pt x="3054" y="2632"/>
                  </a:lnTo>
                  <a:lnTo>
                    <a:pt x="2827" y="2144"/>
                  </a:lnTo>
                  <a:lnTo>
                    <a:pt x="2632" y="1625"/>
                  </a:lnTo>
                  <a:lnTo>
                    <a:pt x="2469" y="1072"/>
                  </a:lnTo>
                  <a:lnTo>
                    <a:pt x="2307" y="552"/>
                  </a:lnTo>
                  <a:lnTo>
                    <a:pt x="2210" y="0"/>
                  </a:lnTo>
                  <a:lnTo>
                    <a:pt x="0" y="0"/>
                  </a:lnTo>
                  <a:lnTo>
                    <a:pt x="0" y="0"/>
                  </a:lnTo>
                  <a:lnTo>
                    <a:pt x="130" y="650"/>
                  </a:lnTo>
                  <a:lnTo>
                    <a:pt x="293" y="1300"/>
                  </a:lnTo>
                  <a:lnTo>
                    <a:pt x="488" y="1949"/>
                  </a:lnTo>
                  <a:lnTo>
                    <a:pt x="715" y="2567"/>
                  </a:lnTo>
                  <a:lnTo>
                    <a:pt x="942" y="3184"/>
                  </a:lnTo>
                  <a:lnTo>
                    <a:pt x="1202" y="3769"/>
                  </a:lnTo>
                  <a:lnTo>
                    <a:pt x="1495" y="4354"/>
                  </a:lnTo>
                  <a:lnTo>
                    <a:pt x="1820" y="4939"/>
                  </a:lnTo>
                  <a:lnTo>
                    <a:pt x="2145" y="5491"/>
                  </a:lnTo>
                  <a:lnTo>
                    <a:pt x="2502" y="6043"/>
                  </a:lnTo>
                  <a:lnTo>
                    <a:pt x="2892" y="6563"/>
                  </a:lnTo>
                  <a:lnTo>
                    <a:pt x="3282" y="7050"/>
                  </a:lnTo>
                  <a:lnTo>
                    <a:pt x="3737" y="7538"/>
                  </a:lnTo>
                  <a:lnTo>
                    <a:pt x="4159" y="8025"/>
                  </a:lnTo>
                  <a:lnTo>
                    <a:pt x="4646" y="8480"/>
                  </a:lnTo>
                  <a:lnTo>
                    <a:pt x="5134" y="8902"/>
                  </a:lnTo>
                  <a:lnTo>
                    <a:pt x="5621" y="9292"/>
                  </a:lnTo>
                  <a:lnTo>
                    <a:pt x="6141" y="9682"/>
                  </a:lnTo>
                  <a:lnTo>
                    <a:pt x="6693" y="10072"/>
                  </a:lnTo>
                  <a:lnTo>
                    <a:pt x="7245" y="10397"/>
                  </a:lnTo>
                  <a:lnTo>
                    <a:pt x="7798" y="10722"/>
                  </a:lnTo>
                  <a:lnTo>
                    <a:pt x="8383" y="11014"/>
                  </a:lnTo>
                  <a:lnTo>
                    <a:pt x="8967" y="11274"/>
                  </a:lnTo>
                  <a:lnTo>
                    <a:pt x="9585" y="11534"/>
                  </a:lnTo>
                  <a:lnTo>
                    <a:pt x="10202" y="11761"/>
                  </a:lnTo>
                  <a:lnTo>
                    <a:pt x="10852" y="11956"/>
                  </a:lnTo>
                  <a:lnTo>
                    <a:pt x="11502" y="12119"/>
                  </a:lnTo>
                  <a:lnTo>
                    <a:pt x="12151" y="12249"/>
                  </a:lnTo>
                  <a:lnTo>
                    <a:pt x="12834" y="12346"/>
                  </a:lnTo>
                  <a:lnTo>
                    <a:pt x="13484" y="12411"/>
                  </a:lnTo>
                  <a:lnTo>
                    <a:pt x="14166" y="12476"/>
                  </a:lnTo>
                  <a:lnTo>
                    <a:pt x="14881" y="12476"/>
                  </a:lnTo>
                  <a:lnTo>
                    <a:pt x="14881" y="12476"/>
                  </a:lnTo>
                  <a:lnTo>
                    <a:pt x="15563" y="12476"/>
                  </a:lnTo>
                  <a:lnTo>
                    <a:pt x="16245" y="12411"/>
                  </a:lnTo>
                  <a:lnTo>
                    <a:pt x="16928" y="12346"/>
                  </a:lnTo>
                  <a:lnTo>
                    <a:pt x="17610" y="12249"/>
                  </a:lnTo>
                  <a:lnTo>
                    <a:pt x="18260" y="12119"/>
                  </a:lnTo>
                  <a:lnTo>
                    <a:pt x="18909" y="11956"/>
                  </a:lnTo>
                  <a:lnTo>
                    <a:pt x="19527" y="11761"/>
                  </a:lnTo>
                  <a:lnTo>
                    <a:pt x="20144" y="11534"/>
                  </a:lnTo>
                  <a:lnTo>
                    <a:pt x="20761" y="11274"/>
                  </a:lnTo>
                  <a:lnTo>
                    <a:pt x="21379" y="11014"/>
                  </a:lnTo>
                  <a:lnTo>
                    <a:pt x="21963" y="10722"/>
                  </a:lnTo>
                  <a:lnTo>
                    <a:pt x="22516" y="10397"/>
                  </a:lnTo>
                  <a:lnTo>
                    <a:pt x="23068" y="10072"/>
                  </a:lnTo>
                  <a:lnTo>
                    <a:pt x="23620" y="9682"/>
                  </a:lnTo>
                  <a:lnTo>
                    <a:pt x="24140" y="9292"/>
                  </a:lnTo>
                  <a:lnTo>
                    <a:pt x="24628" y="8902"/>
                  </a:lnTo>
                  <a:lnTo>
                    <a:pt x="25115" y="8480"/>
                  </a:lnTo>
                  <a:lnTo>
                    <a:pt x="25570" y="8025"/>
                  </a:lnTo>
                  <a:lnTo>
                    <a:pt x="26025" y="7538"/>
                  </a:lnTo>
                  <a:lnTo>
                    <a:pt x="26447" y="7050"/>
                  </a:lnTo>
                  <a:lnTo>
                    <a:pt x="26837" y="6563"/>
                  </a:lnTo>
                  <a:lnTo>
                    <a:pt x="27227" y="6043"/>
                  </a:lnTo>
                  <a:lnTo>
                    <a:pt x="27584" y="5491"/>
                  </a:lnTo>
                  <a:lnTo>
                    <a:pt x="27942" y="4939"/>
                  </a:lnTo>
                  <a:lnTo>
                    <a:pt x="28234" y="4354"/>
                  </a:lnTo>
                  <a:lnTo>
                    <a:pt x="28526" y="3769"/>
                  </a:lnTo>
                  <a:lnTo>
                    <a:pt x="28819" y="3184"/>
                  </a:lnTo>
                  <a:lnTo>
                    <a:pt x="29046" y="2567"/>
                  </a:lnTo>
                  <a:lnTo>
                    <a:pt x="29241" y="1949"/>
                  </a:lnTo>
                  <a:lnTo>
                    <a:pt x="29436" y="1300"/>
                  </a:lnTo>
                  <a:lnTo>
                    <a:pt x="29599" y="650"/>
                  </a:lnTo>
                  <a:lnTo>
                    <a:pt x="29729" y="0"/>
                  </a:lnTo>
                  <a:lnTo>
                    <a:pt x="27552" y="0"/>
                  </a:lnTo>
                  <a:close/>
                </a:path>
              </a:pathLst>
            </a:custGeom>
            <a:noFill/>
            <a:ln w="89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8430786" y="173037"/>
              <a:ext cx="1058736" cy="1369498"/>
            </a:xfrm>
            <a:custGeom>
              <a:avLst/>
              <a:gdLst/>
              <a:ahLst/>
              <a:cxnLst/>
              <a:rect l="l" t="t" r="r" b="b"/>
              <a:pathLst>
                <a:path w="32880" h="42531" extrusionOk="0">
                  <a:moveTo>
                    <a:pt x="28981" y="1"/>
                  </a:moveTo>
                  <a:lnTo>
                    <a:pt x="28624" y="33"/>
                  </a:lnTo>
                  <a:lnTo>
                    <a:pt x="28266" y="98"/>
                  </a:lnTo>
                  <a:lnTo>
                    <a:pt x="27942" y="196"/>
                  </a:lnTo>
                  <a:lnTo>
                    <a:pt x="27617" y="358"/>
                  </a:lnTo>
                  <a:lnTo>
                    <a:pt x="27292" y="521"/>
                  </a:lnTo>
                  <a:lnTo>
                    <a:pt x="26999" y="715"/>
                  </a:lnTo>
                  <a:lnTo>
                    <a:pt x="26707" y="943"/>
                  </a:lnTo>
                  <a:lnTo>
                    <a:pt x="26447" y="1203"/>
                  </a:lnTo>
                  <a:lnTo>
                    <a:pt x="26220" y="1495"/>
                  </a:lnTo>
                  <a:lnTo>
                    <a:pt x="715" y="36714"/>
                  </a:lnTo>
                  <a:lnTo>
                    <a:pt x="487" y="37039"/>
                  </a:lnTo>
                  <a:lnTo>
                    <a:pt x="325" y="37364"/>
                  </a:lnTo>
                  <a:lnTo>
                    <a:pt x="195" y="37689"/>
                  </a:lnTo>
                  <a:lnTo>
                    <a:pt x="98" y="38046"/>
                  </a:lnTo>
                  <a:lnTo>
                    <a:pt x="33" y="38404"/>
                  </a:lnTo>
                  <a:lnTo>
                    <a:pt x="0" y="38729"/>
                  </a:lnTo>
                  <a:lnTo>
                    <a:pt x="0" y="39086"/>
                  </a:lnTo>
                  <a:lnTo>
                    <a:pt x="33" y="39444"/>
                  </a:lnTo>
                  <a:lnTo>
                    <a:pt x="130" y="39801"/>
                  </a:lnTo>
                  <a:lnTo>
                    <a:pt x="228" y="40126"/>
                  </a:lnTo>
                  <a:lnTo>
                    <a:pt x="357" y="40451"/>
                  </a:lnTo>
                  <a:lnTo>
                    <a:pt x="520" y="40776"/>
                  </a:lnTo>
                  <a:lnTo>
                    <a:pt x="747" y="41068"/>
                  </a:lnTo>
                  <a:lnTo>
                    <a:pt x="975" y="41360"/>
                  </a:lnTo>
                  <a:lnTo>
                    <a:pt x="1235" y="41620"/>
                  </a:lnTo>
                  <a:lnTo>
                    <a:pt x="1527" y="41848"/>
                  </a:lnTo>
                  <a:lnTo>
                    <a:pt x="1852" y="42043"/>
                  </a:lnTo>
                  <a:lnTo>
                    <a:pt x="2177" y="42238"/>
                  </a:lnTo>
                  <a:lnTo>
                    <a:pt x="2502" y="42368"/>
                  </a:lnTo>
                  <a:lnTo>
                    <a:pt x="2859" y="42465"/>
                  </a:lnTo>
                  <a:lnTo>
                    <a:pt x="3217" y="42530"/>
                  </a:lnTo>
                  <a:lnTo>
                    <a:pt x="3899" y="42530"/>
                  </a:lnTo>
                  <a:lnTo>
                    <a:pt x="4256" y="42498"/>
                  </a:lnTo>
                  <a:lnTo>
                    <a:pt x="4614" y="42433"/>
                  </a:lnTo>
                  <a:lnTo>
                    <a:pt x="4939" y="42335"/>
                  </a:lnTo>
                  <a:lnTo>
                    <a:pt x="5263" y="42173"/>
                  </a:lnTo>
                  <a:lnTo>
                    <a:pt x="5588" y="42010"/>
                  </a:lnTo>
                  <a:lnTo>
                    <a:pt x="5881" y="41815"/>
                  </a:lnTo>
                  <a:lnTo>
                    <a:pt x="6173" y="41588"/>
                  </a:lnTo>
                  <a:lnTo>
                    <a:pt x="6433" y="41328"/>
                  </a:lnTo>
                  <a:lnTo>
                    <a:pt x="6661" y="41036"/>
                  </a:lnTo>
                  <a:lnTo>
                    <a:pt x="32165" y="5816"/>
                  </a:lnTo>
                  <a:lnTo>
                    <a:pt x="32393" y="5524"/>
                  </a:lnTo>
                  <a:lnTo>
                    <a:pt x="32555" y="5167"/>
                  </a:lnTo>
                  <a:lnTo>
                    <a:pt x="32685" y="4842"/>
                  </a:lnTo>
                  <a:lnTo>
                    <a:pt x="32783" y="4484"/>
                  </a:lnTo>
                  <a:lnTo>
                    <a:pt x="32848" y="4159"/>
                  </a:lnTo>
                  <a:lnTo>
                    <a:pt x="32880" y="3802"/>
                  </a:lnTo>
                  <a:lnTo>
                    <a:pt x="32880" y="3445"/>
                  </a:lnTo>
                  <a:lnTo>
                    <a:pt x="32815" y="3087"/>
                  </a:lnTo>
                  <a:lnTo>
                    <a:pt x="32750" y="2730"/>
                  </a:lnTo>
                  <a:lnTo>
                    <a:pt x="32653" y="2405"/>
                  </a:lnTo>
                  <a:lnTo>
                    <a:pt x="32523" y="2080"/>
                  </a:lnTo>
                  <a:lnTo>
                    <a:pt x="32360" y="1755"/>
                  </a:lnTo>
                  <a:lnTo>
                    <a:pt x="32133" y="1463"/>
                  </a:lnTo>
                  <a:lnTo>
                    <a:pt x="31905" y="1170"/>
                  </a:lnTo>
                  <a:lnTo>
                    <a:pt x="31645" y="910"/>
                  </a:lnTo>
                  <a:lnTo>
                    <a:pt x="31353" y="683"/>
                  </a:lnTo>
                  <a:lnTo>
                    <a:pt x="31028" y="488"/>
                  </a:lnTo>
                  <a:lnTo>
                    <a:pt x="30703" y="326"/>
                  </a:lnTo>
                  <a:lnTo>
                    <a:pt x="30378" y="196"/>
                  </a:lnTo>
                  <a:lnTo>
                    <a:pt x="30021" y="98"/>
                  </a:lnTo>
                  <a:lnTo>
                    <a:pt x="29664" y="33"/>
                  </a:lnTo>
                  <a:lnTo>
                    <a:pt x="29339"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5439351" y="377033"/>
              <a:ext cx="45016" cy="45016"/>
            </a:xfrm>
            <a:custGeom>
              <a:avLst/>
              <a:gdLst/>
              <a:ahLst/>
              <a:cxnLst/>
              <a:rect l="l" t="t" r="r" b="b"/>
              <a:pathLst>
                <a:path w="1398" h="1398" extrusionOk="0">
                  <a:moveTo>
                    <a:pt x="553" y="1"/>
                  </a:moveTo>
                  <a:lnTo>
                    <a:pt x="423" y="33"/>
                  </a:lnTo>
                  <a:lnTo>
                    <a:pt x="293" y="98"/>
                  </a:lnTo>
                  <a:lnTo>
                    <a:pt x="196" y="196"/>
                  </a:lnTo>
                  <a:lnTo>
                    <a:pt x="98" y="293"/>
                  </a:lnTo>
                  <a:lnTo>
                    <a:pt x="33" y="423"/>
                  </a:lnTo>
                  <a:lnTo>
                    <a:pt x="1" y="553"/>
                  </a:lnTo>
                  <a:lnTo>
                    <a:pt x="1" y="683"/>
                  </a:lnTo>
                  <a:lnTo>
                    <a:pt x="1" y="813"/>
                  </a:lnTo>
                  <a:lnTo>
                    <a:pt x="33" y="943"/>
                  </a:lnTo>
                  <a:lnTo>
                    <a:pt x="98" y="1073"/>
                  </a:lnTo>
                  <a:lnTo>
                    <a:pt x="196" y="1170"/>
                  </a:lnTo>
                  <a:lnTo>
                    <a:pt x="293" y="1268"/>
                  </a:lnTo>
                  <a:lnTo>
                    <a:pt x="423" y="1333"/>
                  </a:lnTo>
                  <a:lnTo>
                    <a:pt x="553" y="1365"/>
                  </a:lnTo>
                  <a:lnTo>
                    <a:pt x="683" y="1398"/>
                  </a:lnTo>
                  <a:lnTo>
                    <a:pt x="813" y="1365"/>
                  </a:lnTo>
                  <a:lnTo>
                    <a:pt x="943" y="1333"/>
                  </a:lnTo>
                  <a:lnTo>
                    <a:pt x="1073" y="1268"/>
                  </a:lnTo>
                  <a:lnTo>
                    <a:pt x="1170" y="1170"/>
                  </a:lnTo>
                  <a:lnTo>
                    <a:pt x="1268" y="1073"/>
                  </a:lnTo>
                  <a:lnTo>
                    <a:pt x="1333" y="943"/>
                  </a:lnTo>
                  <a:lnTo>
                    <a:pt x="1365" y="813"/>
                  </a:lnTo>
                  <a:lnTo>
                    <a:pt x="1398" y="683"/>
                  </a:lnTo>
                  <a:lnTo>
                    <a:pt x="1365" y="553"/>
                  </a:lnTo>
                  <a:lnTo>
                    <a:pt x="1333" y="423"/>
                  </a:lnTo>
                  <a:lnTo>
                    <a:pt x="1268" y="293"/>
                  </a:lnTo>
                  <a:lnTo>
                    <a:pt x="1170" y="196"/>
                  </a:lnTo>
                  <a:lnTo>
                    <a:pt x="1073" y="98"/>
                  </a:lnTo>
                  <a:lnTo>
                    <a:pt x="943"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536659" y="377033"/>
              <a:ext cx="45016" cy="45016"/>
            </a:xfrm>
            <a:custGeom>
              <a:avLst/>
              <a:gdLst/>
              <a:ahLst/>
              <a:cxnLst/>
              <a:rect l="l" t="t" r="r" b="b"/>
              <a:pathLst>
                <a:path w="1398" h="1398" extrusionOk="0">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3" y="1365"/>
                  </a:lnTo>
                  <a:lnTo>
                    <a:pt x="943" y="1333"/>
                  </a:lnTo>
                  <a:lnTo>
                    <a:pt x="1072" y="1268"/>
                  </a:lnTo>
                  <a:lnTo>
                    <a:pt x="1170" y="1170"/>
                  </a:lnTo>
                  <a:lnTo>
                    <a:pt x="1267" y="1073"/>
                  </a:lnTo>
                  <a:lnTo>
                    <a:pt x="1332" y="943"/>
                  </a:lnTo>
                  <a:lnTo>
                    <a:pt x="1365" y="813"/>
                  </a:lnTo>
                  <a:lnTo>
                    <a:pt x="1397" y="683"/>
                  </a:lnTo>
                  <a:lnTo>
                    <a:pt x="1365" y="553"/>
                  </a:lnTo>
                  <a:lnTo>
                    <a:pt x="1332" y="423"/>
                  </a:lnTo>
                  <a:lnTo>
                    <a:pt x="1267" y="293"/>
                  </a:lnTo>
                  <a:lnTo>
                    <a:pt x="1170" y="196"/>
                  </a:lnTo>
                  <a:lnTo>
                    <a:pt x="1072" y="98"/>
                  </a:lnTo>
                  <a:lnTo>
                    <a:pt x="943"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633936" y="377033"/>
              <a:ext cx="45016" cy="45016"/>
            </a:xfrm>
            <a:custGeom>
              <a:avLst/>
              <a:gdLst/>
              <a:ahLst/>
              <a:cxnLst/>
              <a:rect l="l" t="t" r="r" b="b"/>
              <a:pathLst>
                <a:path w="1398" h="1398" extrusionOk="0">
                  <a:moveTo>
                    <a:pt x="553" y="1"/>
                  </a:moveTo>
                  <a:lnTo>
                    <a:pt x="423" y="33"/>
                  </a:lnTo>
                  <a:lnTo>
                    <a:pt x="293" y="98"/>
                  </a:lnTo>
                  <a:lnTo>
                    <a:pt x="196" y="196"/>
                  </a:lnTo>
                  <a:lnTo>
                    <a:pt x="98" y="293"/>
                  </a:lnTo>
                  <a:lnTo>
                    <a:pt x="33" y="423"/>
                  </a:lnTo>
                  <a:lnTo>
                    <a:pt x="1" y="553"/>
                  </a:lnTo>
                  <a:lnTo>
                    <a:pt x="1" y="683"/>
                  </a:lnTo>
                  <a:lnTo>
                    <a:pt x="1" y="813"/>
                  </a:lnTo>
                  <a:lnTo>
                    <a:pt x="33" y="943"/>
                  </a:lnTo>
                  <a:lnTo>
                    <a:pt x="98" y="1073"/>
                  </a:lnTo>
                  <a:lnTo>
                    <a:pt x="196" y="1170"/>
                  </a:lnTo>
                  <a:lnTo>
                    <a:pt x="293" y="1268"/>
                  </a:lnTo>
                  <a:lnTo>
                    <a:pt x="423" y="1333"/>
                  </a:lnTo>
                  <a:lnTo>
                    <a:pt x="553" y="1365"/>
                  </a:lnTo>
                  <a:lnTo>
                    <a:pt x="683" y="1398"/>
                  </a:lnTo>
                  <a:lnTo>
                    <a:pt x="813" y="1365"/>
                  </a:lnTo>
                  <a:lnTo>
                    <a:pt x="943" y="1333"/>
                  </a:lnTo>
                  <a:lnTo>
                    <a:pt x="1073" y="1268"/>
                  </a:lnTo>
                  <a:lnTo>
                    <a:pt x="1171" y="1170"/>
                  </a:lnTo>
                  <a:lnTo>
                    <a:pt x="1268" y="1073"/>
                  </a:lnTo>
                  <a:lnTo>
                    <a:pt x="1333" y="943"/>
                  </a:lnTo>
                  <a:lnTo>
                    <a:pt x="1365" y="813"/>
                  </a:lnTo>
                  <a:lnTo>
                    <a:pt x="1398" y="683"/>
                  </a:lnTo>
                  <a:lnTo>
                    <a:pt x="1365" y="553"/>
                  </a:lnTo>
                  <a:lnTo>
                    <a:pt x="1333" y="423"/>
                  </a:lnTo>
                  <a:lnTo>
                    <a:pt x="1268" y="293"/>
                  </a:lnTo>
                  <a:lnTo>
                    <a:pt x="1171" y="196"/>
                  </a:lnTo>
                  <a:lnTo>
                    <a:pt x="1073" y="98"/>
                  </a:lnTo>
                  <a:lnTo>
                    <a:pt x="943"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rot="-5400000">
              <a:off x="1812879" y="-287320"/>
              <a:ext cx="402822" cy="957306"/>
            </a:xfrm>
            <a:custGeom>
              <a:avLst/>
              <a:gdLst/>
              <a:ahLst/>
              <a:cxnLst/>
              <a:rect l="l" t="t" r="r" b="b"/>
              <a:pathLst>
                <a:path w="12510" h="29730" fill="none" extrusionOk="0">
                  <a:moveTo>
                    <a:pt x="12509" y="27552"/>
                  </a:moveTo>
                  <a:lnTo>
                    <a:pt x="12509" y="27552"/>
                  </a:lnTo>
                  <a:lnTo>
                    <a:pt x="11957" y="27423"/>
                  </a:lnTo>
                  <a:lnTo>
                    <a:pt x="11405" y="27293"/>
                  </a:lnTo>
                  <a:lnTo>
                    <a:pt x="10885" y="27098"/>
                  </a:lnTo>
                  <a:lnTo>
                    <a:pt x="10365" y="26903"/>
                  </a:lnTo>
                  <a:lnTo>
                    <a:pt x="9845" y="26708"/>
                  </a:lnTo>
                  <a:lnTo>
                    <a:pt x="9358" y="26480"/>
                  </a:lnTo>
                  <a:lnTo>
                    <a:pt x="8870" y="26220"/>
                  </a:lnTo>
                  <a:lnTo>
                    <a:pt x="8383" y="25928"/>
                  </a:lnTo>
                  <a:lnTo>
                    <a:pt x="7928" y="25636"/>
                  </a:lnTo>
                  <a:lnTo>
                    <a:pt x="7473" y="25343"/>
                  </a:lnTo>
                  <a:lnTo>
                    <a:pt x="7051" y="25018"/>
                  </a:lnTo>
                  <a:lnTo>
                    <a:pt x="6629" y="24661"/>
                  </a:lnTo>
                  <a:lnTo>
                    <a:pt x="6239" y="24303"/>
                  </a:lnTo>
                  <a:lnTo>
                    <a:pt x="5849" y="23914"/>
                  </a:lnTo>
                  <a:lnTo>
                    <a:pt x="5459" y="23524"/>
                  </a:lnTo>
                  <a:lnTo>
                    <a:pt x="5102" y="23101"/>
                  </a:lnTo>
                  <a:lnTo>
                    <a:pt x="4777" y="22679"/>
                  </a:lnTo>
                  <a:lnTo>
                    <a:pt x="4452" y="22224"/>
                  </a:lnTo>
                  <a:lnTo>
                    <a:pt x="4159" y="21769"/>
                  </a:lnTo>
                  <a:lnTo>
                    <a:pt x="3867" y="21314"/>
                  </a:lnTo>
                  <a:lnTo>
                    <a:pt x="3607" y="20827"/>
                  </a:lnTo>
                  <a:lnTo>
                    <a:pt x="3347" y="20340"/>
                  </a:lnTo>
                  <a:lnTo>
                    <a:pt x="3152" y="19820"/>
                  </a:lnTo>
                  <a:lnTo>
                    <a:pt x="2925" y="19333"/>
                  </a:lnTo>
                  <a:lnTo>
                    <a:pt x="2762" y="18780"/>
                  </a:lnTo>
                  <a:lnTo>
                    <a:pt x="2600" y="18260"/>
                  </a:lnTo>
                  <a:lnTo>
                    <a:pt x="2470" y="17708"/>
                  </a:lnTo>
                  <a:lnTo>
                    <a:pt x="2340" y="17156"/>
                  </a:lnTo>
                  <a:lnTo>
                    <a:pt x="2275" y="16603"/>
                  </a:lnTo>
                  <a:lnTo>
                    <a:pt x="2210" y="16019"/>
                  </a:lnTo>
                  <a:lnTo>
                    <a:pt x="2178" y="15466"/>
                  </a:lnTo>
                  <a:lnTo>
                    <a:pt x="2145" y="14881"/>
                  </a:lnTo>
                  <a:lnTo>
                    <a:pt x="2145" y="14881"/>
                  </a:lnTo>
                  <a:lnTo>
                    <a:pt x="2178" y="14297"/>
                  </a:lnTo>
                  <a:lnTo>
                    <a:pt x="2210" y="13712"/>
                  </a:lnTo>
                  <a:lnTo>
                    <a:pt x="2275" y="13127"/>
                  </a:lnTo>
                  <a:lnTo>
                    <a:pt x="2340" y="12575"/>
                  </a:lnTo>
                  <a:lnTo>
                    <a:pt x="2470" y="12022"/>
                  </a:lnTo>
                  <a:lnTo>
                    <a:pt x="2600" y="11470"/>
                  </a:lnTo>
                  <a:lnTo>
                    <a:pt x="2762" y="10950"/>
                  </a:lnTo>
                  <a:lnTo>
                    <a:pt x="2925" y="10430"/>
                  </a:lnTo>
                  <a:lnTo>
                    <a:pt x="3152" y="9910"/>
                  </a:lnTo>
                  <a:lnTo>
                    <a:pt x="3347" y="9391"/>
                  </a:lnTo>
                  <a:lnTo>
                    <a:pt x="3607" y="8903"/>
                  </a:lnTo>
                  <a:lnTo>
                    <a:pt x="3867" y="8416"/>
                  </a:lnTo>
                  <a:lnTo>
                    <a:pt x="4159" y="7961"/>
                  </a:lnTo>
                  <a:lnTo>
                    <a:pt x="4452" y="7506"/>
                  </a:lnTo>
                  <a:lnTo>
                    <a:pt x="4777" y="7051"/>
                  </a:lnTo>
                  <a:lnTo>
                    <a:pt x="5102" y="6629"/>
                  </a:lnTo>
                  <a:lnTo>
                    <a:pt x="5459" y="6239"/>
                  </a:lnTo>
                  <a:lnTo>
                    <a:pt x="5849" y="5817"/>
                  </a:lnTo>
                  <a:lnTo>
                    <a:pt x="6239" y="5459"/>
                  </a:lnTo>
                  <a:lnTo>
                    <a:pt x="6629" y="5069"/>
                  </a:lnTo>
                  <a:lnTo>
                    <a:pt x="7051" y="4745"/>
                  </a:lnTo>
                  <a:lnTo>
                    <a:pt x="7473" y="4420"/>
                  </a:lnTo>
                  <a:lnTo>
                    <a:pt x="7928" y="4095"/>
                  </a:lnTo>
                  <a:lnTo>
                    <a:pt x="8383" y="3802"/>
                  </a:lnTo>
                  <a:lnTo>
                    <a:pt x="8870" y="3510"/>
                  </a:lnTo>
                  <a:lnTo>
                    <a:pt x="9358" y="3282"/>
                  </a:lnTo>
                  <a:lnTo>
                    <a:pt x="9845" y="3023"/>
                  </a:lnTo>
                  <a:lnTo>
                    <a:pt x="10365" y="2828"/>
                  </a:lnTo>
                  <a:lnTo>
                    <a:pt x="10885" y="2633"/>
                  </a:lnTo>
                  <a:lnTo>
                    <a:pt x="11405" y="2470"/>
                  </a:lnTo>
                  <a:lnTo>
                    <a:pt x="11957" y="2308"/>
                  </a:lnTo>
                  <a:lnTo>
                    <a:pt x="12509" y="2178"/>
                  </a:lnTo>
                  <a:lnTo>
                    <a:pt x="12509" y="1"/>
                  </a:lnTo>
                  <a:lnTo>
                    <a:pt x="12509" y="1"/>
                  </a:lnTo>
                  <a:lnTo>
                    <a:pt x="11860" y="131"/>
                  </a:lnTo>
                  <a:lnTo>
                    <a:pt x="11210" y="293"/>
                  </a:lnTo>
                  <a:lnTo>
                    <a:pt x="10560" y="488"/>
                  </a:lnTo>
                  <a:lnTo>
                    <a:pt x="9943" y="683"/>
                  </a:lnTo>
                  <a:lnTo>
                    <a:pt x="9325" y="943"/>
                  </a:lnTo>
                  <a:lnTo>
                    <a:pt x="8708" y="1203"/>
                  </a:lnTo>
                  <a:lnTo>
                    <a:pt x="8123" y="1496"/>
                  </a:lnTo>
                  <a:lnTo>
                    <a:pt x="7571" y="1820"/>
                  </a:lnTo>
                  <a:lnTo>
                    <a:pt x="7019" y="2145"/>
                  </a:lnTo>
                  <a:lnTo>
                    <a:pt x="6466" y="2503"/>
                  </a:lnTo>
                  <a:lnTo>
                    <a:pt x="5946" y="2893"/>
                  </a:lnTo>
                  <a:lnTo>
                    <a:pt x="5427" y="3282"/>
                  </a:lnTo>
                  <a:lnTo>
                    <a:pt x="4939" y="3705"/>
                  </a:lnTo>
                  <a:lnTo>
                    <a:pt x="4484" y="4160"/>
                  </a:lnTo>
                  <a:lnTo>
                    <a:pt x="4029" y="4615"/>
                  </a:lnTo>
                  <a:lnTo>
                    <a:pt x="3607" y="5102"/>
                  </a:lnTo>
                  <a:lnTo>
                    <a:pt x="3185" y="5622"/>
                  </a:lnTo>
                  <a:lnTo>
                    <a:pt x="2795" y="6142"/>
                  </a:lnTo>
                  <a:lnTo>
                    <a:pt x="2437" y="6661"/>
                  </a:lnTo>
                  <a:lnTo>
                    <a:pt x="2080" y="7214"/>
                  </a:lnTo>
                  <a:lnTo>
                    <a:pt x="1788" y="7799"/>
                  </a:lnTo>
                  <a:lnTo>
                    <a:pt x="1495" y="8383"/>
                  </a:lnTo>
                  <a:lnTo>
                    <a:pt x="1203" y="8968"/>
                  </a:lnTo>
                  <a:lnTo>
                    <a:pt x="975" y="9586"/>
                  </a:lnTo>
                  <a:lnTo>
                    <a:pt x="748" y="10203"/>
                  </a:lnTo>
                  <a:lnTo>
                    <a:pt x="553" y="10853"/>
                  </a:lnTo>
                  <a:lnTo>
                    <a:pt x="391" y="11502"/>
                  </a:lnTo>
                  <a:lnTo>
                    <a:pt x="261" y="12152"/>
                  </a:lnTo>
                  <a:lnTo>
                    <a:pt x="163" y="12802"/>
                  </a:lnTo>
                  <a:lnTo>
                    <a:pt x="66" y="13484"/>
                  </a:lnTo>
                  <a:lnTo>
                    <a:pt x="33" y="14167"/>
                  </a:lnTo>
                  <a:lnTo>
                    <a:pt x="1" y="14881"/>
                  </a:lnTo>
                  <a:lnTo>
                    <a:pt x="1" y="14881"/>
                  </a:lnTo>
                  <a:lnTo>
                    <a:pt x="33" y="15564"/>
                  </a:lnTo>
                  <a:lnTo>
                    <a:pt x="66" y="16246"/>
                  </a:lnTo>
                  <a:lnTo>
                    <a:pt x="163" y="16928"/>
                  </a:lnTo>
                  <a:lnTo>
                    <a:pt x="261" y="17578"/>
                  </a:lnTo>
                  <a:lnTo>
                    <a:pt x="391" y="18260"/>
                  </a:lnTo>
                  <a:lnTo>
                    <a:pt x="553" y="18910"/>
                  </a:lnTo>
                  <a:lnTo>
                    <a:pt x="748" y="19527"/>
                  </a:lnTo>
                  <a:lnTo>
                    <a:pt x="975" y="20145"/>
                  </a:lnTo>
                  <a:lnTo>
                    <a:pt x="1203" y="20762"/>
                  </a:lnTo>
                  <a:lnTo>
                    <a:pt x="1495" y="21347"/>
                  </a:lnTo>
                  <a:lnTo>
                    <a:pt x="1788" y="21932"/>
                  </a:lnTo>
                  <a:lnTo>
                    <a:pt x="2080" y="22517"/>
                  </a:lnTo>
                  <a:lnTo>
                    <a:pt x="2437" y="23069"/>
                  </a:lnTo>
                  <a:lnTo>
                    <a:pt x="2795" y="23589"/>
                  </a:lnTo>
                  <a:lnTo>
                    <a:pt x="3185" y="24109"/>
                  </a:lnTo>
                  <a:lnTo>
                    <a:pt x="3607" y="24628"/>
                  </a:lnTo>
                  <a:lnTo>
                    <a:pt x="4029" y="25116"/>
                  </a:lnTo>
                  <a:lnTo>
                    <a:pt x="4484" y="25571"/>
                  </a:lnTo>
                  <a:lnTo>
                    <a:pt x="4939" y="26025"/>
                  </a:lnTo>
                  <a:lnTo>
                    <a:pt x="5427" y="26448"/>
                  </a:lnTo>
                  <a:lnTo>
                    <a:pt x="5946" y="26838"/>
                  </a:lnTo>
                  <a:lnTo>
                    <a:pt x="6466" y="27228"/>
                  </a:lnTo>
                  <a:lnTo>
                    <a:pt x="7019" y="27585"/>
                  </a:lnTo>
                  <a:lnTo>
                    <a:pt x="7571" y="27942"/>
                  </a:lnTo>
                  <a:lnTo>
                    <a:pt x="8123" y="28235"/>
                  </a:lnTo>
                  <a:lnTo>
                    <a:pt x="8708" y="28527"/>
                  </a:lnTo>
                  <a:lnTo>
                    <a:pt x="9325" y="28787"/>
                  </a:lnTo>
                  <a:lnTo>
                    <a:pt x="9943" y="29047"/>
                  </a:lnTo>
                  <a:lnTo>
                    <a:pt x="10560" y="29242"/>
                  </a:lnTo>
                  <a:lnTo>
                    <a:pt x="11210" y="29437"/>
                  </a:lnTo>
                  <a:lnTo>
                    <a:pt x="11860" y="29599"/>
                  </a:lnTo>
                  <a:lnTo>
                    <a:pt x="12509" y="29729"/>
                  </a:lnTo>
                  <a:lnTo>
                    <a:pt x="12509" y="27552"/>
                  </a:lnTo>
                  <a:close/>
                </a:path>
              </a:pathLst>
            </a:custGeom>
            <a:noFill/>
            <a:ln w="8925" cap="rnd" cmpd="sng">
              <a:solidFill>
                <a:srgbClr val="7DA2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439351" y="491086"/>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22"/>
                  </a:lnTo>
                  <a:lnTo>
                    <a:pt x="1" y="552"/>
                  </a:lnTo>
                  <a:lnTo>
                    <a:pt x="1" y="715"/>
                  </a:lnTo>
                  <a:lnTo>
                    <a:pt x="1" y="845"/>
                  </a:lnTo>
                  <a:lnTo>
                    <a:pt x="33" y="975"/>
                  </a:lnTo>
                  <a:lnTo>
                    <a:pt x="98" y="1105"/>
                  </a:lnTo>
                  <a:lnTo>
                    <a:pt x="196" y="1202"/>
                  </a:lnTo>
                  <a:lnTo>
                    <a:pt x="293" y="1300"/>
                  </a:lnTo>
                  <a:lnTo>
                    <a:pt x="423" y="1365"/>
                  </a:lnTo>
                  <a:lnTo>
                    <a:pt x="553" y="1397"/>
                  </a:lnTo>
                  <a:lnTo>
                    <a:pt x="813" y="1397"/>
                  </a:lnTo>
                  <a:lnTo>
                    <a:pt x="943" y="1365"/>
                  </a:lnTo>
                  <a:lnTo>
                    <a:pt x="1073" y="1300"/>
                  </a:lnTo>
                  <a:lnTo>
                    <a:pt x="1170" y="1202"/>
                  </a:lnTo>
                  <a:lnTo>
                    <a:pt x="1268" y="1105"/>
                  </a:lnTo>
                  <a:lnTo>
                    <a:pt x="1333" y="975"/>
                  </a:lnTo>
                  <a:lnTo>
                    <a:pt x="1365" y="845"/>
                  </a:lnTo>
                  <a:lnTo>
                    <a:pt x="1398" y="715"/>
                  </a:lnTo>
                  <a:lnTo>
                    <a:pt x="1365" y="552"/>
                  </a:lnTo>
                  <a:lnTo>
                    <a:pt x="1333" y="422"/>
                  </a:lnTo>
                  <a:lnTo>
                    <a:pt x="1268" y="325"/>
                  </a:lnTo>
                  <a:lnTo>
                    <a:pt x="1170" y="228"/>
                  </a:lnTo>
                  <a:lnTo>
                    <a:pt x="1073" y="130"/>
                  </a:lnTo>
                  <a:lnTo>
                    <a:pt x="943" y="65"/>
                  </a:lnTo>
                  <a:lnTo>
                    <a:pt x="813" y="33"/>
                  </a:lnTo>
                  <a:lnTo>
                    <a:pt x="68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536659" y="491086"/>
              <a:ext cx="45016" cy="45016"/>
            </a:xfrm>
            <a:custGeom>
              <a:avLst/>
              <a:gdLst/>
              <a:ahLst/>
              <a:cxnLst/>
              <a:rect l="l" t="t" r="r" b="b"/>
              <a:pathLst>
                <a:path w="1398" h="1398" extrusionOk="0">
                  <a:moveTo>
                    <a:pt x="683" y="0"/>
                  </a:moveTo>
                  <a:lnTo>
                    <a:pt x="553" y="33"/>
                  </a:lnTo>
                  <a:lnTo>
                    <a:pt x="423" y="65"/>
                  </a:lnTo>
                  <a:lnTo>
                    <a:pt x="293" y="130"/>
                  </a:lnTo>
                  <a:lnTo>
                    <a:pt x="195" y="228"/>
                  </a:lnTo>
                  <a:lnTo>
                    <a:pt x="98" y="325"/>
                  </a:lnTo>
                  <a:lnTo>
                    <a:pt x="33" y="422"/>
                  </a:lnTo>
                  <a:lnTo>
                    <a:pt x="0" y="552"/>
                  </a:lnTo>
                  <a:lnTo>
                    <a:pt x="0" y="715"/>
                  </a:lnTo>
                  <a:lnTo>
                    <a:pt x="0" y="845"/>
                  </a:lnTo>
                  <a:lnTo>
                    <a:pt x="33" y="975"/>
                  </a:lnTo>
                  <a:lnTo>
                    <a:pt x="98" y="1105"/>
                  </a:lnTo>
                  <a:lnTo>
                    <a:pt x="195" y="1202"/>
                  </a:lnTo>
                  <a:lnTo>
                    <a:pt x="293" y="1300"/>
                  </a:lnTo>
                  <a:lnTo>
                    <a:pt x="423" y="1365"/>
                  </a:lnTo>
                  <a:lnTo>
                    <a:pt x="553" y="1397"/>
                  </a:lnTo>
                  <a:lnTo>
                    <a:pt x="813" y="1397"/>
                  </a:lnTo>
                  <a:lnTo>
                    <a:pt x="943" y="1365"/>
                  </a:lnTo>
                  <a:lnTo>
                    <a:pt x="1072" y="1300"/>
                  </a:lnTo>
                  <a:lnTo>
                    <a:pt x="1170" y="1202"/>
                  </a:lnTo>
                  <a:lnTo>
                    <a:pt x="1267" y="1105"/>
                  </a:lnTo>
                  <a:lnTo>
                    <a:pt x="1332" y="975"/>
                  </a:lnTo>
                  <a:lnTo>
                    <a:pt x="1365" y="845"/>
                  </a:lnTo>
                  <a:lnTo>
                    <a:pt x="1397" y="715"/>
                  </a:lnTo>
                  <a:lnTo>
                    <a:pt x="1365" y="552"/>
                  </a:lnTo>
                  <a:lnTo>
                    <a:pt x="1332" y="422"/>
                  </a:lnTo>
                  <a:lnTo>
                    <a:pt x="1267" y="325"/>
                  </a:lnTo>
                  <a:lnTo>
                    <a:pt x="1170" y="228"/>
                  </a:lnTo>
                  <a:lnTo>
                    <a:pt x="1072" y="130"/>
                  </a:lnTo>
                  <a:lnTo>
                    <a:pt x="943" y="65"/>
                  </a:lnTo>
                  <a:lnTo>
                    <a:pt x="813" y="33"/>
                  </a:lnTo>
                  <a:lnTo>
                    <a:pt x="68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633936" y="491086"/>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22"/>
                  </a:lnTo>
                  <a:lnTo>
                    <a:pt x="1" y="552"/>
                  </a:lnTo>
                  <a:lnTo>
                    <a:pt x="1" y="715"/>
                  </a:lnTo>
                  <a:lnTo>
                    <a:pt x="1" y="845"/>
                  </a:lnTo>
                  <a:lnTo>
                    <a:pt x="33" y="975"/>
                  </a:lnTo>
                  <a:lnTo>
                    <a:pt x="98" y="1105"/>
                  </a:lnTo>
                  <a:lnTo>
                    <a:pt x="196" y="1202"/>
                  </a:lnTo>
                  <a:lnTo>
                    <a:pt x="293" y="1300"/>
                  </a:lnTo>
                  <a:lnTo>
                    <a:pt x="423" y="1365"/>
                  </a:lnTo>
                  <a:lnTo>
                    <a:pt x="553" y="1397"/>
                  </a:lnTo>
                  <a:lnTo>
                    <a:pt x="813" y="1397"/>
                  </a:lnTo>
                  <a:lnTo>
                    <a:pt x="943" y="1365"/>
                  </a:lnTo>
                  <a:lnTo>
                    <a:pt x="1073" y="1300"/>
                  </a:lnTo>
                  <a:lnTo>
                    <a:pt x="1171" y="1202"/>
                  </a:lnTo>
                  <a:lnTo>
                    <a:pt x="1268" y="1105"/>
                  </a:lnTo>
                  <a:lnTo>
                    <a:pt x="1333" y="975"/>
                  </a:lnTo>
                  <a:lnTo>
                    <a:pt x="1365" y="845"/>
                  </a:lnTo>
                  <a:lnTo>
                    <a:pt x="1398" y="715"/>
                  </a:lnTo>
                  <a:lnTo>
                    <a:pt x="1365" y="552"/>
                  </a:lnTo>
                  <a:lnTo>
                    <a:pt x="1333" y="422"/>
                  </a:lnTo>
                  <a:lnTo>
                    <a:pt x="1268" y="325"/>
                  </a:lnTo>
                  <a:lnTo>
                    <a:pt x="1171" y="228"/>
                  </a:lnTo>
                  <a:lnTo>
                    <a:pt x="1073" y="130"/>
                  </a:lnTo>
                  <a:lnTo>
                    <a:pt x="943" y="65"/>
                  </a:lnTo>
                  <a:lnTo>
                    <a:pt x="813" y="33"/>
                  </a:lnTo>
                  <a:lnTo>
                    <a:pt x="68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439351" y="606169"/>
              <a:ext cx="45016" cy="45016"/>
            </a:xfrm>
            <a:custGeom>
              <a:avLst/>
              <a:gdLst/>
              <a:ahLst/>
              <a:cxnLst/>
              <a:rect l="l" t="t" r="r" b="b"/>
              <a:pathLst>
                <a:path w="1398" h="1398" extrusionOk="0">
                  <a:moveTo>
                    <a:pt x="553" y="0"/>
                  </a:moveTo>
                  <a:lnTo>
                    <a:pt x="423" y="33"/>
                  </a:lnTo>
                  <a:lnTo>
                    <a:pt x="293" y="97"/>
                  </a:lnTo>
                  <a:lnTo>
                    <a:pt x="196" y="195"/>
                  </a:lnTo>
                  <a:lnTo>
                    <a:pt x="98" y="292"/>
                  </a:lnTo>
                  <a:lnTo>
                    <a:pt x="33" y="422"/>
                  </a:lnTo>
                  <a:lnTo>
                    <a:pt x="1" y="552"/>
                  </a:lnTo>
                  <a:lnTo>
                    <a:pt x="1" y="682"/>
                  </a:lnTo>
                  <a:lnTo>
                    <a:pt x="1" y="845"/>
                  </a:lnTo>
                  <a:lnTo>
                    <a:pt x="33" y="975"/>
                  </a:lnTo>
                  <a:lnTo>
                    <a:pt x="98" y="1072"/>
                  </a:lnTo>
                  <a:lnTo>
                    <a:pt x="196" y="1170"/>
                  </a:lnTo>
                  <a:lnTo>
                    <a:pt x="293" y="1267"/>
                  </a:lnTo>
                  <a:lnTo>
                    <a:pt x="423" y="1332"/>
                  </a:lnTo>
                  <a:lnTo>
                    <a:pt x="553" y="1365"/>
                  </a:lnTo>
                  <a:lnTo>
                    <a:pt x="683" y="1397"/>
                  </a:lnTo>
                  <a:lnTo>
                    <a:pt x="813" y="1365"/>
                  </a:lnTo>
                  <a:lnTo>
                    <a:pt x="943" y="1332"/>
                  </a:lnTo>
                  <a:lnTo>
                    <a:pt x="1073" y="1267"/>
                  </a:lnTo>
                  <a:lnTo>
                    <a:pt x="1170" y="1170"/>
                  </a:lnTo>
                  <a:lnTo>
                    <a:pt x="1268" y="1072"/>
                  </a:lnTo>
                  <a:lnTo>
                    <a:pt x="1333" y="975"/>
                  </a:lnTo>
                  <a:lnTo>
                    <a:pt x="1365" y="845"/>
                  </a:lnTo>
                  <a:lnTo>
                    <a:pt x="1398" y="682"/>
                  </a:lnTo>
                  <a:lnTo>
                    <a:pt x="1365" y="552"/>
                  </a:lnTo>
                  <a:lnTo>
                    <a:pt x="1333" y="422"/>
                  </a:lnTo>
                  <a:lnTo>
                    <a:pt x="1268" y="292"/>
                  </a:lnTo>
                  <a:lnTo>
                    <a:pt x="1170" y="195"/>
                  </a:lnTo>
                  <a:lnTo>
                    <a:pt x="1073" y="97"/>
                  </a:lnTo>
                  <a:lnTo>
                    <a:pt x="943"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536659" y="606169"/>
              <a:ext cx="45016" cy="45016"/>
            </a:xfrm>
            <a:custGeom>
              <a:avLst/>
              <a:gdLst/>
              <a:ahLst/>
              <a:cxnLst/>
              <a:rect l="l" t="t" r="r" b="b"/>
              <a:pathLst>
                <a:path w="1398" h="1398" extrusionOk="0">
                  <a:moveTo>
                    <a:pt x="553" y="0"/>
                  </a:moveTo>
                  <a:lnTo>
                    <a:pt x="423" y="33"/>
                  </a:lnTo>
                  <a:lnTo>
                    <a:pt x="293" y="97"/>
                  </a:lnTo>
                  <a:lnTo>
                    <a:pt x="195" y="195"/>
                  </a:lnTo>
                  <a:lnTo>
                    <a:pt x="98" y="292"/>
                  </a:lnTo>
                  <a:lnTo>
                    <a:pt x="33" y="422"/>
                  </a:lnTo>
                  <a:lnTo>
                    <a:pt x="0" y="552"/>
                  </a:lnTo>
                  <a:lnTo>
                    <a:pt x="0" y="682"/>
                  </a:lnTo>
                  <a:lnTo>
                    <a:pt x="0" y="845"/>
                  </a:lnTo>
                  <a:lnTo>
                    <a:pt x="33" y="975"/>
                  </a:lnTo>
                  <a:lnTo>
                    <a:pt x="98" y="1072"/>
                  </a:lnTo>
                  <a:lnTo>
                    <a:pt x="195" y="1170"/>
                  </a:lnTo>
                  <a:lnTo>
                    <a:pt x="293" y="1267"/>
                  </a:lnTo>
                  <a:lnTo>
                    <a:pt x="423" y="1332"/>
                  </a:lnTo>
                  <a:lnTo>
                    <a:pt x="553" y="1365"/>
                  </a:lnTo>
                  <a:lnTo>
                    <a:pt x="683" y="1397"/>
                  </a:lnTo>
                  <a:lnTo>
                    <a:pt x="813" y="1365"/>
                  </a:lnTo>
                  <a:lnTo>
                    <a:pt x="943" y="1332"/>
                  </a:lnTo>
                  <a:lnTo>
                    <a:pt x="1072" y="1267"/>
                  </a:lnTo>
                  <a:lnTo>
                    <a:pt x="1170" y="1170"/>
                  </a:lnTo>
                  <a:lnTo>
                    <a:pt x="1267" y="1072"/>
                  </a:lnTo>
                  <a:lnTo>
                    <a:pt x="1332" y="975"/>
                  </a:lnTo>
                  <a:lnTo>
                    <a:pt x="1365" y="845"/>
                  </a:lnTo>
                  <a:lnTo>
                    <a:pt x="1397" y="682"/>
                  </a:lnTo>
                  <a:lnTo>
                    <a:pt x="1365" y="552"/>
                  </a:lnTo>
                  <a:lnTo>
                    <a:pt x="1332" y="422"/>
                  </a:lnTo>
                  <a:lnTo>
                    <a:pt x="1267" y="292"/>
                  </a:lnTo>
                  <a:lnTo>
                    <a:pt x="1170" y="195"/>
                  </a:lnTo>
                  <a:lnTo>
                    <a:pt x="1072" y="97"/>
                  </a:lnTo>
                  <a:lnTo>
                    <a:pt x="943"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633936" y="606169"/>
              <a:ext cx="45016" cy="45016"/>
            </a:xfrm>
            <a:custGeom>
              <a:avLst/>
              <a:gdLst/>
              <a:ahLst/>
              <a:cxnLst/>
              <a:rect l="l" t="t" r="r" b="b"/>
              <a:pathLst>
                <a:path w="1398" h="1398" extrusionOk="0">
                  <a:moveTo>
                    <a:pt x="553" y="0"/>
                  </a:moveTo>
                  <a:lnTo>
                    <a:pt x="423" y="33"/>
                  </a:lnTo>
                  <a:lnTo>
                    <a:pt x="293" y="97"/>
                  </a:lnTo>
                  <a:lnTo>
                    <a:pt x="196" y="195"/>
                  </a:lnTo>
                  <a:lnTo>
                    <a:pt x="98" y="292"/>
                  </a:lnTo>
                  <a:lnTo>
                    <a:pt x="33" y="422"/>
                  </a:lnTo>
                  <a:lnTo>
                    <a:pt x="1" y="552"/>
                  </a:lnTo>
                  <a:lnTo>
                    <a:pt x="1" y="682"/>
                  </a:lnTo>
                  <a:lnTo>
                    <a:pt x="1" y="845"/>
                  </a:lnTo>
                  <a:lnTo>
                    <a:pt x="33" y="975"/>
                  </a:lnTo>
                  <a:lnTo>
                    <a:pt x="98" y="1072"/>
                  </a:lnTo>
                  <a:lnTo>
                    <a:pt x="196" y="1170"/>
                  </a:lnTo>
                  <a:lnTo>
                    <a:pt x="293" y="1267"/>
                  </a:lnTo>
                  <a:lnTo>
                    <a:pt x="423" y="1332"/>
                  </a:lnTo>
                  <a:lnTo>
                    <a:pt x="553" y="1365"/>
                  </a:lnTo>
                  <a:lnTo>
                    <a:pt x="683" y="1397"/>
                  </a:lnTo>
                  <a:lnTo>
                    <a:pt x="813" y="1365"/>
                  </a:lnTo>
                  <a:lnTo>
                    <a:pt x="943" y="1332"/>
                  </a:lnTo>
                  <a:lnTo>
                    <a:pt x="1073" y="1267"/>
                  </a:lnTo>
                  <a:lnTo>
                    <a:pt x="1171" y="1170"/>
                  </a:lnTo>
                  <a:lnTo>
                    <a:pt x="1268" y="1072"/>
                  </a:lnTo>
                  <a:lnTo>
                    <a:pt x="1333" y="975"/>
                  </a:lnTo>
                  <a:lnTo>
                    <a:pt x="1365" y="845"/>
                  </a:lnTo>
                  <a:lnTo>
                    <a:pt x="1398" y="682"/>
                  </a:lnTo>
                  <a:lnTo>
                    <a:pt x="1365" y="552"/>
                  </a:lnTo>
                  <a:lnTo>
                    <a:pt x="1333" y="422"/>
                  </a:lnTo>
                  <a:lnTo>
                    <a:pt x="1268" y="292"/>
                  </a:lnTo>
                  <a:lnTo>
                    <a:pt x="1171" y="195"/>
                  </a:lnTo>
                  <a:lnTo>
                    <a:pt x="1073" y="97"/>
                  </a:lnTo>
                  <a:lnTo>
                    <a:pt x="943"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5439351" y="720189"/>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55"/>
                  </a:lnTo>
                  <a:lnTo>
                    <a:pt x="1" y="585"/>
                  </a:lnTo>
                  <a:lnTo>
                    <a:pt x="1" y="715"/>
                  </a:lnTo>
                  <a:lnTo>
                    <a:pt x="1" y="845"/>
                  </a:lnTo>
                  <a:lnTo>
                    <a:pt x="33" y="975"/>
                  </a:lnTo>
                  <a:lnTo>
                    <a:pt x="98" y="1105"/>
                  </a:lnTo>
                  <a:lnTo>
                    <a:pt x="196" y="1203"/>
                  </a:lnTo>
                  <a:lnTo>
                    <a:pt x="293" y="1300"/>
                  </a:lnTo>
                  <a:lnTo>
                    <a:pt x="423" y="1365"/>
                  </a:lnTo>
                  <a:lnTo>
                    <a:pt x="553" y="1397"/>
                  </a:lnTo>
                  <a:lnTo>
                    <a:pt x="813" y="1397"/>
                  </a:lnTo>
                  <a:lnTo>
                    <a:pt x="943" y="1365"/>
                  </a:lnTo>
                  <a:lnTo>
                    <a:pt x="1073" y="1300"/>
                  </a:lnTo>
                  <a:lnTo>
                    <a:pt x="1170" y="1203"/>
                  </a:lnTo>
                  <a:lnTo>
                    <a:pt x="1268" y="1105"/>
                  </a:lnTo>
                  <a:lnTo>
                    <a:pt x="1333" y="975"/>
                  </a:lnTo>
                  <a:lnTo>
                    <a:pt x="1365" y="845"/>
                  </a:lnTo>
                  <a:lnTo>
                    <a:pt x="1398" y="715"/>
                  </a:lnTo>
                  <a:lnTo>
                    <a:pt x="1365" y="585"/>
                  </a:lnTo>
                  <a:lnTo>
                    <a:pt x="1333" y="455"/>
                  </a:lnTo>
                  <a:lnTo>
                    <a:pt x="1268" y="325"/>
                  </a:lnTo>
                  <a:lnTo>
                    <a:pt x="1170" y="228"/>
                  </a:lnTo>
                  <a:lnTo>
                    <a:pt x="1073" y="130"/>
                  </a:lnTo>
                  <a:lnTo>
                    <a:pt x="943" y="65"/>
                  </a:lnTo>
                  <a:lnTo>
                    <a:pt x="813" y="33"/>
                  </a:lnTo>
                  <a:lnTo>
                    <a:pt x="68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5536659" y="720189"/>
              <a:ext cx="45016" cy="45016"/>
            </a:xfrm>
            <a:custGeom>
              <a:avLst/>
              <a:gdLst/>
              <a:ahLst/>
              <a:cxnLst/>
              <a:rect l="l" t="t" r="r" b="b"/>
              <a:pathLst>
                <a:path w="1398" h="1398" extrusionOk="0">
                  <a:moveTo>
                    <a:pt x="683" y="0"/>
                  </a:moveTo>
                  <a:lnTo>
                    <a:pt x="553" y="33"/>
                  </a:lnTo>
                  <a:lnTo>
                    <a:pt x="423" y="65"/>
                  </a:lnTo>
                  <a:lnTo>
                    <a:pt x="293" y="130"/>
                  </a:lnTo>
                  <a:lnTo>
                    <a:pt x="195" y="228"/>
                  </a:lnTo>
                  <a:lnTo>
                    <a:pt x="98" y="325"/>
                  </a:lnTo>
                  <a:lnTo>
                    <a:pt x="33" y="455"/>
                  </a:lnTo>
                  <a:lnTo>
                    <a:pt x="0" y="585"/>
                  </a:lnTo>
                  <a:lnTo>
                    <a:pt x="0" y="715"/>
                  </a:lnTo>
                  <a:lnTo>
                    <a:pt x="0" y="845"/>
                  </a:lnTo>
                  <a:lnTo>
                    <a:pt x="33" y="975"/>
                  </a:lnTo>
                  <a:lnTo>
                    <a:pt x="98" y="1105"/>
                  </a:lnTo>
                  <a:lnTo>
                    <a:pt x="195" y="1203"/>
                  </a:lnTo>
                  <a:lnTo>
                    <a:pt x="293" y="1300"/>
                  </a:lnTo>
                  <a:lnTo>
                    <a:pt x="423" y="1365"/>
                  </a:lnTo>
                  <a:lnTo>
                    <a:pt x="553" y="1397"/>
                  </a:lnTo>
                  <a:lnTo>
                    <a:pt x="813" y="1397"/>
                  </a:lnTo>
                  <a:lnTo>
                    <a:pt x="943" y="1365"/>
                  </a:lnTo>
                  <a:lnTo>
                    <a:pt x="1072" y="1300"/>
                  </a:lnTo>
                  <a:lnTo>
                    <a:pt x="1170" y="1203"/>
                  </a:lnTo>
                  <a:lnTo>
                    <a:pt x="1267" y="1105"/>
                  </a:lnTo>
                  <a:lnTo>
                    <a:pt x="1332" y="975"/>
                  </a:lnTo>
                  <a:lnTo>
                    <a:pt x="1365" y="845"/>
                  </a:lnTo>
                  <a:lnTo>
                    <a:pt x="1397" y="715"/>
                  </a:lnTo>
                  <a:lnTo>
                    <a:pt x="1365" y="585"/>
                  </a:lnTo>
                  <a:lnTo>
                    <a:pt x="1332" y="455"/>
                  </a:lnTo>
                  <a:lnTo>
                    <a:pt x="1267" y="325"/>
                  </a:lnTo>
                  <a:lnTo>
                    <a:pt x="1170" y="228"/>
                  </a:lnTo>
                  <a:lnTo>
                    <a:pt x="1072" y="130"/>
                  </a:lnTo>
                  <a:lnTo>
                    <a:pt x="943" y="65"/>
                  </a:lnTo>
                  <a:lnTo>
                    <a:pt x="813" y="33"/>
                  </a:lnTo>
                  <a:lnTo>
                    <a:pt x="68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5633936" y="720189"/>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55"/>
                  </a:lnTo>
                  <a:lnTo>
                    <a:pt x="1" y="585"/>
                  </a:lnTo>
                  <a:lnTo>
                    <a:pt x="1" y="715"/>
                  </a:lnTo>
                  <a:lnTo>
                    <a:pt x="1" y="845"/>
                  </a:lnTo>
                  <a:lnTo>
                    <a:pt x="33" y="975"/>
                  </a:lnTo>
                  <a:lnTo>
                    <a:pt x="98" y="1105"/>
                  </a:lnTo>
                  <a:lnTo>
                    <a:pt x="196" y="1203"/>
                  </a:lnTo>
                  <a:lnTo>
                    <a:pt x="293" y="1300"/>
                  </a:lnTo>
                  <a:lnTo>
                    <a:pt x="423" y="1365"/>
                  </a:lnTo>
                  <a:lnTo>
                    <a:pt x="553" y="1397"/>
                  </a:lnTo>
                  <a:lnTo>
                    <a:pt x="813" y="1397"/>
                  </a:lnTo>
                  <a:lnTo>
                    <a:pt x="943" y="1365"/>
                  </a:lnTo>
                  <a:lnTo>
                    <a:pt x="1073" y="1300"/>
                  </a:lnTo>
                  <a:lnTo>
                    <a:pt x="1171" y="1203"/>
                  </a:lnTo>
                  <a:lnTo>
                    <a:pt x="1268" y="1105"/>
                  </a:lnTo>
                  <a:lnTo>
                    <a:pt x="1333" y="975"/>
                  </a:lnTo>
                  <a:lnTo>
                    <a:pt x="1365" y="845"/>
                  </a:lnTo>
                  <a:lnTo>
                    <a:pt x="1398" y="715"/>
                  </a:lnTo>
                  <a:lnTo>
                    <a:pt x="1365" y="585"/>
                  </a:lnTo>
                  <a:lnTo>
                    <a:pt x="1333" y="455"/>
                  </a:lnTo>
                  <a:lnTo>
                    <a:pt x="1268" y="325"/>
                  </a:lnTo>
                  <a:lnTo>
                    <a:pt x="1171" y="228"/>
                  </a:lnTo>
                  <a:lnTo>
                    <a:pt x="1073" y="130"/>
                  </a:lnTo>
                  <a:lnTo>
                    <a:pt x="943" y="65"/>
                  </a:lnTo>
                  <a:lnTo>
                    <a:pt x="813" y="33"/>
                  </a:lnTo>
                  <a:lnTo>
                    <a:pt x="68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rot="5400000">
              <a:off x="8009309" y="2593360"/>
              <a:ext cx="1632089" cy="685280"/>
            </a:xfrm>
            <a:custGeom>
              <a:avLst/>
              <a:gdLst/>
              <a:ahLst/>
              <a:cxnLst/>
              <a:rect l="l" t="t" r="r" b="b"/>
              <a:pathLst>
                <a:path w="50686" h="21282" fill="none" extrusionOk="0">
                  <a:moveTo>
                    <a:pt x="46982" y="1"/>
                  </a:moveTo>
                  <a:lnTo>
                    <a:pt x="46982" y="1"/>
                  </a:lnTo>
                  <a:lnTo>
                    <a:pt x="46754" y="911"/>
                  </a:lnTo>
                  <a:lnTo>
                    <a:pt x="46494" y="1853"/>
                  </a:lnTo>
                  <a:lnTo>
                    <a:pt x="46202" y="2730"/>
                  </a:lnTo>
                  <a:lnTo>
                    <a:pt x="45877" y="3640"/>
                  </a:lnTo>
                  <a:lnTo>
                    <a:pt x="45520" y="4517"/>
                  </a:lnTo>
                  <a:lnTo>
                    <a:pt x="45130" y="5362"/>
                  </a:lnTo>
                  <a:lnTo>
                    <a:pt x="44707" y="6174"/>
                  </a:lnTo>
                  <a:lnTo>
                    <a:pt x="44220" y="6986"/>
                  </a:lnTo>
                  <a:lnTo>
                    <a:pt x="43733" y="7766"/>
                  </a:lnTo>
                  <a:lnTo>
                    <a:pt x="43180" y="8546"/>
                  </a:lnTo>
                  <a:lnTo>
                    <a:pt x="42628" y="9293"/>
                  </a:lnTo>
                  <a:lnTo>
                    <a:pt x="42043" y="10008"/>
                  </a:lnTo>
                  <a:lnTo>
                    <a:pt x="41426" y="10690"/>
                  </a:lnTo>
                  <a:lnTo>
                    <a:pt x="40776" y="11340"/>
                  </a:lnTo>
                  <a:lnTo>
                    <a:pt x="40094" y="11990"/>
                  </a:lnTo>
                  <a:lnTo>
                    <a:pt x="39379" y="12574"/>
                  </a:lnTo>
                  <a:lnTo>
                    <a:pt x="38664" y="13159"/>
                  </a:lnTo>
                  <a:lnTo>
                    <a:pt x="37917" y="13712"/>
                  </a:lnTo>
                  <a:lnTo>
                    <a:pt x="37137" y="14231"/>
                  </a:lnTo>
                  <a:lnTo>
                    <a:pt x="36325" y="14719"/>
                  </a:lnTo>
                  <a:lnTo>
                    <a:pt x="35513" y="15174"/>
                  </a:lnTo>
                  <a:lnTo>
                    <a:pt x="34668" y="15564"/>
                  </a:lnTo>
                  <a:lnTo>
                    <a:pt x="33823" y="15953"/>
                  </a:lnTo>
                  <a:lnTo>
                    <a:pt x="32946" y="16311"/>
                  </a:lnTo>
                  <a:lnTo>
                    <a:pt x="32036" y="16603"/>
                  </a:lnTo>
                  <a:lnTo>
                    <a:pt x="31126" y="16863"/>
                  </a:lnTo>
                  <a:lnTo>
                    <a:pt x="30184" y="17123"/>
                  </a:lnTo>
                  <a:lnTo>
                    <a:pt x="29242" y="17286"/>
                  </a:lnTo>
                  <a:lnTo>
                    <a:pt x="28300" y="17448"/>
                  </a:lnTo>
                  <a:lnTo>
                    <a:pt x="27325" y="17545"/>
                  </a:lnTo>
                  <a:lnTo>
                    <a:pt x="26350" y="17610"/>
                  </a:lnTo>
                  <a:lnTo>
                    <a:pt x="25343" y="17643"/>
                  </a:lnTo>
                  <a:lnTo>
                    <a:pt x="25343" y="17643"/>
                  </a:lnTo>
                  <a:lnTo>
                    <a:pt x="24336" y="17610"/>
                  </a:lnTo>
                  <a:lnTo>
                    <a:pt x="23361" y="17545"/>
                  </a:lnTo>
                  <a:lnTo>
                    <a:pt x="22387" y="17448"/>
                  </a:lnTo>
                  <a:lnTo>
                    <a:pt x="21444" y="17286"/>
                  </a:lnTo>
                  <a:lnTo>
                    <a:pt x="20502" y="17123"/>
                  </a:lnTo>
                  <a:lnTo>
                    <a:pt x="19560" y="16863"/>
                  </a:lnTo>
                  <a:lnTo>
                    <a:pt x="18650" y="16603"/>
                  </a:lnTo>
                  <a:lnTo>
                    <a:pt x="17741" y="16311"/>
                  </a:lnTo>
                  <a:lnTo>
                    <a:pt x="16863" y="15953"/>
                  </a:lnTo>
                  <a:lnTo>
                    <a:pt x="16019" y="15564"/>
                  </a:lnTo>
                  <a:lnTo>
                    <a:pt x="15174" y="15174"/>
                  </a:lnTo>
                  <a:lnTo>
                    <a:pt x="14362" y="14719"/>
                  </a:lnTo>
                  <a:lnTo>
                    <a:pt x="13549" y="14231"/>
                  </a:lnTo>
                  <a:lnTo>
                    <a:pt x="12770" y="13712"/>
                  </a:lnTo>
                  <a:lnTo>
                    <a:pt x="12022" y="13159"/>
                  </a:lnTo>
                  <a:lnTo>
                    <a:pt x="11308" y="12574"/>
                  </a:lnTo>
                  <a:lnTo>
                    <a:pt x="10593" y="11990"/>
                  </a:lnTo>
                  <a:lnTo>
                    <a:pt x="9910" y="11340"/>
                  </a:lnTo>
                  <a:lnTo>
                    <a:pt x="9261" y="10690"/>
                  </a:lnTo>
                  <a:lnTo>
                    <a:pt x="8643" y="10008"/>
                  </a:lnTo>
                  <a:lnTo>
                    <a:pt x="8059" y="9293"/>
                  </a:lnTo>
                  <a:lnTo>
                    <a:pt x="7506" y="8546"/>
                  </a:lnTo>
                  <a:lnTo>
                    <a:pt x="6954" y="7766"/>
                  </a:lnTo>
                  <a:lnTo>
                    <a:pt x="6467" y="6986"/>
                  </a:lnTo>
                  <a:lnTo>
                    <a:pt x="5979" y="6174"/>
                  </a:lnTo>
                  <a:lnTo>
                    <a:pt x="5557" y="5362"/>
                  </a:lnTo>
                  <a:lnTo>
                    <a:pt x="5167" y="4517"/>
                  </a:lnTo>
                  <a:lnTo>
                    <a:pt x="4810" y="3640"/>
                  </a:lnTo>
                  <a:lnTo>
                    <a:pt x="4485" y="2730"/>
                  </a:lnTo>
                  <a:lnTo>
                    <a:pt x="4192" y="1853"/>
                  </a:lnTo>
                  <a:lnTo>
                    <a:pt x="3932" y="911"/>
                  </a:lnTo>
                  <a:lnTo>
                    <a:pt x="3705" y="1"/>
                  </a:lnTo>
                  <a:lnTo>
                    <a:pt x="1" y="1"/>
                  </a:lnTo>
                  <a:lnTo>
                    <a:pt x="1" y="1"/>
                  </a:lnTo>
                  <a:lnTo>
                    <a:pt x="228" y="1106"/>
                  </a:lnTo>
                  <a:lnTo>
                    <a:pt x="488" y="2210"/>
                  </a:lnTo>
                  <a:lnTo>
                    <a:pt x="813" y="3315"/>
                  </a:lnTo>
                  <a:lnTo>
                    <a:pt x="1171" y="4387"/>
                  </a:lnTo>
                  <a:lnTo>
                    <a:pt x="1593" y="5427"/>
                  </a:lnTo>
                  <a:lnTo>
                    <a:pt x="2048" y="6434"/>
                  </a:lnTo>
                  <a:lnTo>
                    <a:pt x="2535" y="7441"/>
                  </a:lnTo>
                  <a:lnTo>
                    <a:pt x="3055" y="8416"/>
                  </a:lnTo>
                  <a:lnTo>
                    <a:pt x="3640" y="9358"/>
                  </a:lnTo>
                  <a:lnTo>
                    <a:pt x="4257" y="10268"/>
                  </a:lnTo>
                  <a:lnTo>
                    <a:pt x="4907" y="11177"/>
                  </a:lnTo>
                  <a:lnTo>
                    <a:pt x="5589" y="12055"/>
                  </a:lnTo>
                  <a:lnTo>
                    <a:pt x="6337" y="12867"/>
                  </a:lnTo>
                  <a:lnTo>
                    <a:pt x="7084" y="13679"/>
                  </a:lnTo>
                  <a:lnTo>
                    <a:pt x="7896" y="14426"/>
                  </a:lnTo>
                  <a:lnTo>
                    <a:pt x="8708" y="15174"/>
                  </a:lnTo>
                  <a:lnTo>
                    <a:pt x="9553" y="15856"/>
                  </a:lnTo>
                  <a:lnTo>
                    <a:pt x="10463" y="16538"/>
                  </a:lnTo>
                  <a:lnTo>
                    <a:pt x="11373" y="17156"/>
                  </a:lnTo>
                  <a:lnTo>
                    <a:pt x="12315" y="17740"/>
                  </a:lnTo>
                  <a:lnTo>
                    <a:pt x="13289" y="18293"/>
                  </a:lnTo>
                  <a:lnTo>
                    <a:pt x="14264" y="18780"/>
                  </a:lnTo>
                  <a:lnTo>
                    <a:pt x="15304" y="19235"/>
                  </a:lnTo>
                  <a:lnTo>
                    <a:pt x="16343" y="19657"/>
                  </a:lnTo>
                  <a:lnTo>
                    <a:pt x="17383" y="20047"/>
                  </a:lnTo>
                  <a:lnTo>
                    <a:pt x="18488" y="20372"/>
                  </a:lnTo>
                  <a:lnTo>
                    <a:pt x="19593" y="20632"/>
                  </a:lnTo>
                  <a:lnTo>
                    <a:pt x="20697" y="20859"/>
                  </a:lnTo>
                  <a:lnTo>
                    <a:pt x="21834" y="21054"/>
                  </a:lnTo>
                  <a:lnTo>
                    <a:pt x="23004" y="21184"/>
                  </a:lnTo>
                  <a:lnTo>
                    <a:pt x="24174" y="21282"/>
                  </a:lnTo>
                  <a:lnTo>
                    <a:pt x="25343" y="21282"/>
                  </a:lnTo>
                  <a:lnTo>
                    <a:pt x="25343" y="21282"/>
                  </a:lnTo>
                  <a:lnTo>
                    <a:pt x="26513" y="21282"/>
                  </a:lnTo>
                  <a:lnTo>
                    <a:pt x="27683" y="21184"/>
                  </a:lnTo>
                  <a:lnTo>
                    <a:pt x="28852" y="21054"/>
                  </a:lnTo>
                  <a:lnTo>
                    <a:pt x="29989" y="20859"/>
                  </a:lnTo>
                  <a:lnTo>
                    <a:pt x="31094" y="20632"/>
                  </a:lnTo>
                  <a:lnTo>
                    <a:pt x="32199" y="20372"/>
                  </a:lnTo>
                  <a:lnTo>
                    <a:pt x="33303" y="20047"/>
                  </a:lnTo>
                  <a:lnTo>
                    <a:pt x="34343" y="19657"/>
                  </a:lnTo>
                  <a:lnTo>
                    <a:pt x="35383" y="19235"/>
                  </a:lnTo>
                  <a:lnTo>
                    <a:pt x="36422" y="18780"/>
                  </a:lnTo>
                  <a:lnTo>
                    <a:pt x="37397" y="18293"/>
                  </a:lnTo>
                  <a:lnTo>
                    <a:pt x="38372" y="17740"/>
                  </a:lnTo>
                  <a:lnTo>
                    <a:pt x="39314" y="17156"/>
                  </a:lnTo>
                  <a:lnTo>
                    <a:pt x="40224" y="16538"/>
                  </a:lnTo>
                  <a:lnTo>
                    <a:pt x="41133" y="15856"/>
                  </a:lnTo>
                  <a:lnTo>
                    <a:pt x="41978" y="15174"/>
                  </a:lnTo>
                  <a:lnTo>
                    <a:pt x="42790" y="14426"/>
                  </a:lnTo>
                  <a:lnTo>
                    <a:pt x="43603" y="13679"/>
                  </a:lnTo>
                  <a:lnTo>
                    <a:pt x="44350" y="12867"/>
                  </a:lnTo>
                  <a:lnTo>
                    <a:pt x="45097" y="12055"/>
                  </a:lnTo>
                  <a:lnTo>
                    <a:pt x="45779" y="11177"/>
                  </a:lnTo>
                  <a:lnTo>
                    <a:pt x="46429" y="10268"/>
                  </a:lnTo>
                  <a:lnTo>
                    <a:pt x="47047" y="9358"/>
                  </a:lnTo>
                  <a:lnTo>
                    <a:pt x="47631" y="8416"/>
                  </a:lnTo>
                  <a:lnTo>
                    <a:pt x="48151" y="7441"/>
                  </a:lnTo>
                  <a:lnTo>
                    <a:pt x="48639" y="6434"/>
                  </a:lnTo>
                  <a:lnTo>
                    <a:pt x="49093" y="5427"/>
                  </a:lnTo>
                  <a:lnTo>
                    <a:pt x="49516" y="4387"/>
                  </a:lnTo>
                  <a:lnTo>
                    <a:pt x="49873" y="3315"/>
                  </a:lnTo>
                  <a:lnTo>
                    <a:pt x="50198" y="2210"/>
                  </a:lnTo>
                  <a:lnTo>
                    <a:pt x="50458" y="1106"/>
                  </a:lnTo>
                  <a:lnTo>
                    <a:pt x="50685" y="1"/>
                  </a:lnTo>
                  <a:lnTo>
                    <a:pt x="46982" y="1"/>
                  </a:lnTo>
                  <a:close/>
                </a:path>
              </a:pathLst>
            </a:custGeom>
            <a:noFill/>
            <a:ln w="8925" cap="rnd" cmpd="sng">
              <a:solidFill>
                <a:srgbClr val="5C9A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4044801" y="4176762"/>
              <a:ext cx="162191" cy="162191"/>
            </a:xfrm>
            <a:custGeom>
              <a:avLst/>
              <a:gdLst/>
              <a:ahLst/>
              <a:cxnLst/>
              <a:rect l="l" t="t" r="r" b="b"/>
              <a:pathLst>
                <a:path w="5037" h="5037" fill="none" extrusionOk="0">
                  <a:moveTo>
                    <a:pt x="5036" y="2534"/>
                  </a:moveTo>
                  <a:lnTo>
                    <a:pt x="5036" y="2534"/>
                  </a:lnTo>
                  <a:lnTo>
                    <a:pt x="5036" y="2794"/>
                  </a:lnTo>
                  <a:lnTo>
                    <a:pt x="5004" y="3022"/>
                  </a:lnTo>
                  <a:lnTo>
                    <a:pt x="4939" y="3282"/>
                  </a:lnTo>
                  <a:lnTo>
                    <a:pt x="4842" y="3509"/>
                  </a:lnTo>
                  <a:lnTo>
                    <a:pt x="4744" y="3737"/>
                  </a:lnTo>
                  <a:lnTo>
                    <a:pt x="4614" y="3932"/>
                  </a:lnTo>
                  <a:lnTo>
                    <a:pt x="4452" y="4126"/>
                  </a:lnTo>
                  <a:lnTo>
                    <a:pt x="4289" y="4321"/>
                  </a:lnTo>
                  <a:lnTo>
                    <a:pt x="4127" y="4484"/>
                  </a:lnTo>
                  <a:lnTo>
                    <a:pt x="3932" y="4614"/>
                  </a:lnTo>
                  <a:lnTo>
                    <a:pt x="3737" y="4744"/>
                  </a:lnTo>
                  <a:lnTo>
                    <a:pt x="3509" y="4841"/>
                  </a:lnTo>
                  <a:lnTo>
                    <a:pt x="3282" y="4939"/>
                  </a:lnTo>
                  <a:lnTo>
                    <a:pt x="3022" y="5004"/>
                  </a:lnTo>
                  <a:lnTo>
                    <a:pt x="2762" y="5036"/>
                  </a:lnTo>
                  <a:lnTo>
                    <a:pt x="2502" y="5036"/>
                  </a:lnTo>
                  <a:lnTo>
                    <a:pt x="2502" y="5036"/>
                  </a:lnTo>
                  <a:lnTo>
                    <a:pt x="2275" y="5036"/>
                  </a:lnTo>
                  <a:lnTo>
                    <a:pt x="2015" y="5004"/>
                  </a:lnTo>
                  <a:lnTo>
                    <a:pt x="1755" y="4939"/>
                  </a:lnTo>
                  <a:lnTo>
                    <a:pt x="1528" y="4841"/>
                  </a:lnTo>
                  <a:lnTo>
                    <a:pt x="1300" y="4744"/>
                  </a:lnTo>
                  <a:lnTo>
                    <a:pt x="1105" y="4614"/>
                  </a:lnTo>
                  <a:lnTo>
                    <a:pt x="910" y="4484"/>
                  </a:lnTo>
                  <a:lnTo>
                    <a:pt x="748" y="4321"/>
                  </a:lnTo>
                  <a:lnTo>
                    <a:pt x="585" y="4126"/>
                  </a:lnTo>
                  <a:lnTo>
                    <a:pt x="423" y="3932"/>
                  </a:lnTo>
                  <a:lnTo>
                    <a:pt x="293" y="3737"/>
                  </a:lnTo>
                  <a:lnTo>
                    <a:pt x="195" y="3509"/>
                  </a:lnTo>
                  <a:lnTo>
                    <a:pt x="98" y="3282"/>
                  </a:lnTo>
                  <a:lnTo>
                    <a:pt x="33" y="3022"/>
                  </a:lnTo>
                  <a:lnTo>
                    <a:pt x="0" y="2794"/>
                  </a:lnTo>
                  <a:lnTo>
                    <a:pt x="0" y="2534"/>
                  </a:lnTo>
                  <a:lnTo>
                    <a:pt x="0" y="2534"/>
                  </a:lnTo>
                  <a:lnTo>
                    <a:pt x="0" y="2275"/>
                  </a:lnTo>
                  <a:lnTo>
                    <a:pt x="33" y="2015"/>
                  </a:lnTo>
                  <a:lnTo>
                    <a:pt x="98" y="1787"/>
                  </a:lnTo>
                  <a:lnTo>
                    <a:pt x="195" y="1527"/>
                  </a:lnTo>
                  <a:lnTo>
                    <a:pt x="293" y="1332"/>
                  </a:lnTo>
                  <a:lnTo>
                    <a:pt x="423" y="1105"/>
                  </a:lnTo>
                  <a:lnTo>
                    <a:pt x="585" y="910"/>
                  </a:lnTo>
                  <a:lnTo>
                    <a:pt x="748" y="748"/>
                  </a:lnTo>
                  <a:lnTo>
                    <a:pt x="910" y="585"/>
                  </a:lnTo>
                  <a:lnTo>
                    <a:pt x="1105" y="423"/>
                  </a:lnTo>
                  <a:lnTo>
                    <a:pt x="1300" y="293"/>
                  </a:lnTo>
                  <a:lnTo>
                    <a:pt x="1528" y="195"/>
                  </a:lnTo>
                  <a:lnTo>
                    <a:pt x="1755" y="98"/>
                  </a:lnTo>
                  <a:lnTo>
                    <a:pt x="2015" y="65"/>
                  </a:lnTo>
                  <a:lnTo>
                    <a:pt x="2275" y="0"/>
                  </a:lnTo>
                  <a:lnTo>
                    <a:pt x="2502" y="0"/>
                  </a:lnTo>
                  <a:lnTo>
                    <a:pt x="2502" y="0"/>
                  </a:lnTo>
                  <a:lnTo>
                    <a:pt x="2762" y="0"/>
                  </a:lnTo>
                  <a:lnTo>
                    <a:pt x="3022" y="65"/>
                  </a:lnTo>
                  <a:lnTo>
                    <a:pt x="3282" y="98"/>
                  </a:lnTo>
                  <a:lnTo>
                    <a:pt x="3509" y="195"/>
                  </a:lnTo>
                  <a:lnTo>
                    <a:pt x="3737" y="293"/>
                  </a:lnTo>
                  <a:lnTo>
                    <a:pt x="3932" y="423"/>
                  </a:lnTo>
                  <a:lnTo>
                    <a:pt x="4127" y="585"/>
                  </a:lnTo>
                  <a:lnTo>
                    <a:pt x="4289" y="748"/>
                  </a:lnTo>
                  <a:lnTo>
                    <a:pt x="4452" y="910"/>
                  </a:lnTo>
                  <a:lnTo>
                    <a:pt x="4614" y="1105"/>
                  </a:lnTo>
                  <a:lnTo>
                    <a:pt x="4744" y="1332"/>
                  </a:lnTo>
                  <a:lnTo>
                    <a:pt x="4842" y="1527"/>
                  </a:lnTo>
                  <a:lnTo>
                    <a:pt x="4939" y="1787"/>
                  </a:lnTo>
                  <a:lnTo>
                    <a:pt x="5004" y="2015"/>
                  </a:lnTo>
                  <a:lnTo>
                    <a:pt x="5036" y="2275"/>
                  </a:lnTo>
                  <a:lnTo>
                    <a:pt x="5036" y="2534"/>
                  </a:lnTo>
                  <a:lnTo>
                    <a:pt x="5036" y="2534"/>
                  </a:lnTo>
                  <a:close/>
                </a:path>
              </a:pathLst>
            </a:custGeom>
            <a:noFill/>
            <a:ln w="8925" cap="rnd" cmpd="sng">
              <a:solidFill>
                <a:srgbClr val="59C3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1653243" y="4236397"/>
              <a:ext cx="978204" cy="1332855"/>
            </a:xfrm>
            <a:custGeom>
              <a:avLst/>
              <a:gdLst/>
              <a:ahLst/>
              <a:cxnLst/>
              <a:rect l="l" t="t" r="r" b="b"/>
              <a:pathLst>
                <a:path w="30379" h="41393" extrusionOk="0">
                  <a:moveTo>
                    <a:pt x="29631" y="0"/>
                  </a:moveTo>
                  <a:lnTo>
                    <a:pt x="29501" y="33"/>
                  </a:lnTo>
                  <a:lnTo>
                    <a:pt x="29371" y="98"/>
                  </a:lnTo>
                  <a:lnTo>
                    <a:pt x="29274" y="163"/>
                  </a:lnTo>
                  <a:lnTo>
                    <a:pt x="29176" y="260"/>
                  </a:lnTo>
                  <a:lnTo>
                    <a:pt x="130" y="40353"/>
                  </a:lnTo>
                  <a:lnTo>
                    <a:pt x="65" y="40483"/>
                  </a:lnTo>
                  <a:lnTo>
                    <a:pt x="33" y="40580"/>
                  </a:lnTo>
                  <a:lnTo>
                    <a:pt x="0" y="40710"/>
                  </a:lnTo>
                  <a:lnTo>
                    <a:pt x="0" y="40840"/>
                  </a:lnTo>
                  <a:lnTo>
                    <a:pt x="33" y="40970"/>
                  </a:lnTo>
                  <a:lnTo>
                    <a:pt x="98" y="41067"/>
                  </a:lnTo>
                  <a:lnTo>
                    <a:pt x="163" y="41197"/>
                  </a:lnTo>
                  <a:lnTo>
                    <a:pt x="260" y="41262"/>
                  </a:lnTo>
                  <a:lnTo>
                    <a:pt x="390" y="41327"/>
                  </a:lnTo>
                  <a:lnTo>
                    <a:pt x="520" y="41392"/>
                  </a:lnTo>
                  <a:lnTo>
                    <a:pt x="780" y="41392"/>
                  </a:lnTo>
                  <a:lnTo>
                    <a:pt x="877" y="41360"/>
                  </a:lnTo>
                  <a:lnTo>
                    <a:pt x="1007" y="41295"/>
                  </a:lnTo>
                  <a:lnTo>
                    <a:pt x="1105" y="41230"/>
                  </a:lnTo>
                  <a:lnTo>
                    <a:pt x="1202" y="41132"/>
                  </a:lnTo>
                  <a:lnTo>
                    <a:pt x="30248" y="1040"/>
                  </a:lnTo>
                  <a:lnTo>
                    <a:pt x="30313" y="910"/>
                  </a:lnTo>
                  <a:lnTo>
                    <a:pt x="30378" y="780"/>
                  </a:lnTo>
                  <a:lnTo>
                    <a:pt x="30378" y="682"/>
                  </a:lnTo>
                  <a:lnTo>
                    <a:pt x="30378" y="553"/>
                  </a:lnTo>
                  <a:lnTo>
                    <a:pt x="30346" y="423"/>
                  </a:lnTo>
                  <a:lnTo>
                    <a:pt x="30281" y="293"/>
                  </a:lnTo>
                  <a:lnTo>
                    <a:pt x="30216" y="195"/>
                  </a:lnTo>
                  <a:lnTo>
                    <a:pt x="30119" y="130"/>
                  </a:lnTo>
                  <a:lnTo>
                    <a:pt x="29989" y="33"/>
                  </a:lnTo>
                  <a:lnTo>
                    <a:pt x="29859"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057491" y="4414237"/>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1" y="650"/>
                  </a:lnTo>
                  <a:lnTo>
                    <a:pt x="1" y="813"/>
                  </a:lnTo>
                  <a:lnTo>
                    <a:pt x="1"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188288" y="4414237"/>
              <a:ext cx="52325" cy="52325"/>
            </a:xfrm>
            <a:custGeom>
              <a:avLst/>
              <a:gdLst/>
              <a:ahLst/>
              <a:cxnLst/>
              <a:rect l="l" t="t" r="r" b="b"/>
              <a:pathLst>
                <a:path w="1625" h="1625" extrusionOk="0">
                  <a:moveTo>
                    <a:pt x="812" y="0"/>
                  </a:moveTo>
                  <a:lnTo>
                    <a:pt x="650" y="33"/>
                  </a:lnTo>
                  <a:lnTo>
                    <a:pt x="520" y="65"/>
                  </a:lnTo>
                  <a:lnTo>
                    <a:pt x="358" y="163"/>
                  </a:lnTo>
                  <a:lnTo>
                    <a:pt x="260" y="260"/>
                  </a:lnTo>
                  <a:lnTo>
                    <a:pt x="163" y="358"/>
                  </a:lnTo>
                  <a:lnTo>
                    <a:pt x="65" y="520"/>
                  </a:lnTo>
                  <a:lnTo>
                    <a:pt x="33" y="650"/>
                  </a:lnTo>
                  <a:lnTo>
                    <a:pt x="0" y="813"/>
                  </a:lnTo>
                  <a:lnTo>
                    <a:pt x="33" y="975"/>
                  </a:lnTo>
                  <a:lnTo>
                    <a:pt x="65" y="1138"/>
                  </a:lnTo>
                  <a:lnTo>
                    <a:pt x="163" y="1268"/>
                  </a:lnTo>
                  <a:lnTo>
                    <a:pt x="260" y="1398"/>
                  </a:lnTo>
                  <a:lnTo>
                    <a:pt x="358" y="1495"/>
                  </a:lnTo>
                  <a:lnTo>
                    <a:pt x="520" y="1560"/>
                  </a:lnTo>
                  <a:lnTo>
                    <a:pt x="650" y="1592"/>
                  </a:lnTo>
                  <a:lnTo>
                    <a:pt x="812" y="1625"/>
                  </a:lnTo>
                  <a:lnTo>
                    <a:pt x="975" y="1592"/>
                  </a:lnTo>
                  <a:lnTo>
                    <a:pt x="1137" y="1560"/>
                  </a:lnTo>
                  <a:lnTo>
                    <a:pt x="1267" y="1495"/>
                  </a:lnTo>
                  <a:lnTo>
                    <a:pt x="1397" y="1398"/>
                  </a:lnTo>
                  <a:lnTo>
                    <a:pt x="1495" y="1268"/>
                  </a:lnTo>
                  <a:lnTo>
                    <a:pt x="1560" y="1138"/>
                  </a:lnTo>
                  <a:lnTo>
                    <a:pt x="1592" y="975"/>
                  </a:lnTo>
                  <a:lnTo>
                    <a:pt x="1625" y="813"/>
                  </a:lnTo>
                  <a:lnTo>
                    <a:pt x="1592" y="650"/>
                  </a:lnTo>
                  <a:lnTo>
                    <a:pt x="1560" y="520"/>
                  </a:lnTo>
                  <a:lnTo>
                    <a:pt x="1495" y="358"/>
                  </a:lnTo>
                  <a:lnTo>
                    <a:pt x="1397" y="260"/>
                  </a:lnTo>
                  <a:lnTo>
                    <a:pt x="1267" y="163"/>
                  </a:lnTo>
                  <a:lnTo>
                    <a:pt x="1137" y="65"/>
                  </a:lnTo>
                  <a:lnTo>
                    <a:pt x="975" y="33"/>
                  </a:lnTo>
                  <a:lnTo>
                    <a:pt x="812"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320082" y="4414237"/>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5451909" y="4414237"/>
              <a:ext cx="51295" cy="52325"/>
            </a:xfrm>
            <a:custGeom>
              <a:avLst/>
              <a:gdLst/>
              <a:ahLst/>
              <a:cxnLst/>
              <a:rect l="l" t="t" r="r" b="b"/>
              <a:pathLst>
                <a:path w="1593" h="1625" extrusionOk="0">
                  <a:moveTo>
                    <a:pt x="780" y="0"/>
                  </a:moveTo>
                  <a:lnTo>
                    <a:pt x="618" y="33"/>
                  </a:lnTo>
                  <a:lnTo>
                    <a:pt x="488" y="65"/>
                  </a:lnTo>
                  <a:lnTo>
                    <a:pt x="326" y="163"/>
                  </a:lnTo>
                  <a:lnTo>
                    <a:pt x="228" y="260"/>
                  </a:lnTo>
                  <a:lnTo>
                    <a:pt x="131" y="358"/>
                  </a:lnTo>
                  <a:lnTo>
                    <a:pt x="66" y="520"/>
                  </a:lnTo>
                  <a:lnTo>
                    <a:pt x="1" y="650"/>
                  </a:lnTo>
                  <a:lnTo>
                    <a:pt x="1" y="813"/>
                  </a:lnTo>
                  <a:lnTo>
                    <a:pt x="1" y="975"/>
                  </a:lnTo>
                  <a:lnTo>
                    <a:pt x="66" y="1138"/>
                  </a:lnTo>
                  <a:lnTo>
                    <a:pt x="131" y="1268"/>
                  </a:lnTo>
                  <a:lnTo>
                    <a:pt x="228" y="1398"/>
                  </a:lnTo>
                  <a:lnTo>
                    <a:pt x="326" y="1495"/>
                  </a:lnTo>
                  <a:lnTo>
                    <a:pt x="488" y="1560"/>
                  </a:lnTo>
                  <a:lnTo>
                    <a:pt x="618" y="1592"/>
                  </a:lnTo>
                  <a:lnTo>
                    <a:pt x="780" y="1625"/>
                  </a:lnTo>
                  <a:lnTo>
                    <a:pt x="943" y="1592"/>
                  </a:lnTo>
                  <a:lnTo>
                    <a:pt x="1105" y="1560"/>
                  </a:lnTo>
                  <a:lnTo>
                    <a:pt x="1235" y="1495"/>
                  </a:lnTo>
                  <a:lnTo>
                    <a:pt x="1365" y="1398"/>
                  </a:lnTo>
                  <a:lnTo>
                    <a:pt x="1463" y="1268"/>
                  </a:lnTo>
                  <a:lnTo>
                    <a:pt x="1528" y="1138"/>
                  </a:lnTo>
                  <a:lnTo>
                    <a:pt x="1560" y="975"/>
                  </a:lnTo>
                  <a:lnTo>
                    <a:pt x="1593" y="813"/>
                  </a:lnTo>
                  <a:lnTo>
                    <a:pt x="1560" y="650"/>
                  </a:lnTo>
                  <a:lnTo>
                    <a:pt x="1528" y="520"/>
                  </a:lnTo>
                  <a:lnTo>
                    <a:pt x="1463" y="358"/>
                  </a:lnTo>
                  <a:lnTo>
                    <a:pt x="1365" y="260"/>
                  </a:lnTo>
                  <a:lnTo>
                    <a:pt x="1235" y="163"/>
                  </a:lnTo>
                  <a:lnTo>
                    <a:pt x="1105" y="65"/>
                  </a:lnTo>
                  <a:lnTo>
                    <a:pt x="943" y="33"/>
                  </a:lnTo>
                  <a:lnTo>
                    <a:pt x="780"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5582673" y="4414237"/>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68" y="1495"/>
                  </a:lnTo>
                  <a:lnTo>
                    <a:pt x="1365" y="1398"/>
                  </a:lnTo>
                  <a:lnTo>
                    <a:pt x="1463" y="1268"/>
                  </a:lnTo>
                  <a:lnTo>
                    <a:pt x="1560" y="1138"/>
                  </a:lnTo>
                  <a:lnTo>
                    <a:pt x="1593" y="975"/>
                  </a:lnTo>
                  <a:lnTo>
                    <a:pt x="1593" y="813"/>
                  </a:lnTo>
                  <a:lnTo>
                    <a:pt x="1593" y="650"/>
                  </a:lnTo>
                  <a:lnTo>
                    <a:pt x="1560" y="520"/>
                  </a:lnTo>
                  <a:lnTo>
                    <a:pt x="1463" y="358"/>
                  </a:lnTo>
                  <a:lnTo>
                    <a:pt x="1365" y="260"/>
                  </a:lnTo>
                  <a:lnTo>
                    <a:pt x="1268" y="163"/>
                  </a:lnTo>
                  <a:lnTo>
                    <a:pt x="1106" y="65"/>
                  </a:lnTo>
                  <a:lnTo>
                    <a:pt x="976"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51551" y="4447725"/>
              <a:ext cx="1058768" cy="1370496"/>
            </a:xfrm>
            <a:custGeom>
              <a:avLst/>
              <a:gdLst/>
              <a:ahLst/>
              <a:cxnLst/>
              <a:rect l="l" t="t" r="r" b="b"/>
              <a:pathLst>
                <a:path w="32881" h="42562" extrusionOk="0">
                  <a:moveTo>
                    <a:pt x="28949" y="0"/>
                  </a:moveTo>
                  <a:lnTo>
                    <a:pt x="28624" y="33"/>
                  </a:lnTo>
                  <a:lnTo>
                    <a:pt x="28266" y="130"/>
                  </a:lnTo>
                  <a:lnTo>
                    <a:pt x="27942" y="228"/>
                  </a:lnTo>
                  <a:lnTo>
                    <a:pt x="27584" y="358"/>
                  </a:lnTo>
                  <a:lnTo>
                    <a:pt x="27292" y="520"/>
                  </a:lnTo>
                  <a:lnTo>
                    <a:pt x="26999" y="715"/>
                  </a:lnTo>
                  <a:lnTo>
                    <a:pt x="26707" y="975"/>
                  </a:lnTo>
                  <a:lnTo>
                    <a:pt x="26447" y="1235"/>
                  </a:lnTo>
                  <a:lnTo>
                    <a:pt x="26220" y="1527"/>
                  </a:lnTo>
                  <a:lnTo>
                    <a:pt x="682" y="36714"/>
                  </a:lnTo>
                  <a:lnTo>
                    <a:pt x="487" y="37039"/>
                  </a:lnTo>
                  <a:lnTo>
                    <a:pt x="325" y="37364"/>
                  </a:lnTo>
                  <a:lnTo>
                    <a:pt x="195" y="37689"/>
                  </a:lnTo>
                  <a:lnTo>
                    <a:pt x="98" y="38046"/>
                  </a:lnTo>
                  <a:lnTo>
                    <a:pt x="33" y="38403"/>
                  </a:lnTo>
                  <a:lnTo>
                    <a:pt x="0" y="38761"/>
                  </a:lnTo>
                  <a:lnTo>
                    <a:pt x="0" y="39118"/>
                  </a:lnTo>
                  <a:lnTo>
                    <a:pt x="33" y="39443"/>
                  </a:lnTo>
                  <a:lnTo>
                    <a:pt x="98" y="39800"/>
                  </a:lnTo>
                  <a:lnTo>
                    <a:pt x="228" y="40125"/>
                  </a:lnTo>
                  <a:lnTo>
                    <a:pt x="357" y="40483"/>
                  </a:lnTo>
                  <a:lnTo>
                    <a:pt x="520" y="40775"/>
                  </a:lnTo>
                  <a:lnTo>
                    <a:pt x="715" y="41067"/>
                  </a:lnTo>
                  <a:lnTo>
                    <a:pt x="942" y="41360"/>
                  </a:lnTo>
                  <a:lnTo>
                    <a:pt x="1202" y="41620"/>
                  </a:lnTo>
                  <a:lnTo>
                    <a:pt x="1527" y="41847"/>
                  </a:lnTo>
                  <a:lnTo>
                    <a:pt x="1820" y="42075"/>
                  </a:lnTo>
                  <a:lnTo>
                    <a:pt x="2144" y="42237"/>
                  </a:lnTo>
                  <a:lnTo>
                    <a:pt x="2502" y="42367"/>
                  </a:lnTo>
                  <a:lnTo>
                    <a:pt x="2827" y="42465"/>
                  </a:lnTo>
                  <a:lnTo>
                    <a:pt x="3184" y="42530"/>
                  </a:lnTo>
                  <a:lnTo>
                    <a:pt x="3541" y="42562"/>
                  </a:lnTo>
                  <a:lnTo>
                    <a:pt x="3899" y="42562"/>
                  </a:lnTo>
                  <a:lnTo>
                    <a:pt x="4256" y="42497"/>
                  </a:lnTo>
                  <a:lnTo>
                    <a:pt x="4581" y="42432"/>
                  </a:lnTo>
                  <a:lnTo>
                    <a:pt x="4939" y="42335"/>
                  </a:lnTo>
                  <a:lnTo>
                    <a:pt x="5263" y="42205"/>
                  </a:lnTo>
                  <a:lnTo>
                    <a:pt x="5588" y="42042"/>
                  </a:lnTo>
                  <a:lnTo>
                    <a:pt x="5881" y="41815"/>
                  </a:lnTo>
                  <a:lnTo>
                    <a:pt x="6141" y="41587"/>
                  </a:lnTo>
                  <a:lnTo>
                    <a:pt x="6401" y="41327"/>
                  </a:lnTo>
                  <a:lnTo>
                    <a:pt x="6661" y="41035"/>
                  </a:lnTo>
                  <a:lnTo>
                    <a:pt x="32165" y="5848"/>
                  </a:lnTo>
                  <a:lnTo>
                    <a:pt x="32360" y="5523"/>
                  </a:lnTo>
                  <a:lnTo>
                    <a:pt x="32555" y="5199"/>
                  </a:lnTo>
                  <a:lnTo>
                    <a:pt x="32685" y="4841"/>
                  </a:lnTo>
                  <a:lnTo>
                    <a:pt x="32783" y="4516"/>
                  </a:lnTo>
                  <a:lnTo>
                    <a:pt x="32848" y="4159"/>
                  </a:lnTo>
                  <a:lnTo>
                    <a:pt x="32880" y="3801"/>
                  </a:lnTo>
                  <a:lnTo>
                    <a:pt x="32848" y="3444"/>
                  </a:lnTo>
                  <a:lnTo>
                    <a:pt x="32815" y="3087"/>
                  </a:lnTo>
                  <a:lnTo>
                    <a:pt x="32750" y="2762"/>
                  </a:lnTo>
                  <a:lnTo>
                    <a:pt x="32653" y="2404"/>
                  </a:lnTo>
                  <a:lnTo>
                    <a:pt x="32490" y="2080"/>
                  </a:lnTo>
                  <a:lnTo>
                    <a:pt x="32328" y="1787"/>
                  </a:lnTo>
                  <a:lnTo>
                    <a:pt x="32133" y="1462"/>
                  </a:lnTo>
                  <a:lnTo>
                    <a:pt x="31905" y="1202"/>
                  </a:lnTo>
                  <a:lnTo>
                    <a:pt x="31645" y="942"/>
                  </a:lnTo>
                  <a:lnTo>
                    <a:pt x="31353" y="682"/>
                  </a:lnTo>
                  <a:lnTo>
                    <a:pt x="31028" y="488"/>
                  </a:lnTo>
                  <a:lnTo>
                    <a:pt x="30703" y="325"/>
                  </a:lnTo>
                  <a:lnTo>
                    <a:pt x="30378" y="195"/>
                  </a:lnTo>
                  <a:lnTo>
                    <a:pt x="30021" y="98"/>
                  </a:lnTo>
                  <a:lnTo>
                    <a:pt x="29663" y="33"/>
                  </a:lnTo>
                  <a:lnTo>
                    <a:pt x="29306" y="0"/>
                  </a:lnTo>
                  <a:close/>
                </a:path>
              </a:pathLst>
            </a:custGeom>
            <a:solidFill>
              <a:srgbClr val="D1D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2762179" y="4452942"/>
              <a:ext cx="69101" cy="68039"/>
            </a:xfrm>
            <a:custGeom>
              <a:avLst/>
              <a:gdLst/>
              <a:ahLst/>
              <a:cxnLst/>
              <a:rect l="l" t="t" r="r" b="b"/>
              <a:pathLst>
                <a:path w="2146" h="2113" extrusionOk="0">
                  <a:moveTo>
                    <a:pt x="1073" y="1"/>
                  </a:moveTo>
                  <a:lnTo>
                    <a:pt x="845" y="33"/>
                  </a:lnTo>
                  <a:lnTo>
                    <a:pt x="650" y="98"/>
                  </a:lnTo>
                  <a:lnTo>
                    <a:pt x="488" y="196"/>
                  </a:lnTo>
                  <a:lnTo>
                    <a:pt x="326" y="326"/>
                  </a:lnTo>
                  <a:lnTo>
                    <a:pt x="196" y="455"/>
                  </a:lnTo>
                  <a:lnTo>
                    <a:pt x="98" y="650"/>
                  </a:lnTo>
                  <a:lnTo>
                    <a:pt x="33" y="845"/>
                  </a:lnTo>
                  <a:lnTo>
                    <a:pt x="1" y="1073"/>
                  </a:lnTo>
                  <a:lnTo>
                    <a:pt x="33" y="1268"/>
                  </a:lnTo>
                  <a:lnTo>
                    <a:pt x="98" y="1463"/>
                  </a:lnTo>
                  <a:lnTo>
                    <a:pt x="196" y="1658"/>
                  </a:lnTo>
                  <a:lnTo>
                    <a:pt x="326" y="1820"/>
                  </a:lnTo>
                  <a:lnTo>
                    <a:pt x="488" y="1950"/>
                  </a:lnTo>
                  <a:lnTo>
                    <a:pt x="650" y="2047"/>
                  </a:lnTo>
                  <a:lnTo>
                    <a:pt x="845" y="2112"/>
                  </a:lnTo>
                  <a:lnTo>
                    <a:pt x="1268" y="2112"/>
                  </a:lnTo>
                  <a:lnTo>
                    <a:pt x="1495" y="2047"/>
                  </a:lnTo>
                  <a:lnTo>
                    <a:pt x="1658" y="1950"/>
                  </a:lnTo>
                  <a:lnTo>
                    <a:pt x="1820" y="1820"/>
                  </a:lnTo>
                  <a:lnTo>
                    <a:pt x="1950" y="1658"/>
                  </a:lnTo>
                  <a:lnTo>
                    <a:pt x="2048" y="1463"/>
                  </a:lnTo>
                  <a:lnTo>
                    <a:pt x="2113" y="1268"/>
                  </a:lnTo>
                  <a:lnTo>
                    <a:pt x="2145" y="1073"/>
                  </a:lnTo>
                  <a:lnTo>
                    <a:pt x="2113" y="845"/>
                  </a:lnTo>
                  <a:lnTo>
                    <a:pt x="2048" y="650"/>
                  </a:lnTo>
                  <a:lnTo>
                    <a:pt x="1950" y="455"/>
                  </a:lnTo>
                  <a:lnTo>
                    <a:pt x="1820" y="326"/>
                  </a:lnTo>
                  <a:lnTo>
                    <a:pt x="1658" y="196"/>
                  </a:lnTo>
                  <a:lnTo>
                    <a:pt x="1495" y="98"/>
                  </a:lnTo>
                  <a:lnTo>
                    <a:pt x="1268" y="33"/>
                  </a:lnTo>
                  <a:lnTo>
                    <a:pt x="107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289480" y="4476995"/>
              <a:ext cx="303421" cy="391327"/>
            </a:xfrm>
            <a:custGeom>
              <a:avLst/>
              <a:gdLst/>
              <a:ahLst/>
              <a:cxnLst/>
              <a:rect l="l" t="t" r="r" b="b"/>
              <a:pathLst>
                <a:path w="9423" h="12153" extrusionOk="0">
                  <a:moveTo>
                    <a:pt x="8286" y="1"/>
                  </a:moveTo>
                  <a:lnTo>
                    <a:pt x="8058" y="33"/>
                  </a:lnTo>
                  <a:lnTo>
                    <a:pt x="7831" y="98"/>
                  </a:lnTo>
                  <a:lnTo>
                    <a:pt x="7636" y="196"/>
                  </a:lnTo>
                  <a:lnTo>
                    <a:pt x="7441" y="326"/>
                  </a:lnTo>
                  <a:lnTo>
                    <a:pt x="7311" y="488"/>
                  </a:lnTo>
                  <a:lnTo>
                    <a:pt x="196" y="10268"/>
                  </a:lnTo>
                  <a:lnTo>
                    <a:pt x="98" y="10495"/>
                  </a:lnTo>
                  <a:lnTo>
                    <a:pt x="1" y="10690"/>
                  </a:lnTo>
                  <a:lnTo>
                    <a:pt x="1" y="10918"/>
                  </a:lnTo>
                  <a:lnTo>
                    <a:pt x="1" y="11145"/>
                  </a:lnTo>
                  <a:lnTo>
                    <a:pt x="66" y="11372"/>
                  </a:lnTo>
                  <a:lnTo>
                    <a:pt x="163" y="11567"/>
                  </a:lnTo>
                  <a:lnTo>
                    <a:pt x="293" y="11762"/>
                  </a:lnTo>
                  <a:lnTo>
                    <a:pt x="456" y="11925"/>
                  </a:lnTo>
                  <a:lnTo>
                    <a:pt x="683" y="12022"/>
                  </a:lnTo>
                  <a:lnTo>
                    <a:pt x="878" y="12120"/>
                  </a:lnTo>
                  <a:lnTo>
                    <a:pt x="1105" y="12152"/>
                  </a:lnTo>
                  <a:lnTo>
                    <a:pt x="1333" y="12120"/>
                  </a:lnTo>
                  <a:lnTo>
                    <a:pt x="1560" y="12055"/>
                  </a:lnTo>
                  <a:lnTo>
                    <a:pt x="1755" y="11957"/>
                  </a:lnTo>
                  <a:lnTo>
                    <a:pt x="1950" y="11827"/>
                  </a:lnTo>
                  <a:lnTo>
                    <a:pt x="2113" y="11665"/>
                  </a:lnTo>
                  <a:lnTo>
                    <a:pt x="9196" y="1885"/>
                  </a:lnTo>
                  <a:lnTo>
                    <a:pt x="9325" y="1658"/>
                  </a:lnTo>
                  <a:lnTo>
                    <a:pt x="9390" y="1463"/>
                  </a:lnTo>
                  <a:lnTo>
                    <a:pt x="9423" y="1235"/>
                  </a:lnTo>
                  <a:lnTo>
                    <a:pt x="9390" y="1008"/>
                  </a:lnTo>
                  <a:lnTo>
                    <a:pt x="9358" y="781"/>
                  </a:lnTo>
                  <a:lnTo>
                    <a:pt x="9260" y="586"/>
                  </a:lnTo>
                  <a:lnTo>
                    <a:pt x="9098" y="391"/>
                  </a:lnTo>
                  <a:lnTo>
                    <a:pt x="8936" y="228"/>
                  </a:lnTo>
                  <a:lnTo>
                    <a:pt x="8741" y="131"/>
                  </a:lnTo>
                  <a:lnTo>
                    <a:pt x="8513" y="33"/>
                  </a:lnTo>
                  <a:lnTo>
                    <a:pt x="8286"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5057491" y="4526164"/>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1" y="651"/>
                  </a:lnTo>
                  <a:lnTo>
                    <a:pt x="1" y="813"/>
                  </a:lnTo>
                  <a:lnTo>
                    <a:pt x="1"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5188288" y="4526164"/>
              <a:ext cx="52325" cy="51295"/>
            </a:xfrm>
            <a:custGeom>
              <a:avLst/>
              <a:gdLst/>
              <a:ahLst/>
              <a:cxnLst/>
              <a:rect l="l" t="t" r="r" b="b"/>
              <a:pathLst>
                <a:path w="1625" h="1593" extrusionOk="0">
                  <a:moveTo>
                    <a:pt x="812" y="1"/>
                  </a:moveTo>
                  <a:lnTo>
                    <a:pt x="650" y="33"/>
                  </a:lnTo>
                  <a:lnTo>
                    <a:pt x="520" y="66"/>
                  </a:lnTo>
                  <a:lnTo>
                    <a:pt x="358" y="131"/>
                  </a:lnTo>
                  <a:lnTo>
                    <a:pt x="260" y="228"/>
                  </a:lnTo>
                  <a:lnTo>
                    <a:pt x="163" y="358"/>
                  </a:lnTo>
                  <a:lnTo>
                    <a:pt x="65" y="488"/>
                  </a:lnTo>
                  <a:lnTo>
                    <a:pt x="33" y="651"/>
                  </a:lnTo>
                  <a:lnTo>
                    <a:pt x="0" y="813"/>
                  </a:lnTo>
                  <a:lnTo>
                    <a:pt x="33" y="976"/>
                  </a:lnTo>
                  <a:lnTo>
                    <a:pt x="65" y="1106"/>
                  </a:lnTo>
                  <a:lnTo>
                    <a:pt x="163" y="1236"/>
                  </a:lnTo>
                  <a:lnTo>
                    <a:pt x="260" y="1365"/>
                  </a:lnTo>
                  <a:lnTo>
                    <a:pt x="358" y="1463"/>
                  </a:lnTo>
                  <a:lnTo>
                    <a:pt x="520" y="1528"/>
                  </a:lnTo>
                  <a:lnTo>
                    <a:pt x="650" y="1593"/>
                  </a:lnTo>
                  <a:lnTo>
                    <a:pt x="975" y="1593"/>
                  </a:lnTo>
                  <a:lnTo>
                    <a:pt x="1137" y="1528"/>
                  </a:lnTo>
                  <a:lnTo>
                    <a:pt x="1267" y="1463"/>
                  </a:lnTo>
                  <a:lnTo>
                    <a:pt x="1397" y="1365"/>
                  </a:lnTo>
                  <a:lnTo>
                    <a:pt x="1495" y="1236"/>
                  </a:lnTo>
                  <a:lnTo>
                    <a:pt x="1560" y="1106"/>
                  </a:lnTo>
                  <a:lnTo>
                    <a:pt x="1592" y="976"/>
                  </a:lnTo>
                  <a:lnTo>
                    <a:pt x="1625" y="813"/>
                  </a:lnTo>
                  <a:lnTo>
                    <a:pt x="1592" y="651"/>
                  </a:lnTo>
                  <a:lnTo>
                    <a:pt x="1560" y="488"/>
                  </a:lnTo>
                  <a:lnTo>
                    <a:pt x="1495" y="358"/>
                  </a:lnTo>
                  <a:lnTo>
                    <a:pt x="1397" y="228"/>
                  </a:lnTo>
                  <a:lnTo>
                    <a:pt x="1267" y="131"/>
                  </a:lnTo>
                  <a:lnTo>
                    <a:pt x="1137" y="66"/>
                  </a:lnTo>
                  <a:lnTo>
                    <a:pt x="975" y="33"/>
                  </a:lnTo>
                  <a:lnTo>
                    <a:pt x="812"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5320082" y="4526164"/>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5451909" y="4526164"/>
              <a:ext cx="51295" cy="51295"/>
            </a:xfrm>
            <a:custGeom>
              <a:avLst/>
              <a:gdLst/>
              <a:ahLst/>
              <a:cxnLst/>
              <a:rect l="l" t="t" r="r" b="b"/>
              <a:pathLst>
                <a:path w="1593" h="1593" extrusionOk="0">
                  <a:moveTo>
                    <a:pt x="780" y="1"/>
                  </a:moveTo>
                  <a:lnTo>
                    <a:pt x="618" y="33"/>
                  </a:lnTo>
                  <a:lnTo>
                    <a:pt x="488" y="66"/>
                  </a:lnTo>
                  <a:lnTo>
                    <a:pt x="326" y="131"/>
                  </a:lnTo>
                  <a:lnTo>
                    <a:pt x="228" y="228"/>
                  </a:lnTo>
                  <a:lnTo>
                    <a:pt x="131" y="358"/>
                  </a:lnTo>
                  <a:lnTo>
                    <a:pt x="66" y="488"/>
                  </a:lnTo>
                  <a:lnTo>
                    <a:pt x="1" y="651"/>
                  </a:lnTo>
                  <a:lnTo>
                    <a:pt x="1" y="813"/>
                  </a:lnTo>
                  <a:lnTo>
                    <a:pt x="1" y="976"/>
                  </a:lnTo>
                  <a:lnTo>
                    <a:pt x="66" y="1106"/>
                  </a:lnTo>
                  <a:lnTo>
                    <a:pt x="131" y="1236"/>
                  </a:lnTo>
                  <a:lnTo>
                    <a:pt x="228" y="1365"/>
                  </a:lnTo>
                  <a:lnTo>
                    <a:pt x="326" y="1463"/>
                  </a:lnTo>
                  <a:lnTo>
                    <a:pt x="488" y="1528"/>
                  </a:lnTo>
                  <a:lnTo>
                    <a:pt x="618" y="1593"/>
                  </a:lnTo>
                  <a:lnTo>
                    <a:pt x="943" y="1593"/>
                  </a:lnTo>
                  <a:lnTo>
                    <a:pt x="1105" y="1528"/>
                  </a:lnTo>
                  <a:lnTo>
                    <a:pt x="1235" y="1463"/>
                  </a:lnTo>
                  <a:lnTo>
                    <a:pt x="1365" y="1365"/>
                  </a:lnTo>
                  <a:lnTo>
                    <a:pt x="1463" y="1236"/>
                  </a:lnTo>
                  <a:lnTo>
                    <a:pt x="1528" y="1106"/>
                  </a:lnTo>
                  <a:lnTo>
                    <a:pt x="1560" y="976"/>
                  </a:lnTo>
                  <a:lnTo>
                    <a:pt x="1593" y="813"/>
                  </a:lnTo>
                  <a:lnTo>
                    <a:pt x="1560" y="651"/>
                  </a:lnTo>
                  <a:lnTo>
                    <a:pt x="1528" y="488"/>
                  </a:lnTo>
                  <a:lnTo>
                    <a:pt x="1463" y="358"/>
                  </a:lnTo>
                  <a:lnTo>
                    <a:pt x="1365" y="228"/>
                  </a:lnTo>
                  <a:lnTo>
                    <a:pt x="1235" y="131"/>
                  </a:lnTo>
                  <a:lnTo>
                    <a:pt x="1105" y="66"/>
                  </a:lnTo>
                  <a:lnTo>
                    <a:pt x="943" y="33"/>
                  </a:lnTo>
                  <a:lnTo>
                    <a:pt x="780"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5582673" y="4526164"/>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68" y="1463"/>
                  </a:lnTo>
                  <a:lnTo>
                    <a:pt x="1365" y="1365"/>
                  </a:lnTo>
                  <a:lnTo>
                    <a:pt x="1463" y="1236"/>
                  </a:lnTo>
                  <a:lnTo>
                    <a:pt x="1560" y="1106"/>
                  </a:lnTo>
                  <a:lnTo>
                    <a:pt x="1593" y="976"/>
                  </a:lnTo>
                  <a:lnTo>
                    <a:pt x="1593" y="813"/>
                  </a:lnTo>
                  <a:lnTo>
                    <a:pt x="1593" y="651"/>
                  </a:lnTo>
                  <a:lnTo>
                    <a:pt x="1560" y="488"/>
                  </a:lnTo>
                  <a:lnTo>
                    <a:pt x="1463" y="358"/>
                  </a:lnTo>
                  <a:lnTo>
                    <a:pt x="1365" y="228"/>
                  </a:lnTo>
                  <a:lnTo>
                    <a:pt x="1268" y="131"/>
                  </a:lnTo>
                  <a:lnTo>
                    <a:pt x="1106" y="66"/>
                  </a:lnTo>
                  <a:lnTo>
                    <a:pt x="976"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7978450" y="4631845"/>
              <a:ext cx="45016" cy="45016"/>
            </a:xfrm>
            <a:custGeom>
              <a:avLst/>
              <a:gdLst/>
              <a:ahLst/>
              <a:cxnLst/>
              <a:rect l="l" t="t" r="r" b="b"/>
              <a:pathLst>
                <a:path w="1398" h="1398" extrusionOk="0">
                  <a:moveTo>
                    <a:pt x="552" y="0"/>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2"/>
                  </a:lnTo>
                  <a:lnTo>
                    <a:pt x="552" y="1365"/>
                  </a:lnTo>
                  <a:lnTo>
                    <a:pt x="715" y="1397"/>
                  </a:lnTo>
                  <a:lnTo>
                    <a:pt x="845" y="1365"/>
                  </a:lnTo>
                  <a:lnTo>
                    <a:pt x="975" y="1332"/>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8093533" y="4631845"/>
              <a:ext cx="45016" cy="45016"/>
            </a:xfrm>
            <a:custGeom>
              <a:avLst/>
              <a:gdLst/>
              <a:ahLst/>
              <a:cxnLst/>
              <a:rect l="l" t="t" r="r" b="b"/>
              <a:pathLst>
                <a:path w="1398" h="1398" extrusionOk="0">
                  <a:moveTo>
                    <a:pt x="552" y="0"/>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2"/>
                  </a:lnTo>
                  <a:lnTo>
                    <a:pt x="552" y="1365"/>
                  </a:lnTo>
                  <a:lnTo>
                    <a:pt x="682" y="1397"/>
                  </a:lnTo>
                  <a:lnTo>
                    <a:pt x="845" y="1365"/>
                  </a:lnTo>
                  <a:lnTo>
                    <a:pt x="975"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8207553" y="4631845"/>
              <a:ext cx="45016" cy="45016"/>
            </a:xfrm>
            <a:custGeom>
              <a:avLst/>
              <a:gdLst/>
              <a:ahLst/>
              <a:cxnLst/>
              <a:rect l="l" t="t" r="r" b="b"/>
              <a:pathLst>
                <a:path w="1398" h="1398" extrusionOk="0">
                  <a:moveTo>
                    <a:pt x="585" y="0"/>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2"/>
                  </a:lnTo>
                  <a:lnTo>
                    <a:pt x="585" y="1365"/>
                  </a:lnTo>
                  <a:lnTo>
                    <a:pt x="715" y="1397"/>
                  </a:lnTo>
                  <a:lnTo>
                    <a:pt x="845" y="1365"/>
                  </a:lnTo>
                  <a:lnTo>
                    <a:pt x="975" y="1332"/>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8322636" y="4631845"/>
              <a:ext cx="45016" cy="45016"/>
            </a:xfrm>
            <a:custGeom>
              <a:avLst/>
              <a:gdLst/>
              <a:ahLst/>
              <a:cxnLst/>
              <a:rect l="l" t="t" r="r" b="b"/>
              <a:pathLst>
                <a:path w="1398" h="1398" extrusionOk="0">
                  <a:moveTo>
                    <a:pt x="553" y="0"/>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2"/>
                  </a:lnTo>
                  <a:lnTo>
                    <a:pt x="553" y="1365"/>
                  </a:lnTo>
                  <a:lnTo>
                    <a:pt x="683" y="1397"/>
                  </a:lnTo>
                  <a:lnTo>
                    <a:pt x="845" y="1365"/>
                  </a:lnTo>
                  <a:lnTo>
                    <a:pt x="975" y="1332"/>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437718" y="4631845"/>
              <a:ext cx="45016" cy="45016"/>
            </a:xfrm>
            <a:custGeom>
              <a:avLst/>
              <a:gdLst/>
              <a:ahLst/>
              <a:cxnLst/>
              <a:rect l="l" t="t" r="r" b="b"/>
              <a:pathLst>
                <a:path w="1398" h="1398" extrusionOk="0">
                  <a:moveTo>
                    <a:pt x="553" y="0"/>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2"/>
                  </a:lnTo>
                  <a:lnTo>
                    <a:pt x="553" y="1365"/>
                  </a:lnTo>
                  <a:lnTo>
                    <a:pt x="683" y="1397"/>
                  </a:lnTo>
                  <a:lnTo>
                    <a:pt x="812" y="1365"/>
                  </a:lnTo>
                  <a:lnTo>
                    <a:pt x="942"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5057491" y="4638124"/>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1" y="618"/>
                  </a:lnTo>
                  <a:lnTo>
                    <a:pt x="1" y="780"/>
                  </a:lnTo>
                  <a:lnTo>
                    <a:pt x="1"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5188288" y="4638124"/>
              <a:ext cx="52325" cy="51295"/>
            </a:xfrm>
            <a:custGeom>
              <a:avLst/>
              <a:gdLst/>
              <a:ahLst/>
              <a:cxnLst/>
              <a:rect l="l" t="t" r="r" b="b"/>
              <a:pathLst>
                <a:path w="1625" h="1593" extrusionOk="0">
                  <a:moveTo>
                    <a:pt x="650" y="0"/>
                  </a:moveTo>
                  <a:lnTo>
                    <a:pt x="520" y="65"/>
                  </a:lnTo>
                  <a:lnTo>
                    <a:pt x="358" y="130"/>
                  </a:lnTo>
                  <a:lnTo>
                    <a:pt x="260" y="228"/>
                  </a:lnTo>
                  <a:lnTo>
                    <a:pt x="163" y="325"/>
                  </a:lnTo>
                  <a:lnTo>
                    <a:pt x="65" y="488"/>
                  </a:lnTo>
                  <a:lnTo>
                    <a:pt x="33" y="618"/>
                  </a:lnTo>
                  <a:lnTo>
                    <a:pt x="0" y="780"/>
                  </a:lnTo>
                  <a:lnTo>
                    <a:pt x="33" y="943"/>
                  </a:lnTo>
                  <a:lnTo>
                    <a:pt x="65" y="1105"/>
                  </a:lnTo>
                  <a:lnTo>
                    <a:pt x="163" y="1235"/>
                  </a:lnTo>
                  <a:lnTo>
                    <a:pt x="260" y="1365"/>
                  </a:lnTo>
                  <a:lnTo>
                    <a:pt x="358" y="1462"/>
                  </a:lnTo>
                  <a:lnTo>
                    <a:pt x="520" y="1527"/>
                  </a:lnTo>
                  <a:lnTo>
                    <a:pt x="650" y="1560"/>
                  </a:lnTo>
                  <a:lnTo>
                    <a:pt x="812" y="1592"/>
                  </a:lnTo>
                  <a:lnTo>
                    <a:pt x="975" y="1560"/>
                  </a:lnTo>
                  <a:lnTo>
                    <a:pt x="1137" y="1527"/>
                  </a:lnTo>
                  <a:lnTo>
                    <a:pt x="1267" y="1462"/>
                  </a:lnTo>
                  <a:lnTo>
                    <a:pt x="1397" y="1365"/>
                  </a:lnTo>
                  <a:lnTo>
                    <a:pt x="1495" y="1235"/>
                  </a:lnTo>
                  <a:lnTo>
                    <a:pt x="1560" y="1105"/>
                  </a:lnTo>
                  <a:lnTo>
                    <a:pt x="1592" y="943"/>
                  </a:lnTo>
                  <a:lnTo>
                    <a:pt x="1625" y="780"/>
                  </a:lnTo>
                  <a:lnTo>
                    <a:pt x="1592" y="618"/>
                  </a:lnTo>
                  <a:lnTo>
                    <a:pt x="1560" y="488"/>
                  </a:lnTo>
                  <a:lnTo>
                    <a:pt x="1495" y="325"/>
                  </a:lnTo>
                  <a:lnTo>
                    <a:pt x="1397" y="228"/>
                  </a:lnTo>
                  <a:lnTo>
                    <a:pt x="1267" y="130"/>
                  </a:lnTo>
                  <a:lnTo>
                    <a:pt x="1137" y="65"/>
                  </a:lnTo>
                  <a:lnTo>
                    <a:pt x="97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5320082" y="4638124"/>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5451909" y="4638124"/>
              <a:ext cx="51295" cy="51295"/>
            </a:xfrm>
            <a:custGeom>
              <a:avLst/>
              <a:gdLst/>
              <a:ahLst/>
              <a:cxnLst/>
              <a:rect l="l" t="t" r="r" b="b"/>
              <a:pathLst>
                <a:path w="1593" h="1593" extrusionOk="0">
                  <a:moveTo>
                    <a:pt x="618" y="0"/>
                  </a:moveTo>
                  <a:lnTo>
                    <a:pt x="488" y="65"/>
                  </a:lnTo>
                  <a:lnTo>
                    <a:pt x="326" y="130"/>
                  </a:lnTo>
                  <a:lnTo>
                    <a:pt x="228" y="228"/>
                  </a:lnTo>
                  <a:lnTo>
                    <a:pt x="131" y="325"/>
                  </a:lnTo>
                  <a:lnTo>
                    <a:pt x="66" y="488"/>
                  </a:lnTo>
                  <a:lnTo>
                    <a:pt x="1" y="618"/>
                  </a:lnTo>
                  <a:lnTo>
                    <a:pt x="1" y="780"/>
                  </a:lnTo>
                  <a:lnTo>
                    <a:pt x="1" y="943"/>
                  </a:lnTo>
                  <a:lnTo>
                    <a:pt x="66" y="1105"/>
                  </a:lnTo>
                  <a:lnTo>
                    <a:pt x="131" y="1235"/>
                  </a:lnTo>
                  <a:lnTo>
                    <a:pt x="228" y="1365"/>
                  </a:lnTo>
                  <a:lnTo>
                    <a:pt x="326" y="1462"/>
                  </a:lnTo>
                  <a:lnTo>
                    <a:pt x="488" y="1527"/>
                  </a:lnTo>
                  <a:lnTo>
                    <a:pt x="618" y="1560"/>
                  </a:lnTo>
                  <a:lnTo>
                    <a:pt x="780" y="1592"/>
                  </a:lnTo>
                  <a:lnTo>
                    <a:pt x="943" y="1560"/>
                  </a:lnTo>
                  <a:lnTo>
                    <a:pt x="1105" y="1527"/>
                  </a:lnTo>
                  <a:lnTo>
                    <a:pt x="1235" y="1462"/>
                  </a:lnTo>
                  <a:lnTo>
                    <a:pt x="1365" y="1365"/>
                  </a:lnTo>
                  <a:lnTo>
                    <a:pt x="1463" y="1235"/>
                  </a:lnTo>
                  <a:lnTo>
                    <a:pt x="1528" y="1105"/>
                  </a:lnTo>
                  <a:lnTo>
                    <a:pt x="1560" y="943"/>
                  </a:lnTo>
                  <a:lnTo>
                    <a:pt x="1593" y="780"/>
                  </a:lnTo>
                  <a:lnTo>
                    <a:pt x="1560" y="618"/>
                  </a:lnTo>
                  <a:lnTo>
                    <a:pt x="1528" y="488"/>
                  </a:lnTo>
                  <a:lnTo>
                    <a:pt x="1463" y="325"/>
                  </a:lnTo>
                  <a:lnTo>
                    <a:pt x="1365" y="228"/>
                  </a:lnTo>
                  <a:lnTo>
                    <a:pt x="1235" y="130"/>
                  </a:lnTo>
                  <a:lnTo>
                    <a:pt x="1105" y="65"/>
                  </a:lnTo>
                  <a:lnTo>
                    <a:pt x="94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5582673" y="4638124"/>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68" y="1462"/>
                  </a:lnTo>
                  <a:lnTo>
                    <a:pt x="1365" y="1365"/>
                  </a:lnTo>
                  <a:lnTo>
                    <a:pt x="1463" y="1235"/>
                  </a:lnTo>
                  <a:lnTo>
                    <a:pt x="1560" y="1105"/>
                  </a:lnTo>
                  <a:lnTo>
                    <a:pt x="1593" y="943"/>
                  </a:lnTo>
                  <a:lnTo>
                    <a:pt x="1593" y="780"/>
                  </a:lnTo>
                  <a:lnTo>
                    <a:pt x="1593" y="618"/>
                  </a:lnTo>
                  <a:lnTo>
                    <a:pt x="1560" y="488"/>
                  </a:lnTo>
                  <a:lnTo>
                    <a:pt x="1463" y="325"/>
                  </a:lnTo>
                  <a:lnTo>
                    <a:pt x="1365" y="228"/>
                  </a:lnTo>
                  <a:lnTo>
                    <a:pt x="1268" y="130"/>
                  </a:lnTo>
                  <a:lnTo>
                    <a:pt x="1106" y="65"/>
                  </a:lnTo>
                  <a:lnTo>
                    <a:pt x="976"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7978450" y="4729121"/>
              <a:ext cx="45016" cy="45048"/>
            </a:xfrm>
            <a:custGeom>
              <a:avLst/>
              <a:gdLst/>
              <a:ahLst/>
              <a:cxnLst/>
              <a:rect l="l" t="t" r="r" b="b"/>
              <a:pathLst>
                <a:path w="1398" h="1399" extrusionOk="0">
                  <a:moveTo>
                    <a:pt x="552" y="1"/>
                  </a:moveTo>
                  <a:lnTo>
                    <a:pt x="422"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22" y="1333"/>
                  </a:lnTo>
                  <a:lnTo>
                    <a:pt x="552" y="1366"/>
                  </a:lnTo>
                  <a:lnTo>
                    <a:pt x="715" y="1398"/>
                  </a:lnTo>
                  <a:lnTo>
                    <a:pt x="845" y="1366"/>
                  </a:lnTo>
                  <a:lnTo>
                    <a:pt x="975" y="1333"/>
                  </a:lnTo>
                  <a:lnTo>
                    <a:pt x="1105" y="1268"/>
                  </a:lnTo>
                  <a:lnTo>
                    <a:pt x="1202" y="1171"/>
                  </a:lnTo>
                  <a:lnTo>
                    <a:pt x="1300" y="1073"/>
                  </a:lnTo>
                  <a:lnTo>
                    <a:pt x="1365" y="943"/>
                  </a:lnTo>
                  <a:lnTo>
                    <a:pt x="1397" y="813"/>
                  </a:lnTo>
                  <a:lnTo>
                    <a:pt x="1397" y="683"/>
                  </a:lnTo>
                  <a:lnTo>
                    <a:pt x="1397" y="553"/>
                  </a:lnTo>
                  <a:lnTo>
                    <a:pt x="1365" y="423"/>
                  </a:lnTo>
                  <a:lnTo>
                    <a:pt x="1300" y="293"/>
                  </a:lnTo>
                  <a:lnTo>
                    <a:pt x="1202" y="196"/>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093533" y="4729121"/>
              <a:ext cx="45016" cy="45048"/>
            </a:xfrm>
            <a:custGeom>
              <a:avLst/>
              <a:gdLst/>
              <a:ahLst/>
              <a:cxnLst/>
              <a:rect l="l" t="t" r="r" b="b"/>
              <a:pathLst>
                <a:path w="1398" h="1399" extrusionOk="0">
                  <a:moveTo>
                    <a:pt x="552" y="1"/>
                  </a:moveTo>
                  <a:lnTo>
                    <a:pt x="422" y="33"/>
                  </a:lnTo>
                  <a:lnTo>
                    <a:pt x="292" y="98"/>
                  </a:lnTo>
                  <a:lnTo>
                    <a:pt x="195" y="196"/>
                  </a:lnTo>
                  <a:lnTo>
                    <a:pt x="97" y="293"/>
                  </a:lnTo>
                  <a:lnTo>
                    <a:pt x="32" y="423"/>
                  </a:lnTo>
                  <a:lnTo>
                    <a:pt x="0" y="553"/>
                  </a:lnTo>
                  <a:lnTo>
                    <a:pt x="0" y="683"/>
                  </a:lnTo>
                  <a:lnTo>
                    <a:pt x="0" y="813"/>
                  </a:lnTo>
                  <a:lnTo>
                    <a:pt x="32" y="943"/>
                  </a:lnTo>
                  <a:lnTo>
                    <a:pt x="97" y="1073"/>
                  </a:lnTo>
                  <a:lnTo>
                    <a:pt x="195" y="1171"/>
                  </a:lnTo>
                  <a:lnTo>
                    <a:pt x="292" y="1268"/>
                  </a:lnTo>
                  <a:lnTo>
                    <a:pt x="422" y="1333"/>
                  </a:lnTo>
                  <a:lnTo>
                    <a:pt x="552" y="1366"/>
                  </a:lnTo>
                  <a:lnTo>
                    <a:pt x="682" y="1398"/>
                  </a:lnTo>
                  <a:lnTo>
                    <a:pt x="845" y="1366"/>
                  </a:lnTo>
                  <a:lnTo>
                    <a:pt x="975"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8207553" y="4729121"/>
              <a:ext cx="45016" cy="45048"/>
            </a:xfrm>
            <a:custGeom>
              <a:avLst/>
              <a:gdLst/>
              <a:ahLst/>
              <a:cxnLst/>
              <a:rect l="l" t="t" r="r" b="b"/>
              <a:pathLst>
                <a:path w="1398" h="1399" extrusionOk="0">
                  <a:moveTo>
                    <a:pt x="585" y="1"/>
                  </a:moveTo>
                  <a:lnTo>
                    <a:pt x="455"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55" y="1333"/>
                  </a:lnTo>
                  <a:lnTo>
                    <a:pt x="585" y="1366"/>
                  </a:lnTo>
                  <a:lnTo>
                    <a:pt x="715" y="1398"/>
                  </a:lnTo>
                  <a:lnTo>
                    <a:pt x="845" y="1366"/>
                  </a:lnTo>
                  <a:lnTo>
                    <a:pt x="975" y="1333"/>
                  </a:lnTo>
                  <a:lnTo>
                    <a:pt x="1105" y="1268"/>
                  </a:lnTo>
                  <a:lnTo>
                    <a:pt x="1203" y="1171"/>
                  </a:lnTo>
                  <a:lnTo>
                    <a:pt x="1300" y="1073"/>
                  </a:lnTo>
                  <a:lnTo>
                    <a:pt x="1365" y="943"/>
                  </a:lnTo>
                  <a:lnTo>
                    <a:pt x="1397" y="813"/>
                  </a:lnTo>
                  <a:lnTo>
                    <a:pt x="1397" y="683"/>
                  </a:lnTo>
                  <a:lnTo>
                    <a:pt x="1397" y="553"/>
                  </a:lnTo>
                  <a:lnTo>
                    <a:pt x="1365" y="423"/>
                  </a:lnTo>
                  <a:lnTo>
                    <a:pt x="1300" y="293"/>
                  </a:lnTo>
                  <a:lnTo>
                    <a:pt x="1203" y="196"/>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8322636" y="4729121"/>
              <a:ext cx="45016" cy="45048"/>
            </a:xfrm>
            <a:custGeom>
              <a:avLst/>
              <a:gdLst/>
              <a:ahLst/>
              <a:cxnLst/>
              <a:rect l="l" t="t" r="r" b="b"/>
              <a:pathLst>
                <a:path w="1398" h="1399" extrusionOk="0">
                  <a:moveTo>
                    <a:pt x="553" y="1"/>
                  </a:moveTo>
                  <a:lnTo>
                    <a:pt x="423" y="33"/>
                  </a:lnTo>
                  <a:lnTo>
                    <a:pt x="293" y="98"/>
                  </a:lnTo>
                  <a:lnTo>
                    <a:pt x="195" y="196"/>
                  </a:lnTo>
                  <a:lnTo>
                    <a:pt x="130" y="293"/>
                  </a:lnTo>
                  <a:lnTo>
                    <a:pt x="65" y="423"/>
                  </a:lnTo>
                  <a:lnTo>
                    <a:pt x="0" y="553"/>
                  </a:lnTo>
                  <a:lnTo>
                    <a:pt x="0" y="683"/>
                  </a:lnTo>
                  <a:lnTo>
                    <a:pt x="0" y="813"/>
                  </a:lnTo>
                  <a:lnTo>
                    <a:pt x="65" y="943"/>
                  </a:lnTo>
                  <a:lnTo>
                    <a:pt x="130" y="1073"/>
                  </a:lnTo>
                  <a:lnTo>
                    <a:pt x="195" y="1171"/>
                  </a:lnTo>
                  <a:lnTo>
                    <a:pt x="293" y="1268"/>
                  </a:lnTo>
                  <a:lnTo>
                    <a:pt x="423" y="1333"/>
                  </a:lnTo>
                  <a:lnTo>
                    <a:pt x="553" y="1366"/>
                  </a:lnTo>
                  <a:lnTo>
                    <a:pt x="683" y="1398"/>
                  </a:lnTo>
                  <a:lnTo>
                    <a:pt x="845" y="1366"/>
                  </a:lnTo>
                  <a:lnTo>
                    <a:pt x="975" y="1333"/>
                  </a:lnTo>
                  <a:lnTo>
                    <a:pt x="1072" y="1268"/>
                  </a:lnTo>
                  <a:lnTo>
                    <a:pt x="1202" y="1171"/>
                  </a:lnTo>
                  <a:lnTo>
                    <a:pt x="1267" y="1073"/>
                  </a:lnTo>
                  <a:lnTo>
                    <a:pt x="1332" y="943"/>
                  </a:lnTo>
                  <a:lnTo>
                    <a:pt x="1397" y="813"/>
                  </a:lnTo>
                  <a:lnTo>
                    <a:pt x="1397" y="683"/>
                  </a:lnTo>
                  <a:lnTo>
                    <a:pt x="1397" y="553"/>
                  </a:lnTo>
                  <a:lnTo>
                    <a:pt x="1332" y="423"/>
                  </a:lnTo>
                  <a:lnTo>
                    <a:pt x="1267" y="293"/>
                  </a:lnTo>
                  <a:lnTo>
                    <a:pt x="1202" y="196"/>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437718" y="4729121"/>
              <a:ext cx="45016" cy="45048"/>
            </a:xfrm>
            <a:custGeom>
              <a:avLst/>
              <a:gdLst/>
              <a:ahLst/>
              <a:cxnLst/>
              <a:rect l="l" t="t" r="r" b="b"/>
              <a:pathLst>
                <a:path w="1398" h="1399" extrusionOk="0">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1"/>
                  </a:lnTo>
                  <a:lnTo>
                    <a:pt x="293" y="1268"/>
                  </a:lnTo>
                  <a:lnTo>
                    <a:pt x="423" y="1333"/>
                  </a:lnTo>
                  <a:lnTo>
                    <a:pt x="553" y="1366"/>
                  </a:lnTo>
                  <a:lnTo>
                    <a:pt x="683" y="1398"/>
                  </a:lnTo>
                  <a:lnTo>
                    <a:pt x="812" y="1366"/>
                  </a:lnTo>
                  <a:lnTo>
                    <a:pt x="942"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42" y="33"/>
                  </a:lnTo>
                  <a:lnTo>
                    <a:pt x="812"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5057491" y="4749021"/>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1" y="650"/>
                  </a:lnTo>
                  <a:lnTo>
                    <a:pt x="1" y="813"/>
                  </a:lnTo>
                  <a:lnTo>
                    <a:pt x="1"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5188288" y="4749021"/>
              <a:ext cx="52325" cy="51295"/>
            </a:xfrm>
            <a:custGeom>
              <a:avLst/>
              <a:gdLst/>
              <a:ahLst/>
              <a:cxnLst/>
              <a:rect l="l" t="t" r="r" b="b"/>
              <a:pathLst>
                <a:path w="1625" h="1593" extrusionOk="0">
                  <a:moveTo>
                    <a:pt x="812" y="0"/>
                  </a:moveTo>
                  <a:lnTo>
                    <a:pt x="650" y="33"/>
                  </a:lnTo>
                  <a:lnTo>
                    <a:pt x="520" y="65"/>
                  </a:lnTo>
                  <a:lnTo>
                    <a:pt x="358" y="130"/>
                  </a:lnTo>
                  <a:lnTo>
                    <a:pt x="260" y="228"/>
                  </a:lnTo>
                  <a:lnTo>
                    <a:pt x="163" y="358"/>
                  </a:lnTo>
                  <a:lnTo>
                    <a:pt x="65" y="488"/>
                  </a:lnTo>
                  <a:lnTo>
                    <a:pt x="33" y="650"/>
                  </a:lnTo>
                  <a:lnTo>
                    <a:pt x="0" y="813"/>
                  </a:lnTo>
                  <a:lnTo>
                    <a:pt x="33" y="975"/>
                  </a:lnTo>
                  <a:lnTo>
                    <a:pt x="65" y="1105"/>
                  </a:lnTo>
                  <a:lnTo>
                    <a:pt x="163" y="1267"/>
                  </a:lnTo>
                  <a:lnTo>
                    <a:pt x="260" y="1365"/>
                  </a:lnTo>
                  <a:lnTo>
                    <a:pt x="358" y="1462"/>
                  </a:lnTo>
                  <a:lnTo>
                    <a:pt x="520" y="1527"/>
                  </a:lnTo>
                  <a:lnTo>
                    <a:pt x="650" y="1592"/>
                  </a:lnTo>
                  <a:lnTo>
                    <a:pt x="975" y="1592"/>
                  </a:lnTo>
                  <a:lnTo>
                    <a:pt x="1137" y="1527"/>
                  </a:lnTo>
                  <a:lnTo>
                    <a:pt x="1267" y="1462"/>
                  </a:lnTo>
                  <a:lnTo>
                    <a:pt x="1397" y="1365"/>
                  </a:lnTo>
                  <a:lnTo>
                    <a:pt x="1495" y="1267"/>
                  </a:lnTo>
                  <a:lnTo>
                    <a:pt x="1560" y="1105"/>
                  </a:lnTo>
                  <a:lnTo>
                    <a:pt x="1592" y="975"/>
                  </a:lnTo>
                  <a:lnTo>
                    <a:pt x="1625" y="813"/>
                  </a:lnTo>
                  <a:lnTo>
                    <a:pt x="1592" y="650"/>
                  </a:lnTo>
                  <a:lnTo>
                    <a:pt x="1560" y="488"/>
                  </a:lnTo>
                  <a:lnTo>
                    <a:pt x="1495" y="358"/>
                  </a:lnTo>
                  <a:lnTo>
                    <a:pt x="1397" y="228"/>
                  </a:lnTo>
                  <a:lnTo>
                    <a:pt x="1267" y="130"/>
                  </a:lnTo>
                  <a:lnTo>
                    <a:pt x="1137" y="65"/>
                  </a:lnTo>
                  <a:lnTo>
                    <a:pt x="975" y="33"/>
                  </a:lnTo>
                  <a:lnTo>
                    <a:pt x="812"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5320082" y="4749021"/>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5451909" y="4749021"/>
              <a:ext cx="51295" cy="51295"/>
            </a:xfrm>
            <a:custGeom>
              <a:avLst/>
              <a:gdLst/>
              <a:ahLst/>
              <a:cxnLst/>
              <a:rect l="l" t="t" r="r" b="b"/>
              <a:pathLst>
                <a:path w="1593" h="1593" extrusionOk="0">
                  <a:moveTo>
                    <a:pt x="780" y="0"/>
                  </a:moveTo>
                  <a:lnTo>
                    <a:pt x="618" y="33"/>
                  </a:lnTo>
                  <a:lnTo>
                    <a:pt x="488" y="65"/>
                  </a:lnTo>
                  <a:lnTo>
                    <a:pt x="326" y="130"/>
                  </a:lnTo>
                  <a:lnTo>
                    <a:pt x="228" y="228"/>
                  </a:lnTo>
                  <a:lnTo>
                    <a:pt x="131" y="358"/>
                  </a:lnTo>
                  <a:lnTo>
                    <a:pt x="66" y="488"/>
                  </a:lnTo>
                  <a:lnTo>
                    <a:pt x="1" y="650"/>
                  </a:lnTo>
                  <a:lnTo>
                    <a:pt x="1" y="813"/>
                  </a:lnTo>
                  <a:lnTo>
                    <a:pt x="1" y="975"/>
                  </a:lnTo>
                  <a:lnTo>
                    <a:pt x="66" y="1105"/>
                  </a:lnTo>
                  <a:lnTo>
                    <a:pt x="131" y="1267"/>
                  </a:lnTo>
                  <a:lnTo>
                    <a:pt x="228" y="1365"/>
                  </a:lnTo>
                  <a:lnTo>
                    <a:pt x="326" y="1462"/>
                  </a:lnTo>
                  <a:lnTo>
                    <a:pt x="488" y="1527"/>
                  </a:lnTo>
                  <a:lnTo>
                    <a:pt x="618" y="1592"/>
                  </a:lnTo>
                  <a:lnTo>
                    <a:pt x="943" y="1592"/>
                  </a:lnTo>
                  <a:lnTo>
                    <a:pt x="1105" y="1527"/>
                  </a:lnTo>
                  <a:lnTo>
                    <a:pt x="1235" y="1462"/>
                  </a:lnTo>
                  <a:lnTo>
                    <a:pt x="1365" y="1365"/>
                  </a:lnTo>
                  <a:lnTo>
                    <a:pt x="1463" y="1267"/>
                  </a:lnTo>
                  <a:lnTo>
                    <a:pt x="1528" y="1105"/>
                  </a:lnTo>
                  <a:lnTo>
                    <a:pt x="1560" y="975"/>
                  </a:lnTo>
                  <a:lnTo>
                    <a:pt x="1593" y="813"/>
                  </a:lnTo>
                  <a:lnTo>
                    <a:pt x="1560" y="650"/>
                  </a:lnTo>
                  <a:lnTo>
                    <a:pt x="1528" y="488"/>
                  </a:lnTo>
                  <a:lnTo>
                    <a:pt x="1463" y="358"/>
                  </a:lnTo>
                  <a:lnTo>
                    <a:pt x="1365" y="228"/>
                  </a:lnTo>
                  <a:lnTo>
                    <a:pt x="1235" y="130"/>
                  </a:lnTo>
                  <a:lnTo>
                    <a:pt x="1105" y="65"/>
                  </a:lnTo>
                  <a:lnTo>
                    <a:pt x="943" y="33"/>
                  </a:lnTo>
                  <a:lnTo>
                    <a:pt x="780"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582673" y="4749021"/>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68" y="1462"/>
                  </a:lnTo>
                  <a:lnTo>
                    <a:pt x="1365" y="1365"/>
                  </a:lnTo>
                  <a:lnTo>
                    <a:pt x="1463" y="1267"/>
                  </a:lnTo>
                  <a:lnTo>
                    <a:pt x="1560" y="1105"/>
                  </a:lnTo>
                  <a:lnTo>
                    <a:pt x="1593" y="975"/>
                  </a:lnTo>
                  <a:lnTo>
                    <a:pt x="1593" y="813"/>
                  </a:lnTo>
                  <a:lnTo>
                    <a:pt x="1593" y="650"/>
                  </a:lnTo>
                  <a:lnTo>
                    <a:pt x="1560" y="488"/>
                  </a:lnTo>
                  <a:lnTo>
                    <a:pt x="1463" y="358"/>
                  </a:lnTo>
                  <a:lnTo>
                    <a:pt x="1365" y="228"/>
                  </a:lnTo>
                  <a:lnTo>
                    <a:pt x="1268" y="130"/>
                  </a:lnTo>
                  <a:lnTo>
                    <a:pt x="1106" y="65"/>
                  </a:lnTo>
                  <a:lnTo>
                    <a:pt x="976"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7978450" y="4826429"/>
              <a:ext cx="45016" cy="45016"/>
            </a:xfrm>
            <a:custGeom>
              <a:avLst/>
              <a:gdLst/>
              <a:ahLst/>
              <a:cxnLst/>
              <a:rect l="l" t="t" r="r" b="b"/>
              <a:pathLst>
                <a:path w="1398" h="1398" extrusionOk="0">
                  <a:moveTo>
                    <a:pt x="552" y="1"/>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3"/>
                  </a:lnTo>
                  <a:lnTo>
                    <a:pt x="552" y="1365"/>
                  </a:lnTo>
                  <a:lnTo>
                    <a:pt x="715" y="1398"/>
                  </a:lnTo>
                  <a:lnTo>
                    <a:pt x="845" y="1365"/>
                  </a:lnTo>
                  <a:lnTo>
                    <a:pt x="975" y="1333"/>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093533" y="4826429"/>
              <a:ext cx="45016" cy="45016"/>
            </a:xfrm>
            <a:custGeom>
              <a:avLst/>
              <a:gdLst/>
              <a:ahLst/>
              <a:cxnLst/>
              <a:rect l="l" t="t" r="r" b="b"/>
              <a:pathLst>
                <a:path w="1398" h="1398" extrusionOk="0">
                  <a:moveTo>
                    <a:pt x="552" y="1"/>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3"/>
                  </a:lnTo>
                  <a:lnTo>
                    <a:pt x="552" y="1365"/>
                  </a:lnTo>
                  <a:lnTo>
                    <a:pt x="682" y="1398"/>
                  </a:lnTo>
                  <a:lnTo>
                    <a:pt x="845" y="1365"/>
                  </a:lnTo>
                  <a:lnTo>
                    <a:pt x="975"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8207553" y="4826429"/>
              <a:ext cx="45016" cy="45016"/>
            </a:xfrm>
            <a:custGeom>
              <a:avLst/>
              <a:gdLst/>
              <a:ahLst/>
              <a:cxnLst/>
              <a:rect l="l" t="t" r="r" b="b"/>
              <a:pathLst>
                <a:path w="1398" h="1398" extrusionOk="0">
                  <a:moveTo>
                    <a:pt x="585" y="1"/>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3"/>
                  </a:lnTo>
                  <a:lnTo>
                    <a:pt x="585" y="1365"/>
                  </a:lnTo>
                  <a:lnTo>
                    <a:pt x="715" y="1398"/>
                  </a:lnTo>
                  <a:lnTo>
                    <a:pt x="845" y="1365"/>
                  </a:lnTo>
                  <a:lnTo>
                    <a:pt x="975" y="1333"/>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8322636" y="4826429"/>
              <a:ext cx="45016" cy="45016"/>
            </a:xfrm>
            <a:custGeom>
              <a:avLst/>
              <a:gdLst/>
              <a:ahLst/>
              <a:cxnLst/>
              <a:rect l="l" t="t" r="r" b="b"/>
              <a:pathLst>
                <a:path w="1398" h="1398" extrusionOk="0">
                  <a:moveTo>
                    <a:pt x="553" y="1"/>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3"/>
                  </a:lnTo>
                  <a:lnTo>
                    <a:pt x="553" y="1365"/>
                  </a:lnTo>
                  <a:lnTo>
                    <a:pt x="683" y="1398"/>
                  </a:lnTo>
                  <a:lnTo>
                    <a:pt x="845" y="1365"/>
                  </a:lnTo>
                  <a:lnTo>
                    <a:pt x="975" y="1333"/>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8437718" y="4826429"/>
              <a:ext cx="45016" cy="45016"/>
            </a:xfrm>
            <a:custGeom>
              <a:avLst/>
              <a:gdLst/>
              <a:ahLst/>
              <a:cxnLst/>
              <a:rect l="l" t="t" r="r" b="b"/>
              <a:pathLst>
                <a:path w="1398" h="1398" extrusionOk="0">
                  <a:moveTo>
                    <a:pt x="553" y="1"/>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2" y="1365"/>
                  </a:lnTo>
                  <a:lnTo>
                    <a:pt x="942"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057491" y="4860948"/>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1" y="618"/>
                  </a:lnTo>
                  <a:lnTo>
                    <a:pt x="1" y="780"/>
                  </a:lnTo>
                  <a:lnTo>
                    <a:pt x="1"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188288" y="4860948"/>
              <a:ext cx="52325" cy="51295"/>
            </a:xfrm>
            <a:custGeom>
              <a:avLst/>
              <a:gdLst/>
              <a:ahLst/>
              <a:cxnLst/>
              <a:rect l="l" t="t" r="r" b="b"/>
              <a:pathLst>
                <a:path w="1625" h="1593" extrusionOk="0">
                  <a:moveTo>
                    <a:pt x="650" y="1"/>
                  </a:moveTo>
                  <a:lnTo>
                    <a:pt x="520" y="66"/>
                  </a:lnTo>
                  <a:lnTo>
                    <a:pt x="358" y="131"/>
                  </a:lnTo>
                  <a:lnTo>
                    <a:pt x="260" y="228"/>
                  </a:lnTo>
                  <a:lnTo>
                    <a:pt x="163" y="358"/>
                  </a:lnTo>
                  <a:lnTo>
                    <a:pt x="65" y="488"/>
                  </a:lnTo>
                  <a:lnTo>
                    <a:pt x="33" y="618"/>
                  </a:lnTo>
                  <a:lnTo>
                    <a:pt x="0" y="780"/>
                  </a:lnTo>
                  <a:lnTo>
                    <a:pt x="33" y="943"/>
                  </a:lnTo>
                  <a:lnTo>
                    <a:pt x="65" y="1105"/>
                  </a:lnTo>
                  <a:lnTo>
                    <a:pt x="163" y="1235"/>
                  </a:lnTo>
                  <a:lnTo>
                    <a:pt x="260" y="1365"/>
                  </a:lnTo>
                  <a:lnTo>
                    <a:pt x="358" y="1463"/>
                  </a:lnTo>
                  <a:lnTo>
                    <a:pt x="520" y="1528"/>
                  </a:lnTo>
                  <a:lnTo>
                    <a:pt x="650" y="1560"/>
                  </a:lnTo>
                  <a:lnTo>
                    <a:pt x="812" y="1593"/>
                  </a:lnTo>
                  <a:lnTo>
                    <a:pt x="975" y="1560"/>
                  </a:lnTo>
                  <a:lnTo>
                    <a:pt x="1137" y="1528"/>
                  </a:lnTo>
                  <a:lnTo>
                    <a:pt x="1267" y="1463"/>
                  </a:lnTo>
                  <a:lnTo>
                    <a:pt x="1397" y="1365"/>
                  </a:lnTo>
                  <a:lnTo>
                    <a:pt x="1495" y="1235"/>
                  </a:lnTo>
                  <a:lnTo>
                    <a:pt x="1560" y="1105"/>
                  </a:lnTo>
                  <a:lnTo>
                    <a:pt x="1592" y="943"/>
                  </a:lnTo>
                  <a:lnTo>
                    <a:pt x="1625" y="780"/>
                  </a:lnTo>
                  <a:lnTo>
                    <a:pt x="1592" y="618"/>
                  </a:lnTo>
                  <a:lnTo>
                    <a:pt x="1560" y="488"/>
                  </a:lnTo>
                  <a:lnTo>
                    <a:pt x="1495" y="358"/>
                  </a:lnTo>
                  <a:lnTo>
                    <a:pt x="1397" y="228"/>
                  </a:lnTo>
                  <a:lnTo>
                    <a:pt x="1267" y="131"/>
                  </a:lnTo>
                  <a:lnTo>
                    <a:pt x="1137" y="66"/>
                  </a:lnTo>
                  <a:lnTo>
                    <a:pt x="97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320082" y="4860948"/>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5451909" y="4860948"/>
              <a:ext cx="51295" cy="51295"/>
            </a:xfrm>
            <a:custGeom>
              <a:avLst/>
              <a:gdLst/>
              <a:ahLst/>
              <a:cxnLst/>
              <a:rect l="l" t="t" r="r" b="b"/>
              <a:pathLst>
                <a:path w="1593" h="1593" extrusionOk="0">
                  <a:moveTo>
                    <a:pt x="618" y="1"/>
                  </a:moveTo>
                  <a:lnTo>
                    <a:pt x="488" y="66"/>
                  </a:lnTo>
                  <a:lnTo>
                    <a:pt x="326" y="131"/>
                  </a:lnTo>
                  <a:lnTo>
                    <a:pt x="228" y="228"/>
                  </a:lnTo>
                  <a:lnTo>
                    <a:pt x="131" y="358"/>
                  </a:lnTo>
                  <a:lnTo>
                    <a:pt x="66" y="488"/>
                  </a:lnTo>
                  <a:lnTo>
                    <a:pt x="1" y="618"/>
                  </a:lnTo>
                  <a:lnTo>
                    <a:pt x="1" y="780"/>
                  </a:lnTo>
                  <a:lnTo>
                    <a:pt x="1" y="943"/>
                  </a:lnTo>
                  <a:lnTo>
                    <a:pt x="66" y="1105"/>
                  </a:lnTo>
                  <a:lnTo>
                    <a:pt x="131" y="1235"/>
                  </a:lnTo>
                  <a:lnTo>
                    <a:pt x="228" y="1365"/>
                  </a:lnTo>
                  <a:lnTo>
                    <a:pt x="326" y="1463"/>
                  </a:lnTo>
                  <a:lnTo>
                    <a:pt x="488" y="1528"/>
                  </a:lnTo>
                  <a:lnTo>
                    <a:pt x="618" y="1560"/>
                  </a:lnTo>
                  <a:lnTo>
                    <a:pt x="780" y="1593"/>
                  </a:lnTo>
                  <a:lnTo>
                    <a:pt x="943" y="1560"/>
                  </a:lnTo>
                  <a:lnTo>
                    <a:pt x="1105" y="1528"/>
                  </a:lnTo>
                  <a:lnTo>
                    <a:pt x="1235" y="1463"/>
                  </a:lnTo>
                  <a:lnTo>
                    <a:pt x="1365" y="1365"/>
                  </a:lnTo>
                  <a:lnTo>
                    <a:pt x="1463" y="1235"/>
                  </a:lnTo>
                  <a:lnTo>
                    <a:pt x="1528" y="1105"/>
                  </a:lnTo>
                  <a:lnTo>
                    <a:pt x="1560" y="943"/>
                  </a:lnTo>
                  <a:lnTo>
                    <a:pt x="1593" y="780"/>
                  </a:lnTo>
                  <a:lnTo>
                    <a:pt x="1560" y="618"/>
                  </a:lnTo>
                  <a:lnTo>
                    <a:pt x="1528" y="488"/>
                  </a:lnTo>
                  <a:lnTo>
                    <a:pt x="1463" y="358"/>
                  </a:lnTo>
                  <a:lnTo>
                    <a:pt x="1365" y="228"/>
                  </a:lnTo>
                  <a:lnTo>
                    <a:pt x="1235" y="131"/>
                  </a:lnTo>
                  <a:lnTo>
                    <a:pt x="1105" y="66"/>
                  </a:lnTo>
                  <a:lnTo>
                    <a:pt x="94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5582673" y="4860948"/>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68" y="1463"/>
                  </a:lnTo>
                  <a:lnTo>
                    <a:pt x="1365" y="1365"/>
                  </a:lnTo>
                  <a:lnTo>
                    <a:pt x="1463" y="1235"/>
                  </a:lnTo>
                  <a:lnTo>
                    <a:pt x="1560" y="1105"/>
                  </a:lnTo>
                  <a:lnTo>
                    <a:pt x="1593" y="943"/>
                  </a:lnTo>
                  <a:lnTo>
                    <a:pt x="1593" y="780"/>
                  </a:lnTo>
                  <a:lnTo>
                    <a:pt x="1593" y="618"/>
                  </a:lnTo>
                  <a:lnTo>
                    <a:pt x="1560" y="488"/>
                  </a:lnTo>
                  <a:lnTo>
                    <a:pt x="1463" y="358"/>
                  </a:lnTo>
                  <a:lnTo>
                    <a:pt x="1365" y="228"/>
                  </a:lnTo>
                  <a:lnTo>
                    <a:pt x="1268" y="131"/>
                  </a:lnTo>
                  <a:lnTo>
                    <a:pt x="1106" y="66"/>
                  </a:lnTo>
                  <a:lnTo>
                    <a:pt x="976"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509785" y="4900033"/>
              <a:ext cx="442557" cy="443587"/>
            </a:xfrm>
            <a:custGeom>
              <a:avLst/>
              <a:gdLst/>
              <a:ahLst/>
              <a:cxnLst/>
              <a:rect l="l" t="t" r="r" b="b"/>
              <a:pathLst>
                <a:path w="13744" h="13776" extrusionOk="0">
                  <a:moveTo>
                    <a:pt x="6856" y="0"/>
                  </a:moveTo>
                  <a:lnTo>
                    <a:pt x="6174" y="65"/>
                  </a:lnTo>
                  <a:lnTo>
                    <a:pt x="5491" y="163"/>
                  </a:lnTo>
                  <a:lnTo>
                    <a:pt x="4809" y="325"/>
                  </a:lnTo>
                  <a:lnTo>
                    <a:pt x="4192" y="553"/>
                  </a:lnTo>
                  <a:lnTo>
                    <a:pt x="3575" y="845"/>
                  </a:lnTo>
                  <a:lnTo>
                    <a:pt x="3022" y="1202"/>
                  </a:lnTo>
                  <a:lnTo>
                    <a:pt x="2502" y="1592"/>
                  </a:lnTo>
                  <a:lnTo>
                    <a:pt x="2015" y="2047"/>
                  </a:lnTo>
                  <a:lnTo>
                    <a:pt x="1560" y="2534"/>
                  </a:lnTo>
                  <a:lnTo>
                    <a:pt x="1170" y="3054"/>
                  </a:lnTo>
                  <a:lnTo>
                    <a:pt x="813" y="3607"/>
                  </a:lnTo>
                  <a:lnTo>
                    <a:pt x="521" y="4224"/>
                  </a:lnTo>
                  <a:lnTo>
                    <a:pt x="293" y="4841"/>
                  </a:lnTo>
                  <a:lnTo>
                    <a:pt x="131" y="5524"/>
                  </a:lnTo>
                  <a:lnTo>
                    <a:pt x="33" y="6206"/>
                  </a:lnTo>
                  <a:lnTo>
                    <a:pt x="1" y="6888"/>
                  </a:lnTo>
                  <a:lnTo>
                    <a:pt x="33" y="7603"/>
                  </a:lnTo>
                  <a:lnTo>
                    <a:pt x="131" y="8285"/>
                  </a:lnTo>
                  <a:lnTo>
                    <a:pt x="293" y="8935"/>
                  </a:lnTo>
                  <a:lnTo>
                    <a:pt x="521" y="9585"/>
                  </a:lnTo>
                  <a:lnTo>
                    <a:pt x="813" y="10170"/>
                  </a:lnTo>
                  <a:lnTo>
                    <a:pt x="1170" y="10754"/>
                  </a:lnTo>
                  <a:lnTo>
                    <a:pt x="1560" y="11274"/>
                  </a:lnTo>
                  <a:lnTo>
                    <a:pt x="2015" y="11762"/>
                  </a:lnTo>
                  <a:lnTo>
                    <a:pt x="2502" y="12216"/>
                  </a:lnTo>
                  <a:lnTo>
                    <a:pt x="3022" y="12606"/>
                  </a:lnTo>
                  <a:lnTo>
                    <a:pt x="3575" y="12964"/>
                  </a:lnTo>
                  <a:lnTo>
                    <a:pt x="4192" y="13224"/>
                  </a:lnTo>
                  <a:lnTo>
                    <a:pt x="4809" y="13484"/>
                  </a:lnTo>
                  <a:lnTo>
                    <a:pt x="5491" y="13646"/>
                  </a:lnTo>
                  <a:lnTo>
                    <a:pt x="6174" y="13743"/>
                  </a:lnTo>
                  <a:lnTo>
                    <a:pt x="6856" y="13776"/>
                  </a:lnTo>
                  <a:lnTo>
                    <a:pt x="7571" y="13743"/>
                  </a:lnTo>
                  <a:lnTo>
                    <a:pt x="8253" y="13646"/>
                  </a:lnTo>
                  <a:lnTo>
                    <a:pt x="8903" y="13484"/>
                  </a:lnTo>
                  <a:lnTo>
                    <a:pt x="9553" y="13224"/>
                  </a:lnTo>
                  <a:lnTo>
                    <a:pt x="10138" y="12964"/>
                  </a:lnTo>
                  <a:lnTo>
                    <a:pt x="10722" y="12606"/>
                  </a:lnTo>
                  <a:lnTo>
                    <a:pt x="11242" y="12216"/>
                  </a:lnTo>
                  <a:lnTo>
                    <a:pt x="11730" y="11762"/>
                  </a:lnTo>
                  <a:lnTo>
                    <a:pt x="12184" y="11274"/>
                  </a:lnTo>
                  <a:lnTo>
                    <a:pt x="12574" y="10754"/>
                  </a:lnTo>
                  <a:lnTo>
                    <a:pt x="12932" y="10170"/>
                  </a:lnTo>
                  <a:lnTo>
                    <a:pt x="13224" y="9585"/>
                  </a:lnTo>
                  <a:lnTo>
                    <a:pt x="13452" y="8935"/>
                  </a:lnTo>
                  <a:lnTo>
                    <a:pt x="13614" y="8285"/>
                  </a:lnTo>
                  <a:lnTo>
                    <a:pt x="13711" y="7603"/>
                  </a:lnTo>
                  <a:lnTo>
                    <a:pt x="13744" y="6888"/>
                  </a:lnTo>
                  <a:lnTo>
                    <a:pt x="13711" y="6206"/>
                  </a:lnTo>
                  <a:lnTo>
                    <a:pt x="13614" y="5524"/>
                  </a:lnTo>
                  <a:lnTo>
                    <a:pt x="13452" y="4841"/>
                  </a:lnTo>
                  <a:lnTo>
                    <a:pt x="13224" y="4224"/>
                  </a:lnTo>
                  <a:lnTo>
                    <a:pt x="12932" y="3607"/>
                  </a:lnTo>
                  <a:lnTo>
                    <a:pt x="12574" y="3054"/>
                  </a:lnTo>
                  <a:lnTo>
                    <a:pt x="12184" y="2534"/>
                  </a:lnTo>
                  <a:lnTo>
                    <a:pt x="11730" y="2047"/>
                  </a:lnTo>
                  <a:lnTo>
                    <a:pt x="11242" y="1592"/>
                  </a:lnTo>
                  <a:lnTo>
                    <a:pt x="10722" y="1202"/>
                  </a:lnTo>
                  <a:lnTo>
                    <a:pt x="10138" y="845"/>
                  </a:lnTo>
                  <a:lnTo>
                    <a:pt x="9553" y="553"/>
                  </a:lnTo>
                  <a:lnTo>
                    <a:pt x="8903" y="325"/>
                  </a:lnTo>
                  <a:lnTo>
                    <a:pt x="8253" y="163"/>
                  </a:lnTo>
                  <a:lnTo>
                    <a:pt x="7571" y="65"/>
                  </a:lnTo>
                  <a:lnTo>
                    <a:pt x="6856"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5057491" y="497184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1" y="650"/>
                  </a:lnTo>
                  <a:lnTo>
                    <a:pt x="1" y="813"/>
                  </a:lnTo>
                  <a:lnTo>
                    <a:pt x="1"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5188288" y="4971845"/>
              <a:ext cx="52325" cy="51295"/>
            </a:xfrm>
            <a:custGeom>
              <a:avLst/>
              <a:gdLst/>
              <a:ahLst/>
              <a:cxnLst/>
              <a:rect l="l" t="t" r="r" b="b"/>
              <a:pathLst>
                <a:path w="1625" h="1593" extrusionOk="0">
                  <a:moveTo>
                    <a:pt x="812" y="1"/>
                  </a:moveTo>
                  <a:lnTo>
                    <a:pt x="650" y="33"/>
                  </a:lnTo>
                  <a:lnTo>
                    <a:pt x="520" y="66"/>
                  </a:lnTo>
                  <a:lnTo>
                    <a:pt x="358" y="131"/>
                  </a:lnTo>
                  <a:lnTo>
                    <a:pt x="260" y="228"/>
                  </a:lnTo>
                  <a:lnTo>
                    <a:pt x="163" y="358"/>
                  </a:lnTo>
                  <a:lnTo>
                    <a:pt x="65" y="488"/>
                  </a:lnTo>
                  <a:lnTo>
                    <a:pt x="33" y="650"/>
                  </a:lnTo>
                  <a:lnTo>
                    <a:pt x="0" y="813"/>
                  </a:lnTo>
                  <a:lnTo>
                    <a:pt x="33" y="975"/>
                  </a:lnTo>
                  <a:lnTo>
                    <a:pt x="65" y="1105"/>
                  </a:lnTo>
                  <a:lnTo>
                    <a:pt x="163" y="1268"/>
                  </a:lnTo>
                  <a:lnTo>
                    <a:pt x="260" y="1365"/>
                  </a:lnTo>
                  <a:lnTo>
                    <a:pt x="358" y="1463"/>
                  </a:lnTo>
                  <a:lnTo>
                    <a:pt x="520" y="1560"/>
                  </a:lnTo>
                  <a:lnTo>
                    <a:pt x="650" y="1593"/>
                  </a:lnTo>
                  <a:lnTo>
                    <a:pt x="975" y="1593"/>
                  </a:lnTo>
                  <a:lnTo>
                    <a:pt x="1137" y="1560"/>
                  </a:lnTo>
                  <a:lnTo>
                    <a:pt x="1267" y="1463"/>
                  </a:lnTo>
                  <a:lnTo>
                    <a:pt x="1397" y="1365"/>
                  </a:lnTo>
                  <a:lnTo>
                    <a:pt x="1495" y="1268"/>
                  </a:lnTo>
                  <a:lnTo>
                    <a:pt x="1560" y="1105"/>
                  </a:lnTo>
                  <a:lnTo>
                    <a:pt x="1592" y="975"/>
                  </a:lnTo>
                  <a:lnTo>
                    <a:pt x="1625" y="813"/>
                  </a:lnTo>
                  <a:lnTo>
                    <a:pt x="1592" y="650"/>
                  </a:lnTo>
                  <a:lnTo>
                    <a:pt x="1560" y="488"/>
                  </a:lnTo>
                  <a:lnTo>
                    <a:pt x="1495" y="358"/>
                  </a:lnTo>
                  <a:lnTo>
                    <a:pt x="1397" y="228"/>
                  </a:lnTo>
                  <a:lnTo>
                    <a:pt x="1267" y="131"/>
                  </a:lnTo>
                  <a:lnTo>
                    <a:pt x="1137" y="66"/>
                  </a:lnTo>
                  <a:lnTo>
                    <a:pt x="975" y="33"/>
                  </a:lnTo>
                  <a:lnTo>
                    <a:pt x="812"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5320082" y="497184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5451909" y="4971845"/>
              <a:ext cx="51295" cy="51295"/>
            </a:xfrm>
            <a:custGeom>
              <a:avLst/>
              <a:gdLst/>
              <a:ahLst/>
              <a:cxnLst/>
              <a:rect l="l" t="t" r="r" b="b"/>
              <a:pathLst>
                <a:path w="1593" h="1593" extrusionOk="0">
                  <a:moveTo>
                    <a:pt x="780" y="1"/>
                  </a:moveTo>
                  <a:lnTo>
                    <a:pt x="618" y="33"/>
                  </a:lnTo>
                  <a:lnTo>
                    <a:pt x="488" y="66"/>
                  </a:lnTo>
                  <a:lnTo>
                    <a:pt x="326" y="131"/>
                  </a:lnTo>
                  <a:lnTo>
                    <a:pt x="228" y="228"/>
                  </a:lnTo>
                  <a:lnTo>
                    <a:pt x="131" y="358"/>
                  </a:lnTo>
                  <a:lnTo>
                    <a:pt x="66" y="488"/>
                  </a:lnTo>
                  <a:lnTo>
                    <a:pt x="1" y="650"/>
                  </a:lnTo>
                  <a:lnTo>
                    <a:pt x="1" y="813"/>
                  </a:lnTo>
                  <a:lnTo>
                    <a:pt x="1" y="975"/>
                  </a:lnTo>
                  <a:lnTo>
                    <a:pt x="66" y="1105"/>
                  </a:lnTo>
                  <a:lnTo>
                    <a:pt x="131" y="1268"/>
                  </a:lnTo>
                  <a:lnTo>
                    <a:pt x="228" y="1365"/>
                  </a:lnTo>
                  <a:lnTo>
                    <a:pt x="326" y="1463"/>
                  </a:lnTo>
                  <a:lnTo>
                    <a:pt x="488" y="1560"/>
                  </a:lnTo>
                  <a:lnTo>
                    <a:pt x="618" y="1593"/>
                  </a:lnTo>
                  <a:lnTo>
                    <a:pt x="943" y="1593"/>
                  </a:lnTo>
                  <a:lnTo>
                    <a:pt x="1105" y="1560"/>
                  </a:lnTo>
                  <a:lnTo>
                    <a:pt x="1235" y="1463"/>
                  </a:lnTo>
                  <a:lnTo>
                    <a:pt x="1365" y="1365"/>
                  </a:lnTo>
                  <a:lnTo>
                    <a:pt x="1463" y="1268"/>
                  </a:lnTo>
                  <a:lnTo>
                    <a:pt x="1528" y="1105"/>
                  </a:lnTo>
                  <a:lnTo>
                    <a:pt x="1560" y="975"/>
                  </a:lnTo>
                  <a:lnTo>
                    <a:pt x="1593" y="813"/>
                  </a:lnTo>
                  <a:lnTo>
                    <a:pt x="1560" y="650"/>
                  </a:lnTo>
                  <a:lnTo>
                    <a:pt x="1528" y="488"/>
                  </a:lnTo>
                  <a:lnTo>
                    <a:pt x="1463" y="358"/>
                  </a:lnTo>
                  <a:lnTo>
                    <a:pt x="1365" y="228"/>
                  </a:lnTo>
                  <a:lnTo>
                    <a:pt x="1235" y="131"/>
                  </a:lnTo>
                  <a:lnTo>
                    <a:pt x="1105" y="66"/>
                  </a:lnTo>
                  <a:lnTo>
                    <a:pt x="943" y="33"/>
                  </a:lnTo>
                  <a:lnTo>
                    <a:pt x="780"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5582673" y="497184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68" y="1463"/>
                  </a:lnTo>
                  <a:lnTo>
                    <a:pt x="1365" y="1365"/>
                  </a:lnTo>
                  <a:lnTo>
                    <a:pt x="1463" y="1268"/>
                  </a:lnTo>
                  <a:lnTo>
                    <a:pt x="1560" y="1105"/>
                  </a:lnTo>
                  <a:lnTo>
                    <a:pt x="1593" y="975"/>
                  </a:lnTo>
                  <a:lnTo>
                    <a:pt x="1593" y="813"/>
                  </a:lnTo>
                  <a:lnTo>
                    <a:pt x="1593" y="650"/>
                  </a:lnTo>
                  <a:lnTo>
                    <a:pt x="1560" y="488"/>
                  </a:lnTo>
                  <a:lnTo>
                    <a:pt x="1463" y="358"/>
                  </a:lnTo>
                  <a:lnTo>
                    <a:pt x="1365" y="228"/>
                  </a:lnTo>
                  <a:lnTo>
                    <a:pt x="1268" y="131"/>
                  </a:lnTo>
                  <a:lnTo>
                    <a:pt x="1106" y="66"/>
                  </a:lnTo>
                  <a:lnTo>
                    <a:pt x="976"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1030203" y="-1059532"/>
              <a:ext cx="2112256" cy="2112256"/>
            </a:xfrm>
            <a:custGeom>
              <a:avLst/>
              <a:gdLst/>
              <a:ahLst/>
              <a:cxnLst/>
              <a:rect l="l" t="t" r="r" b="b"/>
              <a:pathLst>
                <a:path w="65598" h="65598" extrusionOk="0">
                  <a:moveTo>
                    <a:pt x="32815" y="0"/>
                  </a:moveTo>
                  <a:lnTo>
                    <a:pt x="31970" y="32"/>
                  </a:lnTo>
                  <a:lnTo>
                    <a:pt x="31125" y="32"/>
                  </a:lnTo>
                  <a:lnTo>
                    <a:pt x="30281" y="97"/>
                  </a:lnTo>
                  <a:lnTo>
                    <a:pt x="29436" y="162"/>
                  </a:lnTo>
                  <a:lnTo>
                    <a:pt x="28624" y="260"/>
                  </a:lnTo>
                  <a:lnTo>
                    <a:pt x="27811" y="390"/>
                  </a:lnTo>
                  <a:lnTo>
                    <a:pt x="26999" y="520"/>
                  </a:lnTo>
                  <a:lnTo>
                    <a:pt x="26187" y="682"/>
                  </a:lnTo>
                  <a:lnTo>
                    <a:pt x="25407" y="845"/>
                  </a:lnTo>
                  <a:lnTo>
                    <a:pt x="24595" y="1040"/>
                  </a:lnTo>
                  <a:lnTo>
                    <a:pt x="23815" y="1235"/>
                  </a:lnTo>
                  <a:lnTo>
                    <a:pt x="23068" y="1495"/>
                  </a:lnTo>
                  <a:lnTo>
                    <a:pt x="22288" y="1722"/>
                  </a:lnTo>
                  <a:lnTo>
                    <a:pt x="21541" y="1982"/>
                  </a:lnTo>
                  <a:lnTo>
                    <a:pt x="20794" y="2274"/>
                  </a:lnTo>
                  <a:lnTo>
                    <a:pt x="20046" y="2567"/>
                  </a:lnTo>
                  <a:lnTo>
                    <a:pt x="19299" y="2892"/>
                  </a:lnTo>
                  <a:lnTo>
                    <a:pt x="18584" y="3249"/>
                  </a:lnTo>
                  <a:lnTo>
                    <a:pt x="17187" y="3964"/>
                  </a:lnTo>
                  <a:lnTo>
                    <a:pt x="15790" y="4744"/>
                  </a:lnTo>
                  <a:lnTo>
                    <a:pt x="14458" y="5621"/>
                  </a:lnTo>
                  <a:lnTo>
                    <a:pt x="13191" y="6530"/>
                  </a:lnTo>
                  <a:lnTo>
                    <a:pt x="11956" y="7505"/>
                  </a:lnTo>
                  <a:lnTo>
                    <a:pt x="10754" y="8512"/>
                  </a:lnTo>
                  <a:lnTo>
                    <a:pt x="9617" y="9617"/>
                  </a:lnTo>
                  <a:lnTo>
                    <a:pt x="8545" y="10754"/>
                  </a:lnTo>
                  <a:lnTo>
                    <a:pt x="7505" y="11924"/>
                  </a:lnTo>
                  <a:lnTo>
                    <a:pt x="6531" y="13191"/>
                  </a:lnTo>
                  <a:lnTo>
                    <a:pt x="5621" y="14458"/>
                  </a:lnTo>
                  <a:lnTo>
                    <a:pt x="4776" y="15790"/>
                  </a:lnTo>
                  <a:lnTo>
                    <a:pt x="3964" y="17155"/>
                  </a:lnTo>
                  <a:lnTo>
                    <a:pt x="3249" y="18584"/>
                  </a:lnTo>
                  <a:lnTo>
                    <a:pt x="2924" y="19299"/>
                  </a:lnTo>
                  <a:lnTo>
                    <a:pt x="2599" y="20046"/>
                  </a:lnTo>
                  <a:lnTo>
                    <a:pt x="2274" y="20761"/>
                  </a:lnTo>
                  <a:lnTo>
                    <a:pt x="2014" y="21508"/>
                  </a:lnTo>
                  <a:lnTo>
                    <a:pt x="1722" y="22288"/>
                  </a:lnTo>
                  <a:lnTo>
                    <a:pt x="1495" y="23035"/>
                  </a:lnTo>
                  <a:lnTo>
                    <a:pt x="1267" y="23815"/>
                  </a:lnTo>
                  <a:lnTo>
                    <a:pt x="1040" y="24595"/>
                  </a:lnTo>
                  <a:lnTo>
                    <a:pt x="845" y="25407"/>
                  </a:lnTo>
                  <a:lnTo>
                    <a:pt x="682" y="26187"/>
                  </a:lnTo>
                  <a:lnTo>
                    <a:pt x="520" y="26999"/>
                  </a:lnTo>
                  <a:lnTo>
                    <a:pt x="390" y="27811"/>
                  </a:lnTo>
                  <a:lnTo>
                    <a:pt x="292" y="28624"/>
                  </a:lnTo>
                  <a:lnTo>
                    <a:pt x="195" y="29436"/>
                  </a:lnTo>
                  <a:lnTo>
                    <a:pt x="97" y="30281"/>
                  </a:lnTo>
                  <a:lnTo>
                    <a:pt x="65" y="31093"/>
                  </a:lnTo>
                  <a:lnTo>
                    <a:pt x="32" y="31938"/>
                  </a:lnTo>
                  <a:lnTo>
                    <a:pt x="0" y="32782"/>
                  </a:lnTo>
                  <a:lnTo>
                    <a:pt x="32" y="33627"/>
                  </a:lnTo>
                  <a:lnTo>
                    <a:pt x="65" y="34472"/>
                  </a:lnTo>
                  <a:lnTo>
                    <a:pt x="97" y="35317"/>
                  </a:lnTo>
                  <a:lnTo>
                    <a:pt x="195" y="36161"/>
                  </a:lnTo>
                  <a:lnTo>
                    <a:pt x="292" y="36974"/>
                  </a:lnTo>
                  <a:lnTo>
                    <a:pt x="390" y="37786"/>
                  </a:lnTo>
                  <a:lnTo>
                    <a:pt x="520" y="38598"/>
                  </a:lnTo>
                  <a:lnTo>
                    <a:pt x="682" y="39410"/>
                  </a:lnTo>
                  <a:lnTo>
                    <a:pt x="845" y="40190"/>
                  </a:lnTo>
                  <a:lnTo>
                    <a:pt x="1040" y="41002"/>
                  </a:lnTo>
                  <a:lnTo>
                    <a:pt x="1267" y="41782"/>
                  </a:lnTo>
                  <a:lnTo>
                    <a:pt x="1495" y="42562"/>
                  </a:lnTo>
                  <a:lnTo>
                    <a:pt x="1722" y="43309"/>
                  </a:lnTo>
                  <a:lnTo>
                    <a:pt x="2014" y="44056"/>
                  </a:lnTo>
                  <a:lnTo>
                    <a:pt x="2274" y="44804"/>
                  </a:lnTo>
                  <a:lnTo>
                    <a:pt x="2599" y="45551"/>
                  </a:lnTo>
                  <a:lnTo>
                    <a:pt x="2924" y="46298"/>
                  </a:lnTo>
                  <a:lnTo>
                    <a:pt x="3249" y="47013"/>
                  </a:lnTo>
                  <a:lnTo>
                    <a:pt x="3964" y="48410"/>
                  </a:lnTo>
                  <a:lnTo>
                    <a:pt x="4776" y="49807"/>
                  </a:lnTo>
                  <a:lnTo>
                    <a:pt x="5621" y="51139"/>
                  </a:lnTo>
                  <a:lnTo>
                    <a:pt x="6531" y="52406"/>
                  </a:lnTo>
                  <a:lnTo>
                    <a:pt x="7505" y="53641"/>
                  </a:lnTo>
                  <a:lnTo>
                    <a:pt x="8545" y="54843"/>
                  </a:lnTo>
                  <a:lnTo>
                    <a:pt x="9617" y="55980"/>
                  </a:lnTo>
                  <a:lnTo>
                    <a:pt x="10754" y="57052"/>
                  </a:lnTo>
                  <a:lnTo>
                    <a:pt x="11956" y="58092"/>
                  </a:lnTo>
                  <a:lnTo>
                    <a:pt x="13191" y="59067"/>
                  </a:lnTo>
                  <a:lnTo>
                    <a:pt x="14458" y="59976"/>
                  </a:lnTo>
                  <a:lnTo>
                    <a:pt x="15790" y="60854"/>
                  </a:lnTo>
                  <a:lnTo>
                    <a:pt x="17187" y="61633"/>
                  </a:lnTo>
                  <a:lnTo>
                    <a:pt x="18584" y="62348"/>
                  </a:lnTo>
                  <a:lnTo>
                    <a:pt x="19299" y="62706"/>
                  </a:lnTo>
                  <a:lnTo>
                    <a:pt x="20046" y="62998"/>
                  </a:lnTo>
                  <a:lnTo>
                    <a:pt x="20794" y="63323"/>
                  </a:lnTo>
                  <a:lnTo>
                    <a:pt x="21541" y="63583"/>
                  </a:lnTo>
                  <a:lnTo>
                    <a:pt x="22288" y="63875"/>
                  </a:lnTo>
                  <a:lnTo>
                    <a:pt x="23068" y="64103"/>
                  </a:lnTo>
                  <a:lnTo>
                    <a:pt x="23815" y="64330"/>
                  </a:lnTo>
                  <a:lnTo>
                    <a:pt x="24595" y="64558"/>
                  </a:lnTo>
                  <a:lnTo>
                    <a:pt x="25407" y="64752"/>
                  </a:lnTo>
                  <a:lnTo>
                    <a:pt x="26187" y="64915"/>
                  </a:lnTo>
                  <a:lnTo>
                    <a:pt x="26999" y="65077"/>
                  </a:lnTo>
                  <a:lnTo>
                    <a:pt x="27811" y="65207"/>
                  </a:lnTo>
                  <a:lnTo>
                    <a:pt x="28624" y="65337"/>
                  </a:lnTo>
                  <a:lnTo>
                    <a:pt x="29436" y="65402"/>
                  </a:lnTo>
                  <a:lnTo>
                    <a:pt x="30281" y="65500"/>
                  </a:lnTo>
                  <a:lnTo>
                    <a:pt x="31125" y="65532"/>
                  </a:lnTo>
                  <a:lnTo>
                    <a:pt x="31970" y="65565"/>
                  </a:lnTo>
                  <a:lnTo>
                    <a:pt x="32815" y="65597"/>
                  </a:lnTo>
                  <a:lnTo>
                    <a:pt x="33660" y="65565"/>
                  </a:lnTo>
                  <a:lnTo>
                    <a:pt x="34504" y="65532"/>
                  </a:lnTo>
                  <a:lnTo>
                    <a:pt x="35317" y="65500"/>
                  </a:lnTo>
                  <a:lnTo>
                    <a:pt x="36161" y="65402"/>
                  </a:lnTo>
                  <a:lnTo>
                    <a:pt x="36974" y="65337"/>
                  </a:lnTo>
                  <a:lnTo>
                    <a:pt x="37786" y="65207"/>
                  </a:lnTo>
                  <a:lnTo>
                    <a:pt x="38598" y="65077"/>
                  </a:lnTo>
                  <a:lnTo>
                    <a:pt x="39410" y="64915"/>
                  </a:lnTo>
                  <a:lnTo>
                    <a:pt x="40223" y="64752"/>
                  </a:lnTo>
                  <a:lnTo>
                    <a:pt x="41002" y="64558"/>
                  </a:lnTo>
                  <a:lnTo>
                    <a:pt x="41782" y="64330"/>
                  </a:lnTo>
                  <a:lnTo>
                    <a:pt x="42562" y="64103"/>
                  </a:lnTo>
                  <a:lnTo>
                    <a:pt x="43309" y="63875"/>
                  </a:lnTo>
                  <a:lnTo>
                    <a:pt x="44089" y="63583"/>
                  </a:lnTo>
                  <a:lnTo>
                    <a:pt x="44836" y="63323"/>
                  </a:lnTo>
                  <a:lnTo>
                    <a:pt x="45584" y="62998"/>
                  </a:lnTo>
                  <a:lnTo>
                    <a:pt x="46298" y="62706"/>
                  </a:lnTo>
                  <a:lnTo>
                    <a:pt x="47013" y="62348"/>
                  </a:lnTo>
                  <a:lnTo>
                    <a:pt x="48443" y="61633"/>
                  </a:lnTo>
                  <a:lnTo>
                    <a:pt x="49807" y="60854"/>
                  </a:lnTo>
                  <a:lnTo>
                    <a:pt x="51139" y="59976"/>
                  </a:lnTo>
                  <a:lnTo>
                    <a:pt x="52439" y="59067"/>
                  </a:lnTo>
                  <a:lnTo>
                    <a:pt x="53674" y="58092"/>
                  </a:lnTo>
                  <a:lnTo>
                    <a:pt x="54843" y="57052"/>
                  </a:lnTo>
                  <a:lnTo>
                    <a:pt x="55980" y="55980"/>
                  </a:lnTo>
                  <a:lnTo>
                    <a:pt x="57085" y="54843"/>
                  </a:lnTo>
                  <a:lnTo>
                    <a:pt x="58092" y="53641"/>
                  </a:lnTo>
                  <a:lnTo>
                    <a:pt x="59067" y="52406"/>
                  </a:lnTo>
                  <a:lnTo>
                    <a:pt x="60009" y="51139"/>
                  </a:lnTo>
                  <a:lnTo>
                    <a:pt x="60854" y="49807"/>
                  </a:lnTo>
                  <a:lnTo>
                    <a:pt x="61634" y="48410"/>
                  </a:lnTo>
                  <a:lnTo>
                    <a:pt x="62348" y="47013"/>
                  </a:lnTo>
                  <a:lnTo>
                    <a:pt x="62706" y="46298"/>
                  </a:lnTo>
                  <a:lnTo>
                    <a:pt x="63031" y="45551"/>
                  </a:lnTo>
                  <a:lnTo>
                    <a:pt x="63323" y="44804"/>
                  </a:lnTo>
                  <a:lnTo>
                    <a:pt x="63616" y="44056"/>
                  </a:lnTo>
                  <a:lnTo>
                    <a:pt x="63875" y="43309"/>
                  </a:lnTo>
                  <a:lnTo>
                    <a:pt x="64135" y="42562"/>
                  </a:lnTo>
                  <a:lnTo>
                    <a:pt x="64363" y="41782"/>
                  </a:lnTo>
                  <a:lnTo>
                    <a:pt x="64558" y="41002"/>
                  </a:lnTo>
                  <a:lnTo>
                    <a:pt x="64753" y="40190"/>
                  </a:lnTo>
                  <a:lnTo>
                    <a:pt x="64915" y="39410"/>
                  </a:lnTo>
                  <a:lnTo>
                    <a:pt x="65078" y="38598"/>
                  </a:lnTo>
                  <a:lnTo>
                    <a:pt x="65208" y="37786"/>
                  </a:lnTo>
                  <a:lnTo>
                    <a:pt x="65337" y="36974"/>
                  </a:lnTo>
                  <a:lnTo>
                    <a:pt x="65435" y="36161"/>
                  </a:lnTo>
                  <a:lnTo>
                    <a:pt x="65500" y="35317"/>
                  </a:lnTo>
                  <a:lnTo>
                    <a:pt x="65565" y="34472"/>
                  </a:lnTo>
                  <a:lnTo>
                    <a:pt x="65597" y="33627"/>
                  </a:lnTo>
                  <a:lnTo>
                    <a:pt x="65597" y="32782"/>
                  </a:lnTo>
                  <a:lnTo>
                    <a:pt x="65597" y="31938"/>
                  </a:lnTo>
                  <a:lnTo>
                    <a:pt x="65565" y="31093"/>
                  </a:lnTo>
                  <a:lnTo>
                    <a:pt x="65500" y="30281"/>
                  </a:lnTo>
                  <a:lnTo>
                    <a:pt x="65435" y="29436"/>
                  </a:lnTo>
                  <a:lnTo>
                    <a:pt x="65337" y="28624"/>
                  </a:lnTo>
                  <a:lnTo>
                    <a:pt x="65208" y="27811"/>
                  </a:lnTo>
                  <a:lnTo>
                    <a:pt x="65078" y="26999"/>
                  </a:lnTo>
                  <a:lnTo>
                    <a:pt x="64915" y="26187"/>
                  </a:lnTo>
                  <a:lnTo>
                    <a:pt x="64753" y="25407"/>
                  </a:lnTo>
                  <a:lnTo>
                    <a:pt x="64558" y="24595"/>
                  </a:lnTo>
                  <a:lnTo>
                    <a:pt x="64363" y="23815"/>
                  </a:lnTo>
                  <a:lnTo>
                    <a:pt x="64135" y="23035"/>
                  </a:lnTo>
                  <a:lnTo>
                    <a:pt x="63875" y="22288"/>
                  </a:lnTo>
                  <a:lnTo>
                    <a:pt x="63616" y="21508"/>
                  </a:lnTo>
                  <a:lnTo>
                    <a:pt x="63323" y="20761"/>
                  </a:lnTo>
                  <a:lnTo>
                    <a:pt x="63031" y="20046"/>
                  </a:lnTo>
                  <a:lnTo>
                    <a:pt x="62706" y="19299"/>
                  </a:lnTo>
                  <a:lnTo>
                    <a:pt x="62348" y="18584"/>
                  </a:lnTo>
                  <a:lnTo>
                    <a:pt x="61634" y="17155"/>
                  </a:lnTo>
                  <a:lnTo>
                    <a:pt x="60854" y="15790"/>
                  </a:lnTo>
                  <a:lnTo>
                    <a:pt x="60009" y="14458"/>
                  </a:lnTo>
                  <a:lnTo>
                    <a:pt x="59067" y="13191"/>
                  </a:lnTo>
                  <a:lnTo>
                    <a:pt x="58092" y="11924"/>
                  </a:lnTo>
                  <a:lnTo>
                    <a:pt x="57085" y="10754"/>
                  </a:lnTo>
                  <a:lnTo>
                    <a:pt x="55980" y="9617"/>
                  </a:lnTo>
                  <a:lnTo>
                    <a:pt x="54843" y="8512"/>
                  </a:lnTo>
                  <a:lnTo>
                    <a:pt x="53674" y="7505"/>
                  </a:lnTo>
                  <a:lnTo>
                    <a:pt x="52439" y="6530"/>
                  </a:lnTo>
                  <a:lnTo>
                    <a:pt x="51139" y="5621"/>
                  </a:lnTo>
                  <a:lnTo>
                    <a:pt x="49807" y="4744"/>
                  </a:lnTo>
                  <a:lnTo>
                    <a:pt x="48443" y="3964"/>
                  </a:lnTo>
                  <a:lnTo>
                    <a:pt x="47013" y="3249"/>
                  </a:lnTo>
                  <a:lnTo>
                    <a:pt x="46298" y="2892"/>
                  </a:lnTo>
                  <a:lnTo>
                    <a:pt x="45584" y="2567"/>
                  </a:lnTo>
                  <a:lnTo>
                    <a:pt x="44836" y="2274"/>
                  </a:lnTo>
                  <a:lnTo>
                    <a:pt x="44089" y="1982"/>
                  </a:lnTo>
                  <a:lnTo>
                    <a:pt x="43309" y="1722"/>
                  </a:lnTo>
                  <a:lnTo>
                    <a:pt x="42562" y="1495"/>
                  </a:lnTo>
                  <a:lnTo>
                    <a:pt x="41782" y="1235"/>
                  </a:lnTo>
                  <a:lnTo>
                    <a:pt x="41002" y="1040"/>
                  </a:lnTo>
                  <a:lnTo>
                    <a:pt x="40223" y="845"/>
                  </a:lnTo>
                  <a:lnTo>
                    <a:pt x="39410" y="682"/>
                  </a:lnTo>
                  <a:lnTo>
                    <a:pt x="38598" y="520"/>
                  </a:lnTo>
                  <a:lnTo>
                    <a:pt x="37786" y="390"/>
                  </a:lnTo>
                  <a:lnTo>
                    <a:pt x="36974" y="260"/>
                  </a:lnTo>
                  <a:lnTo>
                    <a:pt x="36161" y="162"/>
                  </a:lnTo>
                  <a:lnTo>
                    <a:pt x="35317" y="97"/>
                  </a:lnTo>
                  <a:lnTo>
                    <a:pt x="34504" y="32"/>
                  </a:lnTo>
                  <a:lnTo>
                    <a:pt x="33660" y="32"/>
                  </a:lnTo>
                  <a:lnTo>
                    <a:pt x="32815" y="0"/>
                  </a:lnTo>
                  <a:close/>
                </a:path>
              </a:pathLst>
            </a:custGeom>
            <a:solidFill>
              <a:srgbClr val="D1D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3"/>
          <p:cNvSpPr txBox="1">
            <a:spLocks noGrp="1"/>
          </p:cNvSpPr>
          <p:nvPr>
            <p:ph type="title" hasCustomPrompt="1"/>
          </p:nvPr>
        </p:nvSpPr>
        <p:spPr>
          <a:xfrm>
            <a:off x="4027950" y="834900"/>
            <a:ext cx="1088100" cy="475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6000"/>
              <a:buNone/>
              <a:defRPr sz="52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07" name="Google Shape;207;p3"/>
          <p:cNvSpPr txBox="1">
            <a:spLocks noGrp="1"/>
          </p:cNvSpPr>
          <p:nvPr>
            <p:ph type="subTitle" idx="1"/>
          </p:nvPr>
        </p:nvSpPr>
        <p:spPr>
          <a:xfrm>
            <a:off x="2714550" y="3017875"/>
            <a:ext cx="3714900" cy="47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a:lvl1pPr>
            <a:lvl2pPr lvl="1" algn="ctr" rtl="0">
              <a:lnSpc>
                <a:spcPct val="100000"/>
              </a:lnSpc>
              <a:spcBef>
                <a:spcPts val="12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 name="Google Shape;208;p3"/>
          <p:cNvSpPr/>
          <p:nvPr/>
        </p:nvSpPr>
        <p:spPr>
          <a:xfrm>
            <a:off x="4113946" y="614550"/>
            <a:ext cx="916200" cy="916200"/>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txBox="1">
            <a:spLocks noGrp="1"/>
          </p:cNvSpPr>
          <p:nvPr>
            <p:ph type="title" idx="2"/>
          </p:nvPr>
        </p:nvSpPr>
        <p:spPr>
          <a:xfrm>
            <a:off x="3462349" y="1907925"/>
            <a:ext cx="22194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4">
    <p:spTree>
      <p:nvGrpSpPr>
        <p:cNvPr id="1" name="Shape 1707"/>
        <p:cNvGrpSpPr/>
        <p:nvPr/>
      </p:nvGrpSpPr>
      <p:grpSpPr>
        <a:xfrm>
          <a:off x="0" y="0"/>
          <a:ext cx="0" cy="0"/>
          <a:chOff x="0" y="0"/>
          <a:chExt cx="0" cy="0"/>
        </a:xfrm>
      </p:grpSpPr>
      <p:sp>
        <p:nvSpPr>
          <p:cNvPr id="1708" name="Google Shape;1708;p29"/>
          <p:cNvSpPr/>
          <p:nvPr/>
        </p:nvSpPr>
        <p:spPr>
          <a:xfrm rot="10800000" flipH="1">
            <a:off x="0" y="0"/>
            <a:ext cx="9144052" cy="5187100"/>
          </a:xfrm>
          <a:custGeom>
            <a:avLst/>
            <a:gdLst/>
            <a:ahLst/>
            <a:cxnLst/>
            <a:rect l="l" t="t" r="r" b="b"/>
            <a:pathLst>
              <a:path w="275216" h="156509" extrusionOk="0">
                <a:moveTo>
                  <a:pt x="6251" y="311"/>
                </a:moveTo>
                <a:lnTo>
                  <a:pt x="6251" y="6247"/>
                </a:lnTo>
                <a:lnTo>
                  <a:pt x="315" y="6247"/>
                </a:lnTo>
                <a:lnTo>
                  <a:pt x="315" y="311"/>
                </a:lnTo>
                <a:close/>
                <a:moveTo>
                  <a:pt x="12498" y="311"/>
                </a:moveTo>
                <a:lnTo>
                  <a:pt x="12498" y="6247"/>
                </a:lnTo>
                <a:lnTo>
                  <a:pt x="6562" y="6247"/>
                </a:lnTo>
                <a:lnTo>
                  <a:pt x="6562" y="311"/>
                </a:lnTo>
                <a:close/>
                <a:moveTo>
                  <a:pt x="18745" y="311"/>
                </a:moveTo>
                <a:lnTo>
                  <a:pt x="18745" y="6247"/>
                </a:lnTo>
                <a:lnTo>
                  <a:pt x="12810" y="6247"/>
                </a:lnTo>
                <a:lnTo>
                  <a:pt x="12810" y="311"/>
                </a:lnTo>
                <a:close/>
                <a:moveTo>
                  <a:pt x="24992" y="311"/>
                </a:moveTo>
                <a:lnTo>
                  <a:pt x="24992" y="6247"/>
                </a:lnTo>
                <a:lnTo>
                  <a:pt x="19058" y="6247"/>
                </a:lnTo>
                <a:lnTo>
                  <a:pt x="19058" y="311"/>
                </a:lnTo>
                <a:close/>
                <a:moveTo>
                  <a:pt x="31241" y="311"/>
                </a:moveTo>
                <a:lnTo>
                  <a:pt x="31241" y="6247"/>
                </a:lnTo>
                <a:lnTo>
                  <a:pt x="25305" y="6247"/>
                </a:lnTo>
                <a:lnTo>
                  <a:pt x="25305" y="311"/>
                </a:lnTo>
                <a:close/>
                <a:moveTo>
                  <a:pt x="37489" y="311"/>
                </a:moveTo>
                <a:lnTo>
                  <a:pt x="37489" y="6247"/>
                </a:lnTo>
                <a:lnTo>
                  <a:pt x="31553" y="6247"/>
                </a:lnTo>
                <a:lnTo>
                  <a:pt x="31553" y="311"/>
                </a:lnTo>
                <a:close/>
                <a:moveTo>
                  <a:pt x="43737" y="311"/>
                </a:moveTo>
                <a:lnTo>
                  <a:pt x="43737" y="6247"/>
                </a:lnTo>
                <a:lnTo>
                  <a:pt x="37802" y="6247"/>
                </a:lnTo>
                <a:lnTo>
                  <a:pt x="37802" y="311"/>
                </a:lnTo>
                <a:close/>
                <a:moveTo>
                  <a:pt x="49985" y="311"/>
                </a:moveTo>
                <a:lnTo>
                  <a:pt x="49985" y="6247"/>
                </a:lnTo>
                <a:lnTo>
                  <a:pt x="44049" y="6247"/>
                </a:lnTo>
                <a:lnTo>
                  <a:pt x="44049" y="311"/>
                </a:lnTo>
                <a:close/>
                <a:moveTo>
                  <a:pt x="56232" y="311"/>
                </a:moveTo>
                <a:lnTo>
                  <a:pt x="56232" y="6247"/>
                </a:lnTo>
                <a:lnTo>
                  <a:pt x="50296" y="6247"/>
                </a:lnTo>
                <a:lnTo>
                  <a:pt x="50296" y="311"/>
                </a:lnTo>
                <a:close/>
                <a:moveTo>
                  <a:pt x="62480" y="311"/>
                </a:moveTo>
                <a:lnTo>
                  <a:pt x="62480" y="6247"/>
                </a:lnTo>
                <a:lnTo>
                  <a:pt x="56545" y="6247"/>
                </a:lnTo>
                <a:lnTo>
                  <a:pt x="56545" y="311"/>
                </a:lnTo>
                <a:close/>
                <a:moveTo>
                  <a:pt x="68727" y="311"/>
                </a:moveTo>
                <a:lnTo>
                  <a:pt x="68727" y="6247"/>
                </a:lnTo>
                <a:lnTo>
                  <a:pt x="62792" y="6247"/>
                </a:lnTo>
                <a:lnTo>
                  <a:pt x="62792" y="311"/>
                </a:lnTo>
                <a:close/>
                <a:moveTo>
                  <a:pt x="74975" y="311"/>
                </a:moveTo>
                <a:lnTo>
                  <a:pt x="74975" y="6247"/>
                </a:lnTo>
                <a:lnTo>
                  <a:pt x="69039" y="6247"/>
                </a:lnTo>
                <a:lnTo>
                  <a:pt x="69039" y="311"/>
                </a:lnTo>
                <a:close/>
                <a:moveTo>
                  <a:pt x="81223" y="311"/>
                </a:moveTo>
                <a:lnTo>
                  <a:pt x="81223" y="6247"/>
                </a:lnTo>
                <a:lnTo>
                  <a:pt x="75286" y="6247"/>
                </a:lnTo>
                <a:lnTo>
                  <a:pt x="75286" y="311"/>
                </a:lnTo>
                <a:close/>
                <a:moveTo>
                  <a:pt x="87470" y="311"/>
                </a:moveTo>
                <a:lnTo>
                  <a:pt x="87470" y="6247"/>
                </a:lnTo>
                <a:lnTo>
                  <a:pt x="81535" y="6247"/>
                </a:lnTo>
                <a:lnTo>
                  <a:pt x="81535" y="311"/>
                </a:lnTo>
                <a:close/>
                <a:moveTo>
                  <a:pt x="93720" y="311"/>
                </a:moveTo>
                <a:lnTo>
                  <a:pt x="93720" y="6247"/>
                </a:lnTo>
                <a:lnTo>
                  <a:pt x="87784" y="6247"/>
                </a:lnTo>
                <a:lnTo>
                  <a:pt x="87784" y="311"/>
                </a:lnTo>
                <a:close/>
                <a:moveTo>
                  <a:pt x="99967" y="311"/>
                </a:moveTo>
                <a:lnTo>
                  <a:pt x="99967" y="6247"/>
                </a:lnTo>
                <a:lnTo>
                  <a:pt x="94031" y="6247"/>
                </a:lnTo>
                <a:lnTo>
                  <a:pt x="94031" y="311"/>
                </a:lnTo>
                <a:close/>
                <a:moveTo>
                  <a:pt x="106214" y="311"/>
                </a:moveTo>
                <a:lnTo>
                  <a:pt x="106214" y="6247"/>
                </a:lnTo>
                <a:lnTo>
                  <a:pt x="100280" y="6247"/>
                </a:lnTo>
                <a:lnTo>
                  <a:pt x="100280" y="311"/>
                </a:lnTo>
                <a:close/>
                <a:moveTo>
                  <a:pt x="112461" y="311"/>
                </a:moveTo>
                <a:lnTo>
                  <a:pt x="112461" y="6247"/>
                </a:lnTo>
                <a:lnTo>
                  <a:pt x="106527" y="6247"/>
                </a:lnTo>
                <a:lnTo>
                  <a:pt x="106527" y="311"/>
                </a:lnTo>
                <a:close/>
                <a:moveTo>
                  <a:pt x="118710" y="311"/>
                </a:moveTo>
                <a:lnTo>
                  <a:pt x="118710" y="6247"/>
                </a:lnTo>
                <a:lnTo>
                  <a:pt x="112774" y="6247"/>
                </a:lnTo>
                <a:lnTo>
                  <a:pt x="112774" y="311"/>
                </a:lnTo>
                <a:close/>
                <a:moveTo>
                  <a:pt x="124957" y="311"/>
                </a:moveTo>
                <a:lnTo>
                  <a:pt x="124957" y="6247"/>
                </a:lnTo>
                <a:lnTo>
                  <a:pt x="119021" y="6247"/>
                </a:lnTo>
                <a:lnTo>
                  <a:pt x="119021" y="311"/>
                </a:lnTo>
                <a:close/>
                <a:moveTo>
                  <a:pt x="131204" y="311"/>
                </a:moveTo>
                <a:lnTo>
                  <a:pt x="131204" y="6247"/>
                </a:lnTo>
                <a:lnTo>
                  <a:pt x="125270" y="6247"/>
                </a:lnTo>
                <a:lnTo>
                  <a:pt x="125270" y="311"/>
                </a:lnTo>
                <a:close/>
                <a:moveTo>
                  <a:pt x="137451" y="311"/>
                </a:moveTo>
                <a:lnTo>
                  <a:pt x="137451" y="6247"/>
                </a:lnTo>
                <a:lnTo>
                  <a:pt x="131517" y="6247"/>
                </a:lnTo>
                <a:lnTo>
                  <a:pt x="131517" y="311"/>
                </a:lnTo>
                <a:close/>
                <a:moveTo>
                  <a:pt x="143702" y="311"/>
                </a:moveTo>
                <a:lnTo>
                  <a:pt x="143702" y="6247"/>
                </a:lnTo>
                <a:lnTo>
                  <a:pt x="137766" y="6247"/>
                </a:lnTo>
                <a:lnTo>
                  <a:pt x="137766" y="311"/>
                </a:lnTo>
                <a:close/>
                <a:moveTo>
                  <a:pt x="149949" y="311"/>
                </a:moveTo>
                <a:lnTo>
                  <a:pt x="149949" y="6247"/>
                </a:lnTo>
                <a:lnTo>
                  <a:pt x="144015" y="6247"/>
                </a:lnTo>
                <a:lnTo>
                  <a:pt x="144015" y="311"/>
                </a:lnTo>
                <a:close/>
                <a:moveTo>
                  <a:pt x="156196" y="311"/>
                </a:moveTo>
                <a:lnTo>
                  <a:pt x="156196" y="6247"/>
                </a:lnTo>
                <a:lnTo>
                  <a:pt x="150262" y="6247"/>
                </a:lnTo>
                <a:lnTo>
                  <a:pt x="150262" y="311"/>
                </a:lnTo>
                <a:close/>
                <a:moveTo>
                  <a:pt x="162445" y="311"/>
                </a:moveTo>
                <a:lnTo>
                  <a:pt x="162445" y="6247"/>
                </a:lnTo>
                <a:lnTo>
                  <a:pt x="156509" y="6247"/>
                </a:lnTo>
                <a:lnTo>
                  <a:pt x="156509" y="311"/>
                </a:lnTo>
                <a:close/>
                <a:moveTo>
                  <a:pt x="168692" y="311"/>
                </a:moveTo>
                <a:lnTo>
                  <a:pt x="168692" y="6247"/>
                </a:lnTo>
                <a:lnTo>
                  <a:pt x="162756" y="6247"/>
                </a:lnTo>
                <a:lnTo>
                  <a:pt x="162756" y="311"/>
                </a:lnTo>
                <a:close/>
                <a:moveTo>
                  <a:pt x="174939" y="311"/>
                </a:moveTo>
                <a:lnTo>
                  <a:pt x="174939" y="6247"/>
                </a:lnTo>
                <a:lnTo>
                  <a:pt x="169005" y="6247"/>
                </a:lnTo>
                <a:lnTo>
                  <a:pt x="169005" y="311"/>
                </a:lnTo>
                <a:close/>
                <a:moveTo>
                  <a:pt x="181186" y="311"/>
                </a:moveTo>
                <a:lnTo>
                  <a:pt x="181186" y="6247"/>
                </a:lnTo>
                <a:lnTo>
                  <a:pt x="175252" y="6247"/>
                </a:lnTo>
                <a:lnTo>
                  <a:pt x="175252" y="311"/>
                </a:lnTo>
                <a:close/>
                <a:moveTo>
                  <a:pt x="187435" y="311"/>
                </a:moveTo>
                <a:lnTo>
                  <a:pt x="187435" y="6247"/>
                </a:lnTo>
                <a:lnTo>
                  <a:pt x="181499" y="6247"/>
                </a:lnTo>
                <a:lnTo>
                  <a:pt x="181499" y="311"/>
                </a:lnTo>
                <a:close/>
                <a:moveTo>
                  <a:pt x="193684" y="311"/>
                </a:moveTo>
                <a:lnTo>
                  <a:pt x="193684" y="6247"/>
                </a:lnTo>
                <a:lnTo>
                  <a:pt x="187749" y="6247"/>
                </a:lnTo>
                <a:lnTo>
                  <a:pt x="187749" y="311"/>
                </a:lnTo>
                <a:close/>
                <a:moveTo>
                  <a:pt x="199931" y="311"/>
                </a:moveTo>
                <a:lnTo>
                  <a:pt x="199931" y="6247"/>
                </a:lnTo>
                <a:lnTo>
                  <a:pt x="193996" y="6247"/>
                </a:lnTo>
                <a:lnTo>
                  <a:pt x="193996" y="311"/>
                </a:lnTo>
                <a:close/>
                <a:moveTo>
                  <a:pt x="206180" y="311"/>
                </a:moveTo>
                <a:lnTo>
                  <a:pt x="206180" y="6247"/>
                </a:lnTo>
                <a:lnTo>
                  <a:pt x="200244" y="6247"/>
                </a:lnTo>
                <a:lnTo>
                  <a:pt x="200244" y="311"/>
                </a:lnTo>
                <a:close/>
                <a:moveTo>
                  <a:pt x="212427" y="311"/>
                </a:moveTo>
                <a:lnTo>
                  <a:pt x="212427" y="6247"/>
                </a:lnTo>
                <a:lnTo>
                  <a:pt x="206491" y="6247"/>
                </a:lnTo>
                <a:lnTo>
                  <a:pt x="206491" y="311"/>
                </a:lnTo>
                <a:close/>
                <a:moveTo>
                  <a:pt x="218674" y="311"/>
                </a:moveTo>
                <a:lnTo>
                  <a:pt x="218674" y="6247"/>
                </a:lnTo>
                <a:lnTo>
                  <a:pt x="212739" y="6247"/>
                </a:lnTo>
                <a:lnTo>
                  <a:pt x="212739" y="311"/>
                </a:lnTo>
                <a:close/>
                <a:moveTo>
                  <a:pt x="224921" y="311"/>
                </a:moveTo>
                <a:lnTo>
                  <a:pt x="224921" y="6247"/>
                </a:lnTo>
                <a:lnTo>
                  <a:pt x="218987" y="6247"/>
                </a:lnTo>
                <a:lnTo>
                  <a:pt x="218987" y="311"/>
                </a:lnTo>
                <a:close/>
                <a:moveTo>
                  <a:pt x="231170" y="311"/>
                </a:moveTo>
                <a:lnTo>
                  <a:pt x="231170" y="6247"/>
                </a:lnTo>
                <a:lnTo>
                  <a:pt x="225234" y="6247"/>
                </a:lnTo>
                <a:lnTo>
                  <a:pt x="225234" y="311"/>
                </a:lnTo>
                <a:close/>
                <a:moveTo>
                  <a:pt x="237417" y="311"/>
                </a:moveTo>
                <a:lnTo>
                  <a:pt x="237417" y="6247"/>
                </a:lnTo>
                <a:lnTo>
                  <a:pt x="231481" y="6247"/>
                </a:lnTo>
                <a:lnTo>
                  <a:pt x="231481" y="311"/>
                </a:lnTo>
                <a:close/>
                <a:moveTo>
                  <a:pt x="243664" y="311"/>
                </a:moveTo>
                <a:lnTo>
                  <a:pt x="243664" y="6247"/>
                </a:lnTo>
                <a:lnTo>
                  <a:pt x="237729" y="6247"/>
                </a:lnTo>
                <a:lnTo>
                  <a:pt x="237729" y="311"/>
                </a:lnTo>
                <a:close/>
                <a:moveTo>
                  <a:pt x="249914" y="311"/>
                </a:moveTo>
                <a:lnTo>
                  <a:pt x="249914" y="6247"/>
                </a:lnTo>
                <a:lnTo>
                  <a:pt x="243978" y="6247"/>
                </a:lnTo>
                <a:lnTo>
                  <a:pt x="243978" y="311"/>
                </a:lnTo>
                <a:close/>
                <a:moveTo>
                  <a:pt x="256161" y="311"/>
                </a:moveTo>
                <a:lnTo>
                  <a:pt x="256161" y="6247"/>
                </a:lnTo>
                <a:lnTo>
                  <a:pt x="250225" y="6247"/>
                </a:lnTo>
                <a:lnTo>
                  <a:pt x="250225" y="311"/>
                </a:lnTo>
                <a:close/>
                <a:moveTo>
                  <a:pt x="262409" y="311"/>
                </a:moveTo>
                <a:lnTo>
                  <a:pt x="262409" y="6247"/>
                </a:lnTo>
                <a:lnTo>
                  <a:pt x="256474" y="6247"/>
                </a:lnTo>
                <a:lnTo>
                  <a:pt x="256474" y="311"/>
                </a:lnTo>
                <a:close/>
                <a:moveTo>
                  <a:pt x="268656" y="311"/>
                </a:moveTo>
                <a:lnTo>
                  <a:pt x="268656" y="6247"/>
                </a:lnTo>
                <a:lnTo>
                  <a:pt x="262721" y="6247"/>
                </a:lnTo>
                <a:lnTo>
                  <a:pt x="262721" y="311"/>
                </a:lnTo>
                <a:close/>
                <a:moveTo>
                  <a:pt x="274904" y="311"/>
                </a:moveTo>
                <a:lnTo>
                  <a:pt x="274904" y="6247"/>
                </a:lnTo>
                <a:lnTo>
                  <a:pt x="268968" y="6247"/>
                </a:lnTo>
                <a:lnTo>
                  <a:pt x="268968" y="311"/>
                </a:lnTo>
                <a:close/>
                <a:moveTo>
                  <a:pt x="6251" y="6560"/>
                </a:moveTo>
                <a:lnTo>
                  <a:pt x="6251" y="12494"/>
                </a:lnTo>
                <a:lnTo>
                  <a:pt x="315" y="12494"/>
                </a:lnTo>
                <a:lnTo>
                  <a:pt x="315" y="6560"/>
                </a:lnTo>
                <a:close/>
                <a:moveTo>
                  <a:pt x="12498" y="6560"/>
                </a:moveTo>
                <a:lnTo>
                  <a:pt x="12498" y="12494"/>
                </a:lnTo>
                <a:lnTo>
                  <a:pt x="6562" y="12494"/>
                </a:lnTo>
                <a:lnTo>
                  <a:pt x="6562" y="6560"/>
                </a:lnTo>
                <a:close/>
                <a:moveTo>
                  <a:pt x="18745" y="6560"/>
                </a:moveTo>
                <a:lnTo>
                  <a:pt x="18745" y="12494"/>
                </a:lnTo>
                <a:lnTo>
                  <a:pt x="12810" y="12494"/>
                </a:lnTo>
                <a:lnTo>
                  <a:pt x="12810" y="6560"/>
                </a:lnTo>
                <a:close/>
                <a:moveTo>
                  <a:pt x="24992" y="6560"/>
                </a:moveTo>
                <a:lnTo>
                  <a:pt x="24992" y="12494"/>
                </a:lnTo>
                <a:lnTo>
                  <a:pt x="19058" y="12494"/>
                </a:lnTo>
                <a:lnTo>
                  <a:pt x="19058" y="6560"/>
                </a:lnTo>
                <a:close/>
                <a:moveTo>
                  <a:pt x="31241" y="6560"/>
                </a:moveTo>
                <a:lnTo>
                  <a:pt x="31241" y="12494"/>
                </a:lnTo>
                <a:lnTo>
                  <a:pt x="25305" y="12494"/>
                </a:lnTo>
                <a:lnTo>
                  <a:pt x="25305" y="6560"/>
                </a:lnTo>
                <a:close/>
                <a:moveTo>
                  <a:pt x="37489" y="6560"/>
                </a:moveTo>
                <a:lnTo>
                  <a:pt x="37489" y="12494"/>
                </a:lnTo>
                <a:lnTo>
                  <a:pt x="31553" y="12494"/>
                </a:lnTo>
                <a:lnTo>
                  <a:pt x="31553" y="6560"/>
                </a:lnTo>
                <a:close/>
                <a:moveTo>
                  <a:pt x="43737" y="6560"/>
                </a:moveTo>
                <a:lnTo>
                  <a:pt x="43737" y="12494"/>
                </a:lnTo>
                <a:lnTo>
                  <a:pt x="37802" y="12494"/>
                </a:lnTo>
                <a:lnTo>
                  <a:pt x="37802" y="6560"/>
                </a:lnTo>
                <a:close/>
                <a:moveTo>
                  <a:pt x="49985" y="6560"/>
                </a:moveTo>
                <a:lnTo>
                  <a:pt x="49985" y="12494"/>
                </a:lnTo>
                <a:lnTo>
                  <a:pt x="44049" y="12494"/>
                </a:lnTo>
                <a:lnTo>
                  <a:pt x="44049" y="6560"/>
                </a:lnTo>
                <a:close/>
                <a:moveTo>
                  <a:pt x="56232" y="6560"/>
                </a:moveTo>
                <a:lnTo>
                  <a:pt x="56232" y="12494"/>
                </a:lnTo>
                <a:lnTo>
                  <a:pt x="50296" y="12494"/>
                </a:lnTo>
                <a:lnTo>
                  <a:pt x="50296" y="6560"/>
                </a:lnTo>
                <a:close/>
                <a:moveTo>
                  <a:pt x="62480" y="6560"/>
                </a:moveTo>
                <a:lnTo>
                  <a:pt x="62480" y="12494"/>
                </a:lnTo>
                <a:lnTo>
                  <a:pt x="56545" y="12494"/>
                </a:lnTo>
                <a:lnTo>
                  <a:pt x="56545" y="6560"/>
                </a:lnTo>
                <a:close/>
                <a:moveTo>
                  <a:pt x="68727" y="6560"/>
                </a:moveTo>
                <a:lnTo>
                  <a:pt x="68727" y="12494"/>
                </a:lnTo>
                <a:lnTo>
                  <a:pt x="62792" y="12494"/>
                </a:lnTo>
                <a:lnTo>
                  <a:pt x="62792" y="6560"/>
                </a:lnTo>
                <a:close/>
                <a:moveTo>
                  <a:pt x="74975" y="6560"/>
                </a:moveTo>
                <a:lnTo>
                  <a:pt x="74975" y="12494"/>
                </a:lnTo>
                <a:lnTo>
                  <a:pt x="69039" y="12494"/>
                </a:lnTo>
                <a:lnTo>
                  <a:pt x="69039" y="6560"/>
                </a:lnTo>
                <a:close/>
                <a:moveTo>
                  <a:pt x="81223" y="6560"/>
                </a:moveTo>
                <a:lnTo>
                  <a:pt x="81223" y="12494"/>
                </a:lnTo>
                <a:lnTo>
                  <a:pt x="75286" y="12494"/>
                </a:lnTo>
                <a:lnTo>
                  <a:pt x="75286" y="6560"/>
                </a:lnTo>
                <a:close/>
                <a:moveTo>
                  <a:pt x="87470" y="6560"/>
                </a:moveTo>
                <a:lnTo>
                  <a:pt x="87470" y="12494"/>
                </a:lnTo>
                <a:lnTo>
                  <a:pt x="81535" y="12494"/>
                </a:lnTo>
                <a:lnTo>
                  <a:pt x="81535" y="6560"/>
                </a:lnTo>
                <a:close/>
                <a:moveTo>
                  <a:pt x="93720" y="6560"/>
                </a:moveTo>
                <a:lnTo>
                  <a:pt x="93720" y="12494"/>
                </a:lnTo>
                <a:lnTo>
                  <a:pt x="87784" y="12494"/>
                </a:lnTo>
                <a:lnTo>
                  <a:pt x="87784" y="6560"/>
                </a:lnTo>
                <a:close/>
                <a:moveTo>
                  <a:pt x="99967" y="6560"/>
                </a:moveTo>
                <a:lnTo>
                  <a:pt x="99967" y="12494"/>
                </a:lnTo>
                <a:lnTo>
                  <a:pt x="94031" y="12494"/>
                </a:lnTo>
                <a:lnTo>
                  <a:pt x="94031" y="6560"/>
                </a:lnTo>
                <a:close/>
                <a:moveTo>
                  <a:pt x="106214" y="6560"/>
                </a:moveTo>
                <a:lnTo>
                  <a:pt x="106214" y="12494"/>
                </a:lnTo>
                <a:lnTo>
                  <a:pt x="100280" y="12494"/>
                </a:lnTo>
                <a:lnTo>
                  <a:pt x="100280" y="6560"/>
                </a:lnTo>
                <a:close/>
                <a:moveTo>
                  <a:pt x="112461" y="6560"/>
                </a:moveTo>
                <a:lnTo>
                  <a:pt x="112461" y="12494"/>
                </a:lnTo>
                <a:lnTo>
                  <a:pt x="106527" y="12494"/>
                </a:lnTo>
                <a:lnTo>
                  <a:pt x="106527" y="6560"/>
                </a:lnTo>
                <a:close/>
                <a:moveTo>
                  <a:pt x="118710" y="6560"/>
                </a:moveTo>
                <a:lnTo>
                  <a:pt x="118710" y="12494"/>
                </a:lnTo>
                <a:lnTo>
                  <a:pt x="112774" y="12494"/>
                </a:lnTo>
                <a:lnTo>
                  <a:pt x="112774" y="6560"/>
                </a:lnTo>
                <a:close/>
                <a:moveTo>
                  <a:pt x="124957" y="6560"/>
                </a:moveTo>
                <a:lnTo>
                  <a:pt x="124957" y="12494"/>
                </a:lnTo>
                <a:lnTo>
                  <a:pt x="119021" y="12494"/>
                </a:lnTo>
                <a:lnTo>
                  <a:pt x="119021" y="6560"/>
                </a:lnTo>
                <a:close/>
                <a:moveTo>
                  <a:pt x="131204" y="6560"/>
                </a:moveTo>
                <a:lnTo>
                  <a:pt x="131204" y="12494"/>
                </a:lnTo>
                <a:lnTo>
                  <a:pt x="125270" y="12494"/>
                </a:lnTo>
                <a:lnTo>
                  <a:pt x="125270" y="6560"/>
                </a:lnTo>
                <a:close/>
                <a:moveTo>
                  <a:pt x="137451" y="6560"/>
                </a:moveTo>
                <a:lnTo>
                  <a:pt x="137451" y="12494"/>
                </a:lnTo>
                <a:lnTo>
                  <a:pt x="131517" y="12494"/>
                </a:lnTo>
                <a:lnTo>
                  <a:pt x="131517" y="6560"/>
                </a:lnTo>
                <a:close/>
                <a:moveTo>
                  <a:pt x="143702" y="6560"/>
                </a:moveTo>
                <a:lnTo>
                  <a:pt x="143702" y="12494"/>
                </a:lnTo>
                <a:lnTo>
                  <a:pt x="137766" y="12494"/>
                </a:lnTo>
                <a:lnTo>
                  <a:pt x="137766" y="6560"/>
                </a:lnTo>
                <a:close/>
                <a:moveTo>
                  <a:pt x="149949" y="6560"/>
                </a:moveTo>
                <a:lnTo>
                  <a:pt x="149949" y="12494"/>
                </a:lnTo>
                <a:lnTo>
                  <a:pt x="144015" y="12494"/>
                </a:lnTo>
                <a:lnTo>
                  <a:pt x="144015" y="6560"/>
                </a:lnTo>
                <a:close/>
                <a:moveTo>
                  <a:pt x="156196" y="6560"/>
                </a:moveTo>
                <a:lnTo>
                  <a:pt x="156196" y="12494"/>
                </a:lnTo>
                <a:lnTo>
                  <a:pt x="150262" y="12494"/>
                </a:lnTo>
                <a:lnTo>
                  <a:pt x="150262" y="6560"/>
                </a:lnTo>
                <a:close/>
                <a:moveTo>
                  <a:pt x="162445" y="6560"/>
                </a:moveTo>
                <a:lnTo>
                  <a:pt x="162445" y="12494"/>
                </a:lnTo>
                <a:lnTo>
                  <a:pt x="156509" y="12494"/>
                </a:lnTo>
                <a:lnTo>
                  <a:pt x="156509" y="6560"/>
                </a:lnTo>
                <a:close/>
                <a:moveTo>
                  <a:pt x="168692" y="6560"/>
                </a:moveTo>
                <a:lnTo>
                  <a:pt x="168692" y="12494"/>
                </a:lnTo>
                <a:lnTo>
                  <a:pt x="162756" y="12494"/>
                </a:lnTo>
                <a:lnTo>
                  <a:pt x="162756" y="6560"/>
                </a:lnTo>
                <a:close/>
                <a:moveTo>
                  <a:pt x="174939" y="6560"/>
                </a:moveTo>
                <a:lnTo>
                  <a:pt x="174939" y="12494"/>
                </a:lnTo>
                <a:lnTo>
                  <a:pt x="169005" y="12494"/>
                </a:lnTo>
                <a:lnTo>
                  <a:pt x="169005" y="6560"/>
                </a:lnTo>
                <a:close/>
                <a:moveTo>
                  <a:pt x="181186" y="6560"/>
                </a:moveTo>
                <a:lnTo>
                  <a:pt x="181186" y="12494"/>
                </a:lnTo>
                <a:lnTo>
                  <a:pt x="175252" y="12494"/>
                </a:lnTo>
                <a:lnTo>
                  <a:pt x="175252" y="6560"/>
                </a:lnTo>
                <a:close/>
                <a:moveTo>
                  <a:pt x="187435" y="6560"/>
                </a:moveTo>
                <a:lnTo>
                  <a:pt x="187435" y="12494"/>
                </a:lnTo>
                <a:lnTo>
                  <a:pt x="181499" y="12494"/>
                </a:lnTo>
                <a:lnTo>
                  <a:pt x="181499" y="6560"/>
                </a:lnTo>
                <a:close/>
                <a:moveTo>
                  <a:pt x="193684" y="6560"/>
                </a:moveTo>
                <a:lnTo>
                  <a:pt x="193684" y="12494"/>
                </a:lnTo>
                <a:lnTo>
                  <a:pt x="187749" y="12494"/>
                </a:lnTo>
                <a:lnTo>
                  <a:pt x="187749" y="6560"/>
                </a:lnTo>
                <a:close/>
                <a:moveTo>
                  <a:pt x="199931" y="6560"/>
                </a:moveTo>
                <a:lnTo>
                  <a:pt x="199931" y="12494"/>
                </a:lnTo>
                <a:lnTo>
                  <a:pt x="193996" y="12494"/>
                </a:lnTo>
                <a:lnTo>
                  <a:pt x="193996" y="6560"/>
                </a:lnTo>
                <a:close/>
                <a:moveTo>
                  <a:pt x="206180" y="6560"/>
                </a:moveTo>
                <a:lnTo>
                  <a:pt x="206180" y="12494"/>
                </a:lnTo>
                <a:lnTo>
                  <a:pt x="200244" y="12494"/>
                </a:lnTo>
                <a:lnTo>
                  <a:pt x="200244" y="6560"/>
                </a:lnTo>
                <a:close/>
                <a:moveTo>
                  <a:pt x="212427" y="6560"/>
                </a:moveTo>
                <a:lnTo>
                  <a:pt x="212427" y="12494"/>
                </a:lnTo>
                <a:lnTo>
                  <a:pt x="206491" y="12494"/>
                </a:lnTo>
                <a:lnTo>
                  <a:pt x="206491" y="6560"/>
                </a:lnTo>
                <a:close/>
                <a:moveTo>
                  <a:pt x="218674" y="6560"/>
                </a:moveTo>
                <a:lnTo>
                  <a:pt x="218674" y="12494"/>
                </a:lnTo>
                <a:lnTo>
                  <a:pt x="212739" y="12494"/>
                </a:lnTo>
                <a:lnTo>
                  <a:pt x="212739" y="6560"/>
                </a:lnTo>
                <a:close/>
                <a:moveTo>
                  <a:pt x="224921" y="6560"/>
                </a:moveTo>
                <a:lnTo>
                  <a:pt x="224921" y="12494"/>
                </a:lnTo>
                <a:lnTo>
                  <a:pt x="218987" y="12494"/>
                </a:lnTo>
                <a:lnTo>
                  <a:pt x="218987" y="6560"/>
                </a:lnTo>
                <a:close/>
                <a:moveTo>
                  <a:pt x="231170" y="6560"/>
                </a:moveTo>
                <a:lnTo>
                  <a:pt x="231170" y="12494"/>
                </a:lnTo>
                <a:lnTo>
                  <a:pt x="225234" y="12494"/>
                </a:lnTo>
                <a:lnTo>
                  <a:pt x="225234" y="6560"/>
                </a:lnTo>
                <a:close/>
                <a:moveTo>
                  <a:pt x="237417" y="6560"/>
                </a:moveTo>
                <a:lnTo>
                  <a:pt x="237417" y="12494"/>
                </a:lnTo>
                <a:lnTo>
                  <a:pt x="231481" y="12494"/>
                </a:lnTo>
                <a:lnTo>
                  <a:pt x="231481" y="6560"/>
                </a:lnTo>
                <a:close/>
                <a:moveTo>
                  <a:pt x="243664" y="6560"/>
                </a:moveTo>
                <a:lnTo>
                  <a:pt x="243664" y="12494"/>
                </a:lnTo>
                <a:lnTo>
                  <a:pt x="237729" y="12494"/>
                </a:lnTo>
                <a:lnTo>
                  <a:pt x="237729" y="6560"/>
                </a:lnTo>
                <a:close/>
                <a:moveTo>
                  <a:pt x="249914" y="6560"/>
                </a:moveTo>
                <a:lnTo>
                  <a:pt x="249914" y="12494"/>
                </a:lnTo>
                <a:lnTo>
                  <a:pt x="243978" y="12494"/>
                </a:lnTo>
                <a:lnTo>
                  <a:pt x="243978" y="6560"/>
                </a:lnTo>
                <a:close/>
                <a:moveTo>
                  <a:pt x="256161" y="6560"/>
                </a:moveTo>
                <a:lnTo>
                  <a:pt x="256161" y="12494"/>
                </a:lnTo>
                <a:lnTo>
                  <a:pt x="250225" y="12494"/>
                </a:lnTo>
                <a:lnTo>
                  <a:pt x="250225" y="6560"/>
                </a:lnTo>
                <a:close/>
                <a:moveTo>
                  <a:pt x="262409" y="6560"/>
                </a:moveTo>
                <a:lnTo>
                  <a:pt x="262409" y="12494"/>
                </a:lnTo>
                <a:lnTo>
                  <a:pt x="256474" y="12494"/>
                </a:lnTo>
                <a:lnTo>
                  <a:pt x="256474" y="6560"/>
                </a:lnTo>
                <a:close/>
                <a:moveTo>
                  <a:pt x="268656" y="6560"/>
                </a:moveTo>
                <a:lnTo>
                  <a:pt x="268656" y="12494"/>
                </a:lnTo>
                <a:lnTo>
                  <a:pt x="262721" y="12494"/>
                </a:lnTo>
                <a:lnTo>
                  <a:pt x="262721" y="6560"/>
                </a:lnTo>
                <a:close/>
                <a:moveTo>
                  <a:pt x="274904" y="6560"/>
                </a:moveTo>
                <a:lnTo>
                  <a:pt x="274904" y="12494"/>
                </a:lnTo>
                <a:lnTo>
                  <a:pt x="268968" y="12494"/>
                </a:lnTo>
                <a:lnTo>
                  <a:pt x="268968" y="6560"/>
                </a:lnTo>
                <a:close/>
                <a:moveTo>
                  <a:pt x="6251" y="12807"/>
                </a:moveTo>
                <a:lnTo>
                  <a:pt x="6251" y="18742"/>
                </a:lnTo>
                <a:lnTo>
                  <a:pt x="315" y="18742"/>
                </a:lnTo>
                <a:lnTo>
                  <a:pt x="315" y="12807"/>
                </a:lnTo>
                <a:close/>
                <a:moveTo>
                  <a:pt x="12498" y="12807"/>
                </a:moveTo>
                <a:lnTo>
                  <a:pt x="12498" y="18742"/>
                </a:lnTo>
                <a:lnTo>
                  <a:pt x="6562" y="18742"/>
                </a:lnTo>
                <a:lnTo>
                  <a:pt x="6562" y="12807"/>
                </a:lnTo>
                <a:close/>
                <a:moveTo>
                  <a:pt x="18745" y="12807"/>
                </a:moveTo>
                <a:lnTo>
                  <a:pt x="18745" y="18742"/>
                </a:lnTo>
                <a:lnTo>
                  <a:pt x="12810" y="18742"/>
                </a:lnTo>
                <a:lnTo>
                  <a:pt x="12810" y="12807"/>
                </a:lnTo>
                <a:close/>
                <a:moveTo>
                  <a:pt x="24992" y="12807"/>
                </a:moveTo>
                <a:lnTo>
                  <a:pt x="24992" y="18742"/>
                </a:lnTo>
                <a:lnTo>
                  <a:pt x="19058" y="18742"/>
                </a:lnTo>
                <a:lnTo>
                  <a:pt x="19058" y="12807"/>
                </a:lnTo>
                <a:close/>
                <a:moveTo>
                  <a:pt x="31241" y="12807"/>
                </a:moveTo>
                <a:lnTo>
                  <a:pt x="31241" y="18742"/>
                </a:lnTo>
                <a:lnTo>
                  <a:pt x="25305" y="18742"/>
                </a:lnTo>
                <a:lnTo>
                  <a:pt x="25305" y="12807"/>
                </a:lnTo>
                <a:close/>
                <a:moveTo>
                  <a:pt x="37489" y="12807"/>
                </a:moveTo>
                <a:lnTo>
                  <a:pt x="37489" y="18742"/>
                </a:lnTo>
                <a:lnTo>
                  <a:pt x="31553" y="18742"/>
                </a:lnTo>
                <a:lnTo>
                  <a:pt x="31553" y="12807"/>
                </a:lnTo>
                <a:close/>
                <a:moveTo>
                  <a:pt x="43737" y="12807"/>
                </a:moveTo>
                <a:lnTo>
                  <a:pt x="43737" y="18742"/>
                </a:lnTo>
                <a:lnTo>
                  <a:pt x="37802" y="18742"/>
                </a:lnTo>
                <a:lnTo>
                  <a:pt x="37802" y="12807"/>
                </a:lnTo>
                <a:close/>
                <a:moveTo>
                  <a:pt x="49985" y="12807"/>
                </a:moveTo>
                <a:lnTo>
                  <a:pt x="49985" y="18742"/>
                </a:lnTo>
                <a:lnTo>
                  <a:pt x="44049" y="18742"/>
                </a:lnTo>
                <a:lnTo>
                  <a:pt x="44049" y="12807"/>
                </a:lnTo>
                <a:close/>
                <a:moveTo>
                  <a:pt x="56232" y="12807"/>
                </a:moveTo>
                <a:lnTo>
                  <a:pt x="56232" y="18742"/>
                </a:lnTo>
                <a:lnTo>
                  <a:pt x="50296" y="18742"/>
                </a:lnTo>
                <a:lnTo>
                  <a:pt x="50296" y="12807"/>
                </a:lnTo>
                <a:close/>
                <a:moveTo>
                  <a:pt x="62480" y="12807"/>
                </a:moveTo>
                <a:lnTo>
                  <a:pt x="62480" y="18742"/>
                </a:lnTo>
                <a:lnTo>
                  <a:pt x="56545" y="18742"/>
                </a:lnTo>
                <a:lnTo>
                  <a:pt x="56545" y="12807"/>
                </a:lnTo>
                <a:close/>
                <a:moveTo>
                  <a:pt x="68727" y="12807"/>
                </a:moveTo>
                <a:lnTo>
                  <a:pt x="68727" y="18742"/>
                </a:lnTo>
                <a:lnTo>
                  <a:pt x="62792" y="18742"/>
                </a:lnTo>
                <a:lnTo>
                  <a:pt x="62792" y="12807"/>
                </a:lnTo>
                <a:close/>
                <a:moveTo>
                  <a:pt x="74975" y="12807"/>
                </a:moveTo>
                <a:lnTo>
                  <a:pt x="74975" y="18742"/>
                </a:lnTo>
                <a:lnTo>
                  <a:pt x="69039" y="18742"/>
                </a:lnTo>
                <a:lnTo>
                  <a:pt x="69039" y="12807"/>
                </a:lnTo>
                <a:close/>
                <a:moveTo>
                  <a:pt x="81223" y="12807"/>
                </a:moveTo>
                <a:lnTo>
                  <a:pt x="81223" y="18742"/>
                </a:lnTo>
                <a:lnTo>
                  <a:pt x="75286" y="18742"/>
                </a:lnTo>
                <a:lnTo>
                  <a:pt x="75286" y="12807"/>
                </a:lnTo>
                <a:close/>
                <a:moveTo>
                  <a:pt x="87470" y="12807"/>
                </a:moveTo>
                <a:lnTo>
                  <a:pt x="87470" y="18742"/>
                </a:lnTo>
                <a:lnTo>
                  <a:pt x="81535" y="18742"/>
                </a:lnTo>
                <a:lnTo>
                  <a:pt x="81535" y="12807"/>
                </a:lnTo>
                <a:close/>
                <a:moveTo>
                  <a:pt x="93720" y="12807"/>
                </a:moveTo>
                <a:lnTo>
                  <a:pt x="93720" y="18742"/>
                </a:lnTo>
                <a:lnTo>
                  <a:pt x="87784" y="18742"/>
                </a:lnTo>
                <a:lnTo>
                  <a:pt x="87784" y="12807"/>
                </a:lnTo>
                <a:close/>
                <a:moveTo>
                  <a:pt x="99967" y="12807"/>
                </a:moveTo>
                <a:lnTo>
                  <a:pt x="99967" y="18742"/>
                </a:lnTo>
                <a:lnTo>
                  <a:pt x="94031" y="18742"/>
                </a:lnTo>
                <a:lnTo>
                  <a:pt x="94031" y="12807"/>
                </a:lnTo>
                <a:close/>
                <a:moveTo>
                  <a:pt x="106214" y="12807"/>
                </a:moveTo>
                <a:lnTo>
                  <a:pt x="106214" y="18742"/>
                </a:lnTo>
                <a:lnTo>
                  <a:pt x="100280" y="18742"/>
                </a:lnTo>
                <a:lnTo>
                  <a:pt x="100280" y="12807"/>
                </a:lnTo>
                <a:close/>
                <a:moveTo>
                  <a:pt x="112461" y="12807"/>
                </a:moveTo>
                <a:lnTo>
                  <a:pt x="112461" y="18742"/>
                </a:lnTo>
                <a:lnTo>
                  <a:pt x="106527" y="18742"/>
                </a:lnTo>
                <a:lnTo>
                  <a:pt x="106527" y="12807"/>
                </a:lnTo>
                <a:close/>
                <a:moveTo>
                  <a:pt x="118710" y="12807"/>
                </a:moveTo>
                <a:lnTo>
                  <a:pt x="118710" y="18742"/>
                </a:lnTo>
                <a:lnTo>
                  <a:pt x="112774" y="18742"/>
                </a:lnTo>
                <a:lnTo>
                  <a:pt x="112774" y="12807"/>
                </a:lnTo>
                <a:close/>
                <a:moveTo>
                  <a:pt x="124957" y="12807"/>
                </a:moveTo>
                <a:lnTo>
                  <a:pt x="124957" y="18742"/>
                </a:lnTo>
                <a:lnTo>
                  <a:pt x="119021" y="18742"/>
                </a:lnTo>
                <a:lnTo>
                  <a:pt x="119021" y="12807"/>
                </a:lnTo>
                <a:close/>
                <a:moveTo>
                  <a:pt x="131204" y="12807"/>
                </a:moveTo>
                <a:lnTo>
                  <a:pt x="131204" y="18742"/>
                </a:lnTo>
                <a:lnTo>
                  <a:pt x="125270" y="18742"/>
                </a:lnTo>
                <a:lnTo>
                  <a:pt x="125270" y="12807"/>
                </a:lnTo>
                <a:close/>
                <a:moveTo>
                  <a:pt x="137451" y="12807"/>
                </a:moveTo>
                <a:lnTo>
                  <a:pt x="137451" y="18742"/>
                </a:lnTo>
                <a:lnTo>
                  <a:pt x="131517" y="18742"/>
                </a:lnTo>
                <a:lnTo>
                  <a:pt x="131517" y="12807"/>
                </a:lnTo>
                <a:close/>
                <a:moveTo>
                  <a:pt x="143702" y="12807"/>
                </a:moveTo>
                <a:lnTo>
                  <a:pt x="143702" y="18742"/>
                </a:lnTo>
                <a:lnTo>
                  <a:pt x="137766" y="18742"/>
                </a:lnTo>
                <a:lnTo>
                  <a:pt x="137766" y="12807"/>
                </a:lnTo>
                <a:close/>
                <a:moveTo>
                  <a:pt x="149949" y="12807"/>
                </a:moveTo>
                <a:lnTo>
                  <a:pt x="149949" y="18742"/>
                </a:lnTo>
                <a:lnTo>
                  <a:pt x="144015" y="18742"/>
                </a:lnTo>
                <a:lnTo>
                  <a:pt x="144015" y="12807"/>
                </a:lnTo>
                <a:close/>
                <a:moveTo>
                  <a:pt x="156196" y="12807"/>
                </a:moveTo>
                <a:lnTo>
                  <a:pt x="156196" y="18742"/>
                </a:lnTo>
                <a:lnTo>
                  <a:pt x="150262" y="18742"/>
                </a:lnTo>
                <a:lnTo>
                  <a:pt x="150262" y="12807"/>
                </a:lnTo>
                <a:close/>
                <a:moveTo>
                  <a:pt x="162445" y="12807"/>
                </a:moveTo>
                <a:lnTo>
                  <a:pt x="162445" y="18742"/>
                </a:lnTo>
                <a:lnTo>
                  <a:pt x="156509" y="18742"/>
                </a:lnTo>
                <a:lnTo>
                  <a:pt x="156509" y="12807"/>
                </a:lnTo>
                <a:close/>
                <a:moveTo>
                  <a:pt x="168692" y="12807"/>
                </a:moveTo>
                <a:lnTo>
                  <a:pt x="168692" y="18742"/>
                </a:lnTo>
                <a:lnTo>
                  <a:pt x="162756" y="18742"/>
                </a:lnTo>
                <a:lnTo>
                  <a:pt x="162756" y="12807"/>
                </a:lnTo>
                <a:close/>
                <a:moveTo>
                  <a:pt x="174939" y="12807"/>
                </a:moveTo>
                <a:lnTo>
                  <a:pt x="174939" y="18742"/>
                </a:lnTo>
                <a:lnTo>
                  <a:pt x="169005" y="18742"/>
                </a:lnTo>
                <a:lnTo>
                  <a:pt x="169005" y="12807"/>
                </a:lnTo>
                <a:close/>
                <a:moveTo>
                  <a:pt x="181186" y="12807"/>
                </a:moveTo>
                <a:lnTo>
                  <a:pt x="181186" y="18742"/>
                </a:lnTo>
                <a:lnTo>
                  <a:pt x="175252" y="18742"/>
                </a:lnTo>
                <a:lnTo>
                  <a:pt x="175252" y="12807"/>
                </a:lnTo>
                <a:close/>
                <a:moveTo>
                  <a:pt x="187435" y="12807"/>
                </a:moveTo>
                <a:lnTo>
                  <a:pt x="187435" y="18742"/>
                </a:lnTo>
                <a:lnTo>
                  <a:pt x="181499" y="18742"/>
                </a:lnTo>
                <a:lnTo>
                  <a:pt x="181499" y="12807"/>
                </a:lnTo>
                <a:close/>
                <a:moveTo>
                  <a:pt x="193684" y="12807"/>
                </a:moveTo>
                <a:lnTo>
                  <a:pt x="193684" y="18742"/>
                </a:lnTo>
                <a:lnTo>
                  <a:pt x="187749" y="18742"/>
                </a:lnTo>
                <a:lnTo>
                  <a:pt x="187749" y="12807"/>
                </a:lnTo>
                <a:close/>
                <a:moveTo>
                  <a:pt x="199931" y="12807"/>
                </a:moveTo>
                <a:lnTo>
                  <a:pt x="199931" y="18742"/>
                </a:lnTo>
                <a:lnTo>
                  <a:pt x="193996" y="18742"/>
                </a:lnTo>
                <a:lnTo>
                  <a:pt x="193996" y="12807"/>
                </a:lnTo>
                <a:close/>
                <a:moveTo>
                  <a:pt x="206180" y="12807"/>
                </a:moveTo>
                <a:lnTo>
                  <a:pt x="206180" y="18742"/>
                </a:lnTo>
                <a:lnTo>
                  <a:pt x="200244" y="18742"/>
                </a:lnTo>
                <a:lnTo>
                  <a:pt x="200244" y="12807"/>
                </a:lnTo>
                <a:close/>
                <a:moveTo>
                  <a:pt x="212427" y="12807"/>
                </a:moveTo>
                <a:lnTo>
                  <a:pt x="212427" y="18742"/>
                </a:lnTo>
                <a:lnTo>
                  <a:pt x="206491" y="18742"/>
                </a:lnTo>
                <a:lnTo>
                  <a:pt x="206491" y="12807"/>
                </a:lnTo>
                <a:close/>
                <a:moveTo>
                  <a:pt x="218674" y="12807"/>
                </a:moveTo>
                <a:lnTo>
                  <a:pt x="218674" y="18742"/>
                </a:lnTo>
                <a:lnTo>
                  <a:pt x="212739" y="18742"/>
                </a:lnTo>
                <a:lnTo>
                  <a:pt x="212739" y="12807"/>
                </a:lnTo>
                <a:close/>
                <a:moveTo>
                  <a:pt x="224921" y="12807"/>
                </a:moveTo>
                <a:lnTo>
                  <a:pt x="224921" y="18742"/>
                </a:lnTo>
                <a:lnTo>
                  <a:pt x="218987" y="18742"/>
                </a:lnTo>
                <a:lnTo>
                  <a:pt x="218987" y="12807"/>
                </a:lnTo>
                <a:close/>
                <a:moveTo>
                  <a:pt x="231170" y="12807"/>
                </a:moveTo>
                <a:lnTo>
                  <a:pt x="231170" y="18742"/>
                </a:lnTo>
                <a:lnTo>
                  <a:pt x="225234" y="18742"/>
                </a:lnTo>
                <a:lnTo>
                  <a:pt x="225234" y="12807"/>
                </a:lnTo>
                <a:close/>
                <a:moveTo>
                  <a:pt x="237417" y="12807"/>
                </a:moveTo>
                <a:lnTo>
                  <a:pt x="237417" y="18742"/>
                </a:lnTo>
                <a:lnTo>
                  <a:pt x="231481" y="18742"/>
                </a:lnTo>
                <a:lnTo>
                  <a:pt x="231481" y="12807"/>
                </a:lnTo>
                <a:close/>
                <a:moveTo>
                  <a:pt x="243664" y="12807"/>
                </a:moveTo>
                <a:lnTo>
                  <a:pt x="243664" y="18742"/>
                </a:lnTo>
                <a:lnTo>
                  <a:pt x="237729" y="18742"/>
                </a:lnTo>
                <a:lnTo>
                  <a:pt x="237729" y="12807"/>
                </a:lnTo>
                <a:close/>
                <a:moveTo>
                  <a:pt x="249914" y="12807"/>
                </a:moveTo>
                <a:lnTo>
                  <a:pt x="249914" y="18742"/>
                </a:lnTo>
                <a:lnTo>
                  <a:pt x="243978" y="18742"/>
                </a:lnTo>
                <a:lnTo>
                  <a:pt x="243978" y="12807"/>
                </a:lnTo>
                <a:close/>
                <a:moveTo>
                  <a:pt x="256161" y="12807"/>
                </a:moveTo>
                <a:lnTo>
                  <a:pt x="256161" y="18742"/>
                </a:lnTo>
                <a:lnTo>
                  <a:pt x="250225" y="18742"/>
                </a:lnTo>
                <a:lnTo>
                  <a:pt x="250225" y="12807"/>
                </a:lnTo>
                <a:close/>
                <a:moveTo>
                  <a:pt x="262409" y="12807"/>
                </a:moveTo>
                <a:lnTo>
                  <a:pt x="262409" y="18742"/>
                </a:lnTo>
                <a:lnTo>
                  <a:pt x="256474" y="18742"/>
                </a:lnTo>
                <a:lnTo>
                  <a:pt x="256474" y="12807"/>
                </a:lnTo>
                <a:close/>
                <a:moveTo>
                  <a:pt x="268656" y="12807"/>
                </a:moveTo>
                <a:lnTo>
                  <a:pt x="268656" y="18742"/>
                </a:lnTo>
                <a:lnTo>
                  <a:pt x="262721" y="18742"/>
                </a:lnTo>
                <a:lnTo>
                  <a:pt x="262721" y="12807"/>
                </a:lnTo>
                <a:close/>
                <a:moveTo>
                  <a:pt x="274904" y="12807"/>
                </a:moveTo>
                <a:lnTo>
                  <a:pt x="274904" y="18742"/>
                </a:lnTo>
                <a:lnTo>
                  <a:pt x="268968" y="18742"/>
                </a:lnTo>
                <a:lnTo>
                  <a:pt x="268968" y="12807"/>
                </a:lnTo>
                <a:close/>
                <a:moveTo>
                  <a:pt x="6251" y="19054"/>
                </a:moveTo>
                <a:lnTo>
                  <a:pt x="6251" y="24990"/>
                </a:lnTo>
                <a:lnTo>
                  <a:pt x="315" y="24990"/>
                </a:lnTo>
                <a:lnTo>
                  <a:pt x="315" y="19054"/>
                </a:lnTo>
                <a:close/>
                <a:moveTo>
                  <a:pt x="12498" y="19054"/>
                </a:moveTo>
                <a:lnTo>
                  <a:pt x="12498" y="24990"/>
                </a:lnTo>
                <a:lnTo>
                  <a:pt x="6562" y="24990"/>
                </a:lnTo>
                <a:lnTo>
                  <a:pt x="6562" y="19054"/>
                </a:lnTo>
                <a:close/>
                <a:moveTo>
                  <a:pt x="18745" y="19054"/>
                </a:moveTo>
                <a:lnTo>
                  <a:pt x="18745" y="24990"/>
                </a:lnTo>
                <a:lnTo>
                  <a:pt x="12810" y="24990"/>
                </a:lnTo>
                <a:lnTo>
                  <a:pt x="12810" y="19054"/>
                </a:lnTo>
                <a:close/>
                <a:moveTo>
                  <a:pt x="24992" y="19054"/>
                </a:moveTo>
                <a:lnTo>
                  <a:pt x="24992" y="24990"/>
                </a:lnTo>
                <a:lnTo>
                  <a:pt x="19058" y="24990"/>
                </a:lnTo>
                <a:lnTo>
                  <a:pt x="19058" y="19054"/>
                </a:lnTo>
                <a:close/>
                <a:moveTo>
                  <a:pt x="31241" y="19054"/>
                </a:moveTo>
                <a:lnTo>
                  <a:pt x="31241" y="24990"/>
                </a:lnTo>
                <a:lnTo>
                  <a:pt x="25305" y="24990"/>
                </a:lnTo>
                <a:lnTo>
                  <a:pt x="25305" y="19054"/>
                </a:lnTo>
                <a:close/>
                <a:moveTo>
                  <a:pt x="37489" y="19054"/>
                </a:moveTo>
                <a:lnTo>
                  <a:pt x="37489" y="24990"/>
                </a:lnTo>
                <a:lnTo>
                  <a:pt x="31553" y="24990"/>
                </a:lnTo>
                <a:lnTo>
                  <a:pt x="31553" y="19054"/>
                </a:lnTo>
                <a:close/>
                <a:moveTo>
                  <a:pt x="43737" y="19054"/>
                </a:moveTo>
                <a:lnTo>
                  <a:pt x="43737" y="24990"/>
                </a:lnTo>
                <a:lnTo>
                  <a:pt x="37802" y="24990"/>
                </a:lnTo>
                <a:lnTo>
                  <a:pt x="37802" y="19054"/>
                </a:lnTo>
                <a:close/>
                <a:moveTo>
                  <a:pt x="49985" y="19054"/>
                </a:moveTo>
                <a:lnTo>
                  <a:pt x="49985" y="24990"/>
                </a:lnTo>
                <a:lnTo>
                  <a:pt x="44049" y="24990"/>
                </a:lnTo>
                <a:lnTo>
                  <a:pt x="44049" y="19054"/>
                </a:lnTo>
                <a:close/>
                <a:moveTo>
                  <a:pt x="56232" y="19054"/>
                </a:moveTo>
                <a:lnTo>
                  <a:pt x="56232" y="24990"/>
                </a:lnTo>
                <a:lnTo>
                  <a:pt x="50296" y="24990"/>
                </a:lnTo>
                <a:lnTo>
                  <a:pt x="50296" y="19054"/>
                </a:lnTo>
                <a:close/>
                <a:moveTo>
                  <a:pt x="62480" y="19054"/>
                </a:moveTo>
                <a:lnTo>
                  <a:pt x="62480" y="24990"/>
                </a:lnTo>
                <a:lnTo>
                  <a:pt x="56545" y="24990"/>
                </a:lnTo>
                <a:lnTo>
                  <a:pt x="56545" y="19054"/>
                </a:lnTo>
                <a:close/>
                <a:moveTo>
                  <a:pt x="68727" y="19054"/>
                </a:moveTo>
                <a:lnTo>
                  <a:pt x="68727" y="24990"/>
                </a:lnTo>
                <a:lnTo>
                  <a:pt x="62792" y="24990"/>
                </a:lnTo>
                <a:lnTo>
                  <a:pt x="62792" y="19054"/>
                </a:lnTo>
                <a:close/>
                <a:moveTo>
                  <a:pt x="74975" y="19054"/>
                </a:moveTo>
                <a:lnTo>
                  <a:pt x="74975" y="24990"/>
                </a:lnTo>
                <a:lnTo>
                  <a:pt x="69039" y="24990"/>
                </a:lnTo>
                <a:lnTo>
                  <a:pt x="69039" y="19054"/>
                </a:lnTo>
                <a:close/>
                <a:moveTo>
                  <a:pt x="81223" y="19054"/>
                </a:moveTo>
                <a:lnTo>
                  <a:pt x="81223" y="24990"/>
                </a:lnTo>
                <a:lnTo>
                  <a:pt x="75286" y="24990"/>
                </a:lnTo>
                <a:lnTo>
                  <a:pt x="75286" y="19054"/>
                </a:lnTo>
                <a:close/>
                <a:moveTo>
                  <a:pt x="87470" y="19054"/>
                </a:moveTo>
                <a:lnTo>
                  <a:pt x="87470" y="24990"/>
                </a:lnTo>
                <a:lnTo>
                  <a:pt x="81535" y="24990"/>
                </a:lnTo>
                <a:lnTo>
                  <a:pt x="81535" y="19054"/>
                </a:lnTo>
                <a:close/>
                <a:moveTo>
                  <a:pt x="93720" y="19054"/>
                </a:moveTo>
                <a:lnTo>
                  <a:pt x="93720" y="24990"/>
                </a:lnTo>
                <a:lnTo>
                  <a:pt x="87784" y="24990"/>
                </a:lnTo>
                <a:lnTo>
                  <a:pt x="87784" y="19054"/>
                </a:lnTo>
                <a:close/>
                <a:moveTo>
                  <a:pt x="99967" y="19054"/>
                </a:moveTo>
                <a:lnTo>
                  <a:pt x="99967" y="24990"/>
                </a:lnTo>
                <a:lnTo>
                  <a:pt x="94031" y="24990"/>
                </a:lnTo>
                <a:lnTo>
                  <a:pt x="94031" y="19054"/>
                </a:lnTo>
                <a:close/>
                <a:moveTo>
                  <a:pt x="106214" y="19054"/>
                </a:moveTo>
                <a:lnTo>
                  <a:pt x="106214" y="24990"/>
                </a:lnTo>
                <a:lnTo>
                  <a:pt x="100280" y="24990"/>
                </a:lnTo>
                <a:lnTo>
                  <a:pt x="100280" y="19054"/>
                </a:lnTo>
                <a:close/>
                <a:moveTo>
                  <a:pt x="112461" y="19054"/>
                </a:moveTo>
                <a:lnTo>
                  <a:pt x="112461" y="24990"/>
                </a:lnTo>
                <a:lnTo>
                  <a:pt x="106527" y="24990"/>
                </a:lnTo>
                <a:lnTo>
                  <a:pt x="106527" y="19054"/>
                </a:lnTo>
                <a:close/>
                <a:moveTo>
                  <a:pt x="118710" y="19054"/>
                </a:moveTo>
                <a:lnTo>
                  <a:pt x="118710" y="24990"/>
                </a:lnTo>
                <a:lnTo>
                  <a:pt x="112774" y="24990"/>
                </a:lnTo>
                <a:lnTo>
                  <a:pt x="112774" y="19054"/>
                </a:lnTo>
                <a:close/>
                <a:moveTo>
                  <a:pt x="124957" y="19054"/>
                </a:moveTo>
                <a:lnTo>
                  <a:pt x="124957" y="24990"/>
                </a:lnTo>
                <a:lnTo>
                  <a:pt x="119021" y="24990"/>
                </a:lnTo>
                <a:lnTo>
                  <a:pt x="119021" y="19054"/>
                </a:lnTo>
                <a:close/>
                <a:moveTo>
                  <a:pt x="131204" y="19054"/>
                </a:moveTo>
                <a:lnTo>
                  <a:pt x="131204" y="24990"/>
                </a:lnTo>
                <a:lnTo>
                  <a:pt x="125270" y="24990"/>
                </a:lnTo>
                <a:lnTo>
                  <a:pt x="125270" y="19054"/>
                </a:lnTo>
                <a:close/>
                <a:moveTo>
                  <a:pt x="137451" y="19054"/>
                </a:moveTo>
                <a:lnTo>
                  <a:pt x="137451" y="24990"/>
                </a:lnTo>
                <a:lnTo>
                  <a:pt x="131517" y="24990"/>
                </a:lnTo>
                <a:lnTo>
                  <a:pt x="131517" y="19054"/>
                </a:lnTo>
                <a:close/>
                <a:moveTo>
                  <a:pt x="143702" y="19054"/>
                </a:moveTo>
                <a:lnTo>
                  <a:pt x="143702" y="24990"/>
                </a:lnTo>
                <a:lnTo>
                  <a:pt x="137766" y="24990"/>
                </a:lnTo>
                <a:lnTo>
                  <a:pt x="137766" y="19054"/>
                </a:lnTo>
                <a:close/>
                <a:moveTo>
                  <a:pt x="149949" y="19054"/>
                </a:moveTo>
                <a:lnTo>
                  <a:pt x="149949" y="24990"/>
                </a:lnTo>
                <a:lnTo>
                  <a:pt x="144015" y="24990"/>
                </a:lnTo>
                <a:lnTo>
                  <a:pt x="144015" y="19054"/>
                </a:lnTo>
                <a:close/>
                <a:moveTo>
                  <a:pt x="156196" y="19054"/>
                </a:moveTo>
                <a:lnTo>
                  <a:pt x="156196" y="24990"/>
                </a:lnTo>
                <a:lnTo>
                  <a:pt x="150262" y="24990"/>
                </a:lnTo>
                <a:lnTo>
                  <a:pt x="150262" y="19054"/>
                </a:lnTo>
                <a:close/>
                <a:moveTo>
                  <a:pt x="162445" y="19054"/>
                </a:moveTo>
                <a:lnTo>
                  <a:pt x="162445" y="24990"/>
                </a:lnTo>
                <a:lnTo>
                  <a:pt x="156509" y="24990"/>
                </a:lnTo>
                <a:lnTo>
                  <a:pt x="156509" y="19054"/>
                </a:lnTo>
                <a:close/>
                <a:moveTo>
                  <a:pt x="168692" y="19054"/>
                </a:moveTo>
                <a:lnTo>
                  <a:pt x="168692" y="24990"/>
                </a:lnTo>
                <a:lnTo>
                  <a:pt x="162756" y="24990"/>
                </a:lnTo>
                <a:lnTo>
                  <a:pt x="162756" y="19054"/>
                </a:lnTo>
                <a:close/>
                <a:moveTo>
                  <a:pt x="174939" y="19054"/>
                </a:moveTo>
                <a:lnTo>
                  <a:pt x="174939" y="24990"/>
                </a:lnTo>
                <a:lnTo>
                  <a:pt x="169005" y="24990"/>
                </a:lnTo>
                <a:lnTo>
                  <a:pt x="169005" y="19054"/>
                </a:lnTo>
                <a:close/>
                <a:moveTo>
                  <a:pt x="181186" y="19054"/>
                </a:moveTo>
                <a:lnTo>
                  <a:pt x="181186" y="24990"/>
                </a:lnTo>
                <a:lnTo>
                  <a:pt x="175252" y="24990"/>
                </a:lnTo>
                <a:lnTo>
                  <a:pt x="175252" y="19054"/>
                </a:lnTo>
                <a:close/>
                <a:moveTo>
                  <a:pt x="187435" y="19054"/>
                </a:moveTo>
                <a:lnTo>
                  <a:pt x="187435" y="24990"/>
                </a:lnTo>
                <a:lnTo>
                  <a:pt x="181499" y="24990"/>
                </a:lnTo>
                <a:lnTo>
                  <a:pt x="181499" y="19054"/>
                </a:lnTo>
                <a:close/>
                <a:moveTo>
                  <a:pt x="193684" y="19054"/>
                </a:moveTo>
                <a:lnTo>
                  <a:pt x="193684" y="24990"/>
                </a:lnTo>
                <a:lnTo>
                  <a:pt x="187749" y="24990"/>
                </a:lnTo>
                <a:lnTo>
                  <a:pt x="187749" y="19054"/>
                </a:lnTo>
                <a:close/>
                <a:moveTo>
                  <a:pt x="199931" y="19054"/>
                </a:moveTo>
                <a:lnTo>
                  <a:pt x="199931" y="24990"/>
                </a:lnTo>
                <a:lnTo>
                  <a:pt x="193996" y="24990"/>
                </a:lnTo>
                <a:lnTo>
                  <a:pt x="193996" y="19054"/>
                </a:lnTo>
                <a:close/>
                <a:moveTo>
                  <a:pt x="206180" y="19054"/>
                </a:moveTo>
                <a:lnTo>
                  <a:pt x="206180" y="24990"/>
                </a:lnTo>
                <a:lnTo>
                  <a:pt x="200244" y="24990"/>
                </a:lnTo>
                <a:lnTo>
                  <a:pt x="200244" y="19054"/>
                </a:lnTo>
                <a:close/>
                <a:moveTo>
                  <a:pt x="212427" y="19054"/>
                </a:moveTo>
                <a:lnTo>
                  <a:pt x="212427" y="24990"/>
                </a:lnTo>
                <a:lnTo>
                  <a:pt x="206491" y="24990"/>
                </a:lnTo>
                <a:lnTo>
                  <a:pt x="206491" y="19054"/>
                </a:lnTo>
                <a:close/>
                <a:moveTo>
                  <a:pt x="218674" y="19054"/>
                </a:moveTo>
                <a:lnTo>
                  <a:pt x="218674" y="24990"/>
                </a:lnTo>
                <a:lnTo>
                  <a:pt x="212739" y="24990"/>
                </a:lnTo>
                <a:lnTo>
                  <a:pt x="212739" y="19054"/>
                </a:lnTo>
                <a:close/>
                <a:moveTo>
                  <a:pt x="224921" y="19054"/>
                </a:moveTo>
                <a:lnTo>
                  <a:pt x="224921" y="24990"/>
                </a:lnTo>
                <a:lnTo>
                  <a:pt x="218987" y="24990"/>
                </a:lnTo>
                <a:lnTo>
                  <a:pt x="218987" y="19054"/>
                </a:lnTo>
                <a:close/>
                <a:moveTo>
                  <a:pt x="231170" y="19054"/>
                </a:moveTo>
                <a:lnTo>
                  <a:pt x="231170" y="24990"/>
                </a:lnTo>
                <a:lnTo>
                  <a:pt x="225234" y="24990"/>
                </a:lnTo>
                <a:lnTo>
                  <a:pt x="225234" y="19054"/>
                </a:lnTo>
                <a:close/>
                <a:moveTo>
                  <a:pt x="237417" y="19054"/>
                </a:moveTo>
                <a:lnTo>
                  <a:pt x="237417" y="24990"/>
                </a:lnTo>
                <a:lnTo>
                  <a:pt x="231481" y="24990"/>
                </a:lnTo>
                <a:lnTo>
                  <a:pt x="231481" y="19054"/>
                </a:lnTo>
                <a:close/>
                <a:moveTo>
                  <a:pt x="243664" y="19054"/>
                </a:moveTo>
                <a:lnTo>
                  <a:pt x="243664" y="24990"/>
                </a:lnTo>
                <a:lnTo>
                  <a:pt x="237729" y="24990"/>
                </a:lnTo>
                <a:lnTo>
                  <a:pt x="237729" y="19054"/>
                </a:lnTo>
                <a:close/>
                <a:moveTo>
                  <a:pt x="249911" y="19054"/>
                </a:moveTo>
                <a:lnTo>
                  <a:pt x="249911" y="24990"/>
                </a:lnTo>
                <a:lnTo>
                  <a:pt x="243977" y="24990"/>
                </a:lnTo>
                <a:lnTo>
                  <a:pt x="243977" y="19054"/>
                </a:lnTo>
                <a:close/>
                <a:moveTo>
                  <a:pt x="256161" y="19054"/>
                </a:moveTo>
                <a:lnTo>
                  <a:pt x="256161" y="24990"/>
                </a:lnTo>
                <a:lnTo>
                  <a:pt x="250225" y="24990"/>
                </a:lnTo>
                <a:lnTo>
                  <a:pt x="250225" y="19054"/>
                </a:lnTo>
                <a:close/>
                <a:moveTo>
                  <a:pt x="262409" y="19054"/>
                </a:moveTo>
                <a:lnTo>
                  <a:pt x="262409" y="24990"/>
                </a:lnTo>
                <a:lnTo>
                  <a:pt x="256474" y="24990"/>
                </a:lnTo>
                <a:lnTo>
                  <a:pt x="256474" y="19054"/>
                </a:lnTo>
                <a:close/>
                <a:moveTo>
                  <a:pt x="268656" y="19054"/>
                </a:moveTo>
                <a:lnTo>
                  <a:pt x="268656" y="24990"/>
                </a:lnTo>
                <a:lnTo>
                  <a:pt x="262721" y="24990"/>
                </a:lnTo>
                <a:lnTo>
                  <a:pt x="262721" y="19054"/>
                </a:lnTo>
                <a:close/>
                <a:moveTo>
                  <a:pt x="274904" y="19054"/>
                </a:moveTo>
                <a:lnTo>
                  <a:pt x="274904" y="24990"/>
                </a:lnTo>
                <a:lnTo>
                  <a:pt x="268968" y="24990"/>
                </a:lnTo>
                <a:lnTo>
                  <a:pt x="268968" y="19054"/>
                </a:lnTo>
                <a:close/>
                <a:moveTo>
                  <a:pt x="6251" y="25301"/>
                </a:moveTo>
                <a:lnTo>
                  <a:pt x="6251" y="31237"/>
                </a:lnTo>
                <a:lnTo>
                  <a:pt x="315" y="31237"/>
                </a:lnTo>
                <a:lnTo>
                  <a:pt x="315" y="25301"/>
                </a:lnTo>
                <a:close/>
                <a:moveTo>
                  <a:pt x="12498" y="25301"/>
                </a:moveTo>
                <a:lnTo>
                  <a:pt x="12498" y="31237"/>
                </a:lnTo>
                <a:lnTo>
                  <a:pt x="6562" y="31237"/>
                </a:lnTo>
                <a:lnTo>
                  <a:pt x="6562" y="25301"/>
                </a:lnTo>
                <a:close/>
                <a:moveTo>
                  <a:pt x="18745" y="25301"/>
                </a:moveTo>
                <a:lnTo>
                  <a:pt x="18745" y="31237"/>
                </a:lnTo>
                <a:lnTo>
                  <a:pt x="12810" y="31237"/>
                </a:lnTo>
                <a:lnTo>
                  <a:pt x="12810" y="25301"/>
                </a:lnTo>
                <a:close/>
                <a:moveTo>
                  <a:pt x="24992" y="25301"/>
                </a:moveTo>
                <a:lnTo>
                  <a:pt x="24992" y="31237"/>
                </a:lnTo>
                <a:lnTo>
                  <a:pt x="19058" y="31237"/>
                </a:lnTo>
                <a:lnTo>
                  <a:pt x="19058" y="25301"/>
                </a:lnTo>
                <a:close/>
                <a:moveTo>
                  <a:pt x="31241" y="25301"/>
                </a:moveTo>
                <a:lnTo>
                  <a:pt x="31241" y="31237"/>
                </a:lnTo>
                <a:lnTo>
                  <a:pt x="25305" y="31237"/>
                </a:lnTo>
                <a:lnTo>
                  <a:pt x="25305" y="25301"/>
                </a:lnTo>
                <a:close/>
                <a:moveTo>
                  <a:pt x="37489" y="25301"/>
                </a:moveTo>
                <a:lnTo>
                  <a:pt x="37489" y="31237"/>
                </a:lnTo>
                <a:lnTo>
                  <a:pt x="31553" y="31237"/>
                </a:lnTo>
                <a:lnTo>
                  <a:pt x="31553" y="25301"/>
                </a:lnTo>
                <a:close/>
                <a:moveTo>
                  <a:pt x="43737" y="25301"/>
                </a:moveTo>
                <a:lnTo>
                  <a:pt x="43737" y="31237"/>
                </a:lnTo>
                <a:lnTo>
                  <a:pt x="37802" y="31237"/>
                </a:lnTo>
                <a:lnTo>
                  <a:pt x="37802" y="25301"/>
                </a:lnTo>
                <a:close/>
                <a:moveTo>
                  <a:pt x="49985" y="25301"/>
                </a:moveTo>
                <a:lnTo>
                  <a:pt x="49985" y="31237"/>
                </a:lnTo>
                <a:lnTo>
                  <a:pt x="44049" y="31237"/>
                </a:lnTo>
                <a:lnTo>
                  <a:pt x="44049" y="25301"/>
                </a:lnTo>
                <a:close/>
                <a:moveTo>
                  <a:pt x="56232" y="25301"/>
                </a:moveTo>
                <a:lnTo>
                  <a:pt x="56232" y="31237"/>
                </a:lnTo>
                <a:lnTo>
                  <a:pt x="50296" y="31237"/>
                </a:lnTo>
                <a:lnTo>
                  <a:pt x="50296" y="25301"/>
                </a:lnTo>
                <a:close/>
                <a:moveTo>
                  <a:pt x="62480" y="25301"/>
                </a:moveTo>
                <a:lnTo>
                  <a:pt x="62480" y="31237"/>
                </a:lnTo>
                <a:lnTo>
                  <a:pt x="56545" y="31237"/>
                </a:lnTo>
                <a:lnTo>
                  <a:pt x="56545" y="25301"/>
                </a:lnTo>
                <a:close/>
                <a:moveTo>
                  <a:pt x="68727" y="25301"/>
                </a:moveTo>
                <a:lnTo>
                  <a:pt x="68727" y="31237"/>
                </a:lnTo>
                <a:lnTo>
                  <a:pt x="62792" y="31237"/>
                </a:lnTo>
                <a:lnTo>
                  <a:pt x="62792" y="25301"/>
                </a:lnTo>
                <a:close/>
                <a:moveTo>
                  <a:pt x="74975" y="25301"/>
                </a:moveTo>
                <a:lnTo>
                  <a:pt x="74975" y="31237"/>
                </a:lnTo>
                <a:lnTo>
                  <a:pt x="69039" y="31237"/>
                </a:lnTo>
                <a:lnTo>
                  <a:pt x="69039" y="25301"/>
                </a:lnTo>
                <a:close/>
                <a:moveTo>
                  <a:pt x="81223" y="25301"/>
                </a:moveTo>
                <a:lnTo>
                  <a:pt x="81223" y="31237"/>
                </a:lnTo>
                <a:lnTo>
                  <a:pt x="75286" y="31237"/>
                </a:lnTo>
                <a:lnTo>
                  <a:pt x="75286" y="25301"/>
                </a:lnTo>
                <a:close/>
                <a:moveTo>
                  <a:pt x="87470" y="25301"/>
                </a:moveTo>
                <a:lnTo>
                  <a:pt x="87470" y="31237"/>
                </a:lnTo>
                <a:lnTo>
                  <a:pt x="81535" y="31237"/>
                </a:lnTo>
                <a:lnTo>
                  <a:pt x="81535" y="25301"/>
                </a:lnTo>
                <a:close/>
                <a:moveTo>
                  <a:pt x="93720" y="25301"/>
                </a:moveTo>
                <a:lnTo>
                  <a:pt x="93720" y="31237"/>
                </a:lnTo>
                <a:lnTo>
                  <a:pt x="87784" y="31237"/>
                </a:lnTo>
                <a:lnTo>
                  <a:pt x="87784" y="25301"/>
                </a:lnTo>
                <a:close/>
                <a:moveTo>
                  <a:pt x="99967" y="25301"/>
                </a:moveTo>
                <a:lnTo>
                  <a:pt x="99967" y="31237"/>
                </a:lnTo>
                <a:lnTo>
                  <a:pt x="94031" y="31237"/>
                </a:lnTo>
                <a:lnTo>
                  <a:pt x="94031" y="25301"/>
                </a:lnTo>
                <a:close/>
                <a:moveTo>
                  <a:pt x="106214" y="25301"/>
                </a:moveTo>
                <a:lnTo>
                  <a:pt x="106214" y="31237"/>
                </a:lnTo>
                <a:lnTo>
                  <a:pt x="100280" y="31237"/>
                </a:lnTo>
                <a:lnTo>
                  <a:pt x="100280" y="25301"/>
                </a:lnTo>
                <a:close/>
                <a:moveTo>
                  <a:pt x="112461" y="25301"/>
                </a:moveTo>
                <a:lnTo>
                  <a:pt x="112461" y="31237"/>
                </a:lnTo>
                <a:lnTo>
                  <a:pt x="106527" y="31237"/>
                </a:lnTo>
                <a:lnTo>
                  <a:pt x="106527" y="25301"/>
                </a:lnTo>
                <a:close/>
                <a:moveTo>
                  <a:pt x="118710" y="25301"/>
                </a:moveTo>
                <a:lnTo>
                  <a:pt x="118710" y="31237"/>
                </a:lnTo>
                <a:lnTo>
                  <a:pt x="112774" y="31237"/>
                </a:lnTo>
                <a:lnTo>
                  <a:pt x="112774" y="25301"/>
                </a:lnTo>
                <a:close/>
                <a:moveTo>
                  <a:pt x="124957" y="25301"/>
                </a:moveTo>
                <a:lnTo>
                  <a:pt x="124957" y="31237"/>
                </a:lnTo>
                <a:lnTo>
                  <a:pt x="119021" y="31237"/>
                </a:lnTo>
                <a:lnTo>
                  <a:pt x="119021" y="25301"/>
                </a:lnTo>
                <a:close/>
                <a:moveTo>
                  <a:pt x="131204" y="25301"/>
                </a:moveTo>
                <a:lnTo>
                  <a:pt x="131204" y="31237"/>
                </a:lnTo>
                <a:lnTo>
                  <a:pt x="125270" y="31237"/>
                </a:lnTo>
                <a:lnTo>
                  <a:pt x="125270" y="25301"/>
                </a:lnTo>
                <a:close/>
                <a:moveTo>
                  <a:pt x="137451" y="25301"/>
                </a:moveTo>
                <a:lnTo>
                  <a:pt x="137451" y="31237"/>
                </a:lnTo>
                <a:lnTo>
                  <a:pt x="131517" y="31237"/>
                </a:lnTo>
                <a:lnTo>
                  <a:pt x="131517" y="25301"/>
                </a:lnTo>
                <a:close/>
                <a:moveTo>
                  <a:pt x="143702" y="25301"/>
                </a:moveTo>
                <a:lnTo>
                  <a:pt x="143702" y="31237"/>
                </a:lnTo>
                <a:lnTo>
                  <a:pt x="137766" y="31237"/>
                </a:lnTo>
                <a:lnTo>
                  <a:pt x="137766" y="25301"/>
                </a:lnTo>
                <a:close/>
                <a:moveTo>
                  <a:pt x="149949" y="25301"/>
                </a:moveTo>
                <a:lnTo>
                  <a:pt x="149949" y="31237"/>
                </a:lnTo>
                <a:lnTo>
                  <a:pt x="144015" y="31237"/>
                </a:lnTo>
                <a:lnTo>
                  <a:pt x="144015" y="25301"/>
                </a:lnTo>
                <a:close/>
                <a:moveTo>
                  <a:pt x="156196" y="25301"/>
                </a:moveTo>
                <a:lnTo>
                  <a:pt x="156196" y="31237"/>
                </a:lnTo>
                <a:lnTo>
                  <a:pt x="150262" y="31237"/>
                </a:lnTo>
                <a:lnTo>
                  <a:pt x="150262" y="25301"/>
                </a:lnTo>
                <a:close/>
                <a:moveTo>
                  <a:pt x="162445" y="25301"/>
                </a:moveTo>
                <a:lnTo>
                  <a:pt x="162445" y="31237"/>
                </a:lnTo>
                <a:lnTo>
                  <a:pt x="156509" y="31237"/>
                </a:lnTo>
                <a:lnTo>
                  <a:pt x="156509" y="25301"/>
                </a:lnTo>
                <a:close/>
                <a:moveTo>
                  <a:pt x="168692" y="25301"/>
                </a:moveTo>
                <a:lnTo>
                  <a:pt x="168692" y="31237"/>
                </a:lnTo>
                <a:lnTo>
                  <a:pt x="162756" y="31237"/>
                </a:lnTo>
                <a:lnTo>
                  <a:pt x="162756" y="25301"/>
                </a:lnTo>
                <a:close/>
                <a:moveTo>
                  <a:pt x="174939" y="25301"/>
                </a:moveTo>
                <a:lnTo>
                  <a:pt x="174939" y="31237"/>
                </a:lnTo>
                <a:lnTo>
                  <a:pt x="169005" y="31237"/>
                </a:lnTo>
                <a:lnTo>
                  <a:pt x="169005" y="25301"/>
                </a:lnTo>
                <a:close/>
                <a:moveTo>
                  <a:pt x="181186" y="25301"/>
                </a:moveTo>
                <a:lnTo>
                  <a:pt x="181186" y="31237"/>
                </a:lnTo>
                <a:lnTo>
                  <a:pt x="175252" y="31237"/>
                </a:lnTo>
                <a:lnTo>
                  <a:pt x="175252" y="25301"/>
                </a:lnTo>
                <a:close/>
                <a:moveTo>
                  <a:pt x="187435" y="25301"/>
                </a:moveTo>
                <a:lnTo>
                  <a:pt x="187435" y="31237"/>
                </a:lnTo>
                <a:lnTo>
                  <a:pt x="181499" y="31237"/>
                </a:lnTo>
                <a:lnTo>
                  <a:pt x="181499" y="25301"/>
                </a:lnTo>
                <a:close/>
                <a:moveTo>
                  <a:pt x="193684" y="25301"/>
                </a:moveTo>
                <a:lnTo>
                  <a:pt x="193684" y="31237"/>
                </a:lnTo>
                <a:lnTo>
                  <a:pt x="187749" y="31237"/>
                </a:lnTo>
                <a:lnTo>
                  <a:pt x="187749" y="25301"/>
                </a:lnTo>
                <a:close/>
                <a:moveTo>
                  <a:pt x="199931" y="25301"/>
                </a:moveTo>
                <a:lnTo>
                  <a:pt x="199931" y="31237"/>
                </a:lnTo>
                <a:lnTo>
                  <a:pt x="193996" y="31237"/>
                </a:lnTo>
                <a:lnTo>
                  <a:pt x="193996" y="25301"/>
                </a:lnTo>
                <a:close/>
                <a:moveTo>
                  <a:pt x="206180" y="25301"/>
                </a:moveTo>
                <a:lnTo>
                  <a:pt x="206180" y="31237"/>
                </a:lnTo>
                <a:lnTo>
                  <a:pt x="200244" y="31237"/>
                </a:lnTo>
                <a:lnTo>
                  <a:pt x="200244" y="25301"/>
                </a:lnTo>
                <a:close/>
                <a:moveTo>
                  <a:pt x="212427" y="25301"/>
                </a:moveTo>
                <a:lnTo>
                  <a:pt x="212427" y="31237"/>
                </a:lnTo>
                <a:lnTo>
                  <a:pt x="206491" y="31237"/>
                </a:lnTo>
                <a:lnTo>
                  <a:pt x="206491" y="25301"/>
                </a:lnTo>
                <a:close/>
                <a:moveTo>
                  <a:pt x="218674" y="25301"/>
                </a:moveTo>
                <a:lnTo>
                  <a:pt x="218674" y="31237"/>
                </a:lnTo>
                <a:lnTo>
                  <a:pt x="212739" y="31237"/>
                </a:lnTo>
                <a:lnTo>
                  <a:pt x="212739" y="25301"/>
                </a:lnTo>
                <a:close/>
                <a:moveTo>
                  <a:pt x="224921" y="25301"/>
                </a:moveTo>
                <a:lnTo>
                  <a:pt x="224921" y="31237"/>
                </a:lnTo>
                <a:lnTo>
                  <a:pt x="218987" y="31237"/>
                </a:lnTo>
                <a:lnTo>
                  <a:pt x="218987" y="25301"/>
                </a:lnTo>
                <a:close/>
                <a:moveTo>
                  <a:pt x="231170" y="25301"/>
                </a:moveTo>
                <a:lnTo>
                  <a:pt x="231170" y="31237"/>
                </a:lnTo>
                <a:lnTo>
                  <a:pt x="225234" y="31237"/>
                </a:lnTo>
                <a:lnTo>
                  <a:pt x="225234" y="25301"/>
                </a:lnTo>
                <a:close/>
                <a:moveTo>
                  <a:pt x="237417" y="25301"/>
                </a:moveTo>
                <a:lnTo>
                  <a:pt x="237417" y="31237"/>
                </a:lnTo>
                <a:lnTo>
                  <a:pt x="231481" y="31237"/>
                </a:lnTo>
                <a:lnTo>
                  <a:pt x="231481" y="25301"/>
                </a:lnTo>
                <a:close/>
                <a:moveTo>
                  <a:pt x="243664" y="25301"/>
                </a:moveTo>
                <a:lnTo>
                  <a:pt x="243664" y="31237"/>
                </a:lnTo>
                <a:lnTo>
                  <a:pt x="237729" y="31237"/>
                </a:lnTo>
                <a:lnTo>
                  <a:pt x="237729" y="25301"/>
                </a:lnTo>
                <a:close/>
                <a:moveTo>
                  <a:pt x="249911" y="25301"/>
                </a:moveTo>
                <a:lnTo>
                  <a:pt x="249911" y="31237"/>
                </a:lnTo>
                <a:lnTo>
                  <a:pt x="243977" y="31237"/>
                </a:lnTo>
                <a:lnTo>
                  <a:pt x="243977" y="25301"/>
                </a:lnTo>
                <a:close/>
                <a:moveTo>
                  <a:pt x="256161" y="25301"/>
                </a:moveTo>
                <a:lnTo>
                  <a:pt x="256161" y="31237"/>
                </a:lnTo>
                <a:lnTo>
                  <a:pt x="250225" y="31237"/>
                </a:lnTo>
                <a:lnTo>
                  <a:pt x="250225" y="25301"/>
                </a:lnTo>
                <a:close/>
                <a:moveTo>
                  <a:pt x="262409" y="25301"/>
                </a:moveTo>
                <a:lnTo>
                  <a:pt x="262409" y="31237"/>
                </a:lnTo>
                <a:lnTo>
                  <a:pt x="256474" y="31237"/>
                </a:lnTo>
                <a:lnTo>
                  <a:pt x="256474" y="25301"/>
                </a:lnTo>
                <a:close/>
                <a:moveTo>
                  <a:pt x="268656" y="25301"/>
                </a:moveTo>
                <a:lnTo>
                  <a:pt x="268656" y="31237"/>
                </a:lnTo>
                <a:lnTo>
                  <a:pt x="262721" y="31237"/>
                </a:lnTo>
                <a:lnTo>
                  <a:pt x="262721" y="25301"/>
                </a:lnTo>
                <a:close/>
                <a:moveTo>
                  <a:pt x="274904" y="25301"/>
                </a:moveTo>
                <a:lnTo>
                  <a:pt x="274904" y="31237"/>
                </a:lnTo>
                <a:lnTo>
                  <a:pt x="268968" y="31237"/>
                </a:lnTo>
                <a:lnTo>
                  <a:pt x="268968" y="25301"/>
                </a:lnTo>
                <a:close/>
                <a:moveTo>
                  <a:pt x="6251" y="31548"/>
                </a:moveTo>
                <a:lnTo>
                  <a:pt x="6251" y="31550"/>
                </a:lnTo>
                <a:lnTo>
                  <a:pt x="6251" y="37484"/>
                </a:lnTo>
                <a:lnTo>
                  <a:pt x="315" y="37484"/>
                </a:lnTo>
                <a:lnTo>
                  <a:pt x="315" y="31548"/>
                </a:lnTo>
                <a:close/>
                <a:moveTo>
                  <a:pt x="12498" y="31548"/>
                </a:moveTo>
                <a:lnTo>
                  <a:pt x="12498" y="31550"/>
                </a:lnTo>
                <a:lnTo>
                  <a:pt x="12498" y="37484"/>
                </a:lnTo>
                <a:lnTo>
                  <a:pt x="6562" y="37484"/>
                </a:lnTo>
                <a:lnTo>
                  <a:pt x="6562" y="31548"/>
                </a:lnTo>
                <a:close/>
                <a:moveTo>
                  <a:pt x="18745" y="31548"/>
                </a:moveTo>
                <a:lnTo>
                  <a:pt x="18745" y="31550"/>
                </a:lnTo>
                <a:lnTo>
                  <a:pt x="18745" y="37484"/>
                </a:lnTo>
                <a:lnTo>
                  <a:pt x="12810" y="37484"/>
                </a:lnTo>
                <a:lnTo>
                  <a:pt x="12810" y="31548"/>
                </a:lnTo>
                <a:close/>
                <a:moveTo>
                  <a:pt x="24992" y="31548"/>
                </a:moveTo>
                <a:lnTo>
                  <a:pt x="24992" y="31550"/>
                </a:lnTo>
                <a:lnTo>
                  <a:pt x="24992" y="37484"/>
                </a:lnTo>
                <a:lnTo>
                  <a:pt x="19058" y="37484"/>
                </a:lnTo>
                <a:lnTo>
                  <a:pt x="19058" y="31548"/>
                </a:lnTo>
                <a:close/>
                <a:moveTo>
                  <a:pt x="31242" y="31548"/>
                </a:moveTo>
                <a:lnTo>
                  <a:pt x="31242" y="31550"/>
                </a:lnTo>
                <a:lnTo>
                  <a:pt x="31242" y="37484"/>
                </a:lnTo>
                <a:lnTo>
                  <a:pt x="25305" y="37484"/>
                </a:lnTo>
                <a:lnTo>
                  <a:pt x="25305" y="31548"/>
                </a:lnTo>
                <a:close/>
                <a:moveTo>
                  <a:pt x="162445" y="31548"/>
                </a:moveTo>
                <a:lnTo>
                  <a:pt x="162445" y="31550"/>
                </a:lnTo>
                <a:lnTo>
                  <a:pt x="162445" y="37484"/>
                </a:lnTo>
                <a:lnTo>
                  <a:pt x="156509" y="37484"/>
                </a:lnTo>
                <a:lnTo>
                  <a:pt x="156509" y="31548"/>
                </a:lnTo>
                <a:close/>
                <a:moveTo>
                  <a:pt x="168692" y="31548"/>
                </a:moveTo>
                <a:lnTo>
                  <a:pt x="168692" y="31550"/>
                </a:lnTo>
                <a:lnTo>
                  <a:pt x="168692" y="37484"/>
                </a:lnTo>
                <a:lnTo>
                  <a:pt x="162756" y="37484"/>
                </a:lnTo>
                <a:lnTo>
                  <a:pt x="162756" y="31548"/>
                </a:lnTo>
                <a:close/>
                <a:moveTo>
                  <a:pt x="174939" y="31548"/>
                </a:moveTo>
                <a:lnTo>
                  <a:pt x="174939" y="31550"/>
                </a:lnTo>
                <a:lnTo>
                  <a:pt x="174939" y="37484"/>
                </a:lnTo>
                <a:lnTo>
                  <a:pt x="169005" y="37484"/>
                </a:lnTo>
                <a:lnTo>
                  <a:pt x="169005" y="31548"/>
                </a:lnTo>
                <a:close/>
                <a:moveTo>
                  <a:pt x="181186" y="31548"/>
                </a:moveTo>
                <a:lnTo>
                  <a:pt x="181186" y="31550"/>
                </a:lnTo>
                <a:lnTo>
                  <a:pt x="181186" y="37484"/>
                </a:lnTo>
                <a:lnTo>
                  <a:pt x="175252" y="37484"/>
                </a:lnTo>
                <a:lnTo>
                  <a:pt x="175252" y="31548"/>
                </a:lnTo>
                <a:close/>
                <a:moveTo>
                  <a:pt x="187435" y="31548"/>
                </a:moveTo>
                <a:lnTo>
                  <a:pt x="187435" y="31550"/>
                </a:lnTo>
                <a:lnTo>
                  <a:pt x="187435" y="37484"/>
                </a:lnTo>
                <a:lnTo>
                  <a:pt x="181499" y="37484"/>
                </a:lnTo>
                <a:lnTo>
                  <a:pt x="181499" y="31548"/>
                </a:lnTo>
                <a:close/>
                <a:moveTo>
                  <a:pt x="37489" y="31552"/>
                </a:moveTo>
                <a:lnTo>
                  <a:pt x="37489" y="37486"/>
                </a:lnTo>
                <a:lnTo>
                  <a:pt x="31553" y="37486"/>
                </a:lnTo>
                <a:lnTo>
                  <a:pt x="31553" y="31552"/>
                </a:lnTo>
                <a:close/>
                <a:moveTo>
                  <a:pt x="43737" y="31552"/>
                </a:moveTo>
                <a:lnTo>
                  <a:pt x="43737" y="37486"/>
                </a:lnTo>
                <a:lnTo>
                  <a:pt x="37802" y="37486"/>
                </a:lnTo>
                <a:lnTo>
                  <a:pt x="37802" y="31552"/>
                </a:lnTo>
                <a:close/>
                <a:moveTo>
                  <a:pt x="49985" y="31552"/>
                </a:moveTo>
                <a:lnTo>
                  <a:pt x="49985" y="37486"/>
                </a:lnTo>
                <a:lnTo>
                  <a:pt x="44049" y="37486"/>
                </a:lnTo>
                <a:lnTo>
                  <a:pt x="44049" y="31552"/>
                </a:lnTo>
                <a:close/>
                <a:moveTo>
                  <a:pt x="56232" y="31552"/>
                </a:moveTo>
                <a:lnTo>
                  <a:pt x="56232" y="37486"/>
                </a:lnTo>
                <a:lnTo>
                  <a:pt x="50296" y="37486"/>
                </a:lnTo>
                <a:lnTo>
                  <a:pt x="50296" y="31552"/>
                </a:lnTo>
                <a:close/>
                <a:moveTo>
                  <a:pt x="62480" y="31552"/>
                </a:moveTo>
                <a:lnTo>
                  <a:pt x="62480" y="37486"/>
                </a:lnTo>
                <a:lnTo>
                  <a:pt x="56545" y="37486"/>
                </a:lnTo>
                <a:lnTo>
                  <a:pt x="56545" y="31552"/>
                </a:lnTo>
                <a:close/>
                <a:moveTo>
                  <a:pt x="68727" y="31552"/>
                </a:moveTo>
                <a:lnTo>
                  <a:pt x="68727" y="37486"/>
                </a:lnTo>
                <a:lnTo>
                  <a:pt x="62792" y="37486"/>
                </a:lnTo>
                <a:lnTo>
                  <a:pt x="62792" y="31552"/>
                </a:lnTo>
                <a:close/>
                <a:moveTo>
                  <a:pt x="74975" y="31552"/>
                </a:moveTo>
                <a:lnTo>
                  <a:pt x="74975" y="37486"/>
                </a:lnTo>
                <a:lnTo>
                  <a:pt x="69039" y="37486"/>
                </a:lnTo>
                <a:lnTo>
                  <a:pt x="69039" y="31552"/>
                </a:lnTo>
                <a:close/>
                <a:moveTo>
                  <a:pt x="81223" y="31552"/>
                </a:moveTo>
                <a:lnTo>
                  <a:pt x="81223" y="37486"/>
                </a:lnTo>
                <a:lnTo>
                  <a:pt x="75286" y="37486"/>
                </a:lnTo>
                <a:lnTo>
                  <a:pt x="75286" y="31552"/>
                </a:lnTo>
                <a:close/>
                <a:moveTo>
                  <a:pt x="87470" y="31552"/>
                </a:moveTo>
                <a:lnTo>
                  <a:pt x="87470" y="37486"/>
                </a:lnTo>
                <a:lnTo>
                  <a:pt x="81535" y="37486"/>
                </a:lnTo>
                <a:lnTo>
                  <a:pt x="81535" y="31552"/>
                </a:lnTo>
                <a:close/>
                <a:moveTo>
                  <a:pt x="93720" y="31552"/>
                </a:moveTo>
                <a:lnTo>
                  <a:pt x="93720" y="37486"/>
                </a:lnTo>
                <a:lnTo>
                  <a:pt x="87784" y="37486"/>
                </a:lnTo>
                <a:lnTo>
                  <a:pt x="87784" y="31552"/>
                </a:lnTo>
                <a:close/>
                <a:moveTo>
                  <a:pt x="99967" y="31552"/>
                </a:moveTo>
                <a:lnTo>
                  <a:pt x="99967" y="37486"/>
                </a:lnTo>
                <a:lnTo>
                  <a:pt x="94031" y="37486"/>
                </a:lnTo>
                <a:lnTo>
                  <a:pt x="94031" y="31552"/>
                </a:lnTo>
                <a:close/>
                <a:moveTo>
                  <a:pt x="106214" y="31552"/>
                </a:moveTo>
                <a:lnTo>
                  <a:pt x="106214" y="37486"/>
                </a:lnTo>
                <a:lnTo>
                  <a:pt x="100280" y="37486"/>
                </a:lnTo>
                <a:lnTo>
                  <a:pt x="100280" y="31552"/>
                </a:lnTo>
                <a:close/>
                <a:moveTo>
                  <a:pt x="112461" y="31552"/>
                </a:moveTo>
                <a:lnTo>
                  <a:pt x="112461" y="37486"/>
                </a:lnTo>
                <a:lnTo>
                  <a:pt x="106527" y="37486"/>
                </a:lnTo>
                <a:lnTo>
                  <a:pt x="106527" y="31552"/>
                </a:lnTo>
                <a:close/>
                <a:moveTo>
                  <a:pt x="118710" y="31552"/>
                </a:moveTo>
                <a:lnTo>
                  <a:pt x="118710" y="37486"/>
                </a:lnTo>
                <a:lnTo>
                  <a:pt x="112774" y="37486"/>
                </a:lnTo>
                <a:lnTo>
                  <a:pt x="112774" y="31552"/>
                </a:lnTo>
                <a:close/>
                <a:moveTo>
                  <a:pt x="124957" y="31552"/>
                </a:moveTo>
                <a:lnTo>
                  <a:pt x="124957" y="37486"/>
                </a:lnTo>
                <a:lnTo>
                  <a:pt x="119021" y="37486"/>
                </a:lnTo>
                <a:lnTo>
                  <a:pt x="119021" y="31552"/>
                </a:lnTo>
                <a:close/>
                <a:moveTo>
                  <a:pt x="131204" y="31552"/>
                </a:moveTo>
                <a:lnTo>
                  <a:pt x="131204" y="37486"/>
                </a:lnTo>
                <a:lnTo>
                  <a:pt x="125270" y="37486"/>
                </a:lnTo>
                <a:lnTo>
                  <a:pt x="125270" y="31552"/>
                </a:lnTo>
                <a:close/>
                <a:moveTo>
                  <a:pt x="137451" y="31552"/>
                </a:moveTo>
                <a:lnTo>
                  <a:pt x="137451" y="37486"/>
                </a:lnTo>
                <a:lnTo>
                  <a:pt x="131517" y="37486"/>
                </a:lnTo>
                <a:lnTo>
                  <a:pt x="131517" y="31552"/>
                </a:lnTo>
                <a:close/>
                <a:moveTo>
                  <a:pt x="143702" y="31552"/>
                </a:moveTo>
                <a:lnTo>
                  <a:pt x="143702" y="37486"/>
                </a:lnTo>
                <a:lnTo>
                  <a:pt x="137766" y="37486"/>
                </a:lnTo>
                <a:lnTo>
                  <a:pt x="137766" y="31552"/>
                </a:lnTo>
                <a:close/>
                <a:moveTo>
                  <a:pt x="149949" y="31552"/>
                </a:moveTo>
                <a:lnTo>
                  <a:pt x="149949" y="37486"/>
                </a:lnTo>
                <a:lnTo>
                  <a:pt x="144015" y="37486"/>
                </a:lnTo>
                <a:lnTo>
                  <a:pt x="144015" y="31552"/>
                </a:lnTo>
                <a:close/>
                <a:moveTo>
                  <a:pt x="156196" y="31552"/>
                </a:moveTo>
                <a:lnTo>
                  <a:pt x="156196" y="37486"/>
                </a:lnTo>
                <a:lnTo>
                  <a:pt x="150262" y="37486"/>
                </a:lnTo>
                <a:lnTo>
                  <a:pt x="150262" y="31552"/>
                </a:lnTo>
                <a:close/>
                <a:moveTo>
                  <a:pt x="193684" y="31552"/>
                </a:moveTo>
                <a:lnTo>
                  <a:pt x="193684" y="37486"/>
                </a:lnTo>
                <a:lnTo>
                  <a:pt x="187749" y="37486"/>
                </a:lnTo>
                <a:lnTo>
                  <a:pt x="187749" y="31552"/>
                </a:lnTo>
                <a:close/>
                <a:moveTo>
                  <a:pt x="199931" y="31552"/>
                </a:moveTo>
                <a:lnTo>
                  <a:pt x="199931" y="37486"/>
                </a:lnTo>
                <a:lnTo>
                  <a:pt x="193996" y="37486"/>
                </a:lnTo>
                <a:lnTo>
                  <a:pt x="193996" y="31552"/>
                </a:lnTo>
                <a:close/>
                <a:moveTo>
                  <a:pt x="206180" y="31552"/>
                </a:moveTo>
                <a:lnTo>
                  <a:pt x="206180" y="37486"/>
                </a:lnTo>
                <a:lnTo>
                  <a:pt x="200244" y="37486"/>
                </a:lnTo>
                <a:lnTo>
                  <a:pt x="200244" y="31552"/>
                </a:lnTo>
                <a:close/>
                <a:moveTo>
                  <a:pt x="212427" y="31552"/>
                </a:moveTo>
                <a:lnTo>
                  <a:pt x="212427" y="37486"/>
                </a:lnTo>
                <a:lnTo>
                  <a:pt x="206491" y="37486"/>
                </a:lnTo>
                <a:lnTo>
                  <a:pt x="206491" y="31552"/>
                </a:lnTo>
                <a:close/>
                <a:moveTo>
                  <a:pt x="218674" y="31552"/>
                </a:moveTo>
                <a:lnTo>
                  <a:pt x="218674" y="37486"/>
                </a:lnTo>
                <a:lnTo>
                  <a:pt x="212739" y="37486"/>
                </a:lnTo>
                <a:lnTo>
                  <a:pt x="212739" y="31552"/>
                </a:lnTo>
                <a:close/>
                <a:moveTo>
                  <a:pt x="224921" y="31552"/>
                </a:moveTo>
                <a:lnTo>
                  <a:pt x="224921" y="37486"/>
                </a:lnTo>
                <a:lnTo>
                  <a:pt x="218987" y="37486"/>
                </a:lnTo>
                <a:lnTo>
                  <a:pt x="218987" y="31552"/>
                </a:lnTo>
                <a:close/>
                <a:moveTo>
                  <a:pt x="231170" y="31552"/>
                </a:moveTo>
                <a:lnTo>
                  <a:pt x="231170" y="37486"/>
                </a:lnTo>
                <a:lnTo>
                  <a:pt x="225234" y="37486"/>
                </a:lnTo>
                <a:lnTo>
                  <a:pt x="225234" y="31552"/>
                </a:lnTo>
                <a:close/>
                <a:moveTo>
                  <a:pt x="237417" y="31552"/>
                </a:moveTo>
                <a:lnTo>
                  <a:pt x="237417" y="37486"/>
                </a:lnTo>
                <a:lnTo>
                  <a:pt x="231481" y="37486"/>
                </a:lnTo>
                <a:lnTo>
                  <a:pt x="231481" y="31552"/>
                </a:lnTo>
                <a:close/>
                <a:moveTo>
                  <a:pt x="243664" y="31552"/>
                </a:moveTo>
                <a:lnTo>
                  <a:pt x="243664" y="37486"/>
                </a:lnTo>
                <a:lnTo>
                  <a:pt x="237729" y="37486"/>
                </a:lnTo>
                <a:lnTo>
                  <a:pt x="237729" y="31552"/>
                </a:lnTo>
                <a:close/>
                <a:moveTo>
                  <a:pt x="249911" y="31552"/>
                </a:moveTo>
                <a:lnTo>
                  <a:pt x="249911" y="37486"/>
                </a:lnTo>
                <a:lnTo>
                  <a:pt x="243977" y="37486"/>
                </a:lnTo>
                <a:lnTo>
                  <a:pt x="243977" y="31552"/>
                </a:lnTo>
                <a:close/>
                <a:moveTo>
                  <a:pt x="256161" y="31552"/>
                </a:moveTo>
                <a:lnTo>
                  <a:pt x="256161" y="37486"/>
                </a:lnTo>
                <a:lnTo>
                  <a:pt x="250225" y="37486"/>
                </a:lnTo>
                <a:lnTo>
                  <a:pt x="250225" y="31552"/>
                </a:lnTo>
                <a:close/>
                <a:moveTo>
                  <a:pt x="262409" y="31552"/>
                </a:moveTo>
                <a:lnTo>
                  <a:pt x="262409" y="37486"/>
                </a:lnTo>
                <a:lnTo>
                  <a:pt x="256474" y="37486"/>
                </a:lnTo>
                <a:lnTo>
                  <a:pt x="256474" y="31552"/>
                </a:lnTo>
                <a:close/>
                <a:moveTo>
                  <a:pt x="268656" y="31552"/>
                </a:moveTo>
                <a:lnTo>
                  <a:pt x="268656" y="37486"/>
                </a:lnTo>
                <a:lnTo>
                  <a:pt x="262721" y="37486"/>
                </a:lnTo>
                <a:lnTo>
                  <a:pt x="262721" y="31552"/>
                </a:lnTo>
                <a:close/>
                <a:moveTo>
                  <a:pt x="274904" y="31552"/>
                </a:moveTo>
                <a:lnTo>
                  <a:pt x="274904" y="37486"/>
                </a:lnTo>
                <a:lnTo>
                  <a:pt x="268968" y="37486"/>
                </a:lnTo>
                <a:lnTo>
                  <a:pt x="268968" y="31552"/>
                </a:lnTo>
                <a:close/>
                <a:moveTo>
                  <a:pt x="6251" y="37799"/>
                </a:moveTo>
                <a:lnTo>
                  <a:pt x="6251" y="43735"/>
                </a:lnTo>
                <a:lnTo>
                  <a:pt x="315" y="43735"/>
                </a:lnTo>
                <a:lnTo>
                  <a:pt x="315" y="37799"/>
                </a:lnTo>
                <a:close/>
                <a:moveTo>
                  <a:pt x="12498" y="37799"/>
                </a:moveTo>
                <a:lnTo>
                  <a:pt x="12498" y="43735"/>
                </a:lnTo>
                <a:lnTo>
                  <a:pt x="6562" y="43735"/>
                </a:lnTo>
                <a:lnTo>
                  <a:pt x="6562" y="37799"/>
                </a:lnTo>
                <a:close/>
                <a:moveTo>
                  <a:pt x="18745" y="37799"/>
                </a:moveTo>
                <a:lnTo>
                  <a:pt x="18745" y="43735"/>
                </a:lnTo>
                <a:lnTo>
                  <a:pt x="12810" y="43735"/>
                </a:lnTo>
                <a:lnTo>
                  <a:pt x="12810" y="37799"/>
                </a:lnTo>
                <a:close/>
                <a:moveTo>
                  <a:pt x="24992" y="37799"/>
                </a:moveTo>
                <a:lnTo>
                  <a:pt x="24992" y="43735"/>
                </a:lnTo>
                <a:lnTo>
                  <a:pt x="19058" y="43735"/>
                </a:lnTo>
                <a:lnTo>
                  <a:pt x="19058" y="37799"/>
                </a:lnTo>
                <a:close/>
                <a:moveTo>
                  <a:pt x="31242" y="37799"/>
                </a:moveTo>
                <a:lnTo>
                  <a:pt x="31242" y="43735"/>
                </a:lnTo>
                <a:lnTo>
                  <a:pt x="25305" y="43735"/>
                </a:lnTo>
                <a:lnTo>
                  <a:pt x="25305" y="37799"/>
                </a:lnTo>
                <a:close/>
                <a:moveTo>
                  <a:pt x="37489" y="37799"/>
                </a:moveTo>
                <a:lnTo>
                  <a:pt x="37489" y="43735"/>
                </a:lnTo>
                <a:lnTo>
                  <a:pt x="31553" y="43735"/>
                </a:lnTo>
                <a:lnTo>
                  <a:pt x="31553" y="37799"/>
                </a:lnTo>
                <a:close/>
                <a:moveTo>
                  <a:pt x="43737" y="37799"/>
                </a:moveTo>
                <a:lnTo>
                  <a:pt x="43737" y="43735"/>
                </a:lnTo>
                <a:lnTo>
                  <a:pt x="37802" y="43735"/>
                </a:lnTo>
                <a:lnTo>
                  <a:pt x="37802" y="37799"/>
                </a:lnTo>
                <a:close/>
                <a:moveTo>
                  <a:pt x="49985" y="37799"/>
                </a:moveTo>
                <a:lnTo>
                  <a:pt x="49985" y="43735"/>
                </a:lnTo>
                <a:lnTo>
                  <a:pt x="44049" y="43735"/>
                </a:lnTo>
                <a:lnTo>
                  <a:pt x="44049" y="37799"/>
                </a:lnTo>
                <a:close/>
                <a:moveTo>
                  <a:pt x="56232" y="37799"/>
                </a:moveTo>
                <a:lnTo>
                  <a:pt x="56232" y="43735"/>
                </a:lnTo>
                <a:lnTo>
                  <a:pt x="50296" y="43735"/>
                </a:lnTo>
                <a:lnTo>
                  <a:pt x="50296" y="37799"/>
                </a:lnTo>
                <a:close/>
                <a:moveTo>
                  <a:pt x="62480" y="37799"/>
                </a:moveTo>
                <a:lnTo>
                  <a:pt x="62480" y="43735"/>
                </a:lnTo>
                <a:lnTo>
                  <a:pt x="56545" y="43735"/>
                </a:lnTo>
                <a:lnTo>
                  <a:pt x="56545" y="37799"/>
                </a:lnTo>
                <a:close/>
                <a:moveTo>
                  <a:pt x="68727" y="37799"/>
                </a:moveTo>
                <a:lnTo>
                  <a:pt x="68727" y="43735"/>
                </a:lnTo>
                <a:lnTo>
                  <a:pt x="62792" y="43735"/>
                </a:lnTo>
                <a:lnTo>
                  <a:pt x="62792" y="37799"/>
                </a:lnTo>
                <a:close/>
                <a:moveTo>
                  <a:pt x="74975" y="37799"/>
                </a:moveTo>
                <a:lnTo>
                  <a:pt x="74975" y="43735"/>
                </a:lnTo>
                <a:lnTo>
                  <a:pt x="69039" y="43735"/>
                </a:lnTo>
                <a:lnTo>
                  <a:pt x="69039" y="37799"/>
                </a:lnTo>
                <a:close/>
                <a:moveTo>
                  <a:pt x="81223" y="37799"/>
                </a:moveTo>
                <a:lnTo>
                  <a:pt x="81223" y="43735"/>
                </a:lnTo>
                <a:lnTo>
                  <a:pt x="75286" y="43735"/>
                </a:lnTo>
                <a:lnTo>
                  <a:pt x="75286" y="37799"/>
                </a:lnTo>
                <a:close/>
                <a:moveTo>
                  <a:pt x="87470" y="37799"/>
                </a:moveTo>
                <a:lnTo>
                  <a:pt x="87470" y="43735"/>
                </a:lnTo>
                <a:lnTo>
                  <a:pt x="81535" y="43735"/>
                </a:lnTo>
                <a:lnTo>
                  <a:pt x="81535" y="37799"/>
                </a:lnTo>
                <a:close/>
                <a:moveTo>
                  <a:pt x="93720" y="37799"/>
                </a:moveTo>
                <a:lnTo>
                  <a:pt x="93720" y="43735"/>
                </a:lnTo>
                <a:lnTo>
                  <a:pt x="87784" y="43735"/>
                </a:lnTo>
                <a:lnTo>
                  <a:pt x="87784" y="37799"/>
                </a:lnTo>
                <a:close/>
                <a:moveTo>
                  <a:pt x="99967" y="37799"/>
                </a:moveTo>
                <a:lnTo>
                  <a:pt x="99967" y="43735"/>
                </a:lnTo>
                <a:lnTo>
                  <a:pt x="94031" y="43735"/>
                </a:lnTo>
                <a:lnTo>
                  <a:pt x="94031" y="37799"/>
                </a:lnTo>
                <a:close/>
                <a:moveTo>
                  <a:pt x="106214" y="37799"/>
                </a:moveTo>
                <a:lnTo>
                  <a:pt x="106214" y="43735"/>
                </a:lnTo>
                <a:lnTo>
                  <a:pt x="100280" y="43735"/>
                </a:lnTo>
                <a:lnTo>
                  <a:pt x="100280" y="37799"/>
                </a:lnTo>
                <a:close/>
                <a:moveTo>
                  <a:pt x="112461" y="37799"/>
                </a:moveTo>
                <a:lnTo>
                  <a:pt x="112461" y="43735"/>
                </a:lnTo>
                <a:lnTo>
                  <a:pt x="106527" y="43735"/>
                </a:lnTo>
                <a:lnTo>
                  <a:pt x="106527" y="37799"/>
                </a:lnTo>
                <a:close/>
                <a:moveTo>
                  <a:pt x="118710" y="37799"/>
                </a:moveTo>
                <a:lnTo>
                  <a:pt x="118710" y="43735"/>
                </a:lnTo>
                <a:lnTo>
                  <a:pt x="112774" y="43735"/>
                </a:lnTo>
                <a:lnTo>
                  <a:pt x="112774" y="37799"/>
                </a:lnTo>
                <a:close/>
                <a:moveTo>
                  <a:pt x="124957" y="37799"/>
                </a:moveTo>
                <a:lnTo>
                  <a:pt x="124957" y="43735"/>
                </a:lnTo>
                <a:lnTo>
                  <a:pt x="119021" y="43735"/>
                </a:lnTo>
                <a:lnTo>
                  <a:pt x="119021" y="37799"/>
                </a:lnTo>
                <a:close/>
                <a:moveTo>
                  <a:pt x="131204" y="37799"/>
                </a:moveTo>
                <a:lnTo>
                  <a:pt x="131204" y="43735"/>
                </a:lnTo>
                <a:lnTo>
                  <a:pt x="125270" y="43735"/>
                </a:lnTo>
                <a:lnTo>
                  <a:pt x="125270" y="37799"/>
                </a:lnTo>
                <a:close/>
                <a:moveTo>
                  <a:pt x="137451" y="37799"/>
                </a:moveTo>
                <a:lnTo>
                  <a:pt x="137451" y="43735"/>
                </a:lnTo>
                <a:lnTo>
                  <a:pt x="131517" y="43735"/>
                </a:lnTo>
                <a:lnTo>
                  <a:pt x="131517" y="37799"/>
                </a:lnTo>
                <a:close/>
                <a:moveTo>
                  <a:pt x="143702" y="37799"/>
                </a:moveTo>
                <a:lnTo>
                  <a:pt x="143702" y="43735"/>
                </a:lnTo>
                <a:lnTo>
                  <a:pt x="137766" y="43735"/>
                </a:lnTo>
                <a:lnTo>
                  <a:pt x="137766" y="37799"/>
                </a:lnTo>
                <a:close/>
                <a:moveTo>
                  <a:pt x="149949" y="37799"/>
                </a:moveTo>
                <a:lnTo>
                  <a:pt x="149949" y="43735"/>
                </a:lnTo>
                <a:lnTo>
                  <a:pt x="144015" y="43735"/>
                </a:lnTo>
                <a:lnTo>
                  <a:pt x="144015" y="37799"/>
                </a:lnTo>
                <a:close/>
                <a:moveTo>
                  <a:pt x="156196" y="37799"/>
                </a:moveTo>
                <a:lnTo>
                  <a:pt x="156196" y="43735"/>
                </a:lnTo>
                <a:lnTo>
                  <a:pt x="150262" y="43735"/>
                </a:lnTo>
                <a:lnTo>
                  <a:pt x="150262" y="37799"/>
                </a:lnTo>
                <a:close/>
                <a:moveTo>
                  <a:pt x="162445" y="37799"/>
                </a:moveTo>
                <a:lnTo>
                  <a:pt x="162445" y="43735"/>
                </a:lnTo>
                <a:lnTo>
                  <a:pt x="156509" y="43735"/>
                </a:lnTo>
                <a:lnTo>
                  <a:pt x="156509" y="37799"/>
                </a:lnTo>
                <a:close/>
                <a:moveTo>
                  <a:pt x="168692" y="37799"/>
                </a:moveTo>
                <a:lnTo>
                  <a:pt x="168692" y="43735"/>
                </a:lnTo>
                <a:lnTo>
                  <a:pt x="162756" y="43735"/>
                </a:lnTo>
                <a:lnTo>
                  <a:pt x="162756" y="37799"/>
                </a:lnTo>
                <a:close/>
                <a:moveTo>
                  <a:pt x="174939" y="37799"/>
                </a:moveTo>
                <a:lnTo>
                  <a:pt x="174939" y="43735"/>
                </a:lnTo>
                <a:lnTo>
                  <a:pt x="169005" y="43735"/>
                </a:lnTo>
                <a:lnTo>
                  <a:pt x="169005" y="37799"/>
                </a:lnTo>
                <a:close/>
                <a:moveTo>
                  <a:pt x="181186" y="37799"/>
                </a:moveTo>
                <a:lnTo>
                  <a:pt x="181186" y="43735"/>
                </a:lnTo>
                <a:lnTo>
                  <a:pt x="175252" y="43735"/>
                </a:lnTo>
                <a:lnTo>
                  <a:pt x="175252" y="37799"/>
                </a:lnTo>
                <a:close/>
                <a:moveTo>
                  <a:pt x="187435" y="37799"/>
                </a:moveTo>
                <a:lnTo>
                  <a:pt x="187435" y="43735"/>
                </a:lnTo>
                <a:lnTo>
                  <a:pt x="181499" y="43735"/>
                </a:lnTo>
                <a:lnTo>
                  <a:pt x="181499" y="37799"/>
                </a:lnTo>
                <a:close/>
                <a:moveTo>
                  <a:pt x="193684" y="37799"/>
                </a:moveTo>
                <a:lnTo>
                  <a:pt x="193684" y="43735"/>
                </a:lnTo>
                <a:lnTo>
                  <a:pt x="187749" y="43735"/>
                </a:lnTo>
                <a:lnTo>
                  <a:pt x="187749" y="37799"/>
                </a:lnTo>
                <a:close/>
                <a:moveTo>
                  <a:pt x="199931" y="37799"/>
                </a:moveTo>
                <a:lnTo>
                  <a:pt x="199931" y="43735"/>
                </a:lnTo>
                <a:lnTo>
                  <a:pt x="193996" y="43735"/>
                </a:lnTo>
                <a:lnTo>
                  <a:pt x="193996" y="37799"/>
                </a:lnTo>
                <a:close/>
                <a:moveTo>
                  <a:pt x="206180" y="37799"/>
                </a:moveTo>
                <a:lnTo>
                  <a:pt x="206180" y="43735"/>
                </a:lnTo>
                <a:lnTo>
                  <a:pt x="200244" y="43735"/>
                </a:lnTo>
                <a:lnTo>
                  <a:pt x="200244" y="37799"/>
                </a:lnTo>
                <a:close/>
                <a:moveTo>
                  <a:pt x="212427" y="37799"/>
                </a:moveTo>
                <a:lnTo>
                  <a:pt x="212427" y="43735"/>
                </a:lnTo>
                <a:lnTo>
                  <a:pt x="206491" y="43735"/>
                </a:lnTo>
                <a:lnTo>
                  <a:pt x="206491" y="37799"/>
                </a:lnTo>
                <a:close/>
                <a:moveTo>
                  <a:pt x="218674" y="37799"/>
                </a:moveTo>
                <a:lnTo>
                  <a:pt x="218674" y="43735"/>
                </a:lnTo>
                <a:lnTo>
                  <a:pt x="212739" y="43735"/>
                </a:lnTo>
                <a:lnTo>
                  <a:pt x="212739" y="37799"/>
                </a:lnTo>
                <a:close/>
                <a:moveTo>
                  <a:pt x="224921" y="37799"/>
                </a:moveTo>
                <a:lnTo>
                  <a:pt x="224921" y="43735"/>
                </a:lnTo>
                <a:lnTo>
                  <a:pt x="218987" y="43735"/>
                </a:lnTo>
                <a:lnTo>
                  <a:pt x="218987" y="37799"/>
                </a:lnTo>
                <a:close/>
                <a:moveTo>
                  <a:pt x="231170" y="37799"/>
                </a:moveTo>
                <a:lnTo>
                  <a:pt x="231170" y="43735"/>
                </a:lnTo>
                <a:lnTo>
                  <a:pt x="225234" y="43735"/>
                </a:lnTo>
                <a:lnTo>
                  <a:pt x="225234" y="37799"/>
                </a:lnTo>
                <a:close/>
                <a:moveTo>
                  <a:pt x="237417" y="37799"/>
                </a:moveTo>
                <a:lnTo>
                  <a:pt x="237417" y="43735"/>
                </a:lnTo>
                <a:lnTo>
                  <a:pt x="231481" y="43735"/>
                </a:lnTo>
                <a:lnTo>
                  <a:pt x="231481" y="37799"/>
                </a:lnTo>
                <a:close/>
                <a:moveTo>
                  <a:pt x="243664" y="37799"/>
                </a:moveTo>
                <a:lnTo>
                  <a:pt x="243664" y="43735"/>
                </a:lnTo>
                <a:lnTo>
                  <a:pt x="237729" y="43735"/>
                </a:lnTo>
                <a:lnTo>
                  <a:pt x="237729" y="37799"/>
                </a:lnTo>
                <a:close/>
                <a:moveTo>
                  <a:pt x="249911" y="37799"/>
                </a:moveTo>
                <a:lnTo>
                  <a:pt x="249911" y="43735"/>
                </a:lnTo>
                <a:lnTo>
                  <a:pt x="243977" y="43735"/>
                </a:lnTo>
                <a:lnTo>
                  <a:pt x="243977" y="37799"/>
                </a:lnTo>
                <a:close/>
                <a:moveTo>
                  <a:pt x="256161" y="37799"/>
                </a:moveTo>
                <a:lnTo>
                  <a:pt x="256161" y="43735"/>
                </a:lnTo>
                <a:lnTo>
                  <a:pt x="250225" y="43735"/>
                </a:lnTo>
                <a:lnTo>
                  <a:pt x="250225" y="37799"/>
                </a:lnTo>
                <a:close/>
                <a:moveTo>
                  <a:pt x="262409" y="37799"/>
                </a:moveTo>
                <a:lnTo>
                  <a:pt x="262409" y="43735"/>
                </a:lnTo>
                <a:lnTo>
                  <a:pt x="256474" y="43735"/>
                </a:lnTo>
                <a:lnTo>
                  <a:pt x="256474" y="37799"/>
                </a:lnTo>
                <a:close/>
                <a:moveTo>
                  <a:pt x="268656" y="37799"/>
                </a:moveTo>
                <a:lnTo>
                  <a:pt x="268656" y="43735"/>
                </a:lnTo>
                <a:lnTo>
                  <a:pt x="262721" y="43735"/>
                </a:lnTo>
                <a:lnTo>
                  <a:pt x="262721" y="37799"/>
                </a:lnTo>
                <a:close/>
                <a:moveTo>
                  <a:pt x="274904" y="37799"/>
                </a:moveTo>
                <a:lnTo>
                  <a:pt x="274904" y="43735"/>
                </a:lnTo>
                <a:lnTo>
                  <a:pt x="268968" y="43735"/>
                </a:lnTo>
                <a:lnTo>
                  <a:pt x="268968" y="37799"/>
                </a:lnTo>
                <a:close/>
                <a:moveTo>
                  <a:pt x="6251" y="44046"/>
                </a:moveTo>
                <a:lnTo>
                  <a:pt x="6251" y="49982"/>
                </a:lnTo>
                <a:lnTo>
                  <a:pt x="315" y="49982"/>
                </a:lnTo>
                <a:lnTo>
                  <a:pt x="315" y="44046"/>
                </a:lnTo>
                <a:close/>
                <a:moveTo>
                  <a:pt x="12498" y="44046"/>
                </a:moveTo>
                <a:lnTo>
                  <a:pt x="12498" y="49982"/>
                </a:lnTo>
                <a:lnTo>
                  <a:pt x="6562" y="49982"/>
                </a:lnTo>
                <a:lnTo>
                  <a:pt x="6562" y="44046"/>
                </a:lnTo>
                <a:close/>
                <a:moveTo>
                  <a:pt x="18745" y="44046"/>
                </a:moveTo>
                <a:lnTo>
                  <a:pt x="18745" y="49982"/>
                </a:lnTo>
                <a:lnTo>
                  <a:pt x="12810" y="49982"/>
                </a:lnTo>
                <a:lnTo>
                  <a:pt x="12810" y="44046"/>
                </a:lnTo>
                <a:close/>
                <a:moveTo>
                  <a:pt x="24992" y="44046"/>
                </a:moveTo>
                <a:lnTo>
                  <a:pt x="24992" y="49982"/>
                </a:lnTo>
                <a:lnTo>
                  <a:pt x="19058" y="49982"/>
                </a:lnTo>
                <a:lnTo>
                  <a:pt x="19058" y="44046"/>
                </a:lnTo>
                <a:close/>
                <a:moveTo>
                  <a:pt x="31242" y="44046"/>
                </a:moveTo>
                <a:lnTo>
                  <a:pt x="31242" y="49982"/>
                </a:lnTo>
                <a:lnTo>
                  <a:pt x="25305" y="49982"/>
                </a:lnTo>
                <a:lnTo>
                  <a:pt x="25305" y="44046"/>
                </a:lnTo>
                <a:close/>
                <a:moveTo>
                  <a:pt x="37489" y="44046"/>
                </a:moveTo>
                <a:lnTo>
                  <a:pt x="37489" y="49982"/>
                </a:lnTo>
                <a:lnTo>
                  <a:pt x="31553" y="49982"/>
                </a:lnTo>
                <a:lnTo>
                  <a:pt x="31553" y="44046"/>
                </a:lnTo>
                <a:close/>
                <a:moveTo>
                  <a:pt x="43737" y="44046"/>
                </a:moveTo>
                <a:lnTo>
                  <a:pt x="43737" y="49982"/>
                </a:lnTo>
                <a:lnTo>
                  <a:pt x="37802" y="49982"/>
                </a:lnTo>
                <a:lnTo>
                  <a:pt x="37802" y="44046"/>
                </a:lnTo>
                <a:close/>
                <a:moveTo>
                  <a:pt x="49985" y="44046"/>
                </a:moveTo>
                <a:lnTo>
                  <a:pt x="49985" y="49982"/>
                </a:lnTo>
                <a:lnTo>
                  <a:pt x="44049" y="49982"/>
                </a:lnTo>
                <a:lnTo>
                  <a:pt x="44049" y="44046"/>
                </a:lnTo>
                <a:close/>
                <a:moveTo>
                  <a:pt x="56232" y="44046"/>
                </a:moveTo>
                <a:lnTo>
                  <a:pt x="56232" y="49982"/>
                </a:lnTo>
                <a:lnTo>
                  <a:pt x="50296" y="49982"/>
                </a:lnTo>
                <a:lnTo>
                  <a:pt x="50296" y="44046"/>
                </a:lnTo>
                <a:close/>
                <a:moveTo>
                  <a:pt x="62480" y="44046"/>
                </a:moveTo>
                <a:lnTo>
                  <a:pt x="62480" y="49982"/>
                </a:lnTo>
                <a:lnTo>
                  <a:pt x="56545" y="49982"/>
                </a:lnTo>
                <a:lnTo>
                  <a:pt x="56545" y="44046"/>
                </a:lnTo>
                <a:close/>
                <a:moveTo>
                  <a:pt x="68727" y="44046"/>
                </a:moveTo>
                <a:lnTo>
                  <a:pt x="68727" y="49982"/>
                </a:lnTo>
                <a:lnTo>
                  <a:pt x="62792" y="49982"/>
                </a:lnTo>
                <a:lnTo>
                  <a:pt x="62792" y="44046"/>
                </a:lnTo>
                <a:close/>
                <a:moveTo>
                  <a:pt x="74975" y="44046"/>
                </a:moveTo>
                <a:lnTo>
                  <a:pt x="74975" y="49982"/>
                </a:lnTo>
                <a:lnTo>
                  <a:pt x="69039" y="49982"/>
                </a:lnTo>
                <a:lnTo>
                  <a:pt x="69039" y="44046"/>
                </a:lnTo>
                <a:close/>
                <a:moveTo>
                  <a:pt x="81223" y="44046"/>
                </a:moveTo>
                <a:lnTo>
                  <a:pt x="81223" y="49982"/>
                </a:lnTo>
                <a:lnTo>
                  <a:pt x="75286" y="49982"/>
                </a:lnTo>
                <a:lnTo>
                  <a:pt x="75286" y="44046"/>
                </a:lnTo>
                <a:close/>
                <a:moveTo>
                  <a:pt x="87470" y="44046"/>
                </a:moveTo>
                <a:lnTo>
                  <a:pt x="87470" y="49982"/>
                </a:lnTo>
                <a:lnTo>
                  <a:pt x="81535" y="49982"/>
                </a:lnTo>
                <a:lnTo>
                  <a:pt x="81535" y="44046"/>
                </a:lnTo>
                <a:close/>
                <a:moveTo>
                  <a:pt x="93720" y="44046"/>
                </a:moveTo>
                <a:lnTo>
                  <a:pt x="93720" y="49982"/>
                </a:lnTo>
                <a:lnTo>
                  <a:pt x="87784" y="49982"/>
                </a:lnTo>
                <a:lnTo>
                  <a:pt x="87784" y="44046"/>
                </a:lnTo>
                <a:close/>
                <a:moveTo>
                  <a:pt x="99967" y="44046"/>
                </a:moveTo>
                <a:lnTo>
                  <a:pt x="99967" y="49982"/>
                </a:lnTo>
                <a:lnTo>
                  <a:pt x="94031" y="49982"/>
                </a:lnTo>
                <a:lnTo>
                  <a:pt x="94031" y="44046"/>
                </a:lnTo>
                <a:close/>
                <a:moveTo>
                  <a:pt x="106214" y="44046"/>
                </a:moveTo>
                <a:lnTo>
                  <a:pt x="106214" y="49982"/>
                </a:lnTo>
                <a:lnTo>
                  <a:pt x="100278" y="49982"/>
                </a:lnTo>
                <a:lnTo>
                  <a:pt x="100278" y="44046"/>
                </a:lnTo>
                <a:close/>
                <a:moveTo>
                  <a:pt x="112461" y="44046"/>
                </a:moveTo>
                <a:lnTo>
                  <a:pt x="112461" y="49982"/>
                </a:lnTo>
                <a:lnTo>
                  <a:pt x="106527" y="49982"/>
                </a:lnTo>
                <a:lnTo>
                  <a:pt x="106527" y="44046"/>
                </a:lnTo>
                <a:close/>
                <a:moveTo>
                  <a:pt x="118710" y="44046"/>
                </a:moveTo>
                <a:lnTo>
                  <a:pt x="118710" y="49982"/>
                </a:lnTo>
                <a:lnTo>
                  <a:pt x="112774" y="49982"/>
                </a:lnTo>
                <a:lnTo>
                  <a:pt x="112774" y="44046"/>
                </a:lnTo>
                <a:close/>
                <a:moveTo>
                  <a:pt x="124957" y="44046"/>
                </a:moveTo>
                <a:lnTo>
                  <a:pt x="124957" y="49982"/>
                </a:lnTo>
                <a:lnTo>
                  <a:pt x="119021" y="49982"/>
                </a:lnTo>
                <a:lnTo>
                  <a:pt x="119021" y="44046"/>
                </a:lnTo>
                <a:close/>
                <a:moveTo>
                  <a:pt x="131204" y="44046"/>
                </a:moveTo>
                <a:lnTo>
                  <a:pt x="131204" y="49982"/>
                </a:lnTo>
                <a:lnTo>
                  <a:pt x="125270" y="49982"/>
                </a:lnTo>
                <a:lnTo>
                  <a:pt x="125270" y="44046"/>
                </a:lnTo>
                <a:close/>
                <a:moveTo>
                  <a:pt x="137451" y="44046"/>
                </a:moveTo>
                <a:lnTo>
                  <a:pt x="137451" y="49982"/>
                </a:lnTo>
                <a:lnTo>
                  <a:pt x="131517" y="49982"/>
                </a:lnTo>
                <a:lnTo>
                  <a:pt x="131517" y="44046"/>
                </a:lnTo>
                <a:close/>
                <a:moveTo>
                  <a:pt x="143702" y="44046"/>
                </a:moveTo>
                <a:lnTo>
                  <a:pt x="143702" y="49982"/>
                </a:lnTo>
                <a:lnTo>
                  <a:pt x="137766" y="49982"/>
                </a:lnTo>
                <a:lnTo>
                  <a:pt x="137766" y="44046"/>
                </a:lnTo>
                <a:close/>
                <a:moveTo>
                  <a:pt x="149949" y="44046"/>
                </a:moveTo>
                <a:lnTo>
                  <a:pt x="149949" y="49982"/>
                </a:lnTo>
                <a:lnTo>
                  <a:pt x="144015" y="49982"/>
                </a:lnTo>
                <a:lnTo>
                  <a:pt x="144015" y="44046"/>
                </a:lnTo>
                <a:close/>
                <a:moveTo>
                  <a:pt x="156196" y="44046"/>
                </a:moveTo>
                <a:lnTo>
                  <a:pt x="156196" y="49982"/>
                </a:lnTo>
                <a:lnTo>
                  <a:pt x="150262" y="49982"/>
                </a:lnTo>
                <a:lnTo>
                  <a:pt x="150262" y="44046"/>
                </a:lnTo>
                <a:close/>
                <a:moveTo>
                  <a:pt x="162445" y="44046"/>
                </a:moveTo>
                <a:lnTo>
                  <a:pt x="162445" y="49982"/>
                </a:lnTo>
                <a:lnTo>
                  <a:pt x="156509" y="49982"/>
                </a:lnTo>
                <a:lnTo>
                  <a:pt x="156509" y="44046"/>
                </a:lnTo>
                <a:close/>
                <a:moveTo>
                  <a:pt x="168692" y="44046"/>
                </a:moveTo>
                <a:lnTo>
                  <a:pt x="168692" y="49982"/>
                </a:lnTo>
                <a:lnTo>
                  <a:pt x="162756" y="49982"/>
                </a:lnTo>
                <a:lnTo>
                  <a:pt x="162756" y="44046"/>
                </a:lnTo>
                <a:close/>
                <a:moveTo>
                  <a:pt x="174939" y="44046"/>
                </a:moveTo>
                <a:lnTo>
                  <a:pt x="174939" y="49982"/>
                </a:lnTo>
                <a:lnTo>
                  <a:pt x="169005" y="49982"/>
                </a:lnTo>
                <a:lnTo>
                  <a:pt x="169005" y="44046"/>
                </a:lnTo>
                <a:close/>
                <a:moveTo>
                  <a:pt x="181186" y="44046"/>
                </a:moveTo>
                <a:lnTo>
                  <a:pt x="181186" y="49982"/>
                </a:lnTo>
                <a:lnTo>
                  <a:pt x="175252" y="49982"/>
                </a:lnTo>
                <a:lnTo>
                  <a:pt x="175252" y="44046"/>
                </a:lnTo>
                <a:close/>
                <a:moveTo>
                  <a:pt x="187435" y="44046"/>
                </a:moveTo>
                <a:lnTo>
                  <a:pt x="187435" y="49982"/>
                </a:lnTo>
                <a:lnTo>
                  <a:pt x="181499" y="49982"/>
                </a:lnTo>
                <a:lnTo>
                  <a:pt x="181499" y="44046"/>
                </a:lnTo>
                <a:close/>
                <a:moveTo>
                  <a:pt x="193684" y="44046"/>
                </a:moveTo>
                <a:lnTo>
                  <a:pt x="193684" y="49982"/>
                </a:lnTo>
                <a:lnTo>
                  <a:pt x="187749" y="49982"/>
                </a:lnTo>
                <a:lnTo>
                  <a:pt x="187749" y="44046"/>
                </a:lnTo>
                <a:close/>
                <a:moveTo>
                  <a:pt x="199931" y="44046"/>
                </a:moveTo>
                <a:lnTo>
                  <a:pt x="199931" y="49982"/>
                </a:lnTo>
                <a:lnTo>
                  <a:pt x="193996" y="49982"/>
                </a:lnTo>
                <a:lnTo>
                  <a:pt x="193996" y="44046"/>
                </a:lnTo>
                <a:close/>
                <a:moveTo>
                  <a:pt x="206180" y="44046"/>
                </a:moveTo>
                <a:lnTo>
                  <a:pt x="206180" y="49982"/>
                </a:lnTo>
                <a:lnTo>
                  <a:pt x="200244" y="49982"/>
                </a:lnTo>
                <a:lnTo>
                  <a:pt x="200244" y="44046"/>
                </a:lnTo>
                <a:close/>
                <a:moveTo>
                  <a:pt x="212427" y="44046"/>
                </a:moveTo>
                <a:lnTo>
                  <a:pt x="212427" y="49982"/>
                </a:lnTo>
                <a:lnTo>
                  <a:pt x="206491" y="49982"/>
                </a:lnTo>
                <a:lnTo>
                  <a:pt x="206491" y="44046"/>
                </a:lnTo>
                <a:close/>
                <a:moveTo>
                  <a:pt x="218674" y="44046"/>
                </a:moveTo>
                <a:lnTo>
                  <a:pt x="218674" y="49982"/>
                </a:lnTo>
                <a:lnTo>
                  <a:pt x="212739" y="49982"/>
                </a:lnTo>
                <a:lnTo>
                  <a:pt x="212739" y="44046"/>
                </a:lnTo>
                <a:close/>
                <a:moveTo>
                  <a:pt x="224921" y="44046"/>
                </a:moveTo>
                <a:lnTo>
                  <a:pt x="224921" y="49982"/>
                </a:lnTo>
                <a:lnTo>
                  <a:pt x="218987" y="49982"/>
                </a:lnTo>
                <a:lnTo>
                  <a:pt x="218987" y="44046"/>
                </a:lnTo>
                <a:close/>
                <a:moveTo>
                  <a:pt x="231170" y="44046"/>
                </a:moveTo>
                <a:lnTo>
                  <a:pt x="231170" y="49982"/>
                </a:lnTo>
                <a:lnTo>
                  <a:pt x="225234" y="49982"/>
                </a:lnTo>
                <a:lnTo>
                  <a:pt x="225234" y="44046"/>
                </a:lnTo>
                <a:close/>
                <a:moveTo>
                  <a:pt x="237417" y="44046"/>
                </a:moveTo>
                <a:lnTo>
                  <a:pt x="237417" y="49982"/>
                </a:lnTo>
                <a:lnTo>
                  <a:pt x="231481" y="49982"/>
                </a:lnTo>
                <a:lnTo>
                  <a:pt x="231481" y="44046"/>
                </a:lnTo>
                <a:close/>
                <a:moveTo>
                  <a:pt x="243664" y="44046"/>
                </a:moveTo>
                <a:lnTo>
                  <a:pt x="243664" y="49982"/>
                </a:lnTo>
                <a:lnTo>
                  <a:pt x="237729" y="49982"/>
                </a:lnTo>
                <a:lnTo>
                  <a:pt x="237729" y="44046"/>
                </a:lnTo>
                <a:close/>
                <a:moveTo>
                  <a:pt x="249911" y="44046"/>
                </a:moveTo>
                <a:lnTo>
                  <a:pt x="249911" y="49982"/>
                </a:lnTo>
                <a:lnTo>
                  <a:pt x="243977" y="49982"/>
                </a:lnTo>
                <a:lnTo>
                  <a:pt x="243977" y="44046"/>
                </a:lnTo>
                <a:close/>
                <a:moveTo>
                  <a:pt x="256161" y="44046"/>
                </a:moveTo>
                <a:lnTo>
                  <a:pt x="256161" y="49982"/>
                </a:lnTo>
                <a:lnTo>
                  <a:pt x="250225" y="49982"/>
                </a:lnTo>
                <a:lnTo>
                  <a:pt x="250225" y="44046"/>
                </a:lnTo>
                <a:close/>
                <a:moveTo>
                  <a:pt x="262409" y="44046"/>
                </a:moveTo>
                <a:lnTo>
                  <a:pt x="262409" y="49982"/>
                </a:lnTo>
                <a:lnTo>
                  <a:pt x="256474" y="49982"/>
                </a:lnTo>
                <a:lnTo>
                  <a:pt x="256474" y="44046"/>
                </a:lnTo>
                <a:close/>
                <a:moveTo>
                  <a:pt x="268656" y="44046"/>
                </a:moveTo>
                <a:lnTo>
                  <a:pt x="268656" y="49982"/>
                </a:lnTo>
                <a:lnTo>
                  <a:pt x="262721" y="49982"/>
                </a:lnTo>
                <a:lnTo>
                  <a:pt x="262721" y="44046"/>
                </a:lnTo>
                <a:close/>
                <a:moveTo>
                  <a:pt x="274904" y="44046"/>
                </a:moveTo>
                <a:lnTo>
                  <a:pt x="274904" y="49982"/>
                </a:lnTo>
                <a:lnTo>
                  <a:pt x="268968" y="49982"/>
                </a:lnTo>
                <a:lnTo>
                  <a:pt x="268968" y="44046"/>
                </a:lnTo>
                <a:close/>
                <a:moveTo>
                  <a:pt x="6251" y="50295"/>
                </a:moveTo>
                <a:lnTo>
                  <a:pt x="6251" y="56229"/>
                </a:lnTo>
                <a:lnTo>
                  <a:pt x="315" y="56229"/>
                </a:lnTo>
                <a:lnTo>
                  <a:pt x="315" y="50295"/>
                </a:lnTo>
                <a:close/>
                <a:moveTo>
                  <a:pt x="12498" y="50295"/>
                </a:moveTo>
                <a:lnTo>
                  <a:pt x="12498" y="56229"/>
                </a:lnTo>
                <a:lnTo>
                  <a:pt x="6562" y="56229"/>
                </a:lnTo>
                <a:lnTo>
                  <a:pt x="6562" y="50295"/>
                </a:lnTo>
                <a:close/>
                <a:moveTo>
                  <a:pt x="18745" y="50295"/>
                </a:moveTo>
                <a:lnTo>
                  <a:pt x="18745" y="56229"/>
                </a:lnTo>
                <a:lnTo>
                  <a:pt x="12810" y="56229"/>
                </a:lnTo>
                <a:lnTo>
                  <a:pt x="12810" y="50295"/>
                </a:lnTo>
                <a:close/>
                <a:moveTo>
                  <a:pt x="24992" y="50295"/>
                </a:moveTo>
                <a:lnTo>
                  <a:pt x="24992" y="56229"/>
                </a:lnTo>
                <a:lnTo>
                  <a:pt x="19058" y="56229"/>
                </a:lnTo>
                <a:lnTo>
                  <a:pt x="19058" y="50295"/>
                </a:lnTo>
                <a:close/>
                <a:moveTo>
                  <a:pt x="31242" y="50295"/>
                </a:moveTo>
                <a:lnTo>
                  <a:pt x="31242" y="56229"/>
                </a:lnTo>
                <a:lnTo>
                  <a:pt x="25305" y="56229"/>
                </a:lnTo>
                <a:lnTo>
                  <a:pt x="25305" y="50295"/>
                </a:lnTo>
                <a:close/>
                <a:moveTo>
                  <a:pt x="37489" y="50295"/>
                </a:moveTo>
                <a:lnTo>
                  <a:pt x="37489" y="56229"/>
                </a:lnTo>
                <a:lnTo>
                  <a:pt x="31553" y="56229"/>
                </a:lnTo>
                <a:lnTo>
                  <a:pt x="31553" y="50295"/>
                </a:lnTo>
                <a:close/>
                <a:moveTo>
                  <a:pt x="43737" y="50295"/>
                </a:moveTo>
                <a:lnTo>
                  <a:pt x="43737" y="56229"/>
                </a:lnTo>
                <a:lnTo>
                  <a:pt x="37802" y="56229"/>
                </a:lnTo>
                <a:lnTo>
                  <a:pt x="37802" y="50295"/>
                </a:lnTo>
                <a:close/>
                <a:moveTo>
                  <a:pt x="49985" y="50295"/>
                </a:moveTo>
                <a:lnTo>
                  <a:pt x="49985" y="56229"/>
                </a:lnTo>
                <a:lnTo>
                  <a:pt x="44049" y="56229"/>
                </a:lnTo>
                <a:lnTo>
                  <a:pt x="44049" y="50295"/>
                </a:lnTo>
                <a:close/>
                <a:moveTo>
                  <a:pt x="56232" y="50295"/>
                </a:moveTo>
                <a:lnTo>
                  <a:pt x="56232" y="56229"/>
                </a:lnTo>
                <a:lnTo>
                  <a:pt x="50296" y="56229"/>
                </a:lnTo>
                <a:lnTo>
                  <a:pt x="50296" y="50295"/>
                </a:lnTo>
                <a:close/>
                <a:moveTo>
                  <a:pt x="62480" y="50295"/>
                </a:moveTo>
                <a:lnTo>
                  <a:pt x="62480" y="56229"/>
                </a:lnTo>
                <a:lnTo>
                  <a:pt x="56545" y="56229"/>
                </a:lnTo>
                <a:lnTo>
                  <a:pt x="56545" y="50295"/>
                </a:lnTo>
                <a:close/>
                <a:moveTo>
                  <a:pt x="68727" y="50295"/>
                </a:moveTo>
                <a:lnTo>
                  <a:pt x="68727" y="56229"/>
                </a:lnTo>
                <a:lnTo>
                  <a:pt x="62792" y="56229"/>
                </a:lnTo>
                <a:lnTo>
                  <a:pt x="62792" y="50295"/>
                </a:lnTo>
                <a:close/>
                <a:moveTo>
                  <a:pt x="74975" y="50295"/>
                </a:moveTo>
                <a:lnTo>
                  <a:pt x="74975" y="56229"/>
                </a:lnTo>
                <a:lnTo>
                  <a:pt x="69039" y="56229"/>
                </a:lnTo>
                <a:lnTo>
                  <a:pt x="69039" y="50295"/>
                </a:lnTo>
                <a:close/>
                <a:moveTo>
                  <a:pt x="81223" y="50295"/>
                </a:moveTo>
                <a:lnTo>
                  <a:pt x="81223" y="56229"/>
                </a:lnTo>
                <a:lnTo>
                  <a:pt x="75286" y="56229"/>
                </a:lnTo>
                <a:lnTo>
                  <a:pt x="75286" y="50295"/>
                </a:lnTo>
                <a:close/>
                <a:moveTo>
                  <a:pt x="87470" y="50295"/>
                </a:moveTo>
                <a:lnTo>
                  <a:pt x="87470" y="56229"/>
                </a:lnTo>
                <a:lnTo>
                  <a:pt x="81535" y="56229"/>
                </a:lnTo>
                <a:lnTo>
                  <a:pt x="81535" y="50295"/>
                </a:lnTo>
                <a:close/>
                <a:moveTo>
                  <a:pt x="93720" y="50295"/>
                </a:moveTo>
                <a:lnTo>
                  <a:pt x="93720" y="56229"/>
                </a:lnTo>
                <a:lnTo>
                  <a:pt x="87784" y="56229"/>
                </a:lnTo>
                <a:lnTo>
                  <a:pt x="87784" y="50295"/>
                </a:lnTo>
                <a:close/>
                <a:moveTo>
                  <a:pt x="99967" y="50295"/>
                </a:moveTo>
                <a:lnTo>
                  <a:pt x="99967" y="56229"/>
                </a:lnTo>
                <a:lnTo>
                  <a:pt x="94031" y="56229"/>
                </a:lnTo>
                <a:lnTo>
                  <a:pt x="94031" y="50295"/>
                </a:lnTo>
                <a:close/>
                <a:moveTo>
                  <a:pt x="106214" y="50295"/>
                </a:moveTo>
                <a:lnTo>
                  <a:pt x="106214" y="56229"/>
                </a:lnTo>
                <a:lnTo>
                  <a:pt x="100278" y="56229"/>
                </a:lnTo>
                <a:lnTo>
                  <a:pt x="100278" y="50295"/>
                </a:lnTo>
                <a:close/>
                <a:moveTo>
                  <a:pt x="112461" y="50295"/>
                </a:moveTo>
                <a:lnTo>
                  <a:pt x="112461" y="56229"/>
                </a:lnTo>
                <a:lnTo>
                  <a:pt x="106527" y="56229"/>
                </a:lnTo>
                <a:lnTo>
                  <a:pt x="106527" y="50295"/>
                </a:lnTo>
                <a:close/>
                <a:moveTo>
                  <a:pt x="118710" y="50295"/>
                </a:moveTo>
                <a:lnTo>
                  <a:pt x="118710" y="56229"/>
                </a:lnTo>
                <a:lnTo>
                  <a:pt x="112774" y="56229"/>
                </a:lnTo>
                <a:lnTo>
                  <a:pt x="112774" y="50295"/>
                </a:lnTo>
                <a:close/>
                <a:moveTo>
                  <a:pt x="124957" y="50295"/>
                </a:moveTo>
                <a:lnTo>
                  <a:pt x="124957" y="56229"/>
                </a:lnTo>
                <a:lnTo>
                  <a:pt x="119021" y="56229"/>
                </a:lnTo>
                <a:lnTo>
                  <a:pt x="119021" y="50295"/>
                </a:lnTo>
                <a:close/>
                <a:moveTo>
                  <a:pt x="131204" y="50295"/>
                </a:moveTo>
                <a:lnTo>
                  <a:pt x="131204" y="56229"/>
                </a:lnTo>
                <a:lnTo>
                  <a:pt x="125270" y="56229"/>
                </a:lnTo>
                <a:lnTo>
                  <a:pt x="125270" y="50295"/>
                </a:lnTo>
                <a:close/>
                <a:moveTo>
                  <a:pt x="137451" y="50295"/>
                </a:moveTo>
                <a:lnTo>
                  <a:pt x="137451" y="56229"/>
                </a:lnTo>
                <a:lnTo>
                  <a:pt x="131517" y="56229"/>
                </a:lnTo>
                <a:lnTo>
                  <a:pt x="131517" y="50295"/>
                </a:lnTo>
                <a:close/>
                <a:moveTo>
                  <a:pt x="143702" y="50295"/>
                </a:moveTo>
                <a:lnTo>
                  <a:pt x="143702" y="56229"/>
                </a:lnTo>
                <a:lnTo>
                  <a:pt x="137766" y="56229"/>
                </a:lnTo>
                <a:lnTo>
                  <a:pt x="137766" y="50295"/>
                </a:lnTo>
                <a:close/>
                <a:moveTo>
                  <a:pt x="149949" y="50295"/>
                </a:moveTo>
                <a:lnTo>
                  <a:pt x="149949" y="56229"/>
                </a:lnTo>
                <a:lnTo>
                  <a:pt x="144015" y="56229"/>
                </a:lnTo>
                <a:lnTo>
                  <a:pt x="144015" y="50295"/>
                </a:lnTo>
                <a:close/>
                <a:moveTo>
                  <a:pt x="156196" y="50295"/>
                </a:moveTo>
                <a:lnTo>
                  <a:pt x="156196" y="56229"/>
                </a:lnTo>
                <a:lnTo>
                  <a:pt x="150262" y="56229"/>
                </a:lnTo>
                <a:lnTo>
                  <a:pt x="150262" y="50295"/>
                </a:lnTo>
                <a:close/>
                <a:moveTo>
                  <a:pt x="162445" y="50295"/>
                </a:moveTo>
                <a:lnTo>
                  <a:pt x="162445" y="56229"/>
                </a:lnTo>
                <a:lnTo>
                  <a:pt x="156509" y="56229"/>
                </a:lnTo>
                <a:lnTo>
                  <a:pt x="156509" y="50295"/>
                </a:lnTo>
                <a:close/>
                <a:moveTo>
                  <a:pt x="168692" y="50295"/>
                </a:moveTo>
                <a:lnTo>
                  <a:pt x="168692" y="56229"/>
                </a:lnTo>
                <a:lnTo>
                  <a:pt x="162756" y="56229"/>
                </a:lnTo>
                <a:lnTo>
                  <a:pt x="162756" y="50295"/>
                </a:lnTo>
                <a:close/>
                <a:moveTo>
                  <a:pt x="174939" y="50295"/>
                </a:moveTo>
                <a:lnTo>
                  <a:pt x="174939" y="56229"/>
                </a:lnTo>
                <a:lnTo>
                  <a:pt x="169005" y="56229"/>
                </a:lnTo>
                <a:lnTo>
                  <a:pt x="169005" y="50295"/>
                </a:lnTo>
                <a:close/>
                <a:moveTo>
                  <a:pt x="181186" y="50295"/>
                </a:moveTo>
                <a:lnTo>
                  <a:pt x="181186" y="56229"/>
                </a:lnTo>
                <a:lnTo>
                  <a:pt x="175252" y="56229"/>
                </a:lnTo>
                <a:lnTo>
                  <a:pt x="175252" y="50295"/>
                </a:lnTo>
                <a:close/>
                <a:moveTo>
                  <a:pt x="187435" y="50295"/>
                </a:moveTo>
                <a:lnTo>
                  <a:pt x="187435" y="56229"/>
                </a:lnTo>
                <a:lnTo>
                  <a:pt x="181499" y="56229"/>
                </a:lnTo>
                <a:lnTo>
                  <a:pt x="181499" y="50295"/>
                </a:lnTo>
                <a:close/>
                <a:moveTo>
                  <a:pt x="193684" y="50295"/>
                </a:moveTo>
                <a:lnTo>
                  <a:pt x="193684" y="56229"/>
                </a:lnTo>
                <a:lnTo>
                  <a:pt x="187749" y="56229"/>
                </a:lnTo>
                <a:lnTo>
                  <a:pt x="187749" y="50295"/>
                </a:lnTo>
                <a:close/>
                <a:moveTo>
                  <a:pt x="199931" y="50295"/>
                </a:moveTo>
                <a:lnTo>
                  <a:pt x="199931" y="56229"/>
                </a:lnTo>
                <a:lnTo>
                  <a:pt x="193996" y="56229"/>
                </a:lnTo>
                <a:lnTo>
                  <a:pt x="193996" y="50295"/>
                </a:lnTo>
                <a:close/>
                <a:moveTo>
                  <a:pt x="206180" y="50295"/>
                </a:moveTo>
                <a:lnTo>
                  <a:pt x="206180" y="56229"/>
                </a:lnTo>
                <a:lnTo>
                  <a:pt x="200244" y="56229"/>
                </a:lnTo>
                <a:lnTo>
                  <a:pt x="200244" y="50295"/>
                </a:lnTo>
                <a:close/>
                <a:moveTo>
                  <a:pt x="212427" y="50295"/>
                </a:moveTo>
                <a:lnTo>
                  <a:pt x="212427" y="56229"/>
                </a:lnTo>
                <a:lnTo>
                  <a:pt x="206491" y="56229"/>
                </a:lnTo>
                <a:lnTo>
                  <a:pt x="206491" y="50295"/>
                </a:lnTo>
                <a:close/>
                <a:moveTo>
                  <a:pt x="218674" y="50295"/>
                </a:moveTo>
                <a:lnTo>
                  <a:pt x="218674" y="56229"/>
                </a:lnTo>
                <a:lnTo>
                  <a:pt x="212739" y="56229"/>
                </a:lnTo>
                <a:lnTo>
                  <a:pt x="212739" y="50295"/>
                </a:lnTo>
                <a:close/>
                <a:moveTo>
                  <a:pt x="224921" y="50295"/>
                </a:moveTo>
                <a:lnTo>
                  <a:pt x="224921" y="56229"/>
                </a:lnTo>
                <a:lnTo>
                  <a:pt x="218987" y="56229"/>
                </a:lnTo>
                <a:lnTo>
                  <a:pt x="218987" y="50295"/>
                </a:lnTo>
                <a:close/>
                <a:moveTo>
                  <a:pt x="231170" y="50295"/>
                </a:moveTo>
                <a:lnTo>
                  <a:pt x="231170" y="56229"/>
                </a:lnTo>
                <a:lnTo>
                  <a:pt x="225234" y="56229"/>
                </a:lnTo>
                <a:lnTo>
                  <a:pt x="225234" y="50295"/>
                </a:lnTo>
                <a:close/>
                <a:moveTo>
                  <a:pt x="237417" y="50295"/>
                </a:moveTo>
                <a:lnTo>
                  <a:pt x="237417" y="56229"/>
                </a:lnTo>
                <a:lnTo>
                  <a:pt x="231481" y="56229"/>
                </a:lnTo>
                <a:lnTo>
                  <a:pt x="231481" y="50295"/>
                </a:lnTo>
                <a:close/>
                <a:moveTo>
                  <a:pt x="243664" y="50295"/>
                </a:moveTo>
                <a:lnTo>
                  <a:pt x="243664" y="56229"/>
                </a:lnTo>
                <a:lnTo>
                  <a:pt x="237729" y="56229"/>
                </a:lnTo>
                <a:lnTo>
                  <a:pt x="237729" y="50295"/>
                </a:lnTo>
                <a:close/>
                <a:moveTo>
                  <a:pt x="249911" y="50295"/>
                </a:moveTo>
                <a:lnTo>
                  <a:pt x="249911" y="56229"/>
                </a:lnTo>
                <a:lnTo>
                  <a:pt x="243977" y="56229"/>
                </a:lnTo>
                <a:lnTo>
                  <a:pt x="243977" y="50295"/>
                </a:lnTo>
                <a:close/>
                <a:moveTo>
                  <a:pt x="256161" y="50295"/>
                </a:moveTo>
                <a:lnTo>
                  <a:pt x="256161" y="56229"/>
                </a:lnTo>
                <a:lnTo>
                  <a:pt x="250225" y="56229"/>
                </a:lnTo>
                <a:lnTo>
                  <a:pt x="250225" y="50295"/>
                </a:lnTo>
                <a:close/>
                <a:moveTo>
                  <a:pt x="262409" y="50295"/>
                </a:moveTo>
                <a:lnTo>
                  <a:pt x="262409" y="56229"/>
                </a:lnTo>
                <a:lnTo>
                  <a:pt x="256474" y="56229"/>
                </a:lnTo>
                <a:lnTo>
                  <a:pt x="256474" y="50295"/>
                </a:lnTo>
                <a:close/>
                <a:moveTo>
                  <a:pt x="268656" y="50295"/>
                </a:moveTo>
                <a:lnTo>
                  <a:pt x="268656" y="56229"/>
                </a:lnTo>
                <a:lnTo>
                  <a:pt x="262721" y="56229"/>
                </a:lnTo>
                <a:lnTo>
                  <a:pt x="262721" y="50295"/>
                </a:lnTo>
                <a:close/>
                <a:moveTo>
                  <a:pt x="274904" y="50295"/>
                </a:moveTo>
                <a:lnTo>
                  <a:pt x="274904" y="56229"/>
                </a:lnTo>
                <a:lnTo>
                  <a:pt x="268968" y="56229"/>
                </a:lnTo>
                <a:lnTo>
                  <a:pt x="268968" y="50295"/>
                </a:lnTo>
                <a:close/>
                <a:moveTo>
                  <a:pt x="6251" y="56542"/>
                </a:moveTo>
                <a:lnTo>
                  <a:pt x="6251" y="62476"/>
                </a:lnTo>
                <a:lnTo>
                  <a:pt x="315" y="62476"/>
                </a:lnTo>
                <a:lnTo>
                  <a:pt x="315" y="56542"/>
                </a:lnTo>
                <a:close/>
                <a:moveTo>
                  <a:pt x="12498" y="56542"/>
                </a:moveTo>
                <a:lnTo>
                  <a:pt x="12498" y="62476"/>
                </a:lnTo>
                <a:lnTo>
                  <a:pt x="6562" y="62476"/>
                </a:lnTo>
                <a:lnTo>
                  <a:pt x="6562" y="56542"/>
                </a:lnTo>
                <a:close/>
                <a:moveTo>
                  <a:pt x="18745" y="56542"/>
                </a:moveTo>
                <a:lnTo>
                  <a:pt x="18745" y="62476"/>
                </a:lnTo>
                <a:lnTo>
                  <a:pt x="12810" y="62476"/>
                </a:lnTo>
                <a:lnTo>
                  <a:pt x="12810" y="56542"/>
                </a:lnTo>
                <a:close/>
                <a:moveTo>
                  <a:pt x="24992" y="56542"/>
                </a:moveTo>
                <a:lnTo>
                  <a:pt x="24992" y="62476"/>
                </a:lnTo>
                <a:lnTo>
                  <a:pt x="19058" y="62476"/>
                </a:lnTo>
                <a:lnTo>
                  <a:pt x="19058" y="56542"/>
                </a:lnTo>
                <a:close/>
                <a:moveTo>
                  <a:pt x="31242" y="56542"/>
                </a:moveTo>
                <a:lnTo>
                  <a:pt x="31242" y="62476"/>
                </a:lnTo>
                <a:lnTo>
                  <a:pt x="25305" y="62476"/>
                </a:lnTo>
                <a:lnTo>
                  <a:pt x="25305" y="56542"/>
                </a:lnTo>
                <a:close/>
                <a:moveTo>
                  <a:pt x="37489" y="56542"/>
                </a:moveTo>
                <a:lnTo>
                  <a:pt x="37489" y="62476"/>
                </a:lnTo>
                <a:lnTo>
                  <a:pt x="31553" y="62476"/>
                </a:lnTo>
                <a:lnTo>
                  <a:pt x="31553" y="56542"/>
                </a:lnTo>
                <a:close/>
                <a:moveTo>
                  <a:pt x="43737" y="56542"/>
                </a:moveTo>
                <a:lnTo>
                  <a:pt x="43737" y="62476"/>
                </a:lnTo>
                <a:lnTo>
                  <a:pt x="37802" y="62476"/>
                </a:lnTo>
                <a:lnTo>
                  <a:pt x="37802" y="56542"/>
                </a:lnTo>
                <a:close/>
                <a:moveTo>
                  <a:pt x="49985" y="56542"/>
                </a:moveTo>
                <a:lnTo>
                  <a:pt x="49985" y="62476"/>
                </a:lnTo>
                <a:lnTo>
                  <a:pt x="44049" y="62476"/>
                </a:lnTo>
                <a:lnTo>
                  <a:pt x="44049" y="56542"/>
                </a:lnTo>
                <a:close/>
                <a:moveTo>
                  <a:pt x="56232" y="56542"/>
                </a:moveTo>
                <a:lnTo>
                  <a:pt x="56232" y="62476"/>
                </a:lnTo>
                <a:lnTo>
                  <a:pt x="50296" y="62476"/>
                </a:lnTo>
                <a:lnTo>
                  <a:pt x="50296" y="56542"/>
                </a:lnTo>
                <a:close/>
                <a:moveTo>
                  <a:pt x="62480" y="56542"/>
                </a:moveTo>
                <a:lnTo>
                  <a:pt x="62480" y="62476"/>
                </a:lnTo>
                <a:lnTo>
                  <a:pt x="56545" y="62476"/>
                </a:lnTo>
                <a:lnTo>
                  <a:pt x="56545" y="56542"/>
                </a:lnTo>
                <a:close/>
                <a:moveTo>
                  <a:pt x="68727" y="56542"/>
                </a:moveTo>
                <a:lnTo>
                  <a:pt x="68727" y="62476"/>
                </a:lnTo>
                <a:lnTo>
                  <a:pt x="62792" y="62476"/>
                </a:lnTo>
                <a:lnTo>
                  <a:pt x="62792" y="56542"/>
                </a:lnTo>
                <a:close/>
                <a:moveTo>
                  <a:pt x="74975" y="56542"/>
                </a:moveTo>
                <a:lnTo>
                  <a:pt x="74975" y="62476"/>
                </a:lnTo>
                <a:lnTo>
                  <a:pt x="69039" y="62476"/>
                </a:lnTo>
                <a:lnTo>
                  <a:pt x="69039" y="56542"/>
                </a:lnTo>
                <a:close/>
                <a:moveTo>
                  <a:pt x="81223" y="56542"/>
                </a:moveTo>
                <a:lnTo>
                  <a:pt x="81223" y="62476"/>
                </a:lnTo>
                <a:lnTo>
                  <a:pt x="75286" y="62476"/>
                </a:lnTo>
                <a:lnTo>
                  <a:pt x="75286" y="56542"/>
                </a:lnTo>
                <a:close/>
                <a:moveTo>
                  <a:pt x="87470" y="56542"/>
                </a:moveTo>
                <a:lnTo>
                  <a:pt x="87470" y="62476"/>
                </a:lnTo>
                <a:lnTo>
                  <a:pt x="81535" y="62476"/>
                </a:lnTo>
                <a:lnTo>
                  <a:pt x="81535" y="56542"/>
                </a:lnTo>
                <a:close/>
                <a:moveTo>
                  <a:pt x="93718" y="56542"/>
                </a:moveTo>
                <a:lnTo>
                  <a:pt x="93718" y="62476"/>
                </a:lnTo>
                <a:lnTo>
                  <a:pt x="87784" y="62476"/>
                </a:lnTo>
                <a:lnTo>
                  <a:pt x="87784" y="56542"/>
                </a:lnTo>
                <a:close/>
                <a:moveTo>
                  <a:pt x="99967" y="56542"/>
                </a:moveTo>
                <a:lnTo>
                  <a:pt x="99967" y="62476"/>
                </a:lnTo>
                <a:lnTo>
                  <a:pt x="94031" y="62476"/>
                </a:lnTo>
                <a:lnTo>
                  <a:pt x="94031" y="56542"/>
                </a:lnTo>
                <a:close/>
                <a:moveTo>
                  <a:pt x="106214" y="56542"/>
                </a:moveTo>
                <a:lnTo>
                  <a:pt x="106214" y="62476"/>
                </a:lnTo>
                <a:lnTo>
                  <a:pt x="100278" y="62476"/>
                </a:lnTo>
                <a:lnTo>
                  <a:pt x="100278" y="56542"/>
                </a:lnTo>
                <a:close/>
                <a:moveTo>
                  <a:pt x="112461" y="56542"/>
                </a:moveTo>
                <a:lnTo>
                  <a:pt x="112461" y="62476"/>
                </a:lnTo>
                <a:lnTo>
                  <a:pt x="106527" y="62476"/>
                </a:lnTo>
                <a:lnTo>
                  <a:pt x="106527" y="56542"/>
                </a:lnTo>
                <a:close/>
                <a:moveTo>
                  <a:pt x="118710" y="56542"/>
                </a:moveTo>
                <a:lnTo>
                  <a:pt x="118710" y="62476"/>
                </a:lnTo>
                <a:lnTo>
                  <a:pt x="112774" y="62476"/>
                </a:lnTo>
                <a:lnTo>
                  <a:pt x="112774" y="56542"/>
                </a:lnTo>
                <a:close/>
                <a:moveTo>
                  <a:pt x="124957" y="56542"/>
                </a:moveTo>
                <a:lnTo>
                  <a:pt x="124957" y="62476"/>
                </a:lnTo>
                <a:lnTo>
                  <a:pt x="119021" y="62476"/>
                </a:lnTo>
                <a:lnTo>
                  <a:pt x="119021" y="56542"/>
                </a:lnTo>
                <a:close/>
                <a:moveTo>
                  <a:pt x="131204" y="56542"/>
                </a:moveTo>
                <a:lnTo>
                  <a:pt x="131204" y="62476"/>
                </a:lnTo>
                <a:lnTo>
                  <a:pt x="125270" y="62476"/>
                </a:lnTo>
                <a:lnTo>
                  <a:pt x="125270" y="56542"/>
                </a:lnTo>
                <a:close/>
                <a:moveTo>
                  <a:pt x="137451" y="56542"/>
                </a:moveTo>
                <a:lnTo>
                  <a:pt x="137451" y="62476"/>
                </a:lnTo>
                <a:lnTo>
                  <a:pt x="131517" y="62476"/>
                </a:lnTo>
                <a:lnTo>
                  <a:pt x="131517" y="56542"/>
                </a:lnTo>
                <a:close/>
                <a:moveTo>
                  <a:pt x="143702" y="56542"/>
                </a:moveTo>
                <a:lnTo>
                  <a:pt x="143702" y="62476"/>
                </a:lnTo>
                <a:lnTo>
                  <a:pt x="137766" y="62476"/>
                </a:lnTo>
                <a:lnTo>
                  <a:pt x="137766" y="56542"/>
                </a:lnTo>
                <a:close/>
                <a:moveTo>
                  <a:pt x="149949" y="56542"/>
                </a:moveTo>
                <a:lnTo>
                  <a:pt x="149949" y="62476"/>
                </a:lnTo>
                <a:lnTo>
                  <a:pt x="144015" y="62476"/>
                </a:lnTo>
                <a:lnTo>
                  <a:pt x="144015" y="56542"/>
                </a:lnTo>
                <a:close/>
                <a:moveTo>
                  <a:pt x="156196" y="56542"/>
                </a:moveTo>
                <a:lnTo>
                  <a:pt x="156196" y="62476"/>
                </a:lnTo>
                <a:lnTo>
                  <a:pt x="150262" y="62476"/>
                </a:lnTo>
                <a:lnTo>
                  <a:pt x="150262" y="56542"/>
                </a:lnTo>
                <a:close/>
                <a:moveTo>
                  <a:pt x="162445" y="56542"/>
                </a:moveTo>
                <a:lnTo>
                  <a:pt x="162445" y="62476"/>
                </a:lnTo>
                <a:lnTo>
                  <a:pt x="156509" y="62476"/>
                </a:lnTo>
                <a:lnTo>
                  <a:pt x="156509" y="56542"/>
                </a:lnTo>
                <a:close/>
                <a:moveTo>
                  <a:pt x="168692" y="56542"/>
                </a:moveTo>
                <a:lnTo>
                  <a:pt x="168692" y="62476"/>
                </a:lnTo>
                <a:lnTo>
                  <a:pt x="162756" y="62476"/>
                </a:lnTo>
                <a:lnTo>
                  <a:pt x="162756" y="56542"/>
                </a:lnTo>
                <a:close/>
                <a:moveTo>
                  <a:pt x="174939" y="56542"/>
                </a:moveTo>
                <a:lnTo>
                  <a:pt x="174939" y="62476"/>
                </a:lnTo>
                <a:lnTo>
                  <a:pt x="169005" y="62476"/>
                </a:lnTo>
                <a:lnTo>
                  <a:pt x="169005" y="56542"/>
                </a:lnTo>
                <a:close/>
                <a:moveTo>
                  <a:pt x="181186" y="56542"/>
                </a:moveTo>
                <a:lnTo>
                  <a:pt x="181186" y="62476"/>
                </a:lnTo>
                <a:lnTo>
                  <a:pt x="175252" y="62476"/>
                </a:lnTo>
                <a:lnTo>
                  <a:pt x="175252" y="56542"/>
                </a:lnTo>
                <a:close/>
                <a:moveTo>
                  <a:pt x="187435" y="56542"/>
                </a:moveTo>
                <a:lnTo>
                  <a:pt x="187435" y="62476"/>
                </a:lnTo>
                <a:lnTo>
                  <a:pt x="181499" y="62476"/>
                </a:lnTo>
                <a:lnTo>
                  <a:pt x="181499" y="56542"/>
                </a:lnTo>
                <a:close/>
                <a:moveTo>
                  <a:pt x="193684" y="56542"/>
                </a:moveTo>
                <a:lnTo>
                  <a:pt x="193684" y="62476"/>
                </a:lnTo>
                <a:lnTo>
                  <a:pt x="187749" y="62476"/>
                </a:lnTo>
                <a:lnTo>
                  <a:pt x="187749" y="56542"/>
                </a:lnTo>
                <a:close/>
                <a:moveTo>
                  <a:pt x="199931" y="56542"/>
                </a:moveTo>
                <a:lnTo>
                  <a:pt x="199931" y="62476"/>
                </a:lnTo>
                <a:lnTo>
                  <a:pt x="193996" y="62476"/>
                </a:lnTo>
                <a:lnTo>
                  <a:pt x="193996" y="56542"/>
                </a:lnTo>
                <a:close/>
                <a:moveTo>
                  <a:pt x="206180" y="56542"/>
                </a:moveTo>
                <a:lnTo>
                  <a:pt x="206180" y="62476"/>
                </a:lnTo>
                <a:lnTo>
                  <a:pt x="200244" y="62476"/>
                </a:lnTo>
                <a:lnTo>
                  <a:pt x="200244" y="56542"/>
                </a:lnTo>
                <a:close/>
                <a:moveTo>
                  <a:pt x="212427" y="56542"/>
                </a:moveTo>
                <a:lnTo>
                  <a:pt x="212427" y="62476"/>
                </a:lnTo>
                <a:lnTo>
                  <a:pt x="206491" y="62476"/>
                </a:lnTo>
                <a:lnTo>
                  <a:pt x="206491" y="56542"/>
                </a:lnTo>
                <a:close/>
                <a:moveTo>
                  <a:pt x="218674" y="56542"/>
                </a:moveTo>
                <a:lnTo>
                  <a:pt x="218674" y="62476"/>
                </a:lnTo>
                <a:lnTo>
                  <a:pt x="212739" y="62476"/>
                </a:lnTo>
                <a:lnTo>
                  <a:pt x="212739" y="56542"/>
                </a:lnTo>
                <a:close/>
                <a:moveTo>
                  <a:pt x="224921" y="56542"/>
                </a:moveTo>
                <a:lnTo>
                  <a:pt x="224921" y="62476"/>
                </a:lnTo>
                <a:lnTo>
                  <a:pt x="218987" y="62476"/>
                </a:lnTo>
                <a:lnTo>
                  <a:pt x="218987" y="56542"/>
                </a:lnTo>
                <a:close/>
                <a:moveTo>
                  <a:pt x="231170" y="56542"/>
                </a:moveTo>
                <a:lnTo>
                  <a:pt x="231170" y="62476"/>
                </a:lnTo>
                <a:lnTo>
                  <a:pt x="225234" y="62476"/>
                </a:lnTo>
                <a:lnTo>
                  <a:pt x="225234" y="56542"/>
                </a:lnTo>
                <a:close/>
                <a:moveTo>
                  <a:pt x="237417" y="56542"/>
                </a:moveTo>
                <a:lnTo>
                  <a:pt x="237417" y="62476"/>
                </a:lnTo>
                <a:lnTo>
                  <a:pt x="231481" y="62476"/>
                </a:lnTo>
                <a:lnTo>
                  <a:pt x="231481" y="56542"/>
                </a:lnTo>
                <a:close/>
                <a:moveTo>
                  <a:pt x="243664" y="56542"/>
                </a:moveTo>
                <a:lnTo>
                  <a:pt x="243664" y="62476"/>
                </a:lnTo>
                <a:lnTo>
                  <a:pt x="237729" y="62476"/>
                </a:lnTo>
                <a:lnTo>
                  <a:pt x="237729" y="56542"/>
                </a:lnTo>
                <a:close/>
                <a:moveTo>
                  <a:pt x="249911" y="56542"/>
                </a:moveTo>
                <a:lnTo>
                  <a:pt x="249911" y="62476"/>
                </a:lnTo>
                <a:lnTo>
                  <a:pt x="243977" y="62476"/>
                </a:lnTo>
                <a:lnTo>
                  <a:pt x="243977" y="56542"/>
                </a:lnTo>
                <a:close/>
                <a:moveTo>
                  <a:pt x="256161" y="56542"/>
                </a:moveTo>
                <a:lnTo>
                  <a:pt x="256161" y="62476"/>
                </a:lnTo>
                <a:lnTo>
                  <a:pt x="250225" y="62476"/>
                </a:lnTo>
                <a:lnTo>
                  <a:pt x="250225" y="56542"/>
                </a:lnTo>
                <a:close/>
                <a:moveTo>
                  <a:pt x="262409" y="56542"/>
                </a:moveTo>
                <a:lnTo>
                  <a:pt x="262409" y="62476"/>
                </a:lnTo>
                <a:lnTo>
                  <a:pt x="256474" y="62476"/>
                </a:lnTo>
                <a:lnTo>
                  <a:pt x="256474" y="56542"/>
                </a:lnTo>
                <a:close/>
                <a:moveTo>
                  <a:pt x="268656" y="56542"/>
                </a:moveTo>
                <a:lnTo>
                  <a:pt x="268656" y="62476"/>
                </a:lnTo>
                <a:lnTo>
                  <a:pt x="262721" y="62476"/>
                </a:lnTo>
                <a:lnTo>
                  <a:pt x="262721" y="56542"/>
                </a:lnTo>
                <a:close/>
                <a:moveTo>
                  <a:pt x="274904" y="56542"/>
                </a:moveTo>
                <a:lnTo>
                  <a:pt x="274904" y="62476"/>
                </a:lnTo>
                <a:lnTo>
                  <a:pt x="268968" y="62476"/>
                </a:lnTo>
                <a:lnTo>
                  <a:pt x="268968" y="56542"/>
                </a:lnTo>
                <a:close/>
                <a:moveTo>
                  <a:pt x="6251" y="62789"/>
                </a:moveTo>
                <a:lnTo>
                  <a:pt x="6251" y="68725"/>
                </a:lnTo>
                <a:lnTo>
                  <a:pt x="315" y="68725"/>
                </a:lnTo>
                <a:lnTo>
                  <a:pt x="315" y="62789"/>
                </a:lnTo>
                <a:close/>
                <a:moveTo>
                  <a:pt x="12498" y="62789"/>
                </a:moveTo>
                <a:lnTo>
                  <a:pt x="12498" y="68725"/>
                </a:lnTo>
                <a:lnTo>
                  <a:pt x="6562" y="68725"/>
                </a:lnTo>
                <a:lnTo>
                  <a:pt x="6562" y="62789"/>
                </a:lnTo>
                <a:close/>
                <a:moveTo>
                  <a:pt x="18745" y="62789"/>
                </a:moveTo>
                <a:lnTo>
                  <a:pt x="18745" y="68725"/>
                </a:lnTo>
                <a:lnTo>
                  <a:pt x="12810" y="68725"/>
                </a:lnTo>
                <a:lnTo>
                  <a:pt x="12810" y="62789"/>
                </a:lnTo>
                <a:close/>
                <a:moveTo>
                  <a:pt x="24992" y="62789"/>
                </a:moveTo>
                <a:lnTo>
                  <a:pt x="24992" y="68725"/>
                </a:lnTo>
                <a:lnTo>
                  <a:pt x="19058" y="68725"/>
                </a:lnTo>
                <a:lnTo>
                  <a:pt x="19058" y="62789"/>
                </a:lnTo>
                <a:close/>
                <a:moveTo>
                  <a:pt x="31242" y="62789"/>
                </a:moveTo>
                <a:lnTo>
                  <a:pt x="31242" y="68725"/>
                </a:lnTo>
                <a:lnTo>
                  <a:pt x="25305" y="68725"/>
                </a:lnTo>
                <a:lnTo>
                  <a:pt x="25305" y="62789"/>
                </a:lnTo>
                <a:close/>
                <a:moveTo>
                  <a:pt x="37489" y="62789"/>
                </a:moveTo>
                <a:lnTo>
                  <a:pt x="37489" y="68725"/>
                </a:lnTo>
                <a:lnTo>
                  <a:pt x="31553" y="68725"/>
                </a:lnTo>
                <a:lnTo>
                  <a:pt x="31553" y="62789"/>
                </a:lnTo>
                <a:close/>
                <a:moveTo>
                  <a:pt x="43737" y="62789"/>
                </a:moveTo>
                <a:lnTo>
                  <a:pt x="43737" y="68725"/>
                </a:lnTo>
                <a:lnTo>
                  <a:pt x="37802" y="68725"/>
                </a:lnTo>
                <a:lnTo>
                  <a:pt x="37802" y="62789"/>
                </a:lnTo>
                <a:close/>
                <a:moveTo>
                  <a:pt x="49985" y="62789"/>
                </a:moveTo>
                <a:lnTo>
                  <a:pt x="49985" y="68725"/>
                </a:lnTo>
                <a:lnTo>
                  <a:pt x="44049" y="68725"/>
                </a:lnTo>
                <a:lnTo>
                  <a:pt x="44049" y="62789"/>
                </a:lnTo>
                <a:close/>
                <a:moveTo>
                  <a:pt x="56232" y="62789"/>
                </a:moveTo>
                <a:lnTo>
                  <a:pt x="56232" y="68725"/>
                </a:lnTo>
                <a:lnTo>
                  <a:pt x="50296" y="68725"/>
                </a:lnTo>
                <a:lnTo>
                  <a:pt x="50296" y="62789"/>
                </a:lnTo>
                <a:close/>
                <a:moveTo>
                  <a:pt x="62480" y="62789"/>
                </a:moveTo>
                <a:lnTo>
                  <a:pt x="62480" y="68725"/>
                </a:lnTo>
                <a:lnTo>
                  <a:pt x="56545" y="68725"/>
                </a:lnTo>
                <a:lnTo>
                  <a:pt x="56545" y="62789"/>
                </a:lnTo>
                <a:close/>
                <a:moveTo>
                  <a:pt x="68727" y="62789"/>
                </a:moveTo>
                <a:lnTo>
                  <a:pt x="68727" y="68725"/>
                </a:lnTo>
                <a:lnTo>
                  <a:pt x="62792" y="68725"/>
                </a:lnTo>
                <a:lnTo>
                  <a:pt x="62792" y="62789"/>
                </a:lnTo>
                <a:close/>
                <a:moveTo>
                  <a:pt x="74975" y="62789"/>
                </a:moveTo>
                <a:lnTo>
                  <a:pt x="74975" y="68725"/>
                </a:lnTo>
                <a:lnTo>
                  <a:pt x="69039" y="68725"/>
                </a:lnTo>
                <a:lnTo>
                  <a:pt x="69039" y="62789"/>
                </a:lnTo>
                <a:close/>
                <a:moveTo>
                  <a:pt x="81223" y="62789"/>
                </a:moveTo>
                <a:lnTo>
                  <a:pt x="81223" y="68725"/>
                </a:lnTo>
                <a:lnTo>
                  <a:pt x="75286" y="68725"/>
                </a:lnTo>
                <a:lnTo>
                  <a:pt x="75286" y="62789"/>
                </a:lnTo>
                <a:close/>
                <a:moveTo>
                  <a:pt x="87470" y="62789"/>
                </a:moveTo>
                <a:lnTo>
                  <a:pt x="87470" y="68725"/>
                </a:lnTo>
                <a:lnTo>
                  <a:pt x="81535" y="68725"/>
                </a:lnTo>
                <a:lnTo>
                  <a:pt x="81535" y="62789"/>
                </a:lnTo>
                <a:close/>
                <a:moveTo>
                  <a:pt x="93718" y="62789"/>
                </a:moveTo>
                <a:lnTo>
                  <a:pt x="93718" y="68725"/>
                </a:lnTo>
                <a:lnTo>
                  <a:pt x="87784" y="68725"/>
                </a:lnTo>
                <a:lnTo>
                  <a:pt x="87784" y="62789"/>
                </a:lnTo>
                <a:close/>
                <a:moveTo>
                  <a:pt x="99967" y="62789"/>
                </a:moveTo>
                <a:lnTo>
                  <a:pt x="99967" y="68725"/>
                </a:lnTo>
                <a:lnTo>
                  <a:pt x="94031" y="68725"/>
                </a:lnTo>
                <a:lnTo>
                  <a:pt x="94031" y="62789"/>
                </a:lnTo>
                <a:close/>
                <a:moveTo>
                  <a:pt x="106214" y="62789"/>
                </a:moveTo>
                <a:lnTo>
                  <a:pt x="106214" y="68725"/>
                </a:lnTo>
                <a:lnTo>
                  <a:pt x="100278" y="68725"/>
                </a:lnTo>
                <a:lnTo>
                  <a:pt x="100278" y="62789"/>
                </a:lnTo>
                <a:close/>
                <a:moveTo>
                  <a:pt x="112461" y="62789"/>
                </a:moveTo>
                <a:lnTo>
                  <a:pt x="112461" y="68725"/>
                </a:lnTo>
                <a:lnTo>
                  <a:pt x="106527" y="68725"/>
                </a:lnTo>
                <a:lnTo>
                  <a:pt x="106527" y="62789"/>
                </a:lnTo>
                <a:close/>
                <a:moveTo>
                  <a:pt x="118710" y="62789"/>
                </a:moveTo>
                <a:lnTo>
                  <a:pt x="118710" y="68725"/>
                </a:lnTo>
                <a:lnTo>
                  <a:pt x="112774" y="68725"/>
                </a:lnTo>
                <a:lnTo>
                  <a:pt x="112774" y="62789"/>
                </a:lnTo>
                <a:close/>
                <a:moveTo>
                  <a:pt x="124957" y="62789"/>
                </a:moveTo>
                <a:lnTo>
                  <a:pt x="124957" y="68725"/>
                </a:lnTo>
                <a:lnTo>
                  <a:pt x="119021" y="68725"/>
                </a:lnTo>
                <a:lnTo>
                  <a:pt x="119021" y="62789"/>
                </a:lnTo>
                <a:close/>
                <a:moveTo>
                  <a:pt x="131204" y="62789"/>
                </a:moveTo>
                <a:lnTo>
                  <a:pt x="131204" y="68725"/>
                </a:lnTo>
                <a:lnTo>
                  <a:pt x="125270" y="68725"/>
                </a:lnTo>
                <a:lnTo>
                  <a:pt x="125270" y="62789"/>
                </a:lnTo>
                <a:close/>
                <a:moveTo>
                  <a:pt x="137451" y="62789"/>
                </a:moveTo>
                <a:lnTo>
                  <a:pt x="137451" y="68725"/>
                </a:lnTo>
                <a:lnTo>
                  <a:pt x="131517" y="68725"/>
                </a:lnTo>
                <a:lnTo>
                  <a:pt x="131517" y="62789"/>
                </a:lnTo>
                <a:close/>
                <a:moveTo>
                  <a:pt x="143702" y="62789"/>
                </a:moveTo>
                <a:lnTo>
                  <a:pt x="143702" y="68725"/>
                </a:lnTo>
                <a:lnTo>
                  <a:pt x="137766" y="68725"/>
                </a:lnTo>
                <a:lnTo>
                  <a:pt x="137766" y="62789"/>
                </a:lnTo>
                <a:close/>
                <a:moveTo>
                  <a:pt x="149949" y="62789"/>
                </a:moveTo>
                <a:lnTo>
                  <a:pt x="149949" y="68725"/>
                </a:lnTo>
                <a:lnTo>
                  <a:pt x="144015" y="68725"/>
                </a:lnTo>
                <a:lnTo>
                  <a:pt x="144015" y="62789"/>
                </a:lnTo>
                <a:close/>
                <a:moveTo>
                  <a:pt x="156196" y="62789"/>
                </a:moveTo>
                <a:lnTo>
                  <a:pt x="156196" y="68725"/>
                </a:lnTo>
                <a:lnTo>
                  <a:pt x="150262" y="68725"/>
                </a:lnTo>
                <a:lnTo>
                  <a:pt x="150262" y="62789"/>
                </a:lnTo>
                <a:close/>
                <a:moveTo>
                  <a:pt x="162445" y="62789"/>
                </a:moveTo>
                <a:lnTo>
                  <a:pt x="162445" y="68725"/>
                </a:lnTo>
                <a:lnTo>
                  <a:pt x="156509" y="68725"/>
                </a:lnTo>
                <a:lnTo>
                  <a:pt x="156509" y="62789"/>
                </a:lnTo>
                <a:close/>
                <a:moveTo>
                  <a:pt x="168692" y="62789"/>
                </a:moveTo>
                <a:lnTo>
                  <a:pt x="168692" y="68725"/>
                </a:lnTo>
                <a:lnTo>
                  <a:pt x="162756" y="68725"/>
                </a:lnTo>
                <a:lnTo>
                  <a:pt x="162756" y="62789"/>
                </a:lnTo>
                <a:close/>
                <a:moveTo>
                  <a:pt x="174939" y="62789"/>
                </a:moveTo>
                <a:lnTo>
                  <a:pt x="174939" y="68725"/>
                </a:lnTo>
                <a:lnTo>
                  <a:pt x="169005" y="68725"/>
                </a:lnTo>
                <a:lnTo>
                  <a:pt x="169005" y="62789"/>
                </a:lnTo>
                <a:close/>
                <a:moveTo>
                  <a:pt x="181186" y="62789"/>
                </a:moveTo>
                <a:lnTo>
                  <a:pt x="181186" y="68725"/>
                </a:lnTo>
                <a:lnTo>
                  <a:pt x="175252" y="68725"/>
                </a:lnTo>
                <a:lnTo>
                  <a:pt x="175252" y="62789"/>
                </a:lnTo>
                <a:close/>
                <a:moveTo>
                  <a:pt x="187435" y="62789"/>
                </a:moveTo>
                <a:lnTo>
                  <a:pt x="187435" y="68725"/>
                </a:lnTo>
                <a:lnTo>
                  <a:pt x="181499" y="68725"/>
                </a:lnTo>
                <a:lnTo>
                  <a:pt x="181499" y="62789"/>
                </a:lnTo>
                <a:close/>
                <a:moveTo>
                  <a:pt x="193684" y="62789"/>
                </a:moveTo>
                <a:lnTo>
                  <a:pt x="193684" y="68725"/>
                </a:lnTo>
                <a:lnTo>
                  <a:pt x="187749" y="68725"/>
                </a:lnTo>
                <a:lnTo>
                  <a:pt x="187749" y="62789"/>
                </a:lnTo>
                <a:close/>
                <a:moveTo>
                  <a:pt x="199931" y="62789"/>
                </a:moveTo>
                <a:lnTo>
                  <a:pt x="199931" y="68725"/>
                </a:lnTo>
                <a:lnTo>
                  <a:pt x="193996" y="68725"/>
                </a:lnTo>
                <a:lnTo>
                  <a:pt x="193996" y="62789"/>
                </a:lnTo>
                <a:close/>
                <a:moveTo>
                  <a:pt x="206180" y="62789"/>
                </a:moveTo>
                <a:lnTo>
                  <a:pt x="206180" y="68725"/>
                </a:lnTo>
                <a:lnTo>
                  <a:pt x="200244" y="68725"/>
                </a:lnTo>
                <a:lnTo>
                  <a:pt x="200244" y="62789"/>
                </a:lnTo>
                <a:close/>
                <a:moveTo>
                  <a:pt x="212427" y="62789"/>
                </a:moveTo>
                <a:lnTo>
                  <a:pt x="212427" y="68725"/>
                </a:lnTo>
                <a:lnTo>
                  <a:pt x="206491" y="68725"/>
                </a:lnTo>
                <a:lnTo>
                  <a:pt x="206491" y="62789"/>
                </a:lnTo>
                <a:close/>
                <a:moveTo>
                  <a:pt x="218674" y="62789"/>
                </a:moveTo>
                <a:lnTo>
                  <a:pt x="218674" y="68725"/>
                </a:lnTo>
                <a:lnTo>
                  <a:pt x="212739" y="68725"/>
                </a:lnTo>
                <a:lnTo>
                  <a:pt x="212739" y="62789"/>
                </a:lnTo>
                <a:close/>
                <a:moveTo>
                  <a:pt x="224921" y="62789"/>
                </a:moveTo>
                <a:lnTo>
                  <a:pt x="224921" y="68725"/>
                </a:lnTo>
                <a:lnTo>
                  <a:pt x="218987" y="68725"/>
                </a:lnTo>
                <a:lnTo>
                  <a:pt x="218987" y="62789"/>
                </a:lnTo>
                <a:close/>
                <a:moveTo>
                  <a:pt x="231170" y="62789"/>
                </a:moveTo>
                <a:lnTo>
                  <a:pt x="231170" y="68725"/>
                </a:lnTo>
                <a:lnTo>
                  <a:pt x="225234" y="68725"/>
                </a:lnTo>
                <a:lnTo>
                  <a:pt x="225234" y="62789"/>
                </a:lnTo>
                <a:close/>
                <a:moveTo>
                  <a:pt x="237417" y="62789"/>
                </a:moveTo>
                <a:lnTo>
                  <a:pt x="237417" y="68725"/>
                </a:lnTo>
                <a:lnTo>
                  <a:pt x="231481" y="68725"/>
                </a:lnTo>
                <a:lnTo>
                  <a:pt x="231481" y="62789"/>
                </a:lnTo>
                <a:close/>
                <a:moveTo>
                  <a:pt x="243664" y="62789"/>
                </a:moveTo>
                <a:lnTo>
                  <a:pt x="243664" y="68725"/>
                </a:lnTo>
                <a:lnTo>
                  <a:pt x="237729" y="68725"/>
                </a:lnTo>
                <a:lnTo>
                  <a:pt x="237729" y="62789"/>
                </a:lnTo>
                <a:close/>
                <a:moveTo>
                  <a:pt x="249911" y="62789"/>
                </a:moveTo>
                <a:lnTo>
                  <a:pt x="249911" y="68725"/>
                </a:lnTo>
                <a:lnTo>
                  <a:pt x="243977" y="68725"/>
                </a:lnTo>
                <a:lnTo>
                  <a:pt x="243977" y="62789"/>
                </a:lnTo>
                <a:close/>
                <a:moveTo>
                  <a:pt x="256161" y="62789"/>
                </a:moveTo>
                <a:lnTo>
                  <a:pt x="256161" y="68725"/>
                </a:lnTo>
                <a:lnTo>
                  <a:pt x="250225" y="68725"/>
                </a:lnTo>
                <a:lnTo>
                  <a:pt x="250225" y="62789"/>
                </a:lnTo>
                <a:close/>
                <a:moveTo>
                  <a:pt x="262409" y="62789"/>
                </a:moveTo>
                <a:lnTo>
                  <a:pt x="262409" y="68725"/>
                </a:lnTo>
                <a:lnTo>
                  <a:pt x="256474" y="68725"/>
                </a:lnTo>
                <a:lnTo>
                  <a:pt x="256474" y="62789"/>
                </a:lnTo>
                <a:close/>
                <a:moveTo>
                  <a:pt x="268656" y="62789"/>
                </a:moveTo>
                <a:lnTo>
                  <a:pt x="268656" y="68725"/>
                </a:lnTo>
                <a:lnTo>
                  <a:pt x="262721" y="68725"/>
                </a:lnTo>
                <a:lnTo>
                  <a:pt x="262721" y="62789"/>
                </a:lnTo>
                <a:close/>
                <a:moveTo>
                  <a:pt x="274904" y="62789"/>
                </a:moveTo>
                <a:lnTo>
                  <a:pt x="274904" y="68725"/>
                </a:lnTo>
                <a:lnTo>
                  <a:pt x="268968" y="68725"/>
                </a:lnTo>
                <a:lnTo>
                  <a:pt x="268968" y="62789"/>
                </a:lnTo>
                <a:close/>
                <a:moveTo>
                  <a:pt x="6251" y="69036"/>
                </a:moveTo>
                <a:lnTo>
                  <a:pt x="6251" y="74972"/>
                </a:lnTo>
                <a:lnTo>
                  <a:pt x="315" y="74972"/>
                </a:lnTo>
                <a:lnTo>
                  <a:pt x="315" y="69036"/>
                </a:lnTo>
                <a:close/>
                <a:moveTo>
                  <a:pt x="12498" y="69036"/>
                </a:moveTo>
                <a:lnTo>
                  <a:pt x="12498" y="74972"/>
                </a:lnTo>
                <a:lnTo>
                  <a:pt x="6562" y="74972"/>
                </a:lnTo>
                <a:lnTo>
                  <a:pt x="6562" y="69036"/>
                </a:lnTo>
                <a:close/>
                <a:moveTo>
                  <a:pt x="18745" y="69036"/>
                </a:moveTo>
                <a:lnTo>
                  <a:pt x="18745" y="74972"/>
                </a:lnTo>
                <a:lnTo>
                  <a:pt x="12810" y="74972"/>
                </a:lnTo>
                <a:lnTo>
                  <a:pt x="12810" y="69036"/>
                </a:lnTo>
                <a:close/>
                <a:moveTo>
                  <a:pt x="24992" y="69036"/>
                </a:moveTo>
                <a:lnTo>
                  <a:pt x="24992" y="74972"/>
                </a:lnTo>
                <a:lnTo>
                  <a:pt x="19058" y="74972"/>
                </a:lnTo>
                <a:lnTo>
                  <a:pt x="19058" y="69036"/>
                </a:lnTo>
                <a:close/>
                <a:moveTo>
                  <a:pt x="31242" y="69036"/>
                </a:moveTo>
                <a:lnTo>
                  <a:pt x="31242" y="74972"/>
                </a:lnTo>
                <a:lnTo>
                  <a:pt x="25305" y="74972"/>
                </a:lnTo>
                <a:lnTo>
                  <a:pt x="25305" y="69036"/>
                </a:lnTo>
                <a:close/>
                <a:moveTo>
                  <a:pt x="37489" y="69036"/>
                </a:moveTo>
                <a:lnTo>
                  <a:pt x="37489" y="74972"/>
                </a:lnTo>
                <a:lnTo>
                  <a:pt x="31553" y="74972"/>
                </a:lnTo>
                <a:lnTo>
                  <a:pt x="31553" y="69036"/>
                </a:lnTo>
                <a:close/>
                <a:moveTo>
                  <a:pt x="43737" y="69036"/>
                </a:moveTo>
                <a:lnTo>
                  <a:pt x="43737" y="74972"/>
                </a:lnTo>
                <a:lnTo>
                  <a:pt x="37802" y="74972"/>
                </a:lnTo>
                <a:lnTo>
                  <a:pt x="37802" y="69036"/>
                </a:lnTo>
                <a:close/>
                <a:moveTo>
                  <a:pt x="49985" y="69036"/>
                </a:moveTo>
                <a:lnTo>
                  <a:pt x="49985" y="74972"/>
                </a:lnTo>
                <a:lnTo>
                  <a:pt x="44049" y="74972"/>
                </a:lnTo>
                <a:lnTo>
                  <a:pt x="44049" y="69036"/>
                </a:lnTo>
                <a:close/>
                <a:moveTo>
                  <a:pt x="56232" y="69036"/>
                </a:moveTo>
                <a:lnTo>
                  <a:pt x="56232" y="74972"/>
                </a:lnTo>
                <a:lnTo>
                  <a:pt x="50296" y="74972"/>
                </a:lnTo>
                <a:lnTo>
                  <a:pt x="50296" y="69036"/>
                </a:lnTo>
                <a:close/>
                <a:moveTo>
                  <a:pt x="62480" y="69036"/>
                </a:moveTo>
                <a:lnTo>
                  <a:pt x="62480" y="74972"/>
                </a:lnTo>
                <a:lnTo>
                  <a:pt x="56545" y="74972"/>
                </a:lnTo>
                <a:lnTo>
                  <a:pt x="56545" y="69036"/>
                </a:lnTo>
                <a:close/>
                <a:moveTo>
                  <a:pt x="68727" y="69036"/>
                </a:moveTo>
                <a:lnTo>
                  <a:pt x="68727" y="74972"/>
                </a:lnTo>
                <a:lnTo>
                  <a:pt x="62792" y="74972"/>
                </a:lnTo>
                <a:lnTo>
                  <a:pt x="62792" y="69036"/>
                </a:lnTo>
                <a:close/>
                <a:moveTo>
                  <a:pt x="74975" y="69036"/>
                </a:moveTo>
                <a:lnTo>
                  <a:pt x="74975" y="74972"/>
                </a:lnTo>
                <a:lnTo>
                  <a:pt x="69039" y="74972"/>
                </a:lnTo>
                <a:lnTo>
                  <a:pt x="69039" y="69036"/>
                </a:lnTo>
                <a:close/>
                <a:moveTo>
                  <a:pt x="81223" y="69036"/>
                </a:moveTo>
                <a:lnTo>
                  <a:pt x="81223" y="74972"/>
                </a:lnTo>
                <a:lnTo>
                  <a:pt x="75286" y="74972"/>
                </a:lnTo>
                <a:lnTo>
                  <a:pt x="75286" y="69036"/>
                </a:lnTo>
                <a:close/>
                <a:moveTo>
                  <a:pt x="87470" y="69036"/>
                </a:moveTo>
                <a:lnTo>
                  <a:pt x="87470" y="74972"/>
                </a:lnTo>
                <a:lnTo>
                  <a:pt x="81535" y="74972"/>
                </a:lnTo>
                <a:lnTo>
                  <a:pt x="81535" y="69036"/>
                </a:lnTo>
                <a:close/>
                <a:moveTo>
                  <a:pt x="93718" y="69036"/>
                </a:moveTo>
                <a:lnTo>
                  <a:pt x="93718" y="74972"/>
                </a:lnTo>
                <a:lnTo>
                  <a:pt x="87784" y="74972"/>
                </a:lnTo>
                <a:lnTo>
                  <a:pt x="87784" y="69036"/>
                </a:lnTo>
                <a:close/>
                <a:moveTo>
                  <a:pt x="99967" y="69036"/>
                </a:moveTo>
                <a:lnTo>
                  <a:pt x="99967" y="74972"/>
                </a:lnTo>
                <a:lnTo>
                  <a:pt x="94031" y="74972"/>
                </a:lnTo>
                <a:lnTo>
                  <a:pt x="94031" y="69036"/>
                </a:lnTo>
                <a:close/>
                <a:moveTo>
                  <a:pt x="106214" y="69036"/>
                </a:moveTo>
                <a:lnTo>
                  <a:pt x="106214" y="74972"/>
                </a:lnTo>
                <a:lnTo>
                  <a:pt x="100278" y="74972"/>
                </a:lnTo>
                <a:lnTo>
                  <a:pt x="100278" y="69036"/>
                </a:lnTo>
                <a:close/>
                <a:moveTo>
                  <a:pt x="112461" y="69036"/>
                </a:moveTo>
                <a:lnTo>
                  <a:pt x="112461" y="74972"/>
                </a:lnTo>
                <a:lnTo>
                  <a:pt x="106527" y="74972"/>
                </a:lnTo>
                <a:lnTo>
                  <a:pt x="106527" y="69036"/>
                </a:lnTo>
                <a:close/>
                <a:moveTo>
                  <a:pt x="118710" y="69036"/>
                </a:moveTo>
                <a:lnTo>
                  <a:pt x="118710" y="74972"/>
                </a:lnTo>
                <a:lnTo>
                  <a:pt x="112774" y="74972"/>
                </a:lnTo>
                <a:lnTo>
                  <a:pt x="112774" y="69036"/>
                </a:lnTo>
                <a:close/>
                <a:moveTo>
                  <a:pt x="124957" y="69036"/>
                </a:moveTo>
                <a:lnTo>
                  <a:pt x="124957" y="74972"/>
                </a:lnTo>
                <a:lnTo>
                  <a:pt x="119021" y="74972"/>
                </a:lnTo>
                <a:lnTo>
                  <a:pt x="119021" y="69036"/>
                </a:lnTo>
                <a:close/>
                <a:moveTo>
                  <a:pt x="131204" y="69036"/>
                </a:moveTo>
                <a:lnTo>
                  <a:pt x="131204" y="74972"/>
                </a:lnTo>
                <a:lnTo>
                  <a:pt x="125270" y="74972"/>
                </a:lnTo>
                <a:lnTo>
                  <a:pt x="125270" y="69036"/>
                </a:lnTo>
                <a:close/>
                <a:moveTo>
                  <a:pt x="137451" y="69036"/>
                </a:moveTo>
                <a:lnTo>
                  <a:pt x="137451" y="74972"/>
                </a:lnTo>
                <a:lnTo>
                  <a:pt x="131517" y="74972"/>
                </a:lnTo>
                <a:lnTo>
                  <a:pt x="131517" y="69036"/>
                </a:lnTo>
                <a:close/>
                <a:moveTo>
                  <a:pt x="143702" y="69036"/>
                </a:moveTo>
                <a:lnTo>
                  <a:pt x="143702" y="74972"/>
                </a:lnTo>
                <a:lnTo>
                  <a:pt x="137766" y="74972"/>
                </a:lnTo>
                <a:lnTo>
                  <a:pt x="137766" y="69036"/>
                </a:lnTo>
                <a:close/>
                <a:moveTo>
                  <a:pt x="149949" y="69036"/>
                </a:moveTo>
                <a:lnTo>
                  <a:pt x="149949" y="74972"/>
                </a:lnTo>
                <a:lnTo>
                  <a:pt x="144015" y="74972"/>
                </a:lnTo>
                <a:lnTo>
                  <a:pt x="144015" y="69036"/>
                </a:lnTo>
                <a:close/>
                <a:moveTo>
                  <a:pt x="156196" y="69036"/>
                </a:moveTo>
                <a:lnTo>
                  <a:pt x="156196" y="74972"/>
                </a:lnTo>
                <a:lnTo>
                  <a:pt x="150262" y="74972"/>
                </a:lnTo>
                <a:lnTo>
                  <a:pt x="150262" y="69036"/>
                </a:lnTo>
                <a:close/>
                <a:moveTo>
                  <a:pt x="162445" y="69036"/>
                </a:moveTo>
                <a:lnTo>
                  <a:pt x="162445" y="74972"/>
                </a:lnTo>
                <a:lnTo>
                  <a:pt x="156509" y="74972"/>
                </a:lnTo>
                <a:lnTo>
                  <a:pt x="156509" y="69036"/>
                </a:lnTo>
                <a:close/>
                <a:moveTo>
                  <a:pt x="168692" y="69036"/>
                </a:moveTo>
                <a:lnTo>
                  <a:pt x="168692" y="74972"/>
                </a:lnTo>
                <a:lnTo>
                  <a:pt x="162756" y="74972"/>
                </a:lnTo>
                <a:lnTo>
                  <a:pt x="162756" y="69036"/>
                </a:lnTo>
                <a:close/>
                <a:moveTo>
                  <a:pt x="174939" y="69036"/>
                </a:moveTo>
                <a:lnTo>
                  <a:pt x="174939" y="74972"/>
                </a:lnTo>
                <a:lnTo>
                  <a:pt x="169005" y="74972"/>
                </a:lnTo>
                <a:lnTo>
                  <a:pt x="169005" y="69036"/>
                </a:lnTo>
                <a:close/>
                <a:moveTo>
                  <a:pt x="181186" y="69036"/>
                </a:moveTo>
                <a:lnTo>
                  <a:pt x="181186" y="74972"/>
                </a:lnTo>
                <a:lnTo>
                  <a:pt x="175252" y="74972"/>
                </a:lnTo>
                <a:lnTo>
                  <a:pt x="175252" y="69036"/>
                </a:lnTo>
                <a:close/>
                <a:moveTo>
                  <a:pt x="187435" y="69036"/>
                </a:moveTo>
                <a:lnTo>
                  <a:pt x="187435" y="74972"/>
                </a:lnTo>
                <a:lnTo>
                  <a:pt x="181499" y="74972"/>
                </a:lnTo>
                <a:lnTo>
                  <a:pt x="181499" y="69036"/>
                </a:lnTo>
                <a:close/>
                <a:moveTo>
                  <a:pt x="193684" y="69036"/>
                </a:moveTo>
                <a:lnTo>
                  <a:pt x="193684" y="74972"/>
                </a:lnTo>
                <a:lnTo>
                  <a:pt x="187749" y="74972"/>
                </a:lnTo>
                <a:lnTo>
                  <a:pt x="187749" y="69036"/>
                </a:lnTo>
                <a:close/>
                <a:moveTo>
                  <a:pt x="199931" y="69036"/>
                </a:moveTo>
                <a:lnTo>
                  <a:pt x="199931" y="74972"/>
                </a:lnTo>
                <a:lnTo>
                  <a:pt x="193996" y="74972"/>
                </a:lnTo>
                <a:lnTo>
                  <a:pt x="193996" y="69036"/>
                </a:lnTo>
                <a:close/>
                <a:moveTo>
                  <a:pt x="206180" y="69036"/>
                </a:moveTo>
                <a:lnTo>
                  <a:pt x="206180" y="74972"/>
                </a:lnTo>
                <a:lnTo>
                  <a:pt x="200244" y="74972"/>
                </a:lnTo>
                <a:lnTo>
                  <a:pt x="200244" y="69036"/>
                </a:lnTo>
                <a:close/>
                <a:moveTo>
                  <a:pt x="212427" y="69036"/>
                </a:moveTo>
                <a:lnTo>
                  <a:pt x="212427" y="74972"/>
                </a:lnTo>
                <a:lnTo>
                  <a:pt x="206491" y="74972"/>
                </a:lnTo>
                <a:lnTo>
                  <a:pt x="206491" y="69036"/>
                </a:lnTo>
                <a:close/>
                <a:moveTo>
                  <a:pt x="218674" y="69036"/>
                </a:moveTo>
                <a:lnTo>
                  <a:pt x="218674" y="74972"/>
                </a:lnTo>
                <a:lnTo>
                  <a:pt x="212739" y="74972"/>
                </a:lnTo>
                <a:lnTo>
                  <a:pt x="212739" y="69036"/>
                </a:lnTo>
                <a:close/>
                <a:moveTo>
                  <a:pt x="224921" y="69036"/>
                </a:moveTo>
                <a:lnTo>
                  <a:pt x="224921" y="74972"/>
                </a:lnTo>
                <a:lnTo>
                  <a:pt x="218987" y="74972"/>
                </a:lnTo>
                <a:lnTo>
                  <a:pt x="218987" y="69036"/>
                </a:lnTo>
                <a:close/>
                <a:moveTo>
                  <a:pt x="231170" y="69036"/>
                </a:moveTo>
                <a:lnTo>
                  <a:pt x="231170" y="74972"/>
                </a:lnTo>
                <a:lnTo>
                  <a:pt x="225234" y="74972"/>
                </a:lnTo>
                <a:lnTo>
                  <a:pt x="225234" y="69036"/>
                </a:lnTo>
                <a:close/>
                <a:moveTo>
                  <a:pt x="237417" y="69036"/>
                </a:moveTo>
                <a:lnTo>
                  <a:pt x="237417" y="74972"/>
                </a:lnTo>
                <a:lnTo>
                  <a:pt x="231481" y="74972"/>
                </a:lnTo>
                <a:lnTo>
                  <a:pt x="231481" y="69036"/>
                </a:lnTo>
                <a:close/>
                <a:moveTo>
                  <a:pt x="243664" y="69036"/>
                </a:moveTo>
                <a:lnTo>
                  <a:pt x="243664" y="74972"/>
                </a:lnTo>
                <a:lnTo>
                  <a:pt x="237729" y="74972"/>
                </a:lnTo>
                <a:lnTo>
                  <a:pt x="237729" y="69036"/>
                </a:lnTo>
                <a:close/>
                <a:moveTo>
                  <a:pt x="249911" y="69036"/>
                </a:moveTo>
                <a:lnTo>
                  <a:pt x="249911" y="74972"/>
                </a:lnTo>
                <a:lnTo>
                  <a:pt x="243977" y="74972"/>
                </a:lnTo>
                <a:lnTo>
                  <a:pt x="243977" y="69036"/>
                </a:lnTo>
                <a:close/>
                <a:moveTo>
                  <a:pt x="256161" y="69036"/>
                </a:moveTo>
                <a:lnTo>
                  <a:pt x="256161" y="74972"/>
                </a:lnTo>
                <a:lnTo>
                  <a:pt x="250225" y="74972"/>
                </a:lnTo>
                <a:lnTo>
                  <a:pt x="250225" y="69036"/>
                </a:lnTo>
                <a:close/>
                <a:moveTo>
                  <a:pt x="262409" y="69036"/>
                </a:moveTo>
                <a:lnTo>
                  <a:pt x="262409" y="74972"/>
                </a:lnTo>
                <a:lnTo>
                  <a:pt x="256474" y="74972"/>
                </a:lnTo>
                <a:lnTo>
                  <a:pt x="256474" y="69036"/>
                </a:lnTo>
                <a:close/>
                <a:moveTo>
                  <a:pt x="268656" y="69036"/>
                </a:moveTo>
                <a:lnTo>
                  <a:pt x="268656" y="74972"/>
                </a:lnTo>
                <a:lnTo>
                  <a:pt x="262721" y="74972"/>
                </a:lnTo>
                <a:lnTo>
                  <a:pt x="262721" y="69036"/>
                </a:lnTo>
                <a:close/>
                <a:moveTo>
                  <a:pt x="274904" y="69036"/>
                </a:moveTo>
                <a:lnTo>
                  <a:pt x="274904" y="74972"/>
                </a:lnTo>
                <a:lnTo>
                  <a:pt x="268968" y="74972"/>
                </a:lnTo>
                <a:lnTo>
                  <a:pt x="268968" y="69036"/>
                </a:lnTo>
                <a:close/>
                <a:moveTo>
                  <a:pt x="6251" y="75285"/>
                </a:moveTo>
                <a:lnTo>
                  <a:pt x="6251" y="81219"/>
                </a:lnTo>
                <a:lnTo>
                  <a:pt x="315" y="81219"/>
                </a:lnTo>
                <a:lnTo>
                  <a:pt x="315" y="75285"/>
                </a:lnTo>
                <a:close/>
                <a:moveTo>
                  <a:pt x="12498" y="75285"/>
                </a:moveTo>
                <a:lnTo>
                  <a:pt x="12498" y="81219"/>
                </a:lnTo>
                <a:lnTo>
                  <a:pt x="6562" y="81219"/>
                </a:lnTo>
                <a:lnTo>
                  <a:pt x="6562" y="75285"/>
                </a:lnTo>
                <a:close/>
                <a:moveTo>
                  <a:pt x="18745" y="75285"/>
                </a:moveTo>
                <a:lnTo>
                  <a:pt x="18745" y="81219"/>
                </a:lnTo>
                <a:lnTo>
                  <a:pt x="12810" y="81219"/>
                </a:lnTo>
                <a:lnTo>
                  <a:pt x="12810" y="75285"/>
                </a:lnTo>
                <a:close/>
                <a:moveTo>
                  <a:pt x="24992" y="75285"/>
                </a:moveTo>
                <a:lnTo>
                  <a:pt x="24992" y="81219"/>
                </a:lnTo>
                <a:lnTo>
                  <a:pt x="19058" y="81219"/>
                </a:lnTo>
                <a:lnTo>
                  <a:pt x="19058" y="75285"/>
                </a:lnTo>
                <a:close/>
                <a:moveTo>
                  <a:pt x="31242" y="75285"/>
                </a:moveTo>
                <a:lnTo>
                  <a:pt x="31242" y="81219"/>
                </a:lnTo>
                <a:lnTo>
                  <a:pt x="25305" y="81219"/>
                </a:lnTo>
                <a:lnTo>
                  <a:pt x="25305" y="75285"/>
                </a:lnTo>
                <a:close/>
                <a:moveTo>
                  <a:pt x="37489" y="75285"/>
                </a:moveTo>
                <a:lnTo>
                  <a:pt x="37489" y="81219"/>
                </a:lnTo>
                <a:lnTo>
                  <a:pt x="31553" y="81219"/>
                </a:lnTo>
                <a:lnTo>
                  <a:pt x="31553" y="75285"/>
                </a:lnTo>
                <a:close/>
                <a:moveTo>
                  <a:pt x="43737" y="75285"/>
                </a:moveTo>
                <a:lnTo>
                  <a:pt x="43737" y="81219"/>
                </a:lnTo>
                <a:lnTo>
                  <a:pt x="37802" y="81219"/>
                </a:lnTo>
                <a:lnTo>
                  <a:pt x="37802" y="75285"/>
                </a:lnTo>
                <a:close/>
                <a:moveTo>
                  <a:pt x="49985" y="75285"/>
                </a:moveTo>
                <a:lnTo>
                  <a:pt x="49985" y="81219"/>
                </a:lnTo>
                <a:lnTo>
                  <a:pt x="44049" y="81219"/>
                </a:lnTo>
                <a:lnTo>
                  <a:pt x="44049" y="75285"/>
                </a:lnTo>
                <a:close/>
                <a:moveTo>
                  <a:pt x="56232" y="75285"/>
                </a:moveTo>
                <a:lnTo>
                  <a:pt x="56232" y="81219"/>
                </a:lnTo>
                <a:lnTo>
                  <a:pt x="50296" y="81219"/>
                </a:lnTo>
                <a:lnTo>
                  <a:pt x="50296" y="75285"/>
                </a:lnTo>
                <a:close/>
                <a:moveTo>
                  <a:pt x="62480" y="75285"/>
                </a:moveTo>
                <a:lnTo>
                  <a:pt x="62480" y="81219"/>
                </a:lnTo>
                <a:lnTo>
                  <a:pt x="56545" y="81219"/>
                </a:lnTo>
                <a:lnTo>
                  <a:pt x="56545" y="75285"/>
                </a:lnTo>
                <a:close/>
                <a:moveTo>
                  <a:pt x="68727" y="75285"/>
                </a:moveTo>
                <a:lnTo>
                  <a:pt x="68727" y="81219"/>
                </a:lnTo>
                <a:lnTo>
                  <a:pt x="62792" y="81219"/>
                </a:lnTo>
                <a:lnTo>
                  <a:pt x="62792" y="75285"/>
                </a:lnTo>
                <a:close/>
                <a:moveTo>
                  <a:pt x="74975" y="75285"/>
                </a:moveTo>
                <a:lnTo>
                  <a:pt x="74975" y="81219"/>
                </a:lnTo>
                <a:lnTo>
                  <a:pt x="69039" y="81219"/>
                </a:lnTo>
                <a:lnTo>
                  <a:pt x="69039" y="75285"/>
                </a:lnTo>
                <a:close/>
                <a:moveTo>
                  <a:pt x="81223" y="75285"/>
                </a:moveTo>
                <a:lnTo>
                  <a:pt x="81223" y="81219"/>
                </a:lnTo>
                <a:lnTo>
                  <a:pt x="75286" y="81219"/>
                </a:lnTo>
                <a:lnTo>
                  <a:pt x="75286" y="75285"/>
                </a:lnTo>
                <a:close/>
                <a:moveTo>
                  <a:pt x="87470" y="75285"/>
                </a:moveTo>
                <a:lnTo>
                  <a:pt x="87470" y="81219"/>
                </a:lnTo>
                <a:lnTo>
                  <a:pt x="81535" y="81219"/>
                </a:lnTo>
                <a:lnTo>
                  <a:pt x="81535" y="75285"/>
                </a:lnTo>
                <a:close/>
                <a:moveTo>
                  <a:pt x="93718" y="75285"/>
                </a:moveTo>
                <a:lnTo>
                  <a:pt x="93718" y="81219"/>
                </a:lnTo>
                <a:lnTo>
                  <a:pt x="87784" y="81219"/>
                </a:lnTo>
                <a:lnTo>
                  <a:pt x="87784" y="75285"/>
                </a:lnTo>
                <a:close/>
                <a:moveTo>
                  <a:pt x="99967" y="75285"/>
                </a:moveTo>
                <a:lnTo>
                  <a:pt x="99967" y="81219"/>
                </a:lnTo>
                <a:lnTo>
                  <a:pt x="94031" y="81219"/>
                </a:lnTo>
                <a:lnTo>
                  <a:pt x="94031" y="75285"/>
                </a:lnTo>
                <a:close/>
                <a:moveTo>
                  <a:pt x="106214" y="75285"/>
                </a:moveTo>
                <a:lnTo>
                  <a:pt x="106214" y="81219"/>
                </a:lnTo>
                <a:lnTo>
                  <a:pt x="100278" y="81219"/>
                </a:lnTo>
                <a:lnTo>
                  <a:pt x="100278" y="75285"/>
                </a:lnTo>
                <a:close/>
                <a:moveTo>
                  <a:pt x="112461" y="75285"/>
                </a:moveTo>
                <a:lnTo>
                  <a:pt x="112461" y="81219"/>
                </a:lnTo>
                <a:lnTo>
                  <a:pt x="106527" y="81219"/>
                </a:lnTo>
                <a:lnTo>
                  <a:pt x="106527" y="75285"/>
                </a:lnTo>
                <a:close/>
                <a:moveTo>
                  <a:pt x="118710" y="75285"/>
                </a:moveTo>
                <a:lnTo>
                  <a:pt x="118710" y="81219"/>
                </a:lnTo>
                <a:lnTo>
                  <a:pt x="112774" y="81219"/>
                </a:lnTo>
                <a:lnTo>
                  <a:pt x="112774" y="75285"/>
                </a:lnTo>
                <a:close/>
                <a:moveTo>
                  <a:pt x="124957" y="75285"/>
                </a:moveTo>
                <a:lnTo>
                  <a:pt x="124957" y="81219"/>
                </a:lnTo>
                <a:lnTo>
                  <a:pt x="119021" y="81219"/>
                </a:lnTo>
                <a:lnTo>
                  <a:pt x="119021" y="75285"/>
                </a:lnTo>
                <a:close/>
                <a:moveTo>
                  <a:pt x="131204" y="75285"/>
                </a:moveTo>
                <a:lnTo>
                  <a:pt x="131204" y="81219"/>
                </a:lnTo>
                <a:lnTo>
                  <a:pt x="125270" y="81219"/>
                </a:lnTo>
                <a:lnTo>
                  <a:pt x="125270" y="75285"/>
                </a:lnTo>
                <a:close/>
                <a:moveTo>
                  <a:pt x="137451" y="75285"/>
                </a:moveTo>
                <a:lnTo>
                  <a:pt x="137451" y="81219"/>
                </a:lnTo>
                <a:lnTo>
                  <a:pt x="131517" y="81219"/>
                </a:lnTo>
                <a:lnTo>
                  <a:pt x="131517" y="75285"/>
                </a:lnTo>
                <a:close/>
                <a:moveTo>
                  <a:pt x="143702" y="75285"/>
                </a:moveTo>
                <a:lnTo>
                  <a:pt x="143702" y="81219"/>
                </a:lnTo>
                <a:lnTo>
                  <a:pt x="137766" y="81219"/>
                </a:lnTo>
                <a:lnTo>
                  <a:pt x="137766" y="75285"/>
                </a:lnTo>
                <a:close/>
                <a:moveTo>
                  <a:pt x="149949" y="75285"/>
                </a:moveTo>
                <a:lnTo>
                  <a:pt x="149949" y="81219"/>
                </a:lnTo>
                <a:lnTo>
                  <a:pt x="144015" y="81219"/>
                </a:lnTo>
                <a:lnTo>
                  <a:pt x="144015" y="75285"/>
                </a:lnTo>
                <a:close/>
                <a:moveTo>
                  <a:pt x="156196" y="75285"/>
                </a:moveTo>
                <a:lnTo>
                  <a:pt x="156196" y="81219"/>
                </a:lnTo>
                <a:lnTo>
                  <a:pt x="150262" y="81219"/>
                </a:lnTo>
                <a:lnTo>
                  <a:pt x="150262" y="75285"/>
                </a:lnTo>
                <a:close/>
                <a:moveTo>
                  <a:pt x="162445" y="75285"/>
                </a:moveTo>
                <a:lnTo>
                  <a:pt x="162445" y="81219"/>
                </a:lnTo>
                <a:lnTo>
                  <a:pt x="156509" y="81219"/>
                </a:lnTo>
                <a:lnTo>
                  <a:pt x="156509" y="75285"/>
                </a:lnTo>
                <a:close/>
                <a:moveTo>
                  <a:pt x="168692" y="75285"/>
                </a:moveTo>
                <a:lnTo>
                  <a:pt x="168692" y="81219"/>
                </a:lnTo>
                <a:lnTo>
                  <a:pt x="162756" y="81219"/>
                </a:lnTo>
                <a:lnTo>
                  <a:pt x="162756" y="75285"/>
                </a:lnTo>
                <a:close/>
                <a:moveTo>
                  <a:pt x="174939" y="75285"/>
                </a:moveTo>
                <a:lnTo>
                  <a:pt x="174939" y="81219"/>
                </a:lnTo>
                <a:lnTo>
                  <a:pt x="169005" y="81219"/>
                </a:lnTo>
                <a:lnTo>
                  <a:pt x="169005" y="75285"/>
                </a:lnTo>
                <a:close/>
                <a:moveTo>
                  <a:pt x="181186" y="75285"/>
                </a:moveTo>
                <a:lnTo>
                  <a:pt x="181186" y="81219"/>
                </a:lnTo>
                <a:lnTo>
                  <a:pt x="175252" y="81219"/>
                </a:lnTo>
                <a:lnTo>
                  <a:pt x="175252" y="75285"/>
                </a:lnTo>
                <a:close/>
                <a:moveTo>
                  <a:pt x="187435" y="75285"/>
                </a:moveTo>
                <a:lnTo>
                  <a:pt x="187435" y="81219"/>
                </a:lnTo>
                <a:lnTo>
                  <a:pt x="181499" y="81219"/>
                </a:lnTo>
                <a:lnTo>
                  <a:pt x="181499" y="75285"/>
                </a:lnTo>
                <a:close/>
                <a:moveTo>
                  <a:pt x="193684" y="75285"/>
                </a:moveTo>
                <a:lnTo>
                  <a:pt x="193684" y="81219"/>
                </a:lnTo>
                <a:lnTo>
                  <a:pt x="187749" y="81219"/>
                </a:lnTo>
                <a:lnTo>
                  <a:pt x="187749" y="75285"/>
                </a:lnTo>
                <a:close/>
                <a:moveTo>
                  <a:pt x="199931" y="75285"/>
                </a:moveTo>
                <a:lnTo>
                  <a:pt x="199931" y="81219"/>
                </a:lnTo>
                <a:lnTo>
                  <a:pt x="193996" y="81219"/>
                </a:lnTo>
                <a:lnTo>
                  <a:pt x="193996" y="75285"/>
                </a:lnTo>
                <a:close/>
                <a:moveTo>
                  <a:pt x="206180" y="75285"/>
                </a:moveTo>
                <a:lnTo>
                  <a:pt x="206180" y="81219"/>
                </a:lnTo>
                <a:lnTo>
                  <a:pt x="200244" y="81219"/>
                </a:lnTo>
                <a:lnTo>
                  <a:pt x="200244" y="75285"/>
                </a:lnTo>
                <a:close/>
                <a:moveTo>
                  <a:pt x="212427" y="75285"/>
                </a:moveTo>
                <a:lnTo>
                  <a:pt x="212427" y="81219"/>
                </a:lnTo>
                <a:lnTo>
                  <a:pt x="206491" y="81219"/>
                </a:lnTo>
                <a:lnTo>
                  <a:pt x="206491" y="75285"/>
                </a:lnTo>
                <a:close/>
                <a:moveTo>
                  <a:pt x="218674" y="75285"/>
                </a:moveTo>
                <a:lnTo>
                  <a:pt x="218674" y="81219"/>
                </a:lnTo>
                <a:lnTo>
                  <a:pt x="212739" y="81219"/>
                </a:lnTo>
                <a:lnTo>
                  <a:pt x="212739" y="75285"/>
                </a:lnTo>
                <a:close/>
                <a:moveTo>
                  <a:pt x="224921" y="75285"/>
                </a:moveTo>
                <a:lnTo>
                  <a:pt x="224921" y="81219"/>
                </a:lnTo>
                <a:lnTo>
                  <a:pt x="218987" y="81219"/>
                </a:lnTo>
                <a:lnTo>
                  <a:pt x="218987" y="75285"/>
                </a:lnTo>
                <a:close/>
                <a:moveTo>
                  <a:pt x="231170" y="75285"/>
                </a:moveTo>
                <a:lnTo>
                  <a:pt x="231170" y="81219"/>
                </a:lnTo>
                <a:lnTo>
                  <a:pt x="225234" y="81219"/>
                </a:lnTo>
                <a:lnTo>
                  <a:pt x="225234" y="75285"/>
                </a:lnTo>
                <a:close/>
                <a:moveTo>
                  <a:pt x="237417" y="75285"/>
                </a:moveTo>
                <a:lnTo>
                  <a:pt x="237417" y="81219"/>
                </a:lnTo>
                <a:lnTo>
                  <a:pt x="231481" y="81219"/>
                </a:lnTo>
                <a:lnTo>
                  <a:pt x="231481" y="75285"/>
                </a:lnTo>
                <a:close/>
                <a:moveTo>
                  <a:pt x="243664" y="75285"/>
                </a:moveTo>
                <a:lnTo>
                  <a:pt x="243664" y="81219"/>
                </a:lnTo>
                <a:lnTo>
                  <a:pt x="237729" y="81219"/>
                </a:lnTo>
                <a:lnTo>
                  <a:pt x="237729" y="75285"/>
                </a:lnTo>
                <a:close/>
                <a:moveTo>
                  <a:pt x="249911" y="75285"/>
                </a:moveTo>
                <a:lnTo>
                  <a:pt x="249911" y="81219"/>
                </a:lnTo>
                <a:lnTo>
                  <a:pt x="243977" y="81219"/>
                </a:lnTo>
                <a:lnTo>
                  <a:pt x="243977" y="75285"/>
                </a:lnTo>
                <a:close/>
                <a:moveTo>
                  <a:pt x="256161" y="75285"/>
                </a:moveTo>
                <a:lnTo>
                  <a:pt x="256161" y="81219"/>
                </a:lnTo>
                <a:lnTo>
                  <a:pt x="250225" y="81219"/>
                </a:lnTo>
                <a:lnTo>
                  <a:pt x="250225" y="75285"/>
                </a:lnTo>
                <a:close/>
                <a:moveTo>
                  <a:pt x="262409" y="75285"/>
                </a:moveTo>
                <a:lnTo>
                  <a:pt x="262409" y="81219"/>
                </a:lnTo>
                <a:lnTo>
                  <a:pt x="256474" y="81219"/>
                </a:lnTo>
                <a:lnTo>
                  <a:pt x="256474" y="75285"/>
                </a:lnTo>
                <a:close/>
                <a:moveTo>
                  <a:pt x="268656" y="75285"/>
                </a:moveTo>
                <a:lnTo>
                  <a:pt x="268656" y="81219"/>
                </a:lnTo>
                <a:lnTo>
                  <a:pt x="262721" y="81219"/>
                </a:lnTo>
                <a:lnTo>
                  <a:pt x="262721" y="75285"/>
                </a:lnTo>
                <a:close/>
                <a:moveTo>
                  <a:pt x="274904" y="75285"/>
                </a:moveTo>
                <a:lnTo>
                  <a:pt x="274904" y="81219"/>
                </a:lnTo>
                <a:lnTo>
                  <a:pt x="268968" y="81219"/>
                </a:lnTo>
                <a:lnTo>
                  <a:pt x="268968" y="75285"/>
                </a:lnTo>
                <a:close/>
                <a:moveTo>
                  <a:pt x="6251" y="81532"/>
                </a:moveTo>
                <a:lnTo>
                  <a:pt x="6251" y="87466"/>
                </a:lnTo>
                <a:lnTo>
                  <a:pt x="315" y="87466"/>
                </a:lnTo>
                <a:lnTo>
                  <a:pt x="315" y="81532"/>
                </a:lnTo>
                <a:close/>
                <a:moveTo>
                  <a:pt x="12498" y="81532"/>
                </a:moveTo>
                <a:lnTo>
                  <a:pt x="12498" y="87466"/>
                </a:lnTo>
                <a:lnTo>
                  <a:pt x="6562" y="87466"/>
                </a:lnTo>
                <a:lnTo>
                  <a:pt x="6562" y="81532"/>
                </a:lnTo>
                <a:close/>
                <a:moveTo>
                  <a:pt x="18745" y="81532"/>
                </a:moveTo>
                <a:lnTo>
                  <a:pt x="18745" y="87466"/>
                </a:lnTo>
                <a:lnTo>
                  <a:pt x="12810" y="87466"/>
                </a:lnTo>
                <a:lnTo>
                  <a:pt x="12810" y="81532"/>
                </a:lnTo>
                <a:close/>
                <a:moveTo>
                  <a:pt x="24992" y="81532"/>
                </a:moveTo>
                <a:lnTo>
                  <a:pt x="24992" y="87466"/>
                </a:lnTo>
                <a:lnTo>
                  <a:pt x="19058" y="87466"/>
                </a:lnTo>
                <a:lnTo>
                  <a:pt x="19058" y="81532"/>
                </a:lnTo>
                <a:close/>
                <a:moveTo>
                  <a:pt x="31242" y="81532"/>
                </a:moveTo>
                <a:lnTo>
                  <a:pt x="31242" y="87466"/>
                </a:lnTo>
                <a:lnTo>
                  <a:pt x="25305" y="87466"/>
                </a:lnTo>
                <a:lnTo>
                  <a:pt x="25305" y="81532"/>
                </a:lnTo>
                <a:close/>
                <a:moveTo>
                  <a:pt x="37489" y="81532"/>
                </a:moveTo>
                <a:lnTo>
                  <a:pt x="37489" y="87466"/>
                </a:lnTo>
                <a:lnTo>
                  <a:pt x="31553" y="87466"/>
                </a:lnTo>
                <a:lnTo>
                  <a:pt x="31553" y="81532"/>
                </a:lnTo>
                <a:close/>
                <a:moveTo>
                  <a:pt x="43737" y="81532"/>
                </a:moveTo>
                <a:lnTo>
                  <a:pt x="43737" y="87466"/>
                </a:lnTo>
                <a:lnTo>
                  <a:pt x="37802" y="87466"/>
                </a:lnTo>
                <a:lnTo>
                  <a:pt x="37802" y="81532"/>
                </a:lnTo>
                <a:close/>
                <a:moveTo>
                  <a:pt x="49985" y="81532"/>
                </a:moveTo>
                <a:lnTo>
                  <a:pt x="49985" y="87466"/>
                </a:lnTo>
                <a:lnTo>
                  <a:pt x="44049" y="87466"/>
                </a:lnTo>
                <a:lnTo>
                  <a:pt x="44049" y="81532"/>
                </a:lnTo>
                <a:close/>
                <a:moveTo>
                  <a:pt x="56232" y="81532"/>
                </a:moveTo>
                <a:lnTo>
                  <a:pt x="56232" y="87466"/>
                </a:lnTo>
                <a:lnTo>
                  <a:pt x="50296" y="87466"/>
                </a:lnTo>
                <a:lnTo>
                  <a:pt x="50296" y="81532"/>
                </a:lnTo>
                <a:close/>
                <a:moveTo>
                  <a:pt x="62480" y="81532"/>
                </a:moveTo>
                <a:lnTo>
                  <a:pt x="62480" y="87466"/>
                </a:lnTo>
                <a:lnTo>
                  <a:pt x="56545" y="87466"/>
                </a:lnTo>
                <a:lnTo>
                  <a:pt x="56545" y="81532"/>
                </a:lnTo>
                <a:close/>
                <a:moveTo>
                  <a:pt x="68727" y="81532"/>
                </a:moveTo>
                <a:lnTo>
                  <a:pt x="68727" y="87466"/>
                </a:lnTo>
                <a:lnTo>
                  <a:pt x="62792" y="87466"/>
                </a:lnTo>
                <a:lnTo>
                  <a:pt x="62792" y="81532"/>
                </a:lnTo>
                <a:close/>
                <a:moveTo>
                  <a:pt x="74975" y="81532"/>
                </a:moveTo>
                <a:lnTo>
                  <a:pt x="74975" y="87466"/>
                </a:lnTo>
                <a:lnTo>
                  <a:pt x="69039" y="87466"/>
                </a:lnTo>
                <a:lnTo>
                  <a:pt x="69039" y="81532"/>
                </a:lnTo>
                <a:close/>
                <a:moveTo>
                  <a:pt x="81223" y="81532"/>
                </a:moveTo>
                <a:lnTo>
                  <a:pt x="81223" y="87466"/>
                </a:lnTo>
                <a:lnTo>
                  <a:pt x="75286" y="87466"/>
                </a:lnTo>
                <a:lnTo>
                  <a:pt x="75286" y="81532"/>
                </a:lnTo>
                <a:close/>
                <a:moveTo>
                  <a:pt x="87470" y="81532"/>
                </a:moveTo>
                <a:lnTo>
                  <a:pt x="87470" y="87466"/>
                </a:lnTo>
                <a:lnTo>
                  <a:pt x="81535" y="87466"/>
                </a:lnTo>
                <a:lnTo>
                  <a:pt x="81535" y="81532"/>
                </a:lnTo>
                <a:close/>
                <a:moveTo>
                  <a:pt x="93718" y="81532"/>
                </a:moveTo>
                <a:lnTo>
                  <a:pt x="93718" y="87466"/>
                </a:lnTo>
                <a:lnTo>
                  <a:pt x="87784" y="87466"/>
                </a:lnTo>
                <a:lnTo>
                  <a:pt x="87784" y="81532"/>
                </a:lnTo>
                <a:close/>
                <a:moveTo>
                  <a:pt x="99967" y="81532"/>
                </a:moveTo>
                <a:lnTo>
                  <a:pt x="99967" y="87466"/>
                </a:lnTo>
                <a:lnTo>
                  <a:pt x="94031" y="87466"/>
                </a:lnTo>
                <a:lnTo>
                  <a:pt x="94031" y="81532"/>
                </a:lnTo>
                <a:close/>
                <a:moveTo>
                  <a:pt x="106214" y="81532"/>
                </a:moveTo>
                <a:lnTo>
                  <a:pt x="106214" y="87466"/>
                </a:lnTo>
                <a:lnTo>
                  <a:pt x="100278" y="87466"/>
                </a:lnTo>
                <a:lnTo>
                  <a:pt x="100278" y="81532"/>
                </a:lnTo>
                <a:close/>
                <a:moveTo>
                  <a:pt x="112461" y="81532"/>
                </a:moveTo>
                <a:lnTo>
                  <a:pt x="112461" y="87466"/>
                </a:lnTo>
                <a:lnTo>
                  <a:pt x="106527" y="87466"/>
                </a:lnTo>
                <a:lnTo>
                  <a:pt x="106527" y="81532"/>
                </a:lnTo>
                <a:close/>
                <a:moveTo>
                  <a:pt x="118710" y="81532"/>
                </a:moveTo>
                <a:lnTo>
                  <a:pt x="118710" y="87466"/>
                </a:lnTo>
                <a:lnTo>
                  <a:pt x="112774" y="87466"/>
                </a:lnTo>
                <a:lnTo>
                  <a:pt x="112774" y="81532"/>
                </a:lnTo>
                <a:close/>
                <a:moveTo>
                  <a:pt x="124957" y="81532"/>
                </a:moveTo>
                <a:lnTo>
                  <a:pt x="124957" y="87466"/>
                </a:lnTo>
                <a:lnTo>
                  <a:pt x="119021" y="87466"/>
                </a:lnTo>
                <a:lnTo>
                  <a:pt x="119021" y="81532"/>
                </a:lnTo>
                <a:close/>
                <a:moveTo>
                  <a:pt x="131204" y="81532"/>
                </a:moveTo>
                <a:lnTo>
                  <a:pt x="131204" y="87466"/>
                </a:lnTo>
                <a:lnTo>
                  <a:pt x="125270" y="87466"/>
                </a:lnTo>
                <a:lnTo>
                  <a:pt x="125270" y="81532"/>
                </a:lnTo>
                <a:close/>
                <a:moveTo>
                  <a:pt x="137451" y="81532"/>
                </a:moveTo>
                <a:lnTo>
                  <a:pt x="137451" y="87466"/>
                </a:lnTo>
                <a:lnTo>
                  <a:pt x="131517" y="87466"/>
                </a:lnTo>
                <a:lnTo>
                  <a:pt x="131517" y="81532"/>
                </a:lnTo>
                <a:close/>
                <a:moveTo>
                  <a:pt x="143702" y="81532"/>
                </a:moveTo>
                <a:lnTo>
                  <a:pt x="143702" y="87466"/>
                </a:lnTo>
                <a:lnTo>
                  <a:pt x="137766" y="87466"/>
                </a:lnTo>
                <a:lnTo>
                  <a:pt x="137766" y="81532"/>
                </a:lnTo>
                <a:close/>
                <a:moveTo>
                  <a:pt x="149949" y="81532"/>
                </a:moveTo>
                <a:lnTo>
                  <a:pt x="149949" y="87466"/>
                </a:lnTo>
                <a:lnTo>
                  <a:pt x="144015" y="87466"/>
                </a:lnTo>
                <a:lnTo>
                  <a:pt x="144015" y="81532"/>
                </a:lnTo>
                <a:close/>
                <a:moveTo>
                  <a:pt x="156196" y="81532"/>
                </a:moveTo>
                <a:lnTo>
                  <a:pt x="156196" y="87466"/>
                </a:lnTo>
                <a:lnTo>
                  <a:pt x="150262" y="87466"/>
                </a:lnTo>
                <a:lnTo>
                  <a:pt x="150262" y="81532"/>
                </a:lnTo>
                <a:close/>
                <a:moveTo>
                  <a:pt x="162445" y="81532"/>
                </a:moveTo>
                <a:lnTo>
                  <a:pt x="162445" y="87466"/>
                </a:lnTo>
                <a:lnTo>
                  <a:pt x="156509" y="87466"/>
                </a:lnTo>
                <a:lnTo>
                  <a:pt x="156509" y="81532"/>
                </a:lnTo>
                <a:close/>
                <a:moveTo>
                  <a:pt x="168692" y="81532"/>
                </a:moveTo>
                <a:lnTo>
                  <a:pt x="168692" y="87466"/>
                </a:lnTo>
                <a:lnTo>
                  <a:pt x="162756" y="87466"/>
                </a:lnTo>
                <a:lnTo>
                  <a:pt x="162756" y="81532"/>
                </a:lnTo>
                <a:close/>
                <a:moveTo>
                  <a:pt x="174939" y="81532"/>
                </a:moveTo>
                <a:lnTo>
                  <a:pt x="174939" y="87466"/>
                </a:lnTo>
                <a:lnTo>
                  <a:pt x="169005" y="87466"/>
                </a:lnTo>
                <a:lnTo>
                  <a:pt x="169005" y="81532"/>
                </a:lnTo>
                <a:close/>
                <a:moveTo>
                  <a:pt x="181186" y="81532"/>
                </a:moveTo>
                <a:lnTo>
                  <a:pt x="181186" y="87466"/>
                </a:lnTo>
                <a:lnTo>
                  <a:pt x="175252" y="87466"/>
                </a:lnTo>
                <a:lnTo>
                  <a:pt x="175252" y="81532"/>
                </a:lnTo>
                <a:close/>
                <a:moveTo>
                  <a:pt x="187435" y="81532"/>
                </a:moveTo>
                <a:lnTo>
                  <a:pt x="187435" y="87466"/>
                </a:lnTo>
                <a:lnTo>
                  <a:pt x="181499" y="87466"/>
                </a:lnTo>
                <a:lnTo>
                  <a:pt x="181499" y="81532"/>
                </a:lnTo>
                <a:close/>
                <a:moveTo>
                  <a:pt x="193684" y="81532"/>
                </a:moveTo>
                <a:lnTo>
                  <a:pt x="193684" y="87466"/>
                </a:lnTo>
                <a:lnTo>
                  <a:pt x="187749" y="87466"/>
                </a:lnTo>
                <a:lnTo>
                  <a:pt x="187749" y="81532"/>
                </a:lnTo>
                <a:close/>
                <a:moveTo>
                  <a:pt x="199931" y="81532"/>
                </a:moveTo>
                <a:lnTo>
                  <a:pt x="199931" y="87466"/>
                </a:lnTo>
                <a:lnTo>
                  <a:pt x="193996" y="87466"/>
                </a:lnTo>
                <a:lnTo>
                  <a:pt x="193996" y="81532"/>
                </a:lnTo>
                <a:close/>
                <a:moveTo>
                  <a:pt x="206180" y="81532"/>
                </a:moveTo>
                <a:lnTo>
                  <a:pt x="206180" y="87466"/>
                </a:lnTo>
                <a:lnTo>
                  <a:pt x="200244" y="87466"/>
                </a:lnTo>
                <a:lnTo>
                  <a:pt x="200244" y="81532"/>
                </a:lnTo>
                <a:close/>
                <a:moveTo>
                  <a:pt x="212427" y="81532"/>
                </a:moveTo>
                <a:lnTo>
                  <a:pt x="212427" y="87466"/>
                </a:lnTo>
                <a:lnTo>
                  <a:pt x="206491" y="87466"/>
                </a:lnTo>
                <a:lnTo>
                  <a:pt x="206491" y="81532"/>
                </a:lnTo>
                <a:close/>
                <a:moveTo>
                  <a:pt x="218674" y="81532"/>
                </a:moveTo>
                <a:lnTo>
                  <a:pt x="218674" y="87466"/>
                </a:lnTo>
                <a:lnTo>
                  <a:pt x="212739" y="87466"/>
                </a:lnTo>
                <a:lnTo>
                  <a:pt x="212739" y="81532"/>
                </a:lnTo>
                <a:close/>
                <a:moveTo>
                  <a:pt x="224921" y="81532"/>
                </a:moveTo>
                <a:lnTo>
                  <a:pt x="224921" y="87466"/>
                </a:lnTo>
                <a:lnTo>
                  <a:pt x="218987" y="87466"/>
                </a:lnTo>
                <a:lnTo>
                  <a:pt x="218987" y="81532"/>
                </a:lnTo>
                <a:close/>
                <a:moveTo>
                  <a:pt x="231170" y="81532"/>
                </a:moveTo>
                <a:lnTo>
                  <a:pt x="231170" y="87466"/>
                </a:lnTo>
                <a:lnTo>
                  <a:pt x="225234" y="87466"/>
                </a:lnTo>
                <a:lnTo>
                  <a:pt x="225234" y="81532"/>
                </a:lnTo>
                <a:close/>
                <a:moveTo>
                  <a:pt x="237417" y="81532"/>
                </a:moveTo>
                <a:lnTo>
                  <a:pt x="237417" y="87466"/>
                </a:lnTo>
                <a:lnTo>
                  <a:pt x="231481" y="87466"/>
                </a:lnTo>
                <a:lnTo>
                  <a:pt x="231481" y="81532"/>
                </a:lnTo>
                <a:close/>
                <a:moveTo>
                  <a:pt x="243664" y="81532"/>
                </a:moveTo>
                <a:lnTo>
                  <a:pt x="243664" y="87466"/>
                </a:lnTo>
                <a:lnTo>
                  <a:pt x="237729" y="87466"/>
                </a:lnTo>
                <a:lnTo>
                  <a:pt x="237729" y="81532"/>
                </a:lnTo>
                <a:close/>
                <a:moveTo>
                  <a:pt x="249911" y="81532"/>
                </a:moveTo>
                <a:lnTo>
                  <a:pt x="249911" y="87466"/>
                </a:lnTo>
                <a:lnTo>
                  <a:pt x="243977" y="87466"/>
                </a:lnTo>
                <a:lnTo>
                  <a:pt x="243977" y="81532"/>
                </a:lnTo>
                <a:close/>
                <a:moveTo>
                  <a:pt x="256161" y="81532"/>
                </a:moveTo>
                <a:lnTo>
                  <a:pt x="256161" y="87466"/>
                </a:lnTo>
                <a:lnTo>
                  <a:pt x="250225" y="87466"/>
                </a:lnTo>
                <a:lnTo>
                  <a:pt x="250225" y="81532"/>
                </a:lnTo>
                <a:close/>
                <a:moveTo>
                  <a:pt x="262409" y="81532"/>
                </a:moveTo>
                <a:lnTo>
                  <a:pt x="262409" y="87466"/>
                </a:lnTo>
                <a:lnTo>
                  <a:pt x="256474" y="87466"/>
                </a:lnTo>
                <a:lnTo>
                  <a:pt x="256474" y="81532"/>
                </a:lnTo>
                <a:close/>
                <a:moveTo>
                  <a:pt x="268656" y="81532"/>
                </a:moveTo>
                <a:lnTo>
                  <a:pt x="268656" y="87466"/>
                </a:lnTo>
                <a:lnTo>
                  <a:pt x="262721" y="87466"/>
                </a:lnTo>
                <a:lnTo>
                  <a:pt x="262721" y="81532"/>
                </a:lnTo>
                <a:close/>
                <a:moveTo>
                  <a:pt x="274904" y="81532"/>
                </a:moveTo>
                <a:lnTo>
                  <a:pt x="274904" y="87466"/>
                </a:lnTo>
                <a:lnTo>
                  <a:pt x="268968" y="87466"/>
                </a:lnTo>
                <a:lnTo>
                  <a:pt x="268968" y="81532"/>
                </a:lnTo>
                <a:close/>
                <a:moveTo>
                  <a:pt x="6251" y="87779"/>
                </a:moveTo>
                <a:lnTo>
                  <a:pt x="6251" y="93713"/>
                </a:lnTo>
                <a:lnTo>
                  <a:pt x="315" y="93713"/>
                </a:lnTo>
                <a:lnTo>
                  <a:pt x="315" y="87779"/>
                </a:lnTo>
                <a:close/>
                <a:moveTo>
                  <a:pt x="12498" y="87779"/>
                </a:moveTo>
                <a:lnTo>
                  <a:pt x="12498" y="93713"/>
                </a:lnTo>
                <a:lnTo>
                  <a:pt x="6562" y="93713"/>
                </a:lnTo>
                <a:lnTo>
                  <a:pt x="6562" y="87779"/>
                </a:lnTo>
                <a:close/>
                <a:moveTo>
                  <a:pt x="18745" y="87779"/>
                </a:moveTo>
                <a:lnTo>
                  <a:pt x="18745" y="93713"/>
                </a:lnTo>
                <a:lnTo>
                  <a:pt x="12810" y="93713"/>
                </a:lnTo>
                <a:lnTo>
                  <a:pt x="12810" y="87779"/>
                </a:lnTo>
                <a:close/>
                <a:moveTo>
                  <a:pt x="24992" y="87779"/>
                </a:moveTo>
                <a:lnTo>
                  <a:pt x="24992" y="93713"/>
                </a:lnTo>
                <a:lnTo>
                  <a:pt x="19058" y="93713"/>
                </a:lnTo>
                <a:lnTo>
                  <a:pt x="19058" y="87779"/>
                </a:lnTo>
                <a:close/>
                <a:moveTo>
                  <a:pt x="31242" y="87779"/>
                </a:moveTo>
                <a:lnTo>
                  <a:pt x="31242" y="93713"/>
                </a:lnTo>
                <a:lnTo>
                  <a:pt x="25305" y="93713"/>
                </a:lnTo>
                <a:lnTo>
                  <a:pt x="25305" y="87779"/>
                </a:lnTo>
                <a:close/>
                <a:moveTo>
                  <a:pt x="37489" y="87779"/>
                </a:moveTo>
                <a:lnTo>
                  <a:pt x="37489" y="93713"/>
                </a:lnTo>
                <a:lnTo>
                  <a:pt x="31553" y="93713"/>
                </a:lnTo>
                <a:lnTo>
                  <a:pt x="31553" y="87779"/>
                </a:lnTo>
                <a:close/>
                <a:moveTo>
                  <a:pt x="43737" y="87779"/>
                </a:moveTo>
                <a:lnTo>
                  <a:pt x="43737" y="93713"/>
                </a:lnTo>
                <a:lnTo>
                  <a:pt x="37802" y="93713"/>
                </a:lnTo>
                <a:lnTo>
                  <a:pt x="37802" y="87779"/>
                </a:lnTo>
                <a:close/>
                <a:moveTo>
                  <a:pt x="49985" y="87779"/>
                </a:moveTo>
                <a:lnTo>
                  <a:pt x="49985" y="93713"/>
                </a:lnTo>
                <a:lnTo>
                  <a:pt x="44049" y="93713"/>
                </a:lnTo>
                <a:lnTo>
                  <a:pt x="44049" y="87779"/>
                </a:lnTo>
                <a:close/>
                <a:moveTo>
                  <a:pt x="56232" y="87779"/>
                </a:moveTo>
                <a:lnTo>
                  <a:pt x="56232" y="93713"/>
                </a:lnTo>
                <a:lnTo>
                  <a:pt x="50296" y="93713"/>
                </a:lnTo>
                <a:lnTo>
                  <a:pt x="50296" y="87779"/>
                </a:lnTo>
                <a:close/>
                <a:moveTo>
                  <a:pt x="62480" y="87779"/>
                </a:moveTo>
                <a:lnTo>
                  <a:pt x="62480" y="93713"/>
                </a:lnTo>
                <a:lnTo>
                  <a:pt x="56545" y="93713"/>
                </a:lnTo>
                <a:lnTo>
                  <a:pt x="56545" y="87779"/>
                </a:lnTo>
                <a:close/>
                <a:moveTo>
                  <a:pt x="68727" y="87779"/>
                </a:moveTo>
                <a:lnTo>
                  <a:pt x="68727" y="93713"/>
                </a:lnTo>
                <a:lnTo>
                  <a:pt x="62792" y="93713"/>
                </a:lnTo>
                <a:lnTo>
                  <a:pt x="62792" y="87779"/>
                </a:lnTo>
                <a:close/>
                <a:moveTo>
                  <a:pt x="74975" y="87779"/>
                </a:moveTo>
                <a:lnTo>
                  <a:pt x="74975" y="93713"/>
                </a:lnTo>
                <a:lnTo>
                  <a:pt x="69039" y="93713"/>
                </a:lnTo>
                <a:lnTo>
                  <a:pt x="69039" y="87779"/>
                </a:lnTo>
                <a:close/>
                <a:moveTo>
                  <a:pt x="81223" y="87779"/>
                </a:moveTo>
                <a:lnTo>
                  <a:pt x="81223" y="93713"/>
                </a:lnTo>
                <a:lnTo>
                  <a:pt x="75286" y="93713"/>
                </a:lnTo>
                <a:lnTo>
                  <a:pt x="75286" y="87779"/>
                </a:lnTo>
                <a:close/>
                <a:moveTo>
                  <a:pt x="87470" y="87779"/>
                </a:moveTo>
                <a:lnTo>
                  <a:pt x="87470" y="93713"/>
                </a:lnTo>
                <a:lnTo>
                  <a:pt x="81535" y="93713"/>
                </a:lnTo>
                <a:lnTo>
                  <a:pt x="81535" y="87779"/>
                </a:lnTo>
                <a:close/>
                <a:moveTo>
                  <a:pt x="93718" y="87779"/>
                </a:moveTo>
                <a:lnTo>
                  <a:pt x="93718" y="93713"/>
                </a:lnTo>
                <a:lnTo>
                  <a:pt x="87784" y="93713"/>
                </a:lnTo>
                <a:lnTo>
                  <a:pt x="87784" y="87779"/>
                </a:lnTo>
                <a:close/>
                <a:moveTo>
                  <a:pt x="162445" y="87779"/>
                </a:moveTo>
                <a:lnTo>
                  <a:pt x="162445" y="93713"/>
                </a:lnTo>
                <a:lnTo>
                  <a:pt x="156509" y="93713"/>
                </a:lnTo>
                <a:lnTo>
                  <a:pt x="156509" y="87779"/>
                </a:lnTo>
                <a:close/>
                <a:moveTo>
                  <a:pt x="168692" y="87779"/>
                </a:moveTo>
                <a:lnTo>
                  <a:pt x="168692" y="93713"/>
                </a:lnTo>
                <a:lnTo>
                  <a:pt x="162756" y="93713"/>
                </a:lnTo>
                <a:lnTo>
                  <a:pt x="162756" y="87779"/>
                </a:lnTo>
                <a:close/>
                <a:moveTo>
                  <a:pt x="174939" y="87779"/>
                </a:moveTo>
                <a:lnTo>
                  <a:pt x="174939" y="93713"/>
                </a:lnTo>
                <a:lnTo>
                  <a:pt x="169005" y="93713"/>
                </a:lnTo>
                <a:lnTo>
                  <a:pt x="169005" y="87779"/>
                </a:lnTo>
                <a:close/>
                <a:moveTo>
                  <a:pt x="181186" y="87779"/>
                </a:moveTo>
                <a:lnTo>
                  <a:pt x="181186" y="93713"/>
                </a:lnTo>
                <a:lnTo>
                  <a:pt x="175252" y="93713"/>
                </a:lnTo>
                <a:lnTo>
                  <a:pt x="175252" y="87779"/>
                </a:lnTo>
                <a:close/>
                <a:moveTo>
                  <a:pt x="187435" y="87779"/>
                </a:moveTo>
                <a:lnTo>
                  <a:pt x="187435" y="93713"/>
                </a:lnTo>
                <a:lnTo>
                  <a:pt x="181499" y="93713"/>
                </a:lnTo>
                <a:lnTo>
                  <a:pt x="181499" y="87779"/>
                </a:lnTo>
                <a:close/>
                <a:moveTo>
                  <a:pt x="193684" y="87779"/>
                </a:moveTo>
                <a:lnTo>
                  <a:pt x="193684" y="93713"/>
                </a:lnTo>
                <a:lnTo>
                  <a:pt x="187749" y="93713"/>
                </a:lnTo>
                <a:lnTo>
                  <a:pt x="187749" y="87779"/>
                </a:lnTo>
                <a:close/>
                <a:moveTo>
                  <a:pt x="199931" y="87779"/>
                </a:moveTo>
                <a:lnTo>
                  <a:pt x="199931" y="93713"/>
                </a:lnTo>
                <a:lnTo>
                  <a:pt x="193996" y="93713"/>
                </a:lnTo>
                <a:lnTo>
                  <a:pt x="193996" y="87779"/>
                </a:lnTo>
                <a:close/>
                <a:moveTo>
                  <a:pt x="206180" y="87779"/>
                </a:moveTo>
                <a:lnTo>
                  <a:pt x="206180" y="93713"/>
                </a:lnTo>
                <a:lnTo>
                  <a:pt x="200244" y="93713"/>
                </a:lnTo>
                <a:lnTo>
                  <a:pt x="200244" y="87779"/>
                </a:lnTo>
                <a:close/>
                <a:moveTo>
                  <a:pt x="212427" y="87779"/>
                </a:moveTo>
                <a:lnTo>
                  <a:pt x="212427" y="93713"/>
                </a:lnTo>
                <a:lnTo>
                  <a:pt x="206491" y="93713"/>
                </a:lnTo>
                <a:lnTo>
                  <a:pt x="206491" y="87779"/>
                </a:lnTo>
                <a:close/>
                <a:moveTo>
                  <a:pt x="99967" y="87781"/>
                </a:moveTo>
                <a:lnTo>
                  <a:pt x="99967" y="93717"/>
                </a:lnTo>
                <a:lnTo>
                  <a:pt x="94031" y="93717"/>
                </a:lnTo>
                <a:lnTo>
                  <a:pt x="94031" y="87781"/>
                </a:lnTo>
                <a:close/>
                <a:moveTo>
                  <a:pt x="106214" y="87781"/>
                </a:moveTo>
                <a:lnTo>
                  <a:pt x="106214" y="93717"/>
                </a:lnTo>
                <a:lnTo>
                  <a:pt x="100278" y="93717"/>
                </a:lnTo>
                <a:lnTo>
                  <a:pt x="100278" y="87781"/>
                </a:lnTo>
                <a:close/>
                <a:moveTo>
                  <a:pt x="112461" y="87781"/>
                </a:moveTo>
                <a:lnTo>
                  <a:pt x="112461" y="93717"/>
                </a:lnTo>
                <a:lnTo>
                  <a:pt x="106527" y="93717"/>
                </a:lnTo>
                <a:lnTo>
                  <a:pt x="106527" y="87781"/>
                </a:lnTo>
                <a:close/>
                <a:moveTo>
                  <a:pt x="118710" y="87781"/>
                </a:moveTo>
                <a:lnTo>
                  <a:pt x="118710" y="93717"/>
                </a:lnTo>
                <a:lnTo>
                  <a:pt x="112774" y="93717"/>
                </a:lnTo>
                <a:lnTo>
                  <a:pt x="112774" y="87781"/>
                </a:lnTo>
                <a:close/>
                <a:moveTo>
                  <a:pt x="124957" y="87781"/>
                </a:moveTo>
                <a:lnTo>
                  <a:pt x="124957" y="93717"/>
                </a:lnTo>
                <a:lnTo>
                  <a:pt x="119021" y="93717"/>
                </a:lnTo>
                <a:lnTo>
                  <a:pt x="119021" y="87781"/>
                </a:lnTo>
                <a:close/>
                <a:moveTo>
                  <a:pt x="131204" y="87781"/>
                </a:moveTo>
                <a:lnTo>
                  <a:pt x="131204" y="93717"/>
                </a:lnTo>
                <a:lnTo>
                  <a:pt x="125270" y="93717"/>
                </a:lnTo>
                <a:lnTo>
                  <a:pt x="125270" y="87781"/>
                </a:lnTo>
                <a:close/>
                <a:moveTo>
                  <a:pt x="137451" y="87781"/>
                </a:moveTo>
                <a:lnTo>
                  <a:pt x="137451" y="93717"/>
                </a:lnTo>
                <a:lnTo>
                  <a:pt x="131517" y="93717"/>
                </a:lnTo>
                <a:lnTo>
                  <a:pt x="131517" y="87781"/>
                </a:lnTo>
                <a:close/>
                <a:moveTo>
                  <a:pt x="143702" y="87781"/>
                </a:moveTo>
                <a:lnTo>
                  <a:pt x="143702" y="93717"/>
                </a:lnTo>
                <a:lnTo>
                  <a:pt x="137766" y="93717"/>
                </a:lnTo>
                <a:lnTo>
                  <a:pt x="137766" y="87781"/>
                </a:lnTo>
                <a:close/>
                <a:moveTo>
                  <a:pt x="149949" y="87781"/>
                </a:moveTo>
                <a:lnTo>
                  <a:pt x="149949" y="93717"/>
                </a:lnTo>
                <a:lnTo>
                  <a:pt x="144015" y="93717"/>
                </a:lnTo>
                <a:lnTo>
                  <a:pt x="144015" y="87781"/>
                </a:lnTo>
                <a:close/>
                <a:moveTo>
                  <a:pt x="156196" y="87781"/>
                </a:moveTo>
                <a:lnTo>
                  <a:pt x="156196" y="93717"/>
                </a:lnTo>
                <a:lnTo>
                  <a:pt x="150262" y="93717"/>
                </a:lnTo>
                <a:lnTo>
                  <a:pt x="150262" y="87781"/>
                </a:lnTo>
                <a:close/>
                <a:moveTo>
                  <a:pt x="218674" y="87781"/>
                </a:moveTo>
                <a:lnTo>
                  <a:pt x="218674" y="93717"/>
                </a:lnTo>
                <a:lnTo>
                  <a:pt x="212739" y="93717"/>
                </a:lnTo>
                <a:lnTo>
                  <a:pt x="212739" y="87781"/>
                </a:lnTo>
                <a:close/>
                <a:moveTo>
                  <a:pt x="224921" y="87781"/>
                </a:moveTo>
                <a:lnTo>
                  <a:pt x="224921" y="93717"/>
                </a:lnTo>
                <a:lnTo>
                  <a:pt x="218987" y="93717"/>
                </a:lnTo>
                <a:lnTo>
                  <a:pt x="218987" y="87781"/>
                </a:lnTo>
                <a:close/>
                <a:moveTo>
                  <a:pt x="231170" y="87781"/>
                </a:moveTo>
                <a:lnTo>
                  <a:pt x="231170" y="93717"/>
                </a:lnTo>
                <a:lnTo>
                  <a:pt x="225234" y="93717"/>
                </a:lnTo>
                <a:lnTo>
                  <a:pt x="225234" y="87781"/>
                </a:lnTo>
                <a:close/>
                <a:moveTo>
                  <a:pt x="237417" y="87781"/>
                </a:moveTo>
                <a:lnTo>
                  <a:pt x="237417" y="93717"/>
                </a:lnTo>
                <a:lnTo>
                  <a:pt x="231481" y="93717"/>
                </a:lnTo>
                <a:lnTo>
                  <a:pt x="231481" y="87781"/>
                </a:lnTo>
                <a:close/>
                <a:moveTo>
                  <a:pt x="243664" y="87781"/>
                </a:moveTo>
                <a:lnTo>
                  <a:pt x="243664" y="93717"/>
                </a:lnTo>
                <a:lnTo>
                  <a:pt x="237729" y="93717"/>
                </a:lnTo>
                <a:lnTo>
                  <a:pt x="237729" y="87781"/>
                </a:lnTo>
                <a:close/>
                <a:moveTo>
                  <a:pt x="249911" y="87781"/>
                </a:moveTo>
                <a:lnTo>
                  <a:pt x="249911" y="93717"/>
                </a:lnTo>
                <a:lnTo>
                  <a:pt x="243977" y="93717"/>
                </a:lnTo>
                <a:lnTo>
                  <a:pt x="243977" y="87781"/>
                </a:lnTo>
                <a:close/>
                <a:moveTo>
                  <a:pt x="256161" y="87781"/>
                </a:moveTo>
                <a:lnTo>
                  <a:pt x="256161" y="93717"/>
                </a:lnTo>
                <a:lnTo>
                  <a:pt x="250225" y="93717"/>
                </a:lnTo>
                <a:lnTo>
                  <a:pt x="250225" y="87781"/>
                </a:lnTo>
                <a:close/>
                <a:moveTo>
                  <a:pt x="262409" y="87781"/>
                </a:moveTo>
                <a:lnTo>
                  <a:pt x="262409" y="93717"/>
                </a:lnTo>
                <a:lnTo>
                  <a:pt x="256474" y="93717"/>
                </a:lnTo>
                <a:lnTo>
                  <a:pt x="256474" y="87781"/>
                </a:lnTo>
                <a:close/>
                <a:moveTo>
                  <a:pt x="268656" y="87781"/>
                </a:moveTo>
                <a:lnTo>
                  <a:pt x="268656" y="93717"/>
                </a:lnTo>
                <a:lnTo>
                  <a:pt x="262721" y="93717"/>
                </a:lnTo>
                <a:lnTo>
                  <a:pt x="262721" y="87781"/>
                </a:lnTo>
                <a:close/>
                <a:moveTo>
                  <a:pt x="274904" y="87781"/>
                </a:moveTo>
                <a:lnTo>
                  <a:pt x="274904" y="93717"/>
                </a:lnTo>
                <a:lnTo>
                  <a:pt x="268968" y="93717"/>
                </a:lnTo>
                <a:lnTo>
                  <a:pt x="268968" y="87781"/>
                </a:lnTo>
                <a:close/>
                <a:moveTo>
                  <a:pt x="6251" y="94028"/>
                </a:moveTo>
                <a:lnTo>
                  <a:pt x="6251" y="99964"/>
                </a:lnTo>
                <a:lnTo>
                  <a:pt x="315" y="99964"/>
                </a:lnTo>
                <a:lnTo>
                  <a:pt x="315" y="94028"/>
                </a:lnTo>
                <a:close/>
                <a:moveTo>
                  <a:pt x="12498" y="94028"/>
                </a:moveTo>
                <a:lnTo>
                  <a:pt x="12498" y="99964"/>
                </a:lnTo>
                <a:lnTo>
                  <a:pt x="6562" y="99964"/>
                </a:lnTo>
                <a:lnTo>
                  <a:pt x="6562" y="94028"/>
                </a:lnTo>
                <a:close/>
                <a:moveTo>
                  <a:pt x="18745" y="94028"/>
                </a:moveTo>
                <a:lnTo>
                  <a:pt x="18745" y="99964"/>
                </a:lnTo>
                <a:lnTo>
                  <a:pt x="12810" y="99964"/>
                </a:lnTo>
                <a:lnTo>
                  <a:pt x="12810" y="94028"/>
                </a:lnTo>
                <a:close/>
                <a:moveTo>
                  <a:pt x="24992" y="94028"/>
                </a:moveTo>
                <a:lnTo>
                  <a:pt x="24992" y="99964"/>
                </a:lnTo>
                <a:lnTo>
                  <a:pt x="19058" y="99964"/>
                </a:lnTo>
                <a:lnTo>
                  <a:pt x="19058" y="94028"/>
                </a:lnTo>
                <a:close/>
                <a:moveTo>
                  <a:pt x="31242" y="94028"/>
                </a:moveTo>
                <a:lnTo>
                  <a:pt x="31242" y="99964"/>
                </a:lnTo>
                <a:lnTo>
                  <a:pt x="25305" y="99964"/>
                </a:lnTo>
                <a:lnTo>
                  <a:pt x="25305" y="94028"/>
                </a:lnTo>
                <a:close/>
                <a:moveTo>
                  <a:pt x="37489" y="94028"/>
                </a:moveTo>
                <a:lnTo>
                  <a:pt x="37489" y="99964"/>
                </a:lnTo>
                <a:lnTo>
                  <a:pt x="31553" y="99964"/>
                </a:lnTo>
                <a:lnTo>
                  <a:pt x="31553" y="94028"/>
                </a:lnTo>
                <a:close/>
                <a:moveTo>
                  <a:pt x="43737" y="94028"/>
                </a:moveTo>
                <a:lnTo>
                  <a:pt x="43737" y="99964"/>
                </a:lnTo>
                <a:lnTo>
                  <a:pt x="37802" y="99964"/>
                </a:lnTo>
                <a:lnTo>
                  <a:pt x="37802" y="94028"/>
                </a:lnTo>
                <a:close/>
                <a:moveTo>
                  <a:pt x="49985" y="94028"/>
                </a:moveTo>
                <a:lnTo>
                  <a:pt x="49985" y="99964"/>
                </a:lnTo>
                <a:lnTo>
                  <a:pt x="44049" y="99964"/>
                </a:lnTo>
                <a:lnTo>
                  <a:pt x="44049" y="94028"/>
                </a:lnTo>
                <a:close/>
                <a:moveTo>
                  <a:pt x="56232" y="94028"/>
                </a:moveTo>
                <a:lnTo>
                  <a:pt x="56232" y="99964"/>
                </a:lnTo>
                <a:lnTo>
                  <a:pt x="50296" y="99964"/>
                </a:lnTo>
                <a:lnTo>
                  <a:pt x="50296" y="94028"/>
                </a:lnTo>
                <a:close/>
                <a:moveTo>
                  <a:pt x="62480" y="94028"/>
                </a:moveTo>
                <a:lnTo>
                  <a:pt x="62480" y="99964"/>
                </a:lnTo>
                <a:lnTo>
                  <a:pt x="56545" y="99964"/>
                </a:lnTo>
                <a:lnTo>
                  <a:pt x="56545" y="94028"/>
                </a:lnTo>
                <a:close/>
                <a:moveTo>
                  <a:pt x="68727" y="94028"/>
                </a:moveTo>
                <a:lnTo>
                  <a:pt x="68727" y="99964"/>
                </a:lnTo>
                <a:lnTo>
                  <a:pt x="62792" y="99964"/>
                </a:lnTo>
                <a:lnTo>
                  <a:pt x="62792" y="94028"/>
                </a:lnTo>
                <a:close/>
                <a:moveTo>
                  <a:pt x="74975" y="94028"/>
                </a:moveTo>
                <a:lnTo>
                  <a:pt x="74975" y="99964"/>
                </a:lnTo>
                <a:lnTo>
                  <a:pt x="69039" y="99964"/>
                </a:lnTo>
                <a:lnTo>
                  <a:pt x="69039" y="94028"/>
                </a:lnTo>
                <a:close/>
                <a:moveTo>
                  <a:pt x="81223" y="94028"/>
                </a:moveTo>
                <a:lnTo>
                  <a:pt x="81223" y="99964"/>
                </a:lnTo>
                <a:lnTo>
                  <a:pt x="75286" y="99964"/>
                </a:lnTo>
                <a:lnTo>
                  <a:pt x="75286" y="94028"/>
                </a:lnTo>
                <a:close/>
                <a:moveTo>
                  <a:pt x="87470" y="94028"/>
                </a:moveTo>
                <a:lnTo>
                  <a:pt x="87470" y="99964"/>
                </a:lnTo>
                <a:lnTo>
                  <a:pt x="81535" y="99964"/>
                </a:lnTo>
                <a:lnTo>
                  <a:pt x="81535" y="94028"/>
                </a:lnTo>
                <a:close/>
                <a:moveTo>
                  <a:pt x="93718" y="94028"/>
                </a:moveTo>
                <a:lnTo>
                  <a:pt x="93718" y="99964"/>
                </a:lnTo>
                <a:lnTo>
                  <a:pt x="87784" y="99964"/>
                </a:lnTo>
                <a:lnTo>
                  <a:pt x="87784" y="94028"/>
                </a:lnTo>
                <a:close/>
                <a:moveTo>
                  <a:pt x="99967" y="94028"/>
                </a:moveTo>
                <a:lnTo>
                  <a:pt x="99967" y="99964"/>
                </a:lnTo>
                <a:lnTo>
                  <a:pt x="94031" y="99964"/>
                </a:lnTo>
                <a:lnTo>
                  <a:pt x="94031" y="94028"/>
                </a:lnTo>
                <a:close/>
                <a:moveTo>
                  <a:pt x="106214" y="94029"/>
                </a:moveTo>
                <a:lnTo>
                  <a:pt x="106214" y="99964"/>
                </a:lnTo>
                <a:lnTo>
                  <a:pt x="100278" y="99964"/>
                </a:lnTo>
                <a:lnTo>
                  <a:pt x="100278" y="94029"/>
                </a:lnTo>
                <a:close/>
                <a:moveTo>
                  <a:pt x="112461" y="94029"/>
                </a:moveTo>
                <a:lnTo>
                  <a:pt x="112461" y="99964"/>
                </a:lnTo>
                <a:lnTo>
                  <a:pt x="106527" y="99964"/>
                </a:lnTo>
                <a:lnTo>
                  <a:pt x="106527" y="94029"/>
                </a:lnTo>
                <a:close/>
                <a:moveTo>
                  <a:pt x="118710" y="94029"/>
                </a:moveTo>
                <a:lnTo>
                  <a:pt x="118710" y="99964"/>
                </a:lnTo>
                <a:lnTo>
                  <a:pt x="112774" y="99964"/>
                </a:lnTo>
                <a:lnTo>
                  <a:pt x="112774" y="94029"/>
                </a:lnTo>
                <a:close/>
                <a:moveTo>
                  <a:pt x="124957" y="94029"/>
                </a:moveTo>
                <a:lnTo>
                  <a:pt x="124957" y="99964"/>
                </a:lnTo>
                <a:lnTo>
                  <a:pt x="119021" y="99964"/>
                </a:lnTo>
                <a:lnTo>
                  <a:pt x="119021" y="94029"/>
                </a:lnTo>
                <a:close/>
                <a:moveTo>
                  <a:pt x="131204" y="94029"/>
                </a:moveTo>
                <a:lnTo>
                  <a:pt x="131204" y="99964"/>
                </a:lnTo>
                <a:lnTo>
                  <a:pt x="125270" y="99964"/>
                </a:lnTo>
                <a:lnTo>
                  <a:pt x="125270" y="94029"/>
                </a:lnTo>
                <a:close/>
                <a:moveTo>
                  <a:pt x="137451" y="94029"/>
                </a:moveTo>
                <a:lnTo>
                  <a:pt x="137451" y="99964"/>
                </a:lnTo>
                <a:lnTo>
                  <a:pt x="131517" y="99964"/>
                </a:lnTo>
                <a:lnTo>
                  <a:pt x="131517" y="94029"/>
                </a:lnTo>
                <a:close/>
                <a:moveTo>
                  <a:pt x="143702" y="94029"/>
                </a:moveTo>
                <a:lnTo>
                  <a:pt x="143702" y="99964"/>
                </a:lnTo>
                <a:lnTo>
                  <a:pt x="137766" y="99964"/>
                </a:lnTo>
                <a:lnTo>
                  <a:pt x="137766" y="94029"/>
                </a:lnTo>
                <a:close/>
                <a:moveTo>
                  <a:pt x="149949" y="94029"/>
                </a:moveTo>
                <a:lnTo>
                  <a:pt x="149949" y="99964"/>
                </a:lnTo>
                <a:lnTo>
                  <a:pt x="144015" y="99964"/>
                </a:lnTo>
                <a:lnTo>
                  <a:pt x="144015" y="94029"/>
                </a:lnTo>
                <a:close/>
                <a:moveTo>
                  <a:pt x="156196" y="94029"/>
                </a:moveTo>
                <a:lnTo>
                  <a:pt x="156196" y="99964"/>
                </a:lnTo>
                <a:lnTo>
                  <a:pt x="150262" y="99964"/>
                </a:lnTo>
                <a:lnTo>
                  <a:pt x="150262" y="94029"/>
                </a:lnTo>
                <a:close/>
                <a:moveTo>
                  <a:pt x="162445" y="94028"/>
                </a:moveTo>
                <a:lnTo>
                  <a:pt x="162445" y="99964"/>
                </a:lnTo>
                <a:lnTo>
                  <a:pt x="156509" y="99964"/>
                </a:lnTo>
                <a:lnTo>
                  <a:pt x="156509" y="94028"/>
                </a:lnTo>
                <a:close/>
                <a:moveTo>
                  <a:pt x="168692" y="94028"/>
                </a:moveTo>
                <a:lnTo>
                  <a:pt x="168692" y="99964"/>
                </a:lnTo>
                <a:lnTo>
                  <a:pt x="162756" y="99964"/>
                </a:lnTo>
                <a:lnTo>
                  <a:pt x="162756" y="94028"/>
                </a:lnTo>
                <a:close/>
                <a:moveTo>
                  <a:pt x="174939" y="94028"/>
                </a:moveTo>
                <a:lnTo>
                  <a:pt x="174939" y="99964"/>
                </a:lnTo>
                <a:lnTo>
                  <a:pt x="169005" y="99964"/>
                </a:lnTo>
                <a:lnTo>
                  <a:pt x="169005" y="94028"/>
                </a:lnTo>
                <a:close/>
                <a:moveTo>
                  <a:pt x="181186" y="94028"/>
                </a:moveTo>
                <a:lnTo>
                  <a:pt x="181186" y="99964"/>
                </a:lnTo>
                <a:lnTo>
                  <a:pt x="175252" y="99964"/>
                </a:lnTo>
                <a:lnTo>
                  <a:pt x="175252" y="94028"/>
                </a:lnTo>
                <a:close/>
                <a:moveTo>
                  <a:pt x="187435" y="94028"/>
                </a:moveTo>
                <a:lnTo>
                  <a:pt x="187435" y="99964"/>
                </a:lnTo>
                <a:lnTo>
                  <a:pt x="181499" y="99964"/>
                </a:lnTo>
                <a:lnTo>
                  <a:pt x="181499" y="94028"/>
                </a:lnTo>
                <a:close/>
                <a:moveTo>
                  <a:pt x="193684" y="94028"/>
                </a:moveTo>
                <a:lnTo>
                  <a:pt x="193684" y="99964"/>
                </a:lnTo>
                <a:lnTo>
                  <a:pt x="187749" y="99964"/>
                </a:lnTo>
                <a:lnTo>
                  <a:pt x="187749" y="94028"/>
                </a:lnTo>
                <a:close/>
                <a:moveTo>
                  <a:pt x="199931" y="94028"/>
                </a:moveTo>
                <a:lnTo>
                  <a:pt x="199931" y="99964"/>
                </a:lnTo>
                <a:lnTo>
                  <a:pt x="193996" y="99964"/>
                </a:lnTo>
                <a:lnTo>
                  <a:pt x="193996" y="94028"/>
                </a:lnTo>
                <a:close/>
                <a:moveTo>
                  <a:pt x="206180" y="94028"/>
                </a:moveTo>
                <a:lnTo>
                  <a:pt x="206180" y="99964"/>
                </a:lnTo>
                <a:lnTo>
                  <a:pt x="200244" y="99964"/>
                </a:lnTo>
                <a:lnTo>
                  <a:pt x="200244" y="94028"/>
                </a:lnTo>
                <a:close/>
                <a:moveTo>
                  <a:pt x="212427" y="94028"/>
                </a:moveTo>
                <a:lnTo>
                  <a:pt x="212427" y="99964"/>
                </a:lnTo>
                <a:lnTo>
                  <a:pt x="206491" y="99964"/>
                </a:lnTo>
                <a:lnTo>
                  <a:pt x="206491" y="94028"/>
                </a:lnTo>
                <a:close/>
                <a:moveTo>
                  <a:pt x="218674" y="94028"/>
                </a:moveTo>
                <a:lnTo>
                  <a:pt x="218674" y="99964"/>
                </a:lnTo>
                <a:lnTo>
                  <a:pt x="212739" y="99964"/>
                </a:lnTo>
                <a:lnTo>
                  <a:pt x="212739" y="94028"/>
                </a:lnTo>
                <a:close/>
                <a:moveTo>
                  <a:pt x="224921" y="94029"/>
                </a:moveTo>
                <a:lnTo>
                  <a:pt x="224921" y="99964"/>
                </a:lnTo>
                <a:lnTo>
                  <a:pt x="218987" y="99964"/>
                </a:lnTo>
                <a:lnTo>
                  <a:pt x="218987" y="94029"/>
                </a:lnTo>
                <a:close/>
                <a:moveTo>
                  <a:pt x="231170" y="94029"/>
                </a:moveTo>
                <a:lnTo>
                  <a:pt x="231170" y="99964"/>
                </a:lnTo>
                <a:lnTo>
                  <a:pt x="225234" y="99964"/>
                </a:lnTo>
                <a:lnTo>
                  <a:pt x="225234" y="94029"/>
                </a:lnTo>
                <a:close/>
                <a:moveTo>
                  <a:pt x="237417" y="94029"/>
                </a:moveTo>
                <a:lnTo>
                  <a:pt x="237417" y="99964"/>
                </a:lnTo>
                <a:lnTo>
                  <a:pt x="231481" y="99964"/>
                </a:lnTo>
                <a:lnTo>
                  <a:pt x="231481" y="94029"/>
                </a:lnTo>
                <a:close/>
                <a:moveTo>
                  <a:pt x="243664" y="94029"/>
                </a:moveTo>
                <a:lnTo>
                  <a:pt x="243664" y="99964"/>
                </a:lnTo>
                <a:lnTo>
                  <a:pt x="237729" y="99964"/>
                </a:lnTo>
                <a:lnTo>
                  <a:pt x="237729" y="94029"/>
                </a:lnTo>
                <a:close/>
                <a:moveTo>
                  <a:pt x="249911" y="94029"/>
                </a:moveTo>
                <a:lnTo>
                  <a:pt x="249911" y="99964"/>
                </a:lnTo>
                <a:lnTo>
                  <a:pt x="243977" y="99964"/>
                </a:lnTo>
                <a:lnTo>
                  <a:pt x="243977" y="94029"/>
                </a:lnTo>
                <a:close/>
                <a:moveTo>
                  <a:pt x="256161" y="94029"/>
                </a:moveTo>
                <a:lnTo>
                  <a:pt x="256161" y="99964"/>
                </a:lnTo>
                <a:lnTo>
                  <a:pt x="250225" y="99964"/>
                </a:lnTo>
                <a:lnTo>
                  <a:pt x="250225" y="94029"/>
                </a:lnTo>
                <a:close/>
                <a:moveTo>
                  <a:pt x="262409" y="94029"/>
                </a:moveTo>
                <a:lnTo>
                  <a:pt x="262409" y="99964"/>
                </a:lnTo>
                <a:lnTo>
                  <a:pt x="256474" y="99964"/>
                </a:lnTo>
                <a:lnTo>
                  <a:pt x="256474" y="94029"/>
                </a:lnTo>
                <a:close/>
                <a:moveTo>
                  <a:pt x="268656" y="94029"/>
                </a:moveTo>
                <a:lnTo>
                  <a:pt x="268656" y="99964"/>
                </a:lnTo>
                <a:lnTo>
                  <a:pt x="262721" y="99964"/>
                </a:lnTo>
                <a:lnTo>
                  <a:pt x="262721" y="94029"/>
                </a:lnTo>
                <a:close/>
                <a:moveTo>
                  <a:pt x="274904" y="94029"/>
                </a:moveTo>
                <a:lnTo>
                  <a:pt x="274904" y="99964"/>
                </a:lnTo>
                <a:lnTo>
                  <a:pt x="268968" y="99964"/>
                </a:lnTo>
                <a:lnTo>
                  <a:pt x="268968" y="94029"/>
                </a:lnTo>
                <a:close/>
                <a:moveTo>
                  <a:pt x="6251" y="100276"/>
                </a:moveTo>
                <a:lnTo>
                  <a:pt x="6251" y="106211"/>
                </a:lnTo>
                <a:lnTo>
                  <a:pt x="315" y="106211"/>
                </a:lnTo>
                <a:lnTo>
                  <a:pt x="315" y="100276"/>
                </a:lnTo>
                <a:close/>
                <a:moveTo>
                  <a:pt x="12498" y="100276"/>
                </a:moveTo>
                <a:lnTo>
                  <a:pt x="12498" y="106211"/>
                </a:lnTo>
                <a:lnTo>
                  <a:pt x="6562" y="106211"/>
                </a:lnTo>
                <a:lnTo>
                  <a:pt x="6562" y="100276"/>
                </a:lnTo>
                <a:close/>
                <a:moveTo>
                  <a:pt x="18745" y="100276"/>
                </a:moveTo>
                <a:lnTo>
                  <a:pt x="18745" y="106211"/>
                </a:lnTo>
                <a:lnTo>
                  <a:pt x="12810" y="106211"/>
                </a:lnTo>
                <a:lnTo>
                  <a:pt x="12810" y="100276"/>
                </a:lnTo>
                <a:close/>
                <a:moveTo>
                  <a:pt x="24992" y="100276"/>
                </a:moveTo>
                <a:lnTo>
                  <a:pt x="24992" y="106211"/>
                </a:lnTo>
                <a:lnTo>
                  <a:pt x="19058" y="106211"/>
                </a:lnTo>
                <a:lnTo>
                  <a:pt x="19058" y="100276"/>
                </a:lnTo>
                <a:close/>
                <a:moveTo>
                  <a:pt x="31242" y="100276"/>
                </a:moveTo>
                <a:lnTo>
                  <a:pt x="31242" y="106211"/>
                </a:lnTo>
                <a:lnTo>
                  <a:pt x="25305" y="106211"/>
                </a:lnTo>
                <a:lnTo>
                  <a:pt x="25305" y="100276"/>
                </a:lnTo>
                <a:close/>
                <a:moveTo>
                  <a:pt x="37489" y="100276"/>
                </a:moveTo>
                <a:lnTo>
                  <a:pt x="37489" y="106211"/>
                </a:lnTo>
                <a:lnTo>
                  <a:pt x="31553" y="106211"/>
                </a:lnTo>
                <a:lnTo>
                  <a:pt x="31553" y="100276"/>
                </a:lnTo>
                <a:close/>
                <a:moveTo>
                  <a:pt x="43737" y="100276"/>
                </a:moveTo>
                <a:lnTo>
                  <a:pt x="43737" y="106211"/>
                </a:lnTo>
                <a:lnTo>
                  <a:pt x="37802" y="106211"/>
                </a:lnTo>
                <a:lnTo>
                  <a:pt x="37802" y="100276"/>
                </a:lnTo>
                <a:close/>
                <a:moveTo>
                  <a:pt x="49985" y="100276"/>
                </a:moveTo>
                <a:lnTo>
                  <a:pt x="49985" y="106211"/>
                </a:lnTo>
                <a:lnTo>
                  <a:pt x="44049" y="106211"/>
                </a:lnTo>
                <a:lnTo>
                  <a:pt x="44049" y="100276"/>
                </a:lnTo>
                <a:close/>
                <a:moveTo>
                  <a:pt x="56232" y="100276"/>
                </a:moveTo>
                <a:lnTo>
                  <a:pt x="56232" y="106211"/>
                </a:lnTo>
                <a:lnTo>
                  <a:pt x="50296" y="106211"/>
                </a:lnTo>
                <a:lnTo>
                  <a:pt x="50296" y="100276"/>
                </a:lnTo>
                <a:close/>
                <a:moveTo>
                  <a:pt x="62480" y="100276"/>
                </a:moveTo>
                <a:lnTo>
                  <a:pt x="62480" y="106211"/>
                </a:lnTo>
                <a:lnTo>
                  <a:pt x="56545" y="106211"/>
                </a:lnTo>
                <a:lnTo>
                  <a:pt x="56545" y="100276"/>
                </a:lnTo>
                <a:close/>
                <a:moveTo>
                  <a:pt x="68727" y="100276"/>
                </a:moveTo>
                <a:lnTo>
                  <a:pt x="68727" y="106211"/>
                </a:lnTo>
                <a:lnTo>
                  <a:pt x="62792" y="106211"/>
                </a:lnTo>
                <a:lnTo>
                  <a:pt x="62792" y="100276"/>
                </a:lnTo>
                <a:close/>
                <a:moveTo>
                  <a:pt x="74975" y="100276"/>
                </a:moveTo>
                <a:lnTo>
                  <a:pt x="74975" y="106211"/>
                </a:lnTo>
                <a:lnTo>
                  <a:pt x="69039" y="106211"/>
                </a:lnTo>
                <a:lnTo>
                  <a:pt x="69039" y="100276"/>
                </a:lnTo>
                <a:close/>
                <a:moveTo>
                  <a:pt x="81223" y="100276"/>
                </a:moveTo>
                <a:lnTo>
                  <a:pt x="81223" y="106211"/>
                </a:lnTo>
                <a:lnTo>
                  <a:pt x="75286" y="106211"/>
                </a:lnTo>
                <a:lnTo>
                  <a:pt x="75286" y="100276"/>
                </a:lnTo>
                <a:close/>
                <a:moveTo>
                  <a:pt x="87470" y="100276"/>
                </a:moveTo>
                <a:lnTo>
                  <a:pt x="87470" y="106211"/>
                </a:lnTo>
                <a:lnTo>
                  <a:pt x="81535" y="106211"/>
                </a:lnTo>
                <a:lnTo>
                  <a:pt x="81535" y="100276"/>
                </a:lnTo>
                <a:close/>
                <a:moveTo>
                  <a:pt x="93718" y="100276"/>
                </a:moveTo>
                <a:lnTo>
                  <a:pt x="93718" y="106211"/>
                </a:lnTo>
                <a:lnTo>
                  <a:pt x="87784" y="106211"/>
                </a:lnTo>
                <a:lnTo>
                  <a:pt x="87784" y="100276"/>
                </a:lnTo>
                <a:close/>
                <a:moveTo>
                  <a:pt x="99967" y="100276"/>
                </a:moveTo>
                <a:lnTo>
                  <a:pt x="99967" y="106211"/>
                </a:lnTo>
                <a:lnTo>
                  <a:pt x="94031" y="106211"/>
                </a:lnTo>
                <a:lnTo>
                  <a:pt x="94031" y="100276"/>
                </a:lnTo>
                <a:close/>
                <a:moveTo>
                  <a:pt x="106214" y="100276"/>
                </a:moveTo>
                <a:lnTo>
                  <a:pt x="106214" y="106211"/>
                </a:lnTo>
                <a:lnTo>
                  <a:pt x="100278" y="106211"/>
                </a:lnTo>
                <a:lnTo>
                  <a:pt x="100278" y="100276"/>
                </a:lnTo>
                <a:close/>
                <a:moveTo>
                  <a:pt x="112461" y="100276"/>
                </a:moveTo>
                <a:lnTo>
                  <a:pt x="112461" y="106211"/>
                </a:lnTo>
                <a:lnTo>
                  <a:pt x="106527" y="106211"/>
                </a:lnTo>
                <a:lnTo>
                  <a:pt x="106527" y="100276"/>
                </a:lnTo>
                <a:close/>
                <a:moveTo>
                  <a:pt x="118710" y="100276"/>
                </a:moveTo>
                <a:lnTo>
                  <a:pt x="118710" y="106211"/>
                </a:lnTo>
                <a:lnTo>
                  <a:pt x="112774" y="106211"/>
                </a:lnTo>
                <a:lnTo>
                  <a:pt x="112774" y="100276"/>
                </a:lnTo>
                <a:close/>
                <a:moveTo>
                  <a:pt x="124957" y="100276"/>
                </a:moveTo>
                <a:lnTo>
                  <a:pt x="124957" y="106211"/>
                </a:lnTo>
                <a:lnTo>
                  <a:pt x="119021" y="106211"/>
                </a:lnTo>
                <a:lnTo>
                  <a:pt x="119021" y="100276"/>
                </a:lnTo>
                <a:close/>
                <a:moveTo>
                  <a:pt x="131204" y="100276"/>
                </a:moveTo>
                <a:lnTo>
                  <a:pt x="131204" y="106211"/>
                </a:lnTo>
                <a:lnTo>
                  <a:pt x="125270" y="106211"/>
                </a:lnTo>
                <a:lnTo>
                  <a:pt x="125270" y="100276"/>
                </a:lnTo>
                <a:close/>
                <a:moveTo>
                  <a:pt x="137451" y="100276"/>
                </a:moveTo>
                <a:lnTo>
                  <a:pt x="137451" y="106211"/>
                </a:lnTo>
                <a:lnTo>
                  <a:pt x="131517" y="106211"/>
                </a:lnTo>
                <a:lnTo>
                  <a:pt x="131517" y="100276"/>
                </a:lnTo>
                <a:close/>
                <a:moveTo>
                  <a:pt x="143702" y="100276"/>
                </a:moveTo>
                <a:lnTo>
                  <a:pt x="143702" y="106211"/>
                </a:lnTo>
                <a:lnTo>
                  <a:pt x="137766" y="106211"/>
                </a:lnTo>
                <a:lnTo>
                  <a:pt x="137766" y="100276"/>
                </a:lnTo>
                <a:close/>
                <a:moveTo>
                  <a:pt x="149949" y="100276"/>
                </a:moveTo>
                <a:lnTo>
                  <a:pt x="149949" y="106211"/>
                </a:lnTo>
                <a:lnTo>
                  <a:pt x="144015" y="106211"/>
                </a:lnTo>
                <a:lnTo>
                  <a:pt x="144015" y="100276"/>
                </a:lnTo>
                <a:close/>
                <a:moveTo>
                  <a:pt x="156196" y="100276"/>
                </a:moveTo>
                <a:lnTo>
                  <a:pt x="156196" y="106211"/>
                </a:lnTo>
                <a:lnTo>
                  <a:pt x="150262" y="106211"/>
                </a:lnTo>
                <a:lnTo>
                  <a:pt x="150262" y="100276"/>
                </a:lnTo>
                <a:close/>
                <a:moveTo>
                  <a:pt x="162445" y="100276"/>
                </a:moveTo>
                <a:lnTo>
                  <a:pt x="162445" y="106211"/>
                </a:lnTo>
                <a:lnTo>
                  <a:pt x="156509" y="106211"/>
                </a:lnTo>
                <a:lnTo>
                  <a:pt x="156509" y="100276"/>
                </a:lnTo>
                <a:close/>
                <a:moveTo>
                  <a:pt x="168692" y="100276"/>
                </a:moveTo>
                <a:lnTo>
                  <a:pt x="168692" y="106211"/>
                </a:lnTo>
                <a:lnTo>
                  <a:pt x="162756" y="106211"/>
                </a:lnTo>
                <a:lnTo>
                  <a:pt x="162756" y="100276"/>
                </a:lnTo>
                <a:close/>
                <a:moveTo>
                  <a:pt x="174939" y="100276"/>
                </a:moveTo>
                <a:lnTo>
                  <a:pt x="174939" y="106211"/>
                </a:lnTo>
                <a:lnTo>
                  <a:pt x="169005" y="106211"/>
                </a:lnTo>
                <a:lnTo>
                  <a:pt x="169005" y="100276"/>
                </a:lnTo>
                <a:close/>
                <a:moveTo>
                  <a:pt x="181186" y="100276"/>
                </a:moveTo>
                <a:lnTo>
                  <a:pt x="181186" y="106211"/>
                </a:lnTo>
                <a:lnTo>
                  <a:pt x="175252" y="106211"/>
                </a:lnTo>
                <a:lnTo>
                  <a:pt x="175252" y="100276"/>
                </a:lnTo>
                <a:close/>
                <a:moveTo>
                  <a:pt x="187435" y="100276"/>
                </a:moveTo>
                <a:lnTo>
                  <a:pt x="187435" y="106211"/>
                </a:lnTo>
                <a:lnTo>
                  <a:pt x="181499" y="106211"/>
                </a:lnTo>
                <a:lnTo>
                  <a:pt x="181499" y="100276"/>
                </a:lnTo>
                <a:close/>
                <a:moveTo>
                  <a:pt x="193684" y="100276"/>
                </a:moveTo>
                <a:lnTo>
                  <a:pt x="193684" y="106211"/>
                </a:lnTo>
                <a:lnTo>
                  <a:pt x="187749" y="106211"/>
                </a:lnTo>
                <a:lnTo>
                  <a:pt x="187749" y="100276"/>
                </a:lnTo>
                <a:close/>
                <a:moveTo>
                  <a:pt x="199931" y="100276"/>
                </a:moveTo>
                <a:lnTo>
                  <a:pt x="199931" y="106211"/>
                </a:lnTo>
                <a:lnTo>
                  <a:pt x="193996" y="106211"/>
                </a:lnTo>
                <a:lnTo>
                  <a:pt x="193996" y="100276"/>
                </a:lnTo>
                <a:close/>
                <a:moveTo>
                  <a:pt x="206180" y="100276"/>
                </a:moveTo>
                <a:lnTo>
                  <a:pt x="206180" y="106211"/>
                </a:lnTo>
                <a:lnTo>
                  <a:pt x="200244" y="106211"/>
                </a:lnTo>
                <a:lnTo>
                  <a:pt x="200244" y="100276"/>
                </a:lnTo>
                <a:close/>
                <a:moveTo>
                  <a:pt x="212427" y="100276"/>
                </a:moveTo>
                <a:lnTo>
                  <a:pt x="212427" y="106211"/>
                </a:lnTo>
                <a:lnTo>
                  <a:pt x="206491" y="106211"/>
                </a:lnTo>
                <a:lnTo>
                  <a:pt x="206491" y="100276"/>
                </a:lnTo>
                <a:close/>
                <a:moveTo>
                  <a:pt x="218674" y="100276"/>
                </a:moveTo>
                <a:lnTo>
                  <a:pt x="218674" y="106211"/>
                </a:lnTo>
                <a:lnTo>
                  <a:pt x="212739" y="106211"/>
                </a:lnTo>
                <a:lnTo>
                  <a:pt x="212739" y="100276"/>
                </a:lnTo>
                <a:close/>
                <a:moveTo>
                  <a:pt x="224921" y="100276"/>
                </a:moveTo>
                <a:lnTo>
                  <a:pt x="224921" y="106211"/>
                </a:lnTo>
                <a:lnTo>
                  <a:pt x="218987" y="106211"/>
                </a:lnTo>
                <a:lnTo>
                  <a:pt x="218987" y="100276"/>
                </a:lnTo>
                <a:close/>
                <a:moveTo>
                  <a:pt x="231170" y="100276"/>
                </a:moveTo>
                <a:lnTo>
                  <a:pt x="231170" y="106211"/>
                </a:lnTo>
                <a:lnTo>
                  <a:pt x="225234" y="106211"/>
                </a:lnTo>
                <a:lnTo>
                  <a:pt x="225234" y="100276"/>
                </a:lnTo>
                <a:close/>
                <a:moveTo>
                  <a:pt x="237417" y="100276"/>
                </a:moveTo>
                <a:lnTo>
                  <a:pt x="237417" y="106211"/>
                </a:lnTo>
                <a:lnTo>
                  <a:pt x="231481" y="106211"/>
                </a:lnTo>
                <a:lnTo>
                  <a:pt x="231481" y="100276"/>
                </a:lnTo>
                <a:close/>
                <a:moveTo>
                  <a:pt x="243664" y="100276"/>
                </a:moveTo>
                <a:lnTo>
                  <a:pt x="243664" y="106211"/>
                </a:lnTo>
                <a:lnTo>
                  <a:pt x="237729" y="106211"/>
                </a:lnTo>
                <a:lnTo>
                  <a:pt x="237729" y="100276"/>
                </a:lnTo>
                <a:close/>
                <a:moveTo>
                  <a:pt x="249911" y="100276"/>
                </a:moveTo>
                <a:lnTo>
                  <a:pt x="249911" y="106211"/>
                </a:lnTo>
                <a:lnTo>
                  <a:pt x="243977" y="106211"/>
                </a:lnTo>
                <a:lnTo>
                  <a:pt x="243977" y="100276"/>
                </a:lnTo>
                <a:close/>
                <a:moveTo>
                  <a:pt x="256161" y="100276"/>
                </a:moveTo>
                <a:lnTo>
                  <a:pt x="256161" y="106211"/>
                </a:lnTo>
                <a:lnTo>
                  <a:pt x="250225" y="106211"/>
                </a:lnTo>
                <a:lnTo>
                  <a:pt x="250225" y="100276"/>
                </a:lnTo>
                <a:close/>
                <a:moveTo>
                  <a:pt x="262409" y="100276"/>
                </a:moveTo>
                <a:lnTo>
                  <a:pt x="262409" y="106211"/>
                </a:lnTo>
                <a:lnTo>
                  <a:pt x="256474" y="106211"/>
                </a:lnTo>
                <a:lnTo>
                  <a:pt x="256474" y="100276"/>
                </a:lnTo>
                <a:close/>
                <a:moveTo>
                  <a:pt x="268656" y="100276"/>
                </a:moveTo>
                <a:lnTo>
                  <a:pt x="268656" y="106211"/>
                </a:lnTo>
                <a:lnTo>
                  <a:pt x="262721" y="106211"/>
                </a:lnTo>
                <a:lnTo>
                  <a:pt x="262721" y="100276"/>
                </a:lnTo>
                <a:close/>
                <a:moveTo>
                  <a:pt x="274904" y="100276"/>
                </a:moveTo>
                <a:lnTo>
                  <a:pt x="274904" y="106211"/>
                </a:lnTo>
                <a:lnTo>
                  <a:pt x="268968" y="106211"/>
                </a:lnTo>
                <a:lnTo>
                  <a:pt x="268968" y="100276"/>
                </a:lnTo>
                <a:close/>
                <a:moveTo>
                  <a:pt x="6251" y="106523"/>
                </a:moveTo>
                <a:lnTo>
                  <a:pt x="6251" y="112460"/>
                </a:lnTo>
                <a:lnTo>
                  <a:pt x="315" y="112460"/>
                </a:lnTo>
                <a:lnTo>
                  <a:pt x="315" y="106523"/>
                </a:lnTo>
                <a:close/>
                <a:moveTo>
                  <a:pt x="12498" y="106523"/>
                </a:moveTo>
                <a:lnTo>
                  <a:pt x="12498" y="112460"/>
                </a:lnTo>
                <a:lnTo>
                  <a:pt x="6562" y="112460"/>
                </a:lnTo>
                <a:lnTo>
                  <a:pt x="6562" y="106523"/>
                </a:lnTo>
                <a:close/>
                <a:moveTo>
                  <a:pt x="18745" y="106523"/>
                </a:moveTo>
                <a:lnTo>
                  <a:pt x="18745" y="112460"/>
                </a:lnTo>
                <a:lnTo>
                  <a:pt x="12810" y="112460"/>
                </a:lnTo>
                <a:lnTo>
                  <a:pt x="12810" y="106523"/>
                </a:lnTo>
                <a:close/>
                <a:moveTo>
                  <a:pt x="24992" y="106523"/>
                </a:moveTo>
                <a:lnTo>
                  <a:pt x="24992" y="112460"/>
                </a:lnTo>
                <a:lnTo>
                  <a:pt x="19058" y="112460"/>
                </a:lnTo>
                <a:lnTo>
                  <a:pt x="19058" y="106523"/>
                </a:lnTo>
                <a:close/>
                <a:moveTo>
                  <a:pt x="31242" y="106523"/>
                </a:moveTo>
                <a:lnTo>
                  <a:pt x="31242" y="112460"/>
                </a:lnTo>
                <a:lnTo>
                  <a:pt x="25305" y="112460"/>
                </a:lnTo>
                <a:lnTo>
                  <a:pt x="25305" y="106523"/>
                </a:lnTo>
                <a:close/>
                <a:moveTo>
                  <a:pt x="37489" y="106523"/>
                </a:moveTo>
                <a:lnTo>
                  <a:pt x="37489" y="112460"/>
                </a:lnTo>
                <a:lnTo>
                  <a:pt x="31553" y="112460"/>
                </a:lnTo>
                <a:lnTo>
                  <a:pt x="31553" y="106523"/>
                </a:lnTo>
                <a:close/>
                <a:moveTo>
                  <a:pt x="43737" y="106523"/>
                </a:moveTo>
                <a:lnTo>
                  <a:pt x="43737" y="112460"/>
                </a:lnTo>
                <a:lnTo>
                  <a:pt x="37802" y="112460"/>
                </a:lnTo>
                <a:lnTo>
                  <a:pt x="37802" y="106523"/>
                </a:lnTo>
                <a:close/>
                <a:moveTo>
                  <a:pt x="49985" y="106523"/>
                </a:moveTo>
                <a:lnTo>
                  <a:pt x="49985" y="112460"/>
                </a:lnTo>
                <a:lnTo>
                  <a:pt x="44049" y="112460"/>
                </a:lnTo>
                <a:lnTo>
                  <a:pt x="44049" y="106523"/>
                </a:lnTo>
                <a:close/>
                <a:moveTo>
                  <a:pt x="56232" y="106523"/>
                </a:moveTo>
                <a:lnTo>
                  <a:pt x="56232" y="112460"/>
                </a:lnTo>
                <a:lnTo>
                  <a:pt x="50296" y="112460"/>
                </a:lnTo>
                <a:lnTo>
                  <a:pt x="50296" y="106523"/>
                </a:lnTo>
                <a:close/>
                <a:moveTo>
                  <a:pt x="62480" y="106523"/>
                </a:moveTo>
                <a:lnTo>
                  <a:pt x="62480" y="112460"/>
                </a:lnTo>
                <a:lnTo>
                  <a:pt x="56545" y="112460"/>
                </a:lnTo>
                <a:lnTo>
                  <a:pt x="56545" y="106523"/>
                </a:lnTo>
                <a:close/>
                <a:moveTo>
                  <a:pt x="68727" y="106523"/>
                </a:moveTo>
                <a:lnTo>
                  <a:pt x="68727" y="112460"/>
                </a:lnTo>
                <a:lnTo>
                  <a:pt x="62792" y="112460"/>
                </a:lnTo>
                <a:lnTo>
                  <a:pt x="62792" y="106523"/>
                </a:lnTo>
                <a:close/>
                <a:moveTo>
                  <a:pt x="74975" y="106523"/>
                </a:moveTo>
                <a:lnTo>
                  <a:pt x="74975" y="112460"/>
                </a:lnTo>
                <a:lnTo>
                  <a:pt x="69039" y="112460"/>
                </a:lnTo>
                <a:lnTo>
                  <a:pt x="69039" y="106523"/>
                </a:lnTo>
                <a:close/>
                <a:moveTo>
                  <a:pt x="81223" y="106523"/>
                </a:moveTo>
                <a:lnTo>
                  <a:pt x="81223" y="112460"/>
                </a:lnTo>
                <a:lnTo>
                  <a:pt x="75286" y="112460"/>
                </a:lnTo>
                <a:lnTo>
                  <a:pt x="75286" y="106523"/>
                </a:lnTo>
                <a:close/>
                <a:moveTo>
                  <a:pt x="87470" y="106523"/>
                </a:moveTo>
                <a:lnTo>
                  <a:pt x="87470" y="112460"/>
                </a:lnTo>
                <a:lnTo>
                  <a:pt x="81535" y="112460"/>
                </a:lnTo>
                <a:lnTo>
                  <a:pt x="81535" y="106523"/>
                </a:lnTo>
                <a:close/>
                <a:moveTo>
                  <a:pt x="93718" y="106523"/>
                </a:moveTo>
                <a:lnTo>
                  <a:pt x="93718" y="112460"/>
                </a:lnTo>
                <a:lnTo>
                  <a:pt x="87784" y="112460"/>
                </a:lnTo>
                <a:lnTo>
                  <a:pt x="87784" y="106523"/>
                </a:lnTo>
                <a:close/>
                <a:moveTo>
                  <a:pt x="99967" y="106523"/>
                </a:moveTo>
                <a:lnTo>
                  <a:pt x="99967" y="112460"/>
                </a:lnTo>
                <a:lnTo>
                  <a:pt x="94031" y="112460"/>
                </a:lnTo>
                <a:lnTo>
                  <a:pt x="94031" y="106523"/>
                </a:lnTo>
                <a:close/>
                <a:moveTo>
                  <a:pt x="106214" y="106523"/>
                </a:moveTo>
                <a:lnTo>
                  <a:pt x="106214" y="112460"/>
                </a:lnTo>
                <a:lnTo>
                  <a:pt x="100278" y="112460"/>
                </a:lnTo>
                <a:lnTo>
                  <a:pt x="100278" y="106523"/>
                </a:lnTo>
                <a:close/>
                <a:moveTo>
                  <a:pt x="112461" y="106523"/>
                </a:moveTo>
                <a:lnTo>
                  <a:pt x="112461" y="112460"/>
                </a:lnTo>
                <a:lnTo>
                  <a:pt x="106527" y="112460"/>
                </a:lnTo>
                <a:lnTo>
                  <a:pt x="106527" y="106523"/>
                </a:lnTo>
                <a:close/>
                <a:moveTo>
                  <a:pt x="118710" y="106523"/>
                </a:moveTo>
                <a:lnTo>
                  <a:pt x="118710" y="112460"/>
                </a:lnTo>
                <a:lnTo>
                  <a:pt x="112774" y="112460"/>
                </a:lnTo>
                <a:lnTo>
                  <a:pt x="112774" y="106523"/>
                </a:lnTo>
                <a:close/>
                <a:moveTo>
                  <a:pt x="124957" y="106523"/>
                </a:moveTo>
                <a:lnTo>
                  <a:pt x="124957" y="112460"/>
                </a:lnTo>
                <a:lnTo>
                  <a:pt x="119021" y="112460"/>
                </a:lnTo>
                <a:lnTo>
                  <a:pt x="119021" y="106523"/>
                </a:lnTo>
                <a:close/>
                <a:moveTo>
                  <a:pt x="131204" y="106523"/>
                </a:moveTo>
                <a:lnTo>
                  <a:pt x="131204" y="112460"/>
                </a:lnTo>
                <a:lnTo>
                  <a:pt x="125270" y="112460"/>
                </a:lnTo>
                <a:lnTo>
                  <a:pt x="125270" y="106523"/>
                </a:lnTo>
                <a:close/>
                <a:moveTo>
                  <a:pt x="137451" y="106523"/>
                </a:moveTo>
                <a:lnTo>
                  <a:pt x="137451" y="112460"/>
                </a:lnTo>
                <a:lnTo>
                  <a:pt x="131517" y="112460"/>
                </a:lnTo>
                <a:lnTo>
                  <a:pt x="131517" y="106523"/>
                </a:lnTo>
                <a:close/>
                <a:moveTo>
                  <a:pt x="143702" y="106523"/>
                </a:moveTo>
                <a:lnTo>
                  <a:pt x="143702" y="112460"/>
                </a:lnTo>
                <a:lnTo>
                  <a:pt x="137766" y="112460"/>
                </a:lnTo>
                <a:lnTo>
                  <a:pt x="137766" y="106523"/>
                </a:lnTo>
                <a:close/>
                <a:moveTo>
                  <a:pt x="149949" y="106523"/>
                </a:moveTo>
                <a:lnTo>
                  <a:pt x="149949" y="112460"/>
                </a:lnTo>
                <a:lnTo>
                  <a:pt x="144015" y="112460"/>
                </a:lnTo>
                <a:lnTo>
                  <a:pt x="144015" y="106523"/>
                </a:lnTo>
                <a:close/>
                <a:moveTo>
                  <a:pt x="156196" y="106523"/>
                </a:moveTo>
                <a:lnTo>
                  <a:pt x="156196" y="112460"/>
                </a:lnTo>
                <a:lnTo>
                  <a:pt x="150262" y="112460"/>
                </a:lnTo>
                <a:lnTo>
                  <a:pt x="150262" y="106523"/>
                </a:lnTo>
                <a:close/>
                <a:moveTo>
                  <a:pt x="162445" y="106523"/>
                </a:moveTo>
                <a:lnTo>
                  <a:pt x="162445" y="112460"/>
                </a:lnTo>
                <a:lnTo>
                  <a:pt x="156509" y="112460"/>
                </a:lnTo>
                <a:lnTo>
                  <a:pt x="156509" y="106523"/>
                </a:lnTo>
                <a:close/>
                <a:moveTo>
                  <a:pt x="168692" y="106523"/>
                </a:moveTo>
                <a:lnTo>
                  <a:pt x="168692" y="112460"/>
                </a:lnTo>
                <a:lnTo>
                  <a:pt x="162756" y="112460"/>
                </a:lnTo>
                <a:lnTo>
                  <a:pt x="162756" y="106523"/>
                </a:lnTo>
                <a:close/>
                <a:moveTo>
                  <a:pt x="174939" y="106523"/>
                </a:moveTo>
                <a:lnTo>
                  <a:pt x="174939" y="112460"/>
                </a:lnTo>
                <a:lnTo>
                  <a:pt x="169005" y="112460"/>
                </a:lnTo>
                <a:lnTo>
                  <a:pt x="169005" y="106523"/>
                </a:lnTo>
                <a:close/>
                <a:moveTo>
                  <a:pt x="181186" y="106523"/>
                </a:moveTo>
                <a:lnTo>
                  <a:pt x="181186" y="112460"/>
                </a:lnTo>
                <a:lnTo>
                  <a:pt x="175252" y="112460"/>
                </a:lnTo>
                <a:lnTo>
                  <a:pt x="175252" y="106523"/>
                </a:lnTo>
                <a:close/>
                <a:moveTo>
                  <a:pt x="187435" y="106523"/>
                </a:moveTo>
                <a:lnTo>
                  <a:pt x="187435" y="112460"/>
                </a:lnTo>
                <a:lnTo>
                  <a:pt x="181499" y="112460"/>
                </a:lnTo>
                <a:lnTo>
                  <a:pt x="181499" y="106523"/>
                </a:lnTo>
                <a:close/>
                <a:moveTo>
                  <a:pt x="193684" y="106523"/>
                </a:moveTo>
                <a:lnTo>
                  <a:pt x="193684" y="112460"/>
                </a:lnTo>
                <a:lnTo>
                  <a:pt x="187749" y="112460"/>
                </a:lnTo>
                <a:lnTo>
                  <a:pt x="187749" y="106523"/>
                </a:lnTo>
                <a:close/>
                <a:moveTo>
                  <a:pt x="199931" y="106523"/>
                </a:moveTo>
                <a:lnTo>
                  <a:pt x="199931" y="112460"/>
                </a:lnTo>
                <a:lnTo>
                  <a:pt x="193996" y="112460"/>
                </a:lnTo>
                <a:lnTo>
                  <a:pt x="193996" y="106523"/>
                </a:lnTo>
                <a:close/>
                <a:moveTo>
                  <a:pt x="206180" y="106523"/>
                </a:moveTo>
                <a:lnTo>
                  <a:pt x="206180" y="112460"/>
                </a:lnTo>
                <a:lnTo>
                  <a:pt x="200244" y="112460"/>
                </a:lnTo>
                <a:lnTo>
                  <a:pt x="200244" y="106523"/>
                </a:lnTo>
                <a:close/>
                <a:moveTo>
                  <a:pt x="212427" y="106523"/>
                </a:moveTo>
                <a:lnTo>
                  <a:pt x="212427" y="112460"/>
                </a:lnTo>
                <a:lnTo>
                  <a:pt x="206491" y="112460"/>
                </a:lnTo>
                <a:lnTo>
                  <a:pt x="206491" y="106523"/>
                </a:lnTo>
                <a:close/>
                <a:moveTo>
                  <a:pt x="218674" y="106523"/>
                </a:moveTo>
                <a:lnTo>
                  <a:pt x="218674" y="112460"/>
                </a:lnTo>
                <a:lnTo>
                  <a:pt x="212739" y="112460"/>
                </a:lnTo>
                <a:lnTo>
                  <a:pt x="212739" y="106523"/>
                </a:lnTo>
                <a:close/>
                <a:moveTo>
                  <a:pt x="224921" y="106523"/>
                </a:moveTo>
                <a:lnTo>
                  <a:pt x="224921" y="112460"/>
                </a:lnTo>
                <a:lnTo>
                  <a:pt x="218987" y="112460"/>
                </a:lnTo>
                <a:lnTo>
                  <a:pt x="218987" y="106523"/>
                </a:lnTo>
                <a:close/>
                <a:moveTo>
                  <a:pt x="231170" y="106523"/>
                </a:moveTo>
                <a:lnTo>
                  <a:pt x="231170" y="112460"/>
                </a:lnTo>
                <a:lnTo>
                  <a:pt x="225234" y="112460"/>
                </a:lnTo>
                <a:lnTo>
                  <a:pt x="225234" y="106523"/>
                </a:lnTo>
                <a:close/>
                <a:moveTo>
                  <a:pt x="237417" y="106523"/>
                </a:moveTo>
                <a:lnTo>
                  <a:pt x="237417" y="112460"/>
                </a:lnTo>
                <a:lnTo>
                  <a:pt x="231481" y="112460"/>
                </a:lnTo>
                <a:lnTo>
                  <a:pt x="231481" y="106523"/>
                </a:lnTo>
                <a:close/>
                <a:moveTo>
                  <a:pt x="243664" y="106523"/>
                </a:moveTo>
                <a:lnTo>
                  <a:pt x="243664" y="112460"/>
                </a:lnTo>
                <a:lnTo>
                  <a:pt x="237729" y="112460"/>
                </a:lnTo>
                <a:lnTo>
                  <a:pt x="237729" y="106523"/>
                </a:lnTo>
                <a:close/>
                <a:moveTo>
                  <a:pt x="249911" y="106523"/>
                </a:moveTo>
                <a:lnTo>
                  <a:pt x="249911" y="112460"/>
                </a:lnTo>
                <a:lnTo>
                  <a:pt x="243977" y="112460"/>
                </a:lnTo>
                <a:lnTo>
                  <a:pt x="243977" y="106523"/>
                </a:lnTo>
                <a:close/>
                <a:moveTo>
                  <a:pt x="256161" y="106523"/>
                </a:moveTo>
                <a:lnTo>
                  <a:pt x="256161" y="112460"/>
                </a:lnTo>
                <a:lnTo>
                  <a:pt x="250225" y="112460"/>
                </a:lnTo>
                <a:lnTo>
                  <a:pt x="250225" y="106523"/>
                </a:lnTo>
                <a:close/>
                <a:moveTo>
                  <a:pt x="262409" y="106523"/>
                </a:moveTo>
                <a:lnTo>
                  <a:pt x="262409" y="112460"/>
                </a:lnTo>
                <a:lnTo>
                  <a:pt x="256474" y="112460"/>
                </a:lnTo>
                <a:lnTo>
                  <a:pt x="256474" y="106523"/>
                </a:lnTo>
                <a:close/>
                <a:moveTo>
                  <a:pt x="268656" y="106523"/>
                </a:moveTo>
                <a:lnTo>
                  <a:pt x="268656" y="112460"/>
                </a:lnTo>
                <a:lnTo>
                  <a:pt x="262721" y="112460"/>
                </a:lnTo>
                <a:lnTo>
                  <a:pt x="262721" y="106523"/>
                </a:lnTo>
                <a:close/>
                <a:moveTo>
                  <a:pt x="274904" y="106523"/>
                </a:moveTo>
                <a:lnTo>
                  <a:pt x="274904" y="112460"/>
                </a:lnTo>
                <a:lnTo>
                  <a:pt x="268968" y="112460"/>
                </a:lnTo>
                <a:lnTo>
                  <a:pt x="268968" y="106523"/>
                </a:lnTo>
                <a:close/>
                <a:moveTo>
                  <a:pt x="6251" y="112771"/>
                </a:moveTo>
                <a:lnTo>
                  <a:pt x="6251" y="118707"/>
                </a:lnTo>
                <a:lnTo>
                  <a:pt x="315" y="118707"/>
                </a:lnTo>
                <a:lnTo>
                  <a:pt x="315" y="112771"/>
                </a:lnTo>
                <a:close/>
                <a:moveTo>
                  <a:pt x="12498" y="112771"/>
                </a:moveTo>
                <a:lnTo>
                  <a:pt x="12498" y="118707"/>
                </a:lnTo>
                <a:lnTo>
                  <a:pt x="6562" y="118707"/>
                </a:lnTo>
                <a:lnTo>
                  <a:pt x="6562" y="112771"/>
                </a:lnTo>
                <a:close/>
                <a:moveTo>
                  <a:pt x="18745" y="112771"/>
                </a:moveTo>
                <a:lnTo>
                  <a:pt x="18745" y="118707"/>
                </a:lnTo>
                <a:lnTo>
                  <a:pt x="12810" y="118707"/>
                </a:lnTo>
                <a:lnTo>
                  <a:pt x="12810" y="112771"/>
                </a:lnTo>
                <a:close/>
                <a:moveTo>
                  <a:pt x="24992" y="112771"/>
                </a:moveTo>
                <a:lnTo>
                  <a:pt x="24992" y="118707"/>
                </a:lnTo>
                <a:lnTo>
                  <a:pt x="19058" y="118707"/>
                </a:lnTo>
                <a:lnTo>
                  <a:pt x="19058" y="112771"/>
                </a:lnTo>
                <a:close/>
                <a:moveTo>
                  <a:pt x="31242" y="112771"/>
                </a:moveTo>
                <a:lnTo>
                  <a:pt x="31242" y="118707"/>
                </a:lnTo>
                <a:lnTo>
                  <a:pt x="25305" y="118707"/>
                </a:lnTo>
                <a:lnTo>
                  <a:pt x="25305" y="112771"/>
                </a:lnTo>
                <a:close/>
                <a:moveTo>
                  <a:pt x="37489" y="112771"/>
                </a:moveTo>
                <a:lnTo>
                  <a:pt x="37489" y="118707"/>
                </a:lnTo>
                <a:lnTo>
                  <a:pt x="31553" y="118707"/>
                </a:lnTo>
                <a:lnTo>
                  <a:pt x="31553" y="112771"/>
                </a:lnTo>
                <a:close/>
                <a:moveTo>
                  <a:pt x="43737" y="112771"/>
                </a:moveTo>
                <a:lnTo>
                  <a:pt x="43737" y="118707"/>
                </a:lnTo>
                <a:lnTo>
                  <a:pt x="37802" y="118707"/>
                </a:lnTo>
                <a:lnTo>
                  <a:pt x="37802" y="112771"/>
                </a:lnTo>
                <a:close/>
                <a:moveTo>
                  <a:pt x="49985" y="112771"/>
                </a:moveTo>
                <a:lnTo>
                  <a:pt x="49985" y="118707"/>
                </a:lnTo>
                <a:lnTo>
                  <a:pt x="44049" y="118707"/>
                </a:lnTo>
                <a:lnTo>
                  <a:pt x="44049" y="112771"/>
                </a:lnTo>
                <a:close/>
                <a:moveTo>
                  <a:pt x="56232" y="112771"/>
                </a:moveTo>
                <a:lnTo>
                  <a:pt x="56232" y="118707"/>
                </a:lnTo>
                <a:lnTo>
                  <a:pt x="50296" y="118707"/>
                </a:lnTo>
                <a:lnTo>
                  <a:pt x="50296" y="112771"/>
                </a:lnTo>
                <a:close/>
                <a:moveTo>
                  <a:pt x="62480" y="112771"/>
                </a:moveTo>
                <a:lnTo>
                  <a:pt x="62480" y="118707"/>
                </a:lnTo>
                <a:lnTo>
                  <a:pt x="56545" y="118707"/>
                </a:lnTo>
                <a:lnTo>
                  <a:pt x="56545" y="112771"/>
                </a:lnTo>
                <a:close/>
                <a:moveTo>
                  <a:pt x="68727" y="112771"/>
                </a:moveTo>
                <a:lnTo>
                  <a:pt x="68727" y="118707"/>
                </a:lnTo>
                <a:lnTo>
                  <a:pt x="62792" y="118707"/>
                </a:lnTo>
                <a:lnTo>
                  <a:pt x="62792" y="112771"/>
                </a:lnTo>
                <a:close/>
                <a:moveTo>
                  <a:pt x="74975" y="112771"/>
                </a:moveTo>
                <a:lnTo>
                  <a:pt x="74975" y="118707"/>
                </a:lnTo>
                <a:lnTo>
                  <a:pt x="69039" y="118707"/>
                </a:lnTo>
                <a:lnTo>
                  <a:pt x="69039" y="112771"/>
                </a:lnTo>
                <a:close/>
                <a:moveTo>
                  <a:pt x="81223" y="112771"/>
                </a:moveTo>
                <a:lnTo>
                  <a:pt x="81223" y="118707"/>
                </a:lnTo>
                <a:lnTo>
                  <a:pt x="75286" y="118707"/>
                </a:lnTo>
                <a:lnTo>
                  <a:pt x="75286" y="112771"/>
                </a:lnTo>
                <a:close/>
                <a:moveTo>
                  <a:pt x="87470" y="112771"/>
                </a:moveTo>
                <a:lnTo>
                  <a:pt x="87470" y="118707"/>
                </a:lnTo>
                <a:lnTo>
                  <a:pt x="81535" y="118707"/>
                </a:lnTo>
                <a:lnTo>
                  <a:pt x="81535" y="112771"/>
                </a:lnTo>
                <a:close/>
                <a:moveTo>
                  <a:pt x="93718" y="112771"/>
                </a:moveTo>
                <a:lnTo>
                  <a:pt x="93718" y="118707"/>
                </a:lnTo>
                <a:lnTo>
                  <a:pt x="87784" y="118707"/>
                </a:lnTo>
                <a:lnTo>
                  <a:pt x="87784" y="112771"/>
                </a:lnTo>
                <a:close/>
                <a:moveTo>
                  <a:pt x="99967" y="112771"/>
                </a:moveTo>
                <a:lnTo>
                  <a:pt x="99967" y="118707"/>
                </a:lnTo>
                <a:lnTo>
                  <a:pt x="94031" y="118707"/>
                </a:lnTo>
                <a:lnTo>
                  <a:pt x="94031" y="112771"/>
                </a:lnTo>
                <a:close/>
                <a:moveTo>
                  <a:pt x="106214" y="112771"/>
                </a:moveTo>
                <a:lnTo>
                  <a:pt x="106214" y="118707"/>
                </a:lnTo>
                <a:lnTo>
                  <a:pt x="100278" y="118707"/>
                </a:lnTo>
                <a:lnTo>
                  <a:pt x="100278" y="112771"/>
                </a:lnTo>
                <a:close/>
                <a:moveTo>
                  <a:pt x="112461" y="112771"/>
                </a:moveTo>
                <a:lnTo>
                  <a:pt x="112461" y="118707"/>
                </a:lnTo>
                <a:lnTo>
                  <a:pt x="106527" y="118707"/>
                </a:lnTo>
                <a:lnTo>
                  <a:pt x="106527" y="112771"/>
                </a:lnTo>
                <a:close/>
                <a:moveTo>
                  <a:pt x="118710" y="112771"/>
                </a:moveTo>
                <a:lnTo>
                  <a:pt x="118710" y="118707"/>
                </a:lnTo>
                <a:lnTo>
                  <a:pt x="112774" y="118707"/>
                </a:lnTo>
                <a:lnTo>
                  <a:pt x="112774" y="112771"/>
                </a:lnTo>
                <a:close/>
                <a:moveTo>
                  <a:pt x="124957" y="112771"/>
                </a:moveTo>
                <a:lnTo>
                  <a:pt x="124957" y="118707"/>
                </a:lnTo>
                <a:lnTo>
                  <a:pt x="119021" y="118707"/>
                </a:lnTo>
                <a:lnTo>
                  <a:pt x="119021" y="112771"/>
                </a:lnTo>
                <a:close/>
                <a:moveTo>
                  <a:pt x="131204" y="112771"/>
                </a:moveTo>
                <a:lnTo>
                  <a:pt x="131204" y="118707"/>
                </a:lnTo>
                <a:lnTo>
                  <a:pt x="125270" y="118707"/>
                </a:lnTo>
                <a:lnTo>
                  <a:pt x="125270" y="112771"/>
                </a:lnTo>
                <a:close/>
                <a:moveTo>
                  <a:pt x="137451" y="112771"/>
                </a:moveTo>
                <a:lnTo>
                  <a:pt x="137451" y="118707"/>
                </a:lnTo>
                <a:lnTo>
                  <a:pt x="131517" y="118707"/>
                </a:lnTo>
                <a:lnTo>
                  <a:pt x="131517" y="112771"/>
                </a:lnTo>
                <a:close/>
                <a:moveTo>
                  <a:pt x="143702" y="112771"/>
                </a:moveTo>
                <a:lnTo>
                  <a:pt x="143702" y="118707"/>
                </a:lnTo>
                <a:lnTo>
                  <a:pt x="137766" y="118707"/>
                </a:lnTo>
                <a:lnTo>
                  <a:pt x="137766" y="112771"/>
                </a:lnTo>
                <a:close/>
                <a:moveTo>
                  <a:pt x="149949" y="112771"/>
                </a:moveTo>
                <a:lnTo>
                  <a:pt x="149949" y="118707"/>
                </a:lnTo>
                <a:lnTo>
                  <a:pt x="144015" y="118707"/>
                </a:lnTo>
                <a:lnTo>
                  <a:pt x="144015" y="112771"/>
                </a:lnTo>
                <a:close/>
                <a:moveTo>
                  <a:pt x="156196" y="112771"/>
                </a:moveTo>
                <a:lnTo>
                  <a:pt x="156196" y="118707"/>
                </a:lnTo>
                <a:lnTo>
                  <a:pt x="150262" y="118707"/>
                </a:lnTo>
                <a:lnTo>
                  <a:pt x="150262" y="112771"/>
                </a:lnTo>
                <a:close/>
                <a:moveTo>
                  <a:pt x="162445" y="112771"/>
                </a:moveTo>
                <a:lnTo>
                  <a:pt x="162445" y="118707"/>
                </a:lnTo>
                <a:lnTo>
                  <a:pt x="156509" y="118707"/>
                </a:lnTo>
                <a:lnTo>
                  <a:pt x="156509" y="112771"/>
                </a:lnTo>
                <a:close/>
                <a:moveTo>
                  <a:pt x="168692" y="112771"/>
                </a:moveTo>
                <a:lnTo>
                  <a:pt x="168692" y="118707"/>
                </a:lnTo>
                <a:lnTo>
                  <a:pt x="162756" y="118707"/>
                </a:lnTo>
                <a:lnTo>
                  <a:pt x="162756" y="112771"/>
                </a:lnTo>
                <a:close/>
                <a:moveTo>
                  <a:pt x="174939" y="112771"/>
                </a:moveTo>
                <a:lnTo>
                  <a:pt x="174939" y="118707"/>
                </a:lnTo>
                <a:lnTo>
                  <a:pt x="169005" y="118707"/>
                </a:lnTo>
                <a:lnTo>
                  <a:pt x="169005" y="112771"/>
                </a:lnTo>
                <a:close/>
                <a:moveTo>
                  <a:pt x="181186" y="112771"/>
                </a:moveTo>
                <a:lnTo>
                  <a:pt x="181186" y="118707"/>
                </a:lnTo>
                <a:lnTo>
                  <a:pt x="175252" y="118707"/>
                </a:lnTo>
                <a:lnTo>
                  <a:pt x="175252" y="112771"/>
                </a:lnTo>
                <a:close/>
                <a:moveTo>
                  <a:pt x="187435" y="112771"/>
                </a:moveTo>
                <a:lnTo>
                  <a:pt x="187435" y="118707"/>
                </a:lnTo>
                <a:lnTo>
                  <a:pt x="181499" y="118707"/>
                </a:lnTo>
                <a:lnTo>
                  <a:pt x="181499" y="112771"/>
                </a:lnTo>
                <a:close/>
                <a:moveTo>
                  <a:pt x="193684" y="112771"/>
                </a:moveTo>
                <a:lnTo>
                  <a:pt x="193684" y="118707"/>
                </a:lnTo>
                <a:lnTo>
                  <a:pt x="187749" y="118707"/>
                </a:lnTo>
                <a:lnTo>
                  <a:pt x="187749" y="112771"/>
                </a:lnTo>
                <a:close/>
                <a:moveTo>
                  <a:pt x="199931" y="112771"/>
                </a:moveTo>
                <a:lnTo>
                  <a:pt x="199931" y="118707"/>
                </a:lnTo>
                <a:lnTo>
                  <a:pt x="193996" y="118707"/>
                </a:lnTo>
                <a:lnTo>
                  <a:pt x="193996" y="112771"/>
                </a:lnTo>
                <a:close/>
                <a:moveTo>
                  <a:pt x="206180" y="112771"/>
                </a:moveTo>
                <a:lnTo>
                  <a:pt x="206180" y="118707"/>
                </a:lnTo>
                <a:lnTo>
                  <a:pt x="200244" y="118707"/>
                </a:lnTo>
                <a:lnTo>
                  <a:pt x="200244" y="112771"/>
                </a:lnTo>
                <a:close/>
                <a:moveTo>
                  <a:pt x="212427" y="112771"/>
                </a:moveTo>
                <a:lnTo>
                  <a:pt x="212427" y="118707"/>
                </a:lnTo>
                <a:lnTo>
                  <a:pt x="206491" y="118707"/>
                </a:lnTo>
                <a:lnTo>
                  <a:pt x="206491" y="112771"/>
                </a:lnTo>
                <a:close/>
                <a:moveTo>
                  <a:pt x="218674" y="112771"/>
                </a:moveTo>
                <a:lnTo>
                  <a:pt x="218674" y="118707"/>
                </a:lnTo>
                <a:lnTo>
                  <a:pt x="212739" y="118707"/>
                </a:lnTo>
                <a:lnTo>
                  <a:pt x="212739" y="112771"/>
                </a:lnTo>
                <a:close/>
                <a:moveTo>
                  <a:pt x="224921" y="112771"/>
                </a:moveTo>
                <a:lnTo>
                  <a:pt x="224921" y="118707"/>
                </a:lnTo>
                <a:lnTo>
                  <a:pt x="218987" y="118707"/>
                </a:lnTo>
                <a:lnTo>
                  <a:pt x="218987" y="112771"/>
                </a:lnTo>
                <a:close/>
                <a:moveTo>
                  <a:pt x="231170" y="112771"/>
                </a:moveTo>
                <a:lnTo>
                  <a:pt x="231170" y="118707"/>
                </a:lnTo>
                <a:lnTo>
                  <a:pt x="225234" y="118707"/>
                </a:lnTo>
                <a:lnTo>
                  <a:pt x="225234" y="112771"/>
                </a:lnTo>
                <a:close/>
                <a:moveTo>
                  <a:pt x="237417" y="112771"/>
                </a:moveTo>
                <a:lnTo>
                  <a:pt x="237417" y="118707"/>
                </a:lnTo>
                <a:lnTo>
                  <a:pt x="231481" y="118707"/>
                </a:lnTo>
                <a:lnTo>
                  <a:pt x="231481" y="112771"/>
                </a:lnTo>
                <a:close/>
                <a:moveTo>
                  <a:pt x="243664" y="112771"/>
                </a:moveTo>
                <a:lnTo>
                  <a:pt x="243664" y="118707"/>
                </a:lnTo>
                <a:lnTo>
                  <a:pt x="237729" y="118707"/>
                </a:lnTo>
                <a:lnTo>
                  <a:pt x="237729" y="112771"/>
                </a:lnTo>
                <a:close/>
                <a:moveTo>
                  <a:pt x="249911" y="112771"/>
                </a:moveTo>
                <a:lnTo>
                  <a:pt x="249911" y="118707"/>
                </a:lnTo>
                <a:lnTo>
                  <a:pt x="243977" y="118707"/>
                </a:lnTo>
                <a:lnTo>
                  <a:pt x="243977" y="112771"/>
                </a:lnTo>
                <a:close/>
                <a:moveTo>
                  <a:pt x="256161" y="112771"/>
                </a:moveTo>
                <a:lnTo>
                  <a:pt x="256161" y="118707"/>
                </a:lnTo>
                <a:lnTo>
                  <a:pt x="250225" y="118707"/>
                </a:lnTo>
                <a:lnTo>
                  <a:pt x="250225" y="112771"/>
                </a:lnTo>
                <a:close/>
                <a:moveTo>
                  <a:pt x="262409" y="112771"/>
                </a:moveTo>
                <a:lnTo>
                  <a:pt x="262409" y="118707"/>
                </a:lnTo>
                <a:lnTo>
                  <a:pt x="256474" y="118707"/>
                </a:lnTo>
                <a:lnTo>
                  <a:pt x="256474" y="112771"/>
                </a:lnTo>
                <a:close/>
                <a:moveTo>
                  <a:pt x="268656" y="112771"/>
                </a:moveTo>
                <a:lnTo>
                  <a:pt x="268656" y="118707"/>
                </a:lnTo>
                <a:lnTo>
                  <a:pt x="262721" y="118707"/>
                </a:lnTo>
                <a:lnTo>
                  <a:pt x="262721" y="112771"/>
                </a:lnTo>
                <a:close/>
                <a:moveTo>
                  <a:pt x="274904" y="112771"/>
                </a:moveTo>
                <a:lnTo>
                  <a:pt x="274904" y="118707"/>
                </a:lnTo>
                <a:lnTo>
                  <a:pt x="268968" y="118707"/>
                </a:lnTo>
                <a:lnTo>
                  <a:pt x="268968" y="112771"/>
                </a:lnTo>
                <a:close/>
                <a:moveTo>
                  <a:pt x="6251" y="119019"/>
                </a:moveTo>
                <a:lnTo>
                  <a:pt x="6251" y="124954"/>
                </a:lnTo>
                <a:lnTo>
                  <a:pt x="315" y="124954"/>
                </a:lnTo>
                <a:lnTo>
                  <a:pt x="315" y="119019"/>
                </a:lnTo>
                <a:close/>
                <a:moveTo>
                  <a:pt x="12498" y="119019"/>
                </a:moveTo>
                <a:lnTo>
                  <a:pt x="12498" y="124954"/>
                </a:lnTo>
                <a:lnTo>
                  <a:pt x="6562" y="124954"/>
                </a:lnTo>
                <a:lnTo>
                  <a:pt x="6562" y="119019"/>
                </a:lnTo>
                <a:close/>
                <a:moveTo>
                  <a:pt x="18745" y="119019"/>
                </a:moveTo>
                <a:lnTo>
                  <a:pt x="18745" y="124954"/>
                </a:lnTo>
                <a:lnTo>
                  <a:pt x="12810" y="124954"/>
                </a:lnTo>
                <a:lnTo>
                  <a:pt x="12810" y="119019"/>
                </a:lnTo>
                <a:close/>
                <a:moveTo>
                  <a:pt x="24992" y="119019"/>
                </a:moveTo>
                <a:lnTo>
                  <a:pt x="24992" y="124954"/>
                </a:lnTo>
                <a:lnTo>
                  <a:pt x="19058" y="124954"/>
                </a:lnTo>
                <a:lnTo>
                  <a:pt x="19058" y="119019"/>
                </a:lnTo>
                <a:close/>
                <a:moveTo>
                  <a:pt x="31242" y="119019"/>
                </a:moveTo>
                <a:lnTo>
                  <a:pt x="31242" y="124954"/>
                </a:lnTo>
                <a:lnTo>
                  <a:pt x="25305" y="124954"/>
                </a:lnTo>
                <a:lnTo>
                  <a:pt x="25305" y="119019"/>
                </a:lnTo>
                <a:close/>
                <a:moveTo>
                  <a:pt x="37489" y="119019"/>
                </a:moveTo>
                <a:lnTo>
                  <a:pt x="37489" y="124954"/>
                </a:lnTo>
                <a:lnTo>
                  <a:pt x="31553" y="124954"/>
                </a:lnTo>
                <a:lnTo>
                  <a:pt x="31553" y="119019"/>
                </a:lnTo>
                <a:close/>
                <a:moveTo>
                  <a:pt x="43737" y="119019"/>
                </a:moveTo>
                <a:lnTo>
                  <a:pt x="43737" y="124954"/>
                </a:lnTo>
                <a:lnTo>
                  <a:pt x="37802" y="124954"/>
                </a:lnTo>
                <a:lnTo>
                  <a:pt x="37802" y="119019"/>
                </a:lnTo>
                <a:close/>
                <a:moveTo>
                  <a:pt x="49985" y="119019"/>
                </a:moveTo>
                <a:lnTo>
                  <a:pt x="49985" y="124954"/>
                </a:lnTo>
                <a:lnTo>
                  <a:pt x="44049" y="124954"/>
                </a:lnTo>
                <a:lnTo>
                  <a:pt x="44049" y="119019"/>
                </a:lnTo>
                <a:close/>
                <a:moveTo>
                  <a:pt x="56232" y="119019"/>
                </a:moveTo>
                <a:lnTo>
                  <a:pt x="56232" y="124954"/>
                </a:lnTo>
                <a:lnTo>
                  <a:pt x="50296" y="124954"/>
                </a:lnTo>
                <a:lnTo>
                  <a:pt x="50296" y="119019"/>
                </a:lnTo>
                <a:close/>
                <a:moveTo>
                  <a:pt x="62480" y="119019"/>
                </a:moveTo>
                <a:lnTo>
                  <a:pt x="62480" y="124954"/>
                </a:lnTo>
                <a:lnTo>
                  <a:pt x="56545" y="124954"/>
                </a:lnTo>
                <a:lnTo>
                  <a:pt x="56545" y="119019"/>
                </a:lnTo>
                <a:close/>
                <a:moveTo>
                  <a:pt x="68727" y="119019"/>
                </a:moveTo>
                <a:lnTo>
                  <a:pt x="68727" y="124954"/>
                </a:lnTo>
                <a:lnTo>
                  <a:pt x="62792" y="124954"/>
                </a:lnTo>
                <a:lnTo>
                  <a:pt x="62792" y="119019"/>
                </a:lnTo>
                <a:close/>
                <a:moveTo>
                  <a:pt x="74975" y="119019"/>
                </a:moveTo>
                <a:lnTo>
                  <a:pt x="74975" y="124954"/>
                </a:lnTo>
                <a:lnTo>
                  <a:pt x="69039" y="124954"/>
                </a:lnTo>
                <a:lnTo>
                  <a:pt x="69039" y="119019"/>
                </a:lnTo>
                <a:close/>
                <a:moveTo>
                  <a:pt x="81223" y="119019"/>
                </a:moveTo>
                <a:lnTo>
                  <a:pt x="81223" y="124954"/>
                </a:lnTo>
                <a:lnTo>
                  <a:pt x="75286" y="124954"/>
                </a:lnTo>
                <a:lnTo>
                  <a:pt x="75286" y="119019"/>
                </a:lnTo>
                <a:close/>
                <a:moveTo>
                  <a:pt x="87470" y="119019"/>
                </a:moveTo>
                <a:lnTo>
                  <a:pt x="87470" y="124954"/>
                </a:lnTo>
                <a:lnTo>
                  <a:pt x="81535" y="124954"/>
                </a:lnTo>
                <a:lnTo>
                  <a:pt x="81535" y="119019"/>
                </a:lnTo>
                <a:close/>
                <a:moveTo>
                  <a:pt x="93718" y="119019"/>
                </a:moveTo>
                <a:lnTo>
                  <a:pt x="93718" y="124954"/>
                </a:lnTo>
                <a:lnTo>
                  <a:pt x="87784" y="124954"/>
                </a:lnTo>
                <a:lnTo>
                  <a:pt x="87784" y="119019"/>
                </a:lnTo>
                <a:close/>
                <a:moveTo>
                  <a:pt x="99967" y="119019"/>
                </a:moveTo>
                <a:lnTo>
                  <a:pt x="99967" y="124954"/>
                </a:lnTo>
                <a:lnTo>
                  <a:pt x="94031" y="124954"/>
                </a:lnTo>
                <a:lnTo>
                  <a:pt x="94031" y="119019"/>
                </a:lnTo>
                <a:close/>
                <a:moveTo>
                  <a:pt x="106214" y="119019"/>
                </a:moveTo>
                <a:lnTo>
                  <a:pt x="106214" y="124954"/>
                </a:lnTo>
                <a:lnTo>
                  <a:pt x="100278" y="124954"/>
                </a:lnTo>
                <a:lnTo>
                  <a:pt x="100278" y="119019"/>
                </a:lnTo>
                <a:close/>
                <a:moveTo>
                  <a:pt x="112461" y="119019"/>
                </a:moveTo>
                <a:lnTo>
                  <a:pt x="112461" y="124954"/>
                </a:lnTo>
                <a:lnTo>
                  <a:pt x="106527" y="124954"/>
                </a:lnTo>
                <a:lnTo>
                  <a:pt x="106527" y="119019"/>
                </a:lnTo>
                <a:close/>
                <a:moveTo>
                  <a:pt x="118710" y="119019"/>
                </a:moveTo>
                <a:lnTo>
                  <a:pt x="118710" y="124954"/>
                </a:lnTo>
                <a:lnTo>
                  <a:pt x="112774" y="124954"/>
                </a:lnTo>
                <a:lnTo>
                  <a:pt x="112774" y="119019"/>
                </a:lnTo>
                <a:close/>
                <a:moveTo>
                  <a:pt x="124957" y="119019"/>
                </a:moveTo>
                <a:lnTo>
                  <a:pt x="124957" y="124954"/>
                </a:lnTo>
                <a:lnTo>
                  <a:pt x="119021" y="124954"/>
                </a:lnTo>
                <a:lnTo>
                  <a:pt x="119021" y="119019"/>
                </a:lnTo>
                <a:close/>
                <a:moveTo>
                  <a:pt x="131204" y="119019"/>
                </a:moveTo>
                <a:lnTo>
                  <a:pt x="131204" y="124954"/>
                </a:lnTo>
                <a:lnTo>
                  <a:pt x="125270" y="124954"/>
                </a:lnTo>
                <a:lnTo>
                  <a:pt x="125270" y="119019"/>
                </a:lnTo>
                <a:close/>
                <a:moveTo>
                  <a:pt x="137451" y="119019"/>
                </a:moveTo>
                <a:lnTo>
                  <a:pt x="137451" y="124954"/>
                </a:lnTo>
                <a:lnTo>
                  <a:pt x="131517" y="124954"/>
                </a:lnTo>
                <a:lnTo>
                  <a:pt x="131517" y="119019"/>
                </a:lnTo>
                <a:close/>
                <a:moveTo>
                  <a:pt x="143702" y="119019"/>
                </a:moveTo>
                <a:lnTo>
                  <a:pt x="143702" y="124954"/>
                </a:lnTo>
                <a:lnTo>
                  <a:pt x="137766" y="124954"/>
                </a:lnTo>
                <a:lnTo>
                  <a:pt x="137766" y="119019"/>
                </a:lnTo>
                <a:close/>
                <a:moveTo>
                  <a:pt x="149949" y="119019"/>
                </a:moveTo>
                <a:lnTo>
                  <a:pt x="149949" y="124954"/>
                </a:lnTo>
                <a:lnTo>
                  <a:pt x="144015" y="124954"/>
                </a:lnTo>
                <a:lnTo>
                  <a:pt x="144015" y="119019"/>
                </a:lnTo>
                <a:close/>
                <a:moveTo>
                  <a:pt x="156196" y="119019"/>
                </a:moveTo>
                <a:lnTo>
                  <a:pt x="156196" y="124954"/>
                </a:lnTo>
                <a:lnTo>
                  <a:pt x="150262" y="124954"/>
                </a:lnTo>
                <a:lnTo>
                  <a:pt x="150262" y="119019"/>
                </a:lnTo>
                <a:close/>
                <a:moveTo>
                  <a:pt x="162445" y="119019"/>
                </a:moveTo>
                <a:lnTo>
                  <a:pt x="162445" y="124954"/>
                </a:lnTo>
                <a:lnTo>
                  <a:pt x="156509" y="124954"/>
                </a:lnTo>
                <a:lnTo>
                  <a:pt x="156509" y="119019"/>
                </a:lnTo>
                <a:close/>
                <a:moveTo>
                  <a:pt x="168692" y="119019"/>
                </a:moveTo>
                <a:lnTo>
                  <a:pt x="168692" y="124954"/>
                </a:lnTo>
                <a:lnTo>
                  <a:pt x="162756" y="124954"/>
                </a:lnTo>
                <a:lnTo>
                  <a:pt x="162756" y="119019"/>
                </a:lnTo>
                <a:close/>
                <a:moveTo>
                  <a:pt x="174939" y="119019"/>
                </a:moveTo>
                <a:lnTo>
                  <a:pt x="174939" y="124954"/>
                </a:lnTo>
                <a:lnTo>
                  <a:pt x="169005" y="124954"/>
                </a:lnTo>
                <a:lnTo>
                  <a:pt x="169005" y="119019"/>
                </a:lnTo>
                <a:close/>
                <a:moveTo>
                  <a:pt x="181186" y="119019"/>
                </a:moveTo>
                <a:lnTo>
                  <a:pt x="181186" y="124954"/>
                </a:lnTo>
                <a:lnTo>
                  <a:pt x="175252" y="124954"/>
                </a:lnTo>
                <a:lnTo>
                  <a:pt x="175252" y="119019"/>
                </a:lnTo>
                <a:close/>
                <a:moveTo>
                  <a:pt x="187435" y="119019"/>
                </a:moveTo>
                <a:lnTo>
                  <a:pt x="187435" y="124954"/>
                </a:lnTo>
                <a:lnTo>
                  <a:pt x="181499" y="124954"/>
                </a:lnTo>
                <a:lnTo>
                  <a:pt x="181499" y="119019"/>
                </a:lnTo>
                <a:close/>
                <a:moveTo>
                  <a:pt x="193684" y="119019"/>
                </a:moveTo>
                <a:lnTo>
                  <a:pt x="193684" y="124954"/>
                </a:lnTo>
                <a:lnTo>
                  <a:pt x="187749" y="124954"/>
                </a:lnTo>
                <a:lnTo>
                  <a:pt x="187749" y="119019"/>
                </a:lnTo>
                <a:close/>
                <a:moveTo>
                  <a:pt x="199931" y="119019"/>
                </a:moveTo>
                <a:lnTo>
                  <a:pt x="199931" y="124954"/>
                </a:lnTo>
                <a:lnTo>
                  <a:pt x="193996" y="124954"/>
                </a:lnTo>
                <a:lnTo>
                  <a:pt x="193996" y="119019"/>
                </a:lnTo>
                <a:close/>
                <a:moveTo>
                  <a:pt x="206180" y="119019"/>
                </a:moveTo>
                <a:lnTo>
                  <a:pt x="206180" y="124954"/>
                </a:lnTo>
                <a:lnTo>
                  <a:pt x="200244" y="124954"/>
                </a:lnTo>
                <a:lnTo>
                  <a:pt x="200244" y="119019"/>
                </a:lnTo>
                <a:close/>
                <a:moveTo>
                  <a:pt x="212427" y="119019"/>
                </a:moveTo>
                <a:lnTo>
                  <a:pt x="212427" y="124954"/>
                </a:lnTo>
                <a:lnTo>
                  <a:pt x="206491" y="124954"/>
                </a:lnTo>
                <a:lnTo>
                  <a:pt x="206491" y="119019"/>
                </a:lnTo>
                <a:close/>
                <a:moveTo>
                  <a:pt x="218674" y="119019"/>
                </a:moveTo>
                <a:lnTo>
                  <a:pt x="218674" y="124954"/>
                </a:lnTo>
                <a:lnTo>
                  <a:pt x="212739" y="124954"/>
                </a:lnTo>
                <a:lnTo>
                  <a:pt x="212739" y="119019"/>
                </a:lnTo>
                <a:close/>
                <a:moveTo>
                  <a:pt x="224921" y="119019"/>
                </a:moveTo>
                <a:lnTo>
                  <a:pt x="224921" y="124954"/>
                </a:lnTo>
                <a:lnTo>
                  <a:pt x="218987" y="124954"/>
                </a:lnTo>
                <a:lnTo>
                  <a:pt x="218987" y="119019"/>
                </a:lnTo>
                <a:close/>
                <a:moveTo>
                  <a:pt x="231170" y="119019"/>
                </a:moveTo>
                <a:lnTo>
                  <a:pt x="231170" y="124954"/>
                </a:lnTo>
                <a:lnTo>
                  <a:pt x="225234" y="124954"/>
                </a:lnTo>
                <a:lnTo>
                  <a:pt x="225234" y="119019"/>
                </a:lnTo>
                <a:close/>
                <a:moveTo>
                  <a:pt x="237417" y="119019"/>
                </a:moveTo>
                <a:lnTo>
                  <a:pt x="237417" y="124954"/>
                </a:lnTo>
                <a:lnTo>
                  <a:pt x="231481" y="124954"/>
                </a:lnTo>
                <a:lnTo>
                  <a:pt x="231481" y="119019"/>
                </a:lnTo>
                <a:close/>
                <a:moveTo>
                  <a:pt x="243664" y="119019"/>
                </a:moveTo>
                <a:lnTo>
                  <a:pt x="243664" y="124954"/>
                </a:lnTo>
                <a:lnTo>
                  <a:pt x="237729" y="124954"/>
                </a:lnTo>
                <a:lnTo>
                  <a:pt x="237729" y="119019"/>
                </a:lnTo>
                <a:close/>
                <a:moveTo>
                  <a:pt x="249911" y="119019"/>
                </a:moveTo>
                <a:lnTo>
                  <a:pt x="249911" y="124954"/>
                </a:lnTo>
                <a:lnTo>
                  <a:pt x="243977" y="124954"/>
                </a:lnTo>
                <a:lnTo>
                  <a:pt x="243977" y="119019"/>
                </a:lnTo>
                <a:close/>
                <a:moveTo>
                  <a:pt x="256161" y="119019"/>
                </a:moveTo>
                <a:lnTo>
                  <a:pt x="256161" y="124954"/>
                </a:lnTo>
                <a:lnTo>
                  <a:pt x="250225" y="124954"/>
                </a:lnTo>
                <a:lnTo>
                  <a:pt x="250225" y="119019"/>
                </a:lnTo>
                <a:close/>
                <a:moveTo>
                  <a:pt x="262409" y="119019"/>
                </a:moveTo>
                <a:lnTo>
                  <a:pt x="262409" y="124954"/>
                </a:lnTo>
                <a:lnTo>
                  <a:pt x="256474" y="124954"/>
                </a:lnTo>
                <a:lnTo>
                  <a:pt x="256474" y="119019"/>
                </a:lnTo>
                <a:close/>
                <a:moveTo>
                  <a:pt x="268656" y="119019"/>
                </a:moveTo>
                <a:lnTo>
                  <a:pt x="268656" y="124954"/>
                </a:lnTo>
                <a:lnTo>
                  <a:pt x="262721" y="124954"/>
                </a:lnTo>
                <a:lnTo>
                  <a:pt x="262721" y="119019"/>
                </a:lnTo>
                <a:close/>
                <a:moveTo>
                  <a:pt x="274904" y="119019"/>
                </a:moveTo>
                <a:lnTo>
                  <a:pt x="274904" y="124954"/>
                </a:lnTo>
                <a:lnTo>
                  <a:pt x="268968" y="124954"/>
                </a:lnTo>
                <a:lnTo>
                  <a:pt x="268968" y="119019"/>
                </a:lnTo>
                <a:close/>
                <a:moveTo>
                  <a:pt x="6251" y="125266"/>
                </a:moveTo>
                <a:lnTo>
                  <a:pt x="6251" y="131201"/>
                </a:lnTo>
                <a:lnTo>
                  <a:pt x="315" y="131201"/>
                </a:lnTo>
                <a:lnTo>
                  <a:pt x="315" y="125266"/>
                </a:lnTo>
                <a:close/>
                <a:moveTo>
                  <a:pt x="12498" y="125266"/>
                </a:moveTo>
                <a:lnTo>
                  <a:pt x="12498" y="131201"/>
                </a:lnTo>
                <a:lnTo>
                  <a:pt x="6562" y="131201"/>
                </a:lnTo>
                <a:lnTo>
                  <a:pt x="6562" y="125266"/>
                </a:lnTo>
                <a:close/>
                <a:moveTo>
                  <a:pt x="18745" y="125266"/>
                </a:moveTo>
                <a:lnTo>
                  <a:pt x="18745" y="131201"/>
                </a:lnTo>
                <a:lnTo>
                  <a:pt x="12810" y="131201"/>
                </a:lnTo>
                <a:lnTo>
                  <a:pt x="12810" y="125266"/>
                </a:lnTo>
                <a:close/>
                <a:moveTo>
                  <a:pt x="24992" y="125266"/>
                </a:moveTo>
                <a:lnTo>
                  <a:pt x="24992" y="131201"/>
                </a:lnTo>
                <a:lnTo>
                  <a:pt x="19058" y="131201"/>
                </a:lnTo>
                <a:lnTo>
                  <a:pt x="19058" y="125266"/>
                </a:lnTo>
                <a:close/>
                <a:moveTo>
                  <a:pt x="31242" y="125266"/>
                </a:moveTo>
                <a:lnTo>
                  <a:pt x="31242" y="131201"/>
                </a:lnTo>
                <a:lnTo>
                  <a:pt x="25305" y="131201"/>
                </a:lnTo>
                <a:lnTo>
                  <a:pt x="25305" y="125266"/>
                </a:lnTo>
                <a:close/>
                <a:moveTo>
                  <a:pt x="37489" y="125266"/>
                </a:moveTo>
                <a:lnTo>
                  <a:pt x="37489" y="131201"/>
                </a:lnTo>
                <a:lnTo>
                  <a:pt x="31553" y="131201"/>
                </a:lnTo>
                <a:lnTo>
                  <a:pt x="31553" y="125266"/>
                </a:lnTo>
                <a:close/>
                <a:moveTo>
                  <a:pt x="43737" y="125266"/>
                </a:moveTo>
                <a:lnTo>
                  <a:pt x="43737" y="131201"/>
                </a:lnTo>
                <a:lnTo>
                  <a:pt x="37802" y="131201"/>
                </a:lnTo>
                <a:lnTo>
                  <a:pt x="37802" y="125266"/>
                </a:lnTo>
                <a:close/>
                <a:moveTo>
                  <a:pt x="49985" y="125266"/>
                </a:moveTo>
                <a:lnTo>
                  <a:pt x="49985" y="131201"/>
                </a:lnTo>
                <a:lnTo>
                  <a:pt x="44049" y="131201"/>
                </a:lnTo>
                <a:lnTo>
                  <a:pt x="44049" y="125266"/>
                </a:lnTo>
                <a:close/>
                <a:moveTo>
                  <a:pt x="56232" y="125266"/>
                </a:moveTo>
                <a:lnTo>
                  <a:pt x="56232" y="131201"/>
                </a:lnTo>
                <a:lnTo>
                  <a:pt x="50296" y="131201"/>
                </a:lnTo>
                <a:lnTo>
                  <a:pt x="50296" y="125266"/>
                </a:lnTo>
                <a:close/>
                <a:moveTo>
                  <a:pt x="62480" y="125266"/>
                </a:moveTo>
                <a:lnTo>
                  <a:pt x="62480" y="131201"/>
                </a:lnTo>
                <a:lnTo>
                  <a:pt x="56545" y="131201"/>
                </a:lnTo>
                <a:lnTo>
                  <a:pt x="56545" y="125266"/>
                </a:lnTo>
                <a:close/>
                <a:moveTo>
                  <a:pt x="68727" y="125266"/>
                </a:moveTo>
                <a:lnTo>
                  <a:pt x="68727" y="131201"/>
                </a:lnTo>
                <a:lnTo>
                  <a:pt x="62792" y="131201"/>
                </a:lnTo>
                <a:lnTo>
                  <a:pt x="62792" y="125266"/>
                </a:lnTo>
                <a:close/>
                <a:moveTo>
                  <a:pt x="74975" y="125266"/>
                </a:moveTo>
                <a:lnTo>
                  <a:pt x="74975" y="131201"/>
                </a:lnTo>
                <a:lnTo>
                  <a:pt x="69039" y="131201"/>
                </a:lnTo>
                <a:lnTo>
                  <a:pt x="69039" y="125266"/>
                </a:lnTo>
                <a:close/>
                <a:moveTo>
                  <a:pt x="81223" y="125266"/>
                </a:moveTo>
                <a:lnTo>
                  <a:pt x="81223" y="131201"/>
                </a:lnTo>
                <a:lnTo>
                  <a:pt x="75286" y="131201"/>
                </a:lnTo>
                <a:lnTo>
                  <a:pt x="75286" y="125266"/>
                </a:lnTo>
                <a:close/>
                <a:moveTo>
                  <a:pt x="87470" y="125266"/>
                </a:moveTo>
                <a:lnTo>
                  <a:pt x="87470" y="131201"/>
                </a:lnTo>
                <a:lnTo>
                  <a:pt x="81535" y="131201"/>
                </a:lnTo>
                <a:lnTo>
                  <a:pt x="81535" y="125266"/>
                </a:lnTo>
                <a:close/>
                <a:moveTo>
                  <a:pt x="93718" y="125266"/>
                </a:moveTo>
                <a:lnTo>
                  <a:pt x="93718" y="131201"/>
                </a:lnTo>
                <a:lnTo>
                  <a:pt x="87784" y="131201"/>
                </a:lnTo>
                <a:lnTo>
                  <a:pt x="87784" y="125266"/>
                </a:lnTo>
                <a:close/>
                <a:moveTo>
                  <a:pt x="99967" y="125266"/>
                </a:moveTo>
                <a:lnTo>
                  <a:pt x="99967" y="131201"/>
                </a:lnTo>
                <a:lnTo>
                  <a:pt x="94031" y="131201"/>
                </a:lnTo>
                <a:lnTo>
                  <a:pt x="94031" y="125266"/>
                </a:lnTo>
                <a:close/>
                <a:moveTo>
                  <a:pt x="106214" y="125266"/>
                </a:moveTo>
                <a:lnTo>
                  <a:pt x="106214" y="131201"/>
                </a:lnTo>
                <a:lnTo>
                  <a:pt x="100278" y="131201"/>
                </a:lnTo>
                <a:lnTo>
                  <a:pt x="100278" y="125266"/>
                </a:lnTo>
                <a:close/>
                <a:moveTo>
                  <a:pt x="112461" y="125266"/>
                </a:moveTo>
                <a:lnTo>
                  <a:pt x="112461" y="131201"/>
                </a:lnTo>
                <a:lnTo>
                  <a:pt x="106527" y="131201"/>
                </a:lnTo>
                <a:lnTo>
                  <a:pt x="106527" y="125266"/>
                </a:lnTo>
                <a:close/>
                <a:moveTo>
                  <a:pt x="118710" y="125266"/>
                </a:moveTo>
                <a:lnTo>
                  <a:pt x="118710" y="131201"/>
                </a:lnTo>
                <a:lnTo>
                  <a:pt x="112774" y="131201"/>
                </a:lnTo>
                <a:lnTo>
                  <a:pt x="112774" y="125266"/>
                </a:lnTo>
                <a:close/>
                <a:moveTo>
                  <a:pt x="124957" y="125266"/>
                </a:moveTo>
                <a:lnTo>
                  <a:pt x="124957" y="131201"/>
                </a:lnTo>
                <a:lnTo>
                  <a:pt x="119021" y="131201"/>
                </a:lnTo>
                <a:lnTo>
                  <a:pt x="119021" y="125266"/>
                </a:lnTo>
                <a:close/>
                <a:moveTo>
                  <a:pt x="131204" y="125266"/>
                </a:moveTo>
                <a:lnTo>
                  <a:pt x="131204" y="131201"/>
                </a:lnTo>
                <a:lnTo>
                  <a:pt x="125270" y="131201"/>
                </a:lnTo>
                <a:lnTo>
                  <a:pt x="125270" y="125266"/>
                </a:lnTo>
                <a:close/>
                <a:moveTo>
                  <a:pt x="137451" y="125266"/>
                </a:moveTo>
                <a:lnTo>
                  <a:pt x="137451" y="131201"/>
                </a:lnTo>
                <a:lnTo>
                  <a:pt x="131517" y="131201"/>
                </a:lnTo>
                <a:lnTo>
                  <a:pt x="131517" y="125266"/>
                </a:lnTo>
                <a:close/>
                <a:moveTo>
                  <a:pt x="143702" y="125266"/>
                </a:moveTo>
                <a:lnTo>
                  <a:pt x="143702" y="131201"/>
                </a:lnTo>
                <a:lnTo>
                  <a:pt x="137766" y="131201"/>
                </a:lnTo>
                <a:lnTo>
                  <a:pt x="137766" y="125266"/>
                </a:lnTo>
                <a:close/>
                <a:moveTo>
                  <a:pt x="149949" y="125266"/>
                </a:moveTo>
                <a:lnTo>
                  <a:pt x="149949" y="131201"/>
                </a:lnTo>
                <a:lnTo>
                  <a:pt x="144015" y="131201"/>
                </a:lnTo>
                <a:lnTo>
                  <a:pt x="144015" y="125266"/>
                </a:lnTo>
                <a:close/>
                <a:moveTo>
                  <a:pt x="156196" y="125266"/>
                </a:moveTo>
                <a:lnTo>
                  <a:pt x="156196" y="131201"/>
                </a:lnTo>
                <a:lnTo>
                  <a:pt x="150262" y="131201"/>
                </a:lnTo>
                <a:lnTo>
                  <a:pt x="150262" y="125266"/>
                </a:lnTo>
                <a:close/>
                <a:moveTo>
                  <a:pt x="162445" y="125266"/>
                </a:moveTo>
                <a:lnTo>
                  <a:pt x="162445" y="131201"/>
                </a:lnTo>
                <a:lnTo>
                  <a:pt x="156509" y="131201"/>
                </a:lnTo>
                <a:lnTo>
                  <a:pt x="156509" y="125266"/>
                </a:lnTo>
                <a:close/>
                <a:moveTo>
                  <a:pt x="168692" y="125266"/>
                </a:moveTo>
                <a:lnTo>
                  <a:pt x="168692" y="131201"/>
                </a:lnTo>
                <a:lnTo>
                  <a:pt x="162756" y="131201"/>
                </a:lnTo>
                <a:lnTo>
                  <a:pt x="162756" y="125266"/>
                </a:lnTo>
                <a:close/>
                <a:moveTo>
                  <a:pt x="174939" y="125266"/>
                </a:moveTo>
                <a:lnTo>
                  <a:pt x="174939" y="131201"/>
                </a:lnTo>
                <a:lnTo>
                  <a:pt x="169005" y="131201"/>
                </a:lnTo>
                <a:lnTo>
                  <a:pt x="169005" y="125266"/>
                </a:lnTo>
                <a:close/>
                <a:moveTo>
                  <a:pt x="181186" y="125266"/>
                </a:moveTo>
                <a:lnTo>
                  <a:pt x="181186" y="131201"/>
                </a:lnTo>
                <a:lnTo>
                  <a:pt x="175252" y="131201"/>
                </a:lnTo>
                <a:lnTo>
                  <a:pt x="175252" y="125266"/>
                </a:lnTo>
                <a:close/>
                <a:moveTo>
                  <a:pt x="187435" y="125266"/>
                </a:moveTo>
                <a:lnTo>
                  <a:pt x="187435" y="131201"/>
                </a:lnTo>
                <a:lnTo>
                  <a:pt x="181499" y="131201"/>
                </a:lnTo>
                <a:lnTo>
                  <a:pt x="181499" y="125266"/>
                </a:lnTo>
                <a:close/>
                <a:moveTo>
                  <a:pt x="193682" y="125266"/>
                </a:moveTo>
                <a:lnTo>
                  <a:pt x="193682" y="131201"/>
                </a:lnTo>
                <a:lnTo>
                  <a:pt x="187746" y="131201"/>
                </a:lnTo>
                <a:lnTo>
                  <a:pt x="187746" y="125266"/>
                </a:lnTo>
                <a:close/>
                <a:moveTo>
                  <a:pt x="199931" y="125266"/>
                </a:moveTo>
                <a:lnTo>
                  <a:pt x="199931" y="131201"/>
                </a:lnTo>
                <a:lnTo>
                  <a:pt x="193996" y="131201"/>
                </a:lnTo>
                <a:lnTo>
                  <a:pt x="193996" y="125266"/>
                </a:lnTo>
                <a:close/>
                <a:moveTo>
                  <a:pt x="206180" y="125266"/>
                </a:moveTo>
                <a:lnTo>
                  <a:pt x="206180" y="131201"/>
                </a:lnTo>
                <a:lnTo>
                  <a:pt x="200244" y="131201"/>
                </a:lnTo>
                <a:lnTo>
                  <a:pt x="200244" y="125266"/>
                </a:lnTo>
                <a:close/>
                <a:moveTo>
                  <a:pt x="212427" y="125266"/>
                </a:moveTo>
                <a:lnTo>
                  <a:pt x="212427" y="131201"/>
                </a:lnTo>
                <a:lnTo>
                  <a:pt x="206491" y="131201"/>
                </a:lnTo>
                <a:lnTo>
                  <a:pt x="206491" y="125266"/>
                </a:lnTo>
                <a:close/>
                <a:moveTo>
                  <a:pt x="218674" y="125266"/>
                </a:moveTo>
                <a:lnTo>
                  <a:pt x="218674" y="131201"/>
                </a:lnTo>
                <a:lnTo>
                  <a:pt x="212739" y="131201"/>
                </a:lnTo>
                <a:lnTo>
                  <a:pt x="212739" y="125266"/>
                </a:lnTo>
                <a:close/>
                <a:moveTo>
                  <a:pt x="224921" y="125266"/>
                </a:moveTo>
                <a:lnTo>
                  <a:pt x="224921" y="131201"/>
                </a:lnTo>
                <a:lnTo>
                  <a:pt x="218987" y="131201"/>
                </a:lnTo>
                <a:lnTo>
                  <a:pt x="218987" y="125266"/>
                </a:lnTo>
                <a:close/>
                <a:moveTo>
                  <a:pt x="231170" y="125266"/>
                </a:moveTo>
                <a:lnTo>
                  <a:pt x="231170" y="131201"/>
                </a:lnTo>
                <a:lnTo>
                  <a:pt x="225234" y="131201"/>
                </a:lnTo>
                <a:lnTo>
                  <a:pt x="225234" y="125266"/>
                </a:lnTo>
                <a:close/>
                <a:moveTo>
                  <a:pt x="237417" y="125266"/>
                </a:moveTo>
                <a:lnTo>
                  <a:pt x="237417" y="131201"/>
                </a:lnTo>
                <a:lnTo>
                  <a:pt x="231481" y="131201"/>
                </a:lnTo>
                <a:lnTo>
                  <a:pt x="231481" y="125266"/>
                </a:lnTo>
                <a:close/>
                <a:moveTo>
                  <a:pt x="243664" y="125266"/>
                </a:moveTo>
                <a:lnTo>
                  <a:pt x="243664" y="131201"/>
                </a:lnTo>
                <a:lnTo>
                  <a:pt x="237729" y="131201"/>
                </a:lnTo>
                <a:lnTo>
                  <a:pt x="237729" y="125266"/>
                </a:lnTo>
                <a:close/>
                <a:moveTo>
                  <a:pt x="249911" y="125266"/>
                </a:moveTo>
                <a:lnTo>
                  <a:pt x="249911" y="131201"/>
                </a:lnTo>
                <a:lnTo>
                  <a:pt x="243977" y="131201"/>
                </a:lnTo>
                <a:lnTo>
                  <a:pt x="243977" y="125266"/>
                </a:lnTo>
                <a:close/>
                <a:moveTo>
                  <a:pt x="256161" y="125266"/>
                </a:moveTo>
                <a:lnTo>
                  <a:pt x="256161" y="131201"/>
                </a:lnTo>
                <a:lnTo>
                  <a:pt x="250225" y="131201"/>
                </a:lnTo>
                <a:lnTo>
                  <a:pt x="250225" y="125266"/>
                </a:lnTo>
                <a:close/>
                <a:moveTo>
                  <a:pt x="262409" y="125266"/>
                </a:moveTo>
                <a:lnTo>
                  <a:pt x="262409" y="131201"/>
                </a:lnTo>
                <a:lnTo>
                  <a:pt x="256474" y="131201"/>
                </a:lnTo>
                <a:lnTo>
                  <a:pt x="256474" y="125266"/>
                </a:lnTo>
                <a:close/>
                <a:moveTo>
                  <a:pt x="268656" y="125266"/>
                </a:moveTo>
                <a:lnTo>
                  <a:pt x="268656" y="131201"/>
                </a:lnTo>
                <a:lnTo>
                  <a:pt x="262721" y="131201"/>
                </a:lnTo>
                <a:lnTo>
                  <a:pt x="262721" y="125266"/>
                </a:lnTo>
                <a:close/>
                <a:moveTo>
                  <a:pt x="274904" y="125266"/>
                </a:moveTo>
                <a:lnTo>
                  <a:pt x="274904" y="131201"/>
                </a:lnTo>
                <a:lnTo>
                  <a:pt x="268968" y="131201"/>
                </a:lnTo>
                <a:lnTo>
                  <a:pt x="268968" y="125266"/>
                </a:lnTo>
                <a:close/>
                <a:moveTo>
                  <a:pt x="6251" y="131513"/>
                </a:moveTo>
                <a:lnTo>
                  <a:pt x="6251" y="137449"/>
                </a:lnTo>
                <a:lnTo>
                  <a:pt x="315" y="137449"/>
                </a:lnTo>
                <a:lnTo>
                  <a:pt x="315" y="131513"/>
                </a:lnTo>
                <a:close/>
                <a:moveTo>
                  <a:pt x="12498" y="131513"/>
                </a:moveTo>
                <a:lnTo>
                  <a:pt x="12498" y="137449"/>
                </a:lnTo>
                <a:lnTo>
                  <a:pt x="6562" y="137449"/>
                </a:lnTo>
                <a:lnTo>
                  <a:pt x="6562" y="131513"/>
                </a:lnTo>
                <a:close/>
                <a:moveTo>
                  <a:pt x="18745" y="131513"/>
                </a:moveTo>
                <a:lnTo>
                  <a:pt x="18745" y="137449"/>
                </a:lnTo>
                <a:lnTo>
                  <a:pt x="12810" y="137449"/>
                </a:lnTo>
                <a:lnTo>
                  <a:pt x="12810" y="131513"/>
                </a:lnTo>
                <a:close/>
                <a:moveTo>
                  <a:pt x="24992" y="131513"/>
                </a:moveTo>
                <a:lnTo>
                  <a:pt x="24992" y="137449"/>
                </a:lnTo>
                <a:lnTo>
                  <a:pt x="19058" y="137449"/>
                </a:lnTo>
                <a:lnTo>
                  <a:pt x="19058" y="131513"/>
                </a:lnTo>
                <a:close/>
                <a:moveTo>
                  <a:pt x="31241" y="131513"/>
                </a:moveTo>
                <a:lnTo>
                  <a:pt x="31241" y="137449"/>
                </a:lnTo>
                <a:lnTo>
                  <a:pt x="25305" y="137449"/>
                </a:lnTo>
                <a:lnTo>
                  <a:pt x="25305" y="131513"/>
                </a:lnTo>
                <a:close/>
                <a:moveTo>
                  <a:pt x="37489" y="131513"/>
                </a:moveTo>
                <a:lnTo>
                  <a:pt x="37489" y="137449"/>
                </a:lnTo>
                <a:lnTo>
                  <a:pt x="31553" y="137449"/>
                </a:lnTo>
                <a:lnTo>
                  <a:pt x="31553" y="131513"/>
                </a:lnTo>
                <a:close/>
                <a:moveTo>
                  <a:pt x="43737" y="131513"/>
                </a:moveTo>
                <a:lnTo>
                  <a:pt x="43737" y="137449"/>
                </a:lnTo>
                <a:lnTo>
                  <a:pt x="37802" y="137449"/>
                </a:lnTo>
                <a:lnTo>
                  <a:pt x="37802" y="131513"/>
                </a:lnTo>
                <a:close/>
                <a:moveTo>
                  <a:pt x="49985" y="131513"/>
                </a:moveTo>
                <a:lnTo>
                  <a:pt x="49985" y="137449"/>
                </a:lnTo>
                <a:lnTo>
                  <a:pt x="44049" y="137449"/>
                </a:lnTo>
                <a:lnTo>
                  <a:pt x="44049" y="131513"/>
                </a:lnTo>
                <a:close/>
                <a:moveTo>
                  <a:pt x="56232" y="131513"/>
                </a:moveTo>
                <a:lnTo>
                  <a:pt x="56232" y="137449"/>
                </a:lnTo>
                <a:lnTo>
                  <a:pt x="50296" y="137449"/>
                </a:lnTo>
                <a:lnTo>
                  <a:pt x="50296" y="131513"/>
                </a:lnTo>
                <a:close/>
                <a:moveTo>
                  <a:pt x="62480" y="131513"/>
                </a:moveTo>
                <a:lnTo>
                  <a:pt x="62480" y="137449"/>
                </a:lnTo>
                <a:lnTo>
                  <a:pt x="56545" y="137449"/>
                </a:lnTo>
                <a:lnTo>
                  <a:pt x="56545" y="131513"/>
                </a:lnTo>
                <a:close/>
                <a:moveTo>
                  <a:pt x="68727" y="131513"/>
                </a:moveTo>
                <a:lnTo>
                  <a:pt x="68727" y="137449"/>
                </a:lnTo>
                <a:lnTo>
                  <a:pt x="62792" y="137449"/>
                </a:lnTo>
                <a:lnTo>
                  <a:pt x="62792" y="131513"/>
                </a:lnTo>
                <a:close/>
                <a:moveTo>
                  <a:pt x="74975" y="131513"/>
                </a:moveTo>
                <a:lnTo>
                  <a:pt x="74975" y="137449"/>
                </a:lnTo>
                <a:lnTo>
                  <a:pt x="69039" y="137449"/>
                </a:lnTo>
                <a:lnTo>
                  <a:pt x="69039" y="131513"/>
                </a:lnTo>
                <a:close/>
                <a:moveTo>
                  <a:pt x="81223" y="131513"/>
                </a:moveTo>
                <a:lnTo>
                  <a:pt x="81223" y="137449"/>
                </a:lnTo>
                <a:lnTo>
                  <a:pt x="75286" y="137449"/>
                </a:lnTo>
                <a:lnTo>
                  <a:pt x="75286" y="131513"/>
                </a:lnTo>
                <a:close/>
                <a:moveTo>
                  <a:pt x="87470" y="131513"/>
                </a:moveTo>
                <a:lnTo>
                  <a:pt x="87470" y="137449"/>
                </a:lnTo>
                <a:lnTo>
                  <a:pt x="81535" y="137449"/>
                </a:lnTo>
                <a:lnTo>
                  <a:pt x="81535" y="131513"/>
                </a:lnTo>
                <a:close/>
                <a:moveTo>
                  <a:pt x="93718" y="131513"/>
                </a:moveTo>
                <a:lnTo>
                  <a:pt x="93718" y="137449"/>
                </a:lnTo>
                <a:lnTo>
                  <a:pt x="87784" y="137449"/>
                </a:lnTo>
                <a:lnTo>
                  <a:pt x="87784" y="131513"/>
                </a:lnTo>
                <a:close/>
                <a:moveTo>
                  <a:pt x="99967" y="131513"/>
                </a:moveTo>
                <a:lnTo>
                  <a:pt x="99967" y="137449"/>
                </a:lnTo>
                <a:lnTo>
                  <a:pt x="94031" y="137449"/>
                </a:lnTo>
                <a:lnTo>
                  <a:pt x="94031" y="131513"/>
                </a:lnTo>
                <a:close/>
                <a:moveTo>
                  <a:pt x="106214" y="131513"/>
                </a:moveTo>
                <a:lnTo>
                  <a:pt x="106214" y="137449"/>
                </a:lnTo>
                <a:lnTo>
                  <a:pt x="100278" y="137449"/>
                </a:lnTo>
                <a:lnTo>
                  <a:pt x="100278" y="131513"/>
                </a:lnTo>
                <a:close/>
                <a:moveTo>
                  <a:pt x="112461" y="131513"/>
                </a:moveTo>
                <a:lnTo>
                  <a:pt x="112461" y="137449"/>
                </a:lnTo>
                <a:lnTo>
                  <a:pt x="106527" y="137449"/>
                </a:lnTo>
                <a:lnTo>
                  <a:pt x="106527" y="131513"/>
                </a:lnTo>
                <a:close/>
                <a:moveTo>
                  <a:pt x="118710" y="131513"/>
                </a:moveTo>
                <a:lnTo>
                  <a:pt x="118710" y="137449"/>
                </a:lnTo>
                <a:lnTo>
                  <a:pt x="112774" y="137449"/>
                </a:lnTo>
                <a:lnTo>
                  <a:pt x="112774" y="131513"/>
                </a:lnTo>
                <a:close/>
                <a:moveTo>
                  <a:pt x="124957" y="131513"/>
                </a:moveTo>
                <a:lnTo>
                  <a:pt x="124957" y="137449"/>
                </a:lnTo>
                <a:lnTo>
                  <a:pt x="119021" y="137449"/>
                </a:lnTo>
                <a:lnTo>
                  <a:pt x="119021" y="131513"/>
                </a:lnTo>
                <a:close/>
                <a:moveTo>
                  <a:pt x="131204" y="131513"/>
                </a:moveTo>
                <a:lnTo>
                  <a:pt x="131204" y="137449"/>
                </a:lnTo>
                <a:lnTo>
                  <a:pt x="125270" y="137449"/>
                </a:lnTo>
                <a:lnTo>
                  <a:pt x="125270" y="131513"/>
                </a:lnTo>
                <a:close/>
                <a:moveTo>
                  <a:pt x="137451" y="131513"/>
                </a:moveTo>
                <a:lnTo>
                  <a:pt x="137451" y="137449"/>
                </a:lnTo>
                <a:lnTo>
                  <a:pt x="131517" y="137449"/>
                </a:lnTo>
                <a:lnTo>
                  <a:pt x="131517" y="131513"/>
                </a:lnTo>
                <a:close/>
                <a:moveTo>
                  <a:pt x="143702" y="131513"/>
                </a:moveTo>
                <a:lnTo>
                  <a:pt x="143702" y="137449"/>
                </a:lnTo>
                <a:lnTo>
                  <a:pt x="137766" y="137449"/>
                </a:lnTo>
                <a:lnTo>
                  <a:pt x="137766" y="131513"/>
                </a:lnTo>
                <a:close/>
                <a:moveTo>
                  <a:pt x="149949" y="131513"/>
                </a:moveTo>
                <a:lnTo>
                  <a:pt x="149949" y="137449"/>
                </a:lnTo>
                <a:lnTo>
                  <a:pt x="144015" y="137449"/>
                </a:lnTo>
                <a:lnTo>
                  <a:pt x="144015" y="131513"/>
                </a:lnTo>
                <a:close/>
                <a:moveTo>
                  <a:pt x="156196" y="131513"/>
                </a:moveTo>
                <a:lnTo>
                  <a:pt x="156196" y="137449"/>
                </a:lnTo>
                <a:lnTo>
                  <a:pt x="150262" y="137449"/>
                </a:lnTo>
                <a:lnTo>
                  <a:pt x="150262" y="131513"/>
                </a:lnTo>
                <a:close/>
                <a:moveTo>
                  <a:pt x="162445" y="131513"/>
                </a:moveTo>
                <a:lnTo>
                  <a:pt x="162445" y="137449"/>
                </a:lnTo>
                <a:lnTo>
                  <a:pt x="156509" y="137449"/>
                </a:lnTo>
                <a:lnTo>
                  <a:pt x="156509" y="131513"/>
                </a:lnTo>
                <a:close/>
                <a:moveTo>
                  <a:pt x="168692" y="131513"/>
                </a:moveTo>
                <a:lnTo>
                  <a:pt x="168692" y="137449"/>
                </a:lnTo>
                <a:lnTo>
                  <a:pt x="162756" y="137449"/>
                </a:lnTo>
                <a:lnTo>
                  <a:pt x="162756" y="131513"/>
                </a:lnTo>
                <a:close/>
                <a:moveTo>
                  <a:pt x="174939" y="131513"/>
                </a:moveTo>
                <a:lnTo>
                  <a:pt x="174939" y="137449"/>
                </a:lnTo>
                <a:lnTo>
                  <a:pt x="169005" y="137449"/>
                </a:lnTo>
                <a:lnTo>
                  <a:pt x="169005" y="131513"/>
                </a:lnTo>
                <a:close/>
                <a:moveTo>
                  <a:pt x="181186" y="131513"/>
                </a:moveTo>
                <a:lnTo>
                  <a:pt x="181186" y="137449"/>
                </a:lnTo>
                <a:lnTo>
                  <a:pt x="175252" y="137449"/>
                </a:lnTo>
                <a:lnTo>
                  <a:pt x="175252" y="131513"/>
                </a:lnTo>
                <a:close/>
                <a:moveTo>
                  <a:pt x="187433" y="131513"/>
                </a:moveTo>
                <a:lnTo>
                  <a:pt x="187433" y="137449"/>
                </a:lnTo>
                <a:lnTo>
                  <a:pt x="181499" y="137449"/>
                </a:lnTo>
                <a:lnTo>
                  <a:pt x="181499" y="131513"/>
                </a:lnTo>
                <a:close/>
                <a:moveTo>
                  <a:pt x="193682" y="131513"/>
                </a:moveTo>
                <a:lnTo>
                  <a:pt x="193682" y="137449"/>
                </a:lnTo>
                <a:lnTo>
                  <a:pt x="187746" y="137449"/>
                </a:lnTo>
                <a:lnTo>
                  <a:pt x="187746" y="131513"/>
                </a:lnTo>
                <a:close/>
                <a:moveTo>
                  <a:pt x="199931" y="131513"/>
                </a:moveTo>
                <a:lnTo>
                  <a:pt x="199931" y="137449"/>
                </a:lnTo>
                <a:lnTo>
                  <a:pt x="193996" y="137449"/>
                </a:lnTo>
                <a:lnTo>
                  <a:pt x="193996" y="131513"/>
                </a:lnTo>
                <a:close/>
                <a:moveTo>
                  <a:pt x="206180" y="131513"/>
                </a:moveTo>
                <a:lnTo>
                  <a:pt x="206180" y="137449"/>
                </a:lnTo>
                <a:lnTo>
                  <a:pt x="200244" y="137449"/>
                </a:lnTo>
                <a:lnTo>
                  <a:pt x="200244" y="131513"/>
                </a:lnTo>
                <a:close/>
                <a:moveTo>
                  <a:pt x="212427" y="131513"/>
                </a:moveTo>
                <a:lnTo>
                  <a:pt x="212427" y="137449"/>
                </a:lnTo>
                <a:lnTo>
                  <a:pt x="206491" y="137449"/>
                </a:lnTo>
                <a:lnTo>
                  <a:pt x="206491" y="131513"/>
                </a:lnTo>
                <a:close/>
                <a:moveTo>
                  <a:pt x="218674" y="131513"/>
                </a:moveTo>
                <a:lnTo>
                  <a:pt x="218674" y="137449"/>
                </a:lnTo>
                <a:lnTo>
                  <a:pt x="212739" y="137449"/>
                </a:lnTo>
                <a:lnTo>
                  <a:pt x="212739" y="131513"/>
                </a:lnTo>
                <a:close/>
                <a:moveTo>
                  <a:pt x="224921" y="131513"/>
                </a:moveTo>
                <a:lnTo>
                  <a:pt x="224921" y="137449"/>
                </a:lnTo>
                <a:lnTo>
                  <a:pt x="218987" y="137449"/>
                </a:lnTo>
                <a:lnTo>
                  <a:pt x="218987" y="131513"/>
                </a:lnTo>
                <a:close/>
                <a:moveTo>
                  <a:pt x="231170" y="131513"/>
                </a:moveTo>
                <a:lnTo>
                  <a:pt x="231170" y="137449"/>
                </a:lnTo>
                <a:lnTo>
                  <a:pt x="225234" y="137449"/>
                </a:lnTo>
                <a:lnTo>
                  <a:pt x="225234" y="131513"/>
                </a:lnTo>
                <a:close/>
                <a:moveTo>
                  <a:pt x="237417" y="131513"/>
                </a:moveTo>
                <a:lnTo>
                  <a:pt x="237417" y="137449"/>
                </a:lnTo>
                <a:lnTo>
                  <a:pt x="231481" y="137449"/>
                </a:lnTo>
                <a:lnTo>
                  <a:pt x="231481" y="131513"/>
                </a:lnTo>
                <a:close/>
                <a:moveTo>
                  <a:pt x="243664" y="131513"/>
                </a:moveTo>
                <a:lnTo>
                  <a:pt x="243664" y="137449"/>
                </a:lnTo>
                <a:lnTo>
                  <a:pt x="237729" y="137449"/>
                </a:lnTo>
                <a:lnTo>
                  <a:pt x="237729" y="131513"/>
                </a:lnTo>
                <a:close/>
                <a:moveTo>
                  <a:pt x="249911" y="131513"/>
                </a:moveTo>
                <a:lnTo>
                  <a:pt x="249911" y="137449"/>
                </a:lnTo>
                <a:lnTo>
                  <a:pt x="243977" y="137449"/>
                </a:lnTo>
                <a:lnTo>
                  <a:pt x="243977" y="131513"/>
                </a:lnTo>
                <a:close/>
                <a:moveTo>
                  <a:pt x="256161" y="131513"/>
                </a:moveTo>
                <a:lnTo>
                  <a:pt x="256161" y="137449"/>
                </a:lnTo>
                <a:lnTo>
                  <a:pt x="250225" y="137449"/>
                </a:lnTo>
                <a:lnTo>
                  <a:pt x="250225" y="131513"/>
                </a:lnTo>
                <a:close/>
                <a:moveTo>
                  <a:pt x="262409" y="131513"/>
                </a:moveTo>
                <a:lnTo>
                  <a:pt x="262409" y="137449"/>
                </a:lnTo>
                <a:lnTo>
                  <a:pt x="256474" y="137449"/>
                </a:lnTo>
                <a:lnTo>
                  <a:pt x="256474" y="131513"/>
                </a:lnTo>
                <a:close/>
                <a:moveTo>
                  <a:pt x="268656" y="131513"/>
                </a:moveTo>
                <a:lnTo>
                  <a:pt x="268656" y="137449"/>
                </a:lnTo>
                <a:lnTo>
                  <a:pt x="262721" y="137449"/>
                </a:lnTo>
                <a:lnTo>
                  <a:pt x="262721" y="131513"/>
                </a:lnTo>
                <a:close/>
                <a:moveTo>
                  <a:pt x="274904" y="131513"/>
                </a:moveTo>
                <a:lnTo>
                  <a:pt x="274904" y="137449"/>
                </a:lnTo>
                <a:lnTo>
                  <a:pt x="268968" y="137449"/>
                </a:lnTo>
                <a:lnTo>
                  <a:pt x="268968" y="131513"/>
                </a:lnTo>
                <a:close/>
                <a:moveTo>
                  <a:pt x="6251" y="137760"/>
                </a:moveTo>
                <a:lnTo>
                  <a:pt x="6251" y="143697"/>
                </a:lnTo>
                <a:lnTo>
                  <a:pt x="315" y="143697"/>
                </a:lnTo>
                <a:lnTo>
                  <a:pt x="315" y="137760"/>
                </a:lnTo>
                <a:close/>
                <a:moveTo>
                  <a:pt x="12498" y="137760"/>
                </a:moveTo>
                <a:lnTo>
                  <a:pt x="12498" y="143697"/>
                </a:lnTo>
                <a:lnTo>
                  <a:pt x="6562" y="143697"/>
                </a:lnTo>
                <a:lnTo>
                  <a:pt x="6562" y="137760"/>
                </a:lnTo>
                <a:close/>
                <a:moveTo>
                  <a:pt x="18745" y="137760"/>
                </a:moveTo>
                <a:lnTo>
                  <a:pt x="18745" y="143697"/>
                </a:lnTo>
                <a:lnTo>
                  <a:pt x="12810" y="143697"/>
                </a:lnTo>
                <a:lnTo>
                  <a:pt x="12810" y="137760"/>
                </a:lnTo>
                <a:close/>
                <a:moveTo>
                  <a:pt x="24992" y="137760"/>
                </a:moveTo>
                <a:lnTo>
                  <a:pt x="24992" y="143697"/>
                </a:lnTo>
                <a:lnTo>
                  <a:pt x="19058" y="143697"/>
                </a:lnTo>
                <a:lnTo>
                  <a:pt x="19058" y="137760"/>
                </a:lnTo>
                <a:close/>
                <a:moveTo>
                  <a:pt x="31241" y="137760"/>
                </a:moveTo>
                <a:lnTo>
                  <a:pt x="31241" y="143697"/>
                </a:lnTo>
                <a:lnTo>
                  <a:pt x="25305" y="143697"/>
                </a:lnTo>
                <a:lnTo>
                  <a:pt x="25305" y="137760"/>
                </a:lnTo>
                <a:close/>
                <a:moveTo>
                  <a:pt x="37489" y="137760"/>
                </a:moveTo>
                <a:lnTo>
                  <a:pt x="37489" y="143697"/>
                </a:lnTo>
                <a:lnTo>
                  <a:pt x="31553" y="143697"/>
                </a:lnTo>
                <a:lnTo>
                  <a:pt x="31553" y="137760"/>
                </a:lnTo>
                <a:close/>
                <a:moveTo>
                  <a:pt x="43737" y="137760"/>
                </a:moveTo>
                <a:lnTo>
                  <a:pt x="43737" y="143697"/>
                </a:lnTo>
                <a:lnTo>
                  <a:pt x="37802" y="143697"/>
                </a:lnTo>
                <a:lnTo>
                  <a:pt x="37802" y="137760"/>
                </a:lnTo>
                <a:close/>
                <a:moveTo>
                  <a:pt x="49985" y="137760"/>
                </a:moveTo>
                <a:lnTo>
                  <a:pt x="49985" y="143697"/>
                </a:lnTo>
                <a:lnTo>
                  <a:pt x="44049" y="143697"/>
                </a:lnTo>
                <a:lnTo>
                  <a:pt x="44049" y="137760"/>
                </a:lnTo>
                <a:close/>
                <a:moveTo>
                  <a:pt x="56232" y="137760"/>
                </a:moveTo>
                <a:lnTo>
                  <a:pt x="56232" y="143697"/>
                </a:lnTo>
                <a:lnTo>
                  <a:pt x="50296" y="143697"/>
                </a:lnTo>
                <a:lnTo>
                  <a:pt x="50296" y="137760"/>
                </a:lnTo>
                <a:close/>
                <a:moveTo>
                  <a:pt x="62480" y="137760"/>
                </a:moveTo>
                <a:lnTo>
                  <a:pt x="62480" y="143697"/>
                </a:lnTo>
                <a:lnTo>
                  <a:pt x="56545" y="143697"/>
                </a:lnTo>
                <a:lnTo>
                  <a:pt x="56545" y="137760"/>
                </a:lnTo>
                <a:close/>
                <a:moveTo>
                  <a:pt x="68727" y="137760"/>
                </a:moveTo>
                <a:lnTo>
                  <a:pt x="68727" y="143697"/>
                </a:lnTo>
                <a:lnTo>
                  <a:pt x="62792" y="143697"/>
                </a:lnTo>
                <a:lnTo>
                  <a:pt x="62792" y="137760"/>
                </a:lnTo>
                <a:close/>
                <a:moveTo>
                  <a:pt x="74975" y="137760"/>
                </a:moveTo>
                <a:lnTo>
                  <a:pt x="74975" y="143697"/>
                </a:lnTo>
                <a:lnTo>
                  <a:pt x="69039" y="143697"/>
                </a:lnTo>
                <a:lnTo>
                  <a:pt x="69039" y="137760"/>
                </a:lnTo>
                <a:close/>
                <a:moveTo>
                  <a:pt x="81223" y="137760"/>
                </a:moveTo>
                <a:lnTo>
                  <a:pt x="81223" y="143697"/>
                </a:lnTo>
                <a:lnTo>
                  <a:pt x="75286" y="143697"/>
                </a:lnTo>
                <a:lnTo>
                  <a:pt x="75286" y="137760"/>
                </a:lnTo>
                <a:close/>
                <a:moveTo>
                  <a:pt x="87470" y="137760"/>
                </a:moveTo>
                <a:lnTo>
                  <a:pt x="87470" y="143697"/>
                </a:lnTo>
                <a:lnTo>
                  <a:pt x="81535" y="143697"/>
                </a:lnTo>
                <a:lnTo>
                  <a:pt x="81535" y="137760"/>
                </a:lnTo>
                <a:close/>
                <a:moveTo>
                  <a:pt x="93718" y="137760"/>
                </a:moveTo>
                <a:lnTo>
                  <a:pt x="93718" y="143697"/>
                </a:lnTo>
                <a:lnTo>
                  <a:pt x="87784" y="143697"/>
                </a:lnTo>
                <a:lnTo>
                  <a:pt x="87784" y="137760"/>
                </a:lnTo>
                <a:close/>
                <a:moveTo>
                  <a:pt x="99967" y="137760"/>
                </a:moveTo>
                <a:lnTo>
                  <a:pt x="99967" y="143697"/>
                </a:lnTo>
                <a:lnTo>
                  <a:pt x="94031" y="143697"/>
                </a:lnTo>
                <a:lnTo>
                  <a:pt x="94031" y="137760"/>
                </a:lnTo>
                <a:close/>
                <a:moveTo>
                  <a:pt x="106214" y="137760"/>
                </a:moveTo>
                <a:lnTo>
                  <a:pt x="106214" y="143697"/>
                </a:lnTo>
                <a:lnTo>
                  <a:pt x="100278" y="143697"/>
                </a:lnTo>
                <a:lnTo>
                  <a:pt x="100278" y="137760"/>
                </a:lnTo>
                <a:close/>
                <a:moveTo>
                  <a:pt x="112461" y="137760"/>
                </a:moveTo>
                <a:lnTo>
                  <a:pt x="112461" y="143697"/>
                </a:lnTo>
                <a:lnTo>
                  <a:pt x="106527" y="143697"/>
                </a:lnTo>
                <a:lnTo>
                  <a:pt x="106527" y="137760"/>
                </a:lnTo>
                <a:close/>
                <a:moveTo>
                  <a:pt x="118710" y="137760"/>
                </a:moveTo>
                <a:lnTo>
                  <a:pt x="118710" y="143697"/>
                </a:lnTo>
                <a:lnTo>
                  <a:pt x="112774" y="143697"/>
                </a:lnTo>
                <a:lnTo>
                  <a:pt x="112774" y="137760"/>
                </a:lnTo>
                <a:close/>
                <a:moveTo>
                  <a:pt x="124957" y="137760"/>
                </a:moveTo>
                <a:lnTo>
                  <a:pt x="124957" y="143697"/>
                </a:lnTo>
                <a:lnTo>
                  <a:pt x="119021" y="143697"/>
                </a:lnTo>
                <a:lnTo>
                  <a:pt x="119021" y="137760"/>
                </a:lnTo>
                <a:close/>
                <a:moveTo>
                  <a:pt x="131204" y="137760"/>
                </a:moveTo>
                <a:lnTo>
                  <a:pt x="131204" y="143697"/>
                </a:lnTo>
                <a:lnTo>
                  <a:pt x="125270" y="143697"/>
                </a:lnTo>
                <a:lnTo>
                  <a:pt x="125270" y="137760"/>
                </a:lnTo>
                <a:close/>
                <a:moveTo>
                  <a:pt x="137451" y="137760"/>
                </a:moveTo>
                <a:lnTo>
                  <a:pt x="137451" y="143697"/>
                </a:lnTo>
                <a:lnTo>
                  <a:pt x="131517" y="143697"/>
                </a:lnTo>
                <a:lnTo>
                  <a:pt x="131517" y="137760"/>
                </a:lnTo>
                <a:close/>
                <a:moveTo>
                  <a:pt x="143702" y="137760"/>
                </a:moveTo>
                <a:lnTo>
                  <a:pt x="143702" y="143697"/>
                </a:lnTo>
                <a:lnTo>
                  <a:pt x="137766" y="143697"/>
                </a:lnTo>
                <a:lnTo>
                  <a:pt x="137766" y="137760"/>
                </a:lnTo>
                <a:close/>
                <a:moveTo>
                  <a:pt x="149949" y="137760"/>
                </a:moveTo>
                <a:lnTo>
                  <a:pt x="149949" y="143697"/>
                </a:lnTo>
                <a:lnTo>
                  <a:pt x="144015" y="143697"/>
                </a:lnTo>
                <a:lnTo>
                  <a:pt x="144015" y="137760"/>
                </a:lnTo>
                <a:close/>
                <a:moveTo>
                  <a:pt x="156196" y="137760"/>
                </a:moveTo>
                <a:lnTo>
                  <a:pt x="156196" y="143697"/>
                </a:lnTo>
                <a:lnTo>
                  <a:pt x="150262" y="143697"/>
                </a:lnTo>
                <a:lnTo>
                  <a:pt x="150262" y="137760"/>
                </a:lnTo>
                <a:close/>
                <a:moveTo>
                  <a:pt x="162445" y="137760"/>
                </a:moveTo>
                <a:lnTo>
                  <a:pt x="162445" y="143697"/>
                </a:lnTo>
                <a:lnTo>
                  <a:pt x="156509" y="143697"/>
                </a:lnTo>
                <a:lnTo>
                  <a:pt x="156509" y="137760"/>
                </a:lnTo>
                <a:close/>
                <a:moveTo>
                  <a:pt x="168692" y="137760"/>
                </a:moveTo>
                <a:lnTo>
                  <a:pt x="168692" y="143697"/>
                </a:lnTo>
                <a:lnTo>
                  <a:pt x="162756" y="143697"/>
                </a:lnTo>
                <a:lnTo>
                  <a:pt x="162756" y="137760"/>
                </a:lnTo>
                <a:close/>
                <a:moveTo>
                  <a:pt x="174939" y="137760"/>
                </a:moveTo>
                <a:lnTo>
                  <a:pt x="174939" y="143697"/>
                </a:lnTo>
                <a:lnTo>
                  <a:pt x="169005" y="143697"/>
                </a:lnTo>
                <a:lnTo>
                  <a:pt x="169005" y="137760"/>
                </a:lnTo>
                <a:close/>
                <a:moveTo>
                  <a:pt x="181186" y="137760"/>
                </a:moveTo>
                <a:lnTo>
                  <a:pt x="181186" y="143697"/>
                </a:lnTo>
                <a:lnTo>
                  <a:pt x="175252" y="143697"/>
                </a:lnTo>
                <a:lnTo>
                  <a:pt x="175252" y="137760"/>
                </a:lnTo>
                <a:close/>
                <a:moveTo>
                  <a:pt x="187433" y="137760"/>
                </a:moveTo>
                <a:lnTo>
                  <a:pt x="187433" y="143697"/>
                </a:lnTo>
                <a:lnTo>
                  <a:pt x="181499" y="143697"/>
                </a:lnTo>
                <a:lnTo>
                  <a:pt x="181499" y="137760"/>
                </a:lnTo>
                <a:close/>
                <a:moveTo>
                  <a:pt x="193682" y="137760"/>
                </a:moveTo>
                <a:lnTo>
                  <a:pt x="193682" y="143697"/>
                </a:lnTo>
                <a:lnTo>
                  <a:pt x="187746" y="143697"/>
                </a:lnTo>
                <a:lnTo>
                  <a:pt x="187746" y="137760"/>
                </a:lnTo>
                <a:close/>
                <a:moveTo>
                  <a:pt x="199931" y="137760"/>
                </a:moveTo>
                <a:lnTo>
                  <a:pt x="199931" y="143697"/>
                </a:lnTo>
                <a:lnTo>
                  <a:pt x="193996" y="143697"/>
                </a:lnTo>
                <a:lnTo>
                  <a:pt x="193996" y="137760"/>
                </a:lnTo>
                <a:close/>
                <a:moveTo>
                  <a:pt x="206180" y="137760"/>
                </a:moveTo>
                <a:lnTo>
                  <a:pt x="206180" y="143697"/>
                </a:lnTo>
                <a:lnTo>
                  <a:pt x="200244" y="143697"/>
                </a:lnTo>
                <a:lnTo>
                  <a:pt x="200244" y="137760"/>
                </a:lnTo>
                <a:close/>
                <a:moveTo>
                  <a:pt x="212427" y="137760"/>
                </a:moveTo>
                <a:lnTo>
                  <a:pt x="212427" y="143697"/>
                </a:lnTo>
                <a:lnTo>
                  <a:pt x="206491" y="143697"/>
                </a:lnTo>
                <a:lnTo>
                  <a:pt x="206491" y="137760"/>
                </a:lnTo>
                <a:close/>
                <a:moveTo>
                  <a:pt x="218674" y="137760"/>
                </a:moveTo>
                <a:lnTo>
                  <a:pt x="218674" y="143697"/>
                </a:lnTo>
                <a:lnTo>
                  <a:pt x="212739" y="143697"/>
                </a:lnTo>
                <a:lnTo>
                  <a:pt x="212739" y="137760"/>
                </a:lnTo>
                <a:close/>
                <a:moveTo>
                  <a:pt x="224921" y="137760"/>
                </a:moveTo>
                <a:lnTo>
                  <a:pt x="224921" y="143697"/>
                </a:lnTo>
                <a:lnTo>
                  <a:pt x="218987" y="143697"/>
                </a:lnTo>
                <a:lnTo>
                  <a:pt x="218987" y="137760"/>
                </a:lnTo>
                <a:close/>
                <a:moveTo>
                  <a:pt x="231170" y="137760"/>
                </a:moveTo>
                <a:lnTo>
                  <a:pt x="231170" y="143697"/>
                </a:lnTo>
                <a:lnTo>
                  <a:pt x="225234" y="143697"/>
                </a:lnTo>
                <a:lnTo>
                  <a:pt x="225234" y="137760"/>
                </a:lnTo>
                <a:close/>
                <a:moveTo>
                  <a:pt x="237417" y="137760"/>
                </a:moveTo>
                <a:lnTo>
                  <a:pt x="237417" y="143697"/>
                </a:lnTo>
                <a:lnTo>
                  <a:pt x="231481" y="143697"/>
                </a:lnTo>
                <a:lnTo>
                  <a:pt x="231481" y="137760"/>
                </a:lnTo>
                <a:close/>
                <a:moveTo>
                  <a:pt x="243664" y="137760"/>
                </a:moveTo>
                <a:lnTo>
                  <a:pt x="243664" y="143697"/>
                </a:lnTo>
                <a:lnTo>
                  <a:pt x="237729" y="143697"/>
                </a:lnTo>
                <a:lnTo>
                  <a:pt x="237729" y="137760"/>
                </a:lnTo>
                <a:close/>
                <a:moveTo>
                  <a:pt x="249911" y="137760"/>
                </a:moveTo>
                <a:lnTo>
                  <a:pt x="249911" y="143697"/>
                </a:lnTo>
                <a:lnTo>
                  <a:pt x="243977" y="143697"/>
                </a:lnTo>
                <a:lnTo>
                  <a:pt x="243977" y="137760"/>
                </a:lnTo>
                <a:close/>
                <a:moveTo>
                  <a:pt x="256161" y="137760"/>
                </a:moveTo>
                <a:lnTo>
                  <a:pt x="256161" y="143697"/>
                </a:lnTo>
                <a:lnTo>
                  <a:pt x="250225" y="143697"/>
                </a:lnTo>
                <a:lnTo>
                  <a:pt x="250225" y="137760"/>
                </a:lnTo>
                <a:close/>
                <a:moveTo>
                  <a:pt x="262409" y="137760"/>
                </a:moveTo>
                <a:lnTo>
                  <a:pt x="262409" y="143697"/>
                </a:lnTo>
                <a:lnTo>
                  <a:pt x="256474" y="143697"/>
                </a:lnTo>
                <a:lnTo>
                  <a:pt x="256474" y="137760"/>
                </a:lnTo>
                <a:close/>
                <a:moveTo>
                  <a:pt x="268656" y="137760"/>
                </a:moveTo>
                <a:lnTo>
                  <a:pt x="268656" y="143697"/>
                </a:lnTo>
                <a:lnTo>
                  <a:pt x="262721" y="143697"/>
                </a:lnTo>
                <a:lnTo>
                  <a:pt x="262721" y="137760"/>
                </a:lnTo>
                <a:close/>
                <a:moveTo>
                  <a:pt x="274904" y="137760"/>
                </a:moveTo>
                <a:lnTo>
                  <a:pt x="274904" y="143697"/>
                </a:lnTo>
                <a:lnTo>
                  <a:pt x="268968" y="143697"/>
                </a:lnTo>
                <a:lnTo>
                  <a:pt x="268968" y="137760"/>
                </a:lnTo>
                <a:close/>
                <a:moveTo>
                  <a:pt x="6251" y="144011"/>
                </a:moveTo>
                <a:lnTo>
                  <a:pt x="6251" y="149945"/>
                </a:lnTo>
                <a:lnTo>
                  <a:pt x="315" y="149945"/>
                </a:lnTo>
                <a:lnTo>
                  <a:pt x="315" y="144011"/>
                </a:lnTo>
                <a:close/>
                <a:moveTo>
                  <a:pt x="12498" y="144011"/>
                </a:moveTo>
                <a:lnTo>
                  <a:pt x="12498" y="149945"/>
                </a:lnTo>
                <a:lnTo>
                  <a:pt x="6562" y="149945"/>
                </a:lnTo>
                <a:lnTo>
                  <a:pt x="6562" y="144011"/>
                </a:lnTo>
                <a:close/>
                <a:moveTo>
                  <a:pt x="18745" y="144011"/>
                </a:moveTo>
                <a:lnTo>
                  <a:pt x="18745" y="149945"/>
                </a:lnTo>
                <a:lnTo>
                  <a:pt x="12810" y="149945"/>
                </a:lnTo>
                <a:lnTo>
                  <a:pt x="12810" y="144011"/>
                </a:lnTo>
                <a:close/>
                <a:moveTo>
                  <a:pt x="24992" y="144011"/>
                </a:moveTo>
                <a:lnTo>
                  <a:pt x="24992" y="149945"/>
                </a:lnTo>
                <a:lnTo>
                  <a:pt x="19058" y="149945"/>
                </a:lnTo>
                <a:lnTo>
                  <a:pt x="19058" y="144011"/>
                </a:lnTo>
                <a:close/>
                <a:moveTo>
                  <a:pt x="31241" y="144011"/>
                </a:moveTo>
                <a:lnTo>
                  <a:pt x="31241" y="149945"/>
                </a:lnTo>
                <a:lnTo>
                  <a:pt x="25305" y="149945"/>
                </a:lnTo>
                <a:lnTo>
                  <a:pt x="25305" y="144011"/>
                </a:lnTo>
                <a:close/>
                <a:moveTo>
                  <a:pt x="37489" y="144011"/>
                </a:moveTo>
                <a:lnTo>
                  <a:pt x="37489" y="149945"/>
                </a:lnTo>
                <a:lnTo>
                  <a:pt x="31553" y="149945"/>
                </a:lnTo>
                <a:lnTo>
                  <a:pt x="31553" y="144011"/>
                </a:lnTo>
                <a:close/>
                <a:moveTo>
                  <a:pt x="43737" y="144011"/>
                </a:moveTo>
                <a:lnTo>
                  <a:pt x="43737" y="149945"/>
                </a:lnTo>
                <a:lnTo>
                  <a:pt x="37802" y="149945"/>
                </a:lnTo>
                <a:lnTo>
                  <a:pt x="37802" y="144011"/>
                </a:lnTo>
                <a:close/>
                <a:moveTo>
                  <a:pt x="49985" y="144011"/>
                </a:moveTo>
                <a:lnTo>
                  <a:pt x="49985" y="149945"/>
                </a:lnTo>
                <a:lnTo>
                  <a:pt x="44049" y="149945"/>
                </a:lnTo>
                <a:lnTo>
                  <a:pt x="44049" y="144011"/>
                </a:lnTo>
                <a:close/>
                <a:moveTo>
                  <a:pt x="56232" y="144011"/>
                </a:moveTo>
                <a:lnTo>
                  <a:pt x="56232" y="149945"/>
                </a:lnTo>
                <a:lnTo>
                  <a:pt x="50296" y="149945"/>
                </a:lnTo>
                <a:lnTo>
                  <a:pt x="50296" y="144011"/>
                </a:lnTo>
                <a:close/>
                <a:moveTo>
                  <a:pt x="62480" y="144011"/>
                </a:moveTo>
                <a:lnTo>
                  <a:pt x="62480" y="149945"/>
                </a:lnTo>
                <a:lnTo>
                  <a:pt x="56545" y="149945"/>
                </a:lnTo>
                <a:lnTo>
                  <a:pt x="56545" y="144011"/>
                </a:lnTo>
                <a:close/>
                <a:moveTo>
                  <a:pt x="68727" y="144011"/>
                </a:moveTo>
                <a:lnTo>
                  <a:pt x="68727" y="149945"/>
                </a:lnTo>
                <a:lnTo>
                  <a:pt x="62792" y="149945"/>
                </a:lnTo>
                <a:lnTo>
                  <a:pt x="62792" y="144011"/>
                </a:lnTo>
                <a:close/>
                <a:moveTo>
                  <a:pt x="74975" y="144011"/>
                </a:moveTo>
                <a:lnTo>
                  <a:pt x="74975" y="149945"/>
                </a:lnTo>
                <a:lnTo>
                  <a:pt x="69039" y="149945"/>
                </a:lnTo>
                <a:lnTo>
                  <a:pt x="69039" y="144011"/>
                </a:lnTo>
                <a:close/>
                <a:moveTo>
                  <a:pt x="81223" y="144011"/>
                </a:moveTo>
                <a:lnTo>
                  <a:pt x="81223" y="149945"/>
                </a:lnTo>
                <a:lnTo>
                  <a:pt x="75286" y="149945"/>
                </a:lnTo>
                <a:lnTo>
                  <a:pt x="75286" y="144011"/>
                </a:lnTo>
                <a:close/>
                <a:moveTo>
                  <a:pt x="87470" y="144011"/>
                </a:moveTo>
                <a:lnTo>
                  <a:pt x="87470" y="149945"/>
                </a:lnTo>
                <a:lnTo>
                  <a:pt x="81535" y="149945"/>
                </a:lnTo>
                <a:lnTo>
                  <a:pt x="81535" y="144011"/>
                </a:lnTo>
                <a:close/>
                <a:moveTo>
                  <a:pt x="93718" y="144011"/>
                </a:moveTo>
                <a:lnTo>
                  <a:pt x="93718" y="149945"/>
                </a:lnTo>
                <a:lnTo>
                  <a:pt x="87784" y="149945"/>
                </a:lnTo>
                <a:lnTo>
                  <a:pt x="87784" y="144011"/>
                </a:lnTo>
                <a:close/>
                <a:moveTo>
                  <a:pt x="99967" y="144011"/>
                </a:moveTo>
                <a:lnTo>
                  <a:pt x="99967" y="149945"/>
                </a:lnTo>
                <a:lnTo>
                  <a:pt x="94031" y="149945"/>
                </a:lnTo>
                <a:lnTo>
                  <a:pt x="94031" y="144011"/>
                </a:lnTo>
                <a:close/>
                <a:moveTo>
                  <a:pt x="106214" y="144011"/>
                </a:moveTo>
                <a:lnTo>
                  <a:pt x="106214" y="149945"/>
                </a:lnTo>
                <a:lnTo>
                  <a:pt x="100278" y="149945"/>
                </a:lnTo>
                <a:lnTo>
                  <a:pt x="100278" y="144011"/>
                </a:lnTo>
                <a:close/>
                <a:moveTo>
                  <a:pt x="112461" y="144011"/>
                </a:moveTo>
                <a:lnTo>
                  <a:pt x="112461" y="149945"/>
                </a:lnTo>
                <a:lnTo>
                  <a:pt x="106527" y="149945"/>
                </a:lnTo>
                <a:lnTo>
                  <a:pt x="106527" y="144011"/>
                </a:lnTo>
                <a:close/>
                <a:moveTo>
                  <a:pt x="118710" y="144011"/>
                </a:moveTo>
                <a:lnTo>
                  <a:pt x="118710" y="149945"/>
                </a:lnTo>
                <a:lnTo>
                  <a:pt x="112774" y="149945"/>
                </a:lnTo>
                <a:lnTo>
                  <a:pt x="112774" y="144011"/>
                </a:lnTo>
                <a:close/>
                <a:moveTo>
                  <a:pt x="124957" y="144011"/>
                </a:moveTo>
                <a:lnTo>
                  <a:pt x="124957" y="149945"/>
                </a:lnTo>
                <a:lnTo>
                  <a:pt x="119021" y="149945"/>
                </a:lnTo>
                <a:lnTo>
                  <a:pt x="119021" y="144011"/>
                </a:lnTo>
                <a:close/>
                <a:moveTo>
                  <a:pt x="131204" y="144011"/>
                </a:moveTo>
                <a:lnTo>
                  <a:pt x="131204" y="149945"/>
                </a:lnTo>
                <a:lnTo>
                  <a:pt x="125270" y="149945"/>
                </a:lnTo>
                <a:lnTo>
                  <a:pt x="125270" y="144011"/>
                </a:lnTo>
                <a:close/>
                <a:moveTo>
                  <a:pt x="137451" y="144011"/>
                </a:moveTo>
                <a:lnTo>
                  <a:pt x="137451" y="149945"/>
                </a:lnTo>
                <a:lnTo>
                  <a:pt x="131517" y="149945"/>
                </a:lnTo>
                <a:lnTo>
                  <a:pt x="131517" y="144011"/>
                </a:lnTo>
                <a:close/>
                <a:moveTo>
                  <a:pt x="143702" y="144011"/>
                </a:moveTo>
                <a:lnTo>
                  <a:pt x="143702" y="149945"/>
                </a:lnTo>
                <a:lnTo>
                  <a:pt x="137766" y="149945"/>
                </a:lnTo>
                <a:lnTo>
                  <a:pt x="137766" y="144011"/>
                </a:lnTo>
                <a:close/>
                <a:moveTo>
                  <a:pt x="149949" y="144011"/>
                </a:moveTo>
                <a:lnTo>
                  <a:pt x="149949" y="149945"/>
                </a:lnTo>
                <a:lnTo>
                  <a:pt x="144015" y="149945"/>
                </a:lnTo>
                <a:lnTo>
                  <a:pt x="144015" y="144011"/>
                </a:lnTo>
                <a:close/>
                <a:moveTo>
                  <a:pt x="156196" y="144011"/>
                </a:moveTo>
                <a:lnTo>
                  <a:pt x="156196" y="149945"/>
                </a:lnTo>
                <a:lnTo>
                  <a:pt x="150262" y="149945"/>
                </a:lnTo>
                <a:lnTo>
                  <a:pt x="150262" y="144011"/>
                </a:lnTo>
                <a:close/>
                <a:moveTo>
                  <a:pt x="162445" y="144011"/>
                </a:moveTo>
                <a:lnTo>
                  <a:pt x="162445" y="149945"/>
                </a:lnTo>
                <a:lnTo>
                  <a:pt x="156509" y="149945"/>
                </a:lnTo>
                <a:lnTo>
                  <a:pt x="156509" y="144011"/>
                </a:lnTo>
                <a:close/>
                <a:moveTo>
                  <a:pt x="168692" y="144011"/>
                </a:moveTo>
                <a:lnTo>
                  <a:pt x="168692" y="149945"/>
                </a:lnTo>
                <a:lnTo>
                  <a:pt x="162756" y="149945"/>
                </a:lnTo>
                <a:lnTo>
                  <a:pt x="162756" y="144011"/>
                </a:lnTo>
                <a:close/>
                <a:moveTo>
                  <a:pt x="174939" y="144011"/>
                </a:moveTo>
                <a:lnTo>
                  <a:pt x="174939" y="149945"/>
                </a:lnTo>
                <a:lnTo>
                  <a:pt x="169005" y="149945"/>
                </a:lnTo>
                <a:lnTo>
                  <a:pt x="169005" y="144011"/>
                </a:lnTo>
                <a:close/>
                <a:moveTo>
                  <a:pt x="181186" y="144011"/>
                </a:moveTo>
                <a:lnTo>
                  <a:pt x="181186" y="149945"/>
                </a:lnTo>
                <a:lnTo>
                  <a:pt x="175252" y="149945"/>
                </a:lnTo>
                <a:lnTo>
                  <a:pt x="175252" y="144011"/>
                </a:lnTo>
                <a:close/>
                <a:moveTo>
                  <a:pt x="187433" y="144011"/>
                </a:moveTo>
                <a:lnTo>
                  <a:pt x="187433" y="149945"/>
                </a:lnTo>
                <a:lnTo>
                  <a:pt x="181499" y="149945"/>
                </a:lnTo>
                <a:lnTo>
                  <a:pt x="181499" y="144011"/>
                </a:lnTo>
                <a:close/>
                <a:moveTo>
                  <a:pt x="193682" y="144011"/>
                </a:moveTo>
                <a:lnTo>
                  <a:pt x="193682" y="149945"/>
                </a:lnTo>
                <a:lnTo>
                  <a:pt x="187746" y="149945"/>
                </a:lnTo>
                <a:lnTo>
                  <a:pt x="187746" y="144011"/>
                </a:lnTo>
                <a:close/>
                <a:moveTo>
                  <a:pt x="199931" y="144011"/>
                </a:moveTo>
                <a:lnTo>
                  <a:pt x="199931" y="149945"/>
                </a:lnTo>
                <a:lnTo>
                  <a:pt x="193996" y="149945"/>
                </a:lnTo>
                <a:lnTo>
                  <a:pt x="193996" y="144011"/>
                </a:lnTo>
                <a:close/>
                <a:moveTo>
                  <a:pt x="206180" y="144011"/>
                </a:moveTo>
                <a:lnTo>
                  <a:pt x="206180" y="149945"/>
                </a:lnTo>
                <a:lnTo>
                  <a:pt x="200244" y="149945"/>
                </a:lnTo>
                <a:lnTo>
                  <a:pt x="200244" y="144011"/>
                </a:lnTo>
                <a:close/>
                <a:moveTo>
                  <a:pt x="212427" y="144011"/>
                </a:moveTo>
                <a:lnTo>
                  <a:pt x="212427" y="149945"/>
                </a:lnTo>
                <a:lnTo>
                  <a:pt x="206491" y="149945"/>
                </a:lnTo>
                <a:lnTo>
                  <a:pt x="206491" y="144011"/>
                </a:lnTo>
                <a:close/>
                <a:moveTo>
                  <a:pt x="218674" y="144011"/>
                </a:moveTo>
                <a:lnTo>
                  <a:pt x="218674" y="149945"/>
                </a:lnTo>
                <a:lnTo>
                  <a:pt x="212739" y="149945"/>
                </a:lnTo>
                <a:lnTo>
                  <a:pt x="212739" y="144011"/>
                </a:lnTo>
                <a:close/>
                <a:moveTo>
                  <a:pt x="224921" y="144011"/>
                </a:moveTo>
                <a:lnTo>
                  <a:pt x="224921" y="149945"/>
                </a:lnTo>
                <a:lnTo>
                  <a:pt x="218987" y="149945"/>
                </a:lnTo>
                <a:lnTo>
                  <a:pt x="218987" y="144011"/>
                </a:lnTo>
                <a:close/>
                <a:moveTo>
                  <a:pt x="231170" y="144011"/>
                </a:moveTo>
                <a:lnTo>
                  <a:pt x="231170" y="149945"/>
                </a:lnTo>
                <a:lnTo>
                  <a:pt x="225234" y="149945"/>
                </a:lnTo>
                <a:lnTo>
                  <a:pt x="225234" y="144011"/>
                </a:lnTo>
                <a:close/>
                <a:moveTo>
                  <a:pt x="237417" y="144011"/>
                </a:moveTo>
                <a:lnTo>
                  <a:pt x="237417" y="149945"/>
                </a:lnTo>
                <a:lnTo>
                  <a:pt x="231481" y="149945"/>
                </a:lnTo>
                <a:lnTo>
                  <a:pt x="231481" y="144011"/>
                </a:lnTo>
                <a:close/>
                <a:moveTo>
                  <a:pt x="243664" y="144011"/>
                </a:moveTo>
                <a:lnTo>
                  <a:pt x="243664" y="149945"/>
                </a:lnTo>
                <a:lnTo>
                  <a:pt x="237729" y="149945"/>
                </a:lnTo>
                <a:lnTo>
                  <a:pt x="237729" y="144011"/>
                </a:lnTo>
                <a:close/>
                <a:moveTo>
                  <a:pt x="249911" y="144011"/>
                </a:moveTo>
                <a:lnTo>
                  <a:pt x="249911" y="149945"/>
                </a:lnTo>
                <a:lnTo>
                  <a:pt x="243977" y="149945"/>
                </a:lnTo>
                <a:lnTo>
                  <a:pt x="243977" y="144011"/>
                </a:lnTo>
                <a:close/>
                <a:moveTo>
                  <a:pt x="256161" y="144011"/>
                </a:moveTo>
                <a:lnTo>
                  <a:pt x="256161" y="149945"/>
                </a:lnTo>
                <a:lnTo>
                  <a:pt x="250225" y="149945"/>
                </a:lnTo>
                <a:lnTo>
                  <a:pt x="250225" y="144011"/>
                </a:lnTo>
                <a:close/>
                <a:moveTo>
                  <a:pt x="262409" y="144011"/>
                </a:moveTo>
                <a:lnTo>
                  <a:pt x="262409" y="149945"/>
                </a:lnTo>
                <a:lnTo>
                  <a:pt x="256474" y="149945"/>
                </a:lnTo>
                <a:lnTo>
                  <a:pt x="256474" y="144011"/>
                </a:lnTo>
                <a:close/>
                <a:moveTo>
                  <a:pt x="268656" y="144011"/>
                </a:moveTo>
                <a:lnTo>
                  <a:pt x="268656" y="149945"/>
                </a:lnTo>
                <a:lnTo>
                  <a:pt x="262721" y="149945"/>
                </a:lnTo>
                <a:lnTo>
                  <a:pt x="262721" y="144011"/>
                </a:lnTo>
                <a:close/>
                <a:moveTo>
                  <a:pt x="274904" y="144011"/>
                </a:moveTo>
                <a:lnTo>
                  <a:pt x="274904" y="149945"/>
                </a:lnTo>
                <a:lnTo>
                  <a:pt x="268968" y="149945"/>
                </a:lnTo>
                <a:lnTo>
                  <a:pt x="268968" y="144011"/>
                </a:lnTo>
                <a:close/>
                <a:moveTo>
                  <a:pt x="6251" y="150258"/>
                </a:moveTo>
                <a:lnTo>
                  <a:pt x="6251" y="156192"/>
                </a:lnTo>
                <a:lnTo>
                  <a:pt x="315" y="156192"/>
                </a:lnTo>
                <a:lnTo>
                  <a:pt x="315" y="150258"/>
                </a:lnTo>
                <a:close/>
                <a:moveTo>
                  <a:pt x="12498" y="150258"/>
                </a:moveTo>
                <a:lnTo>
                  <a:pt x="12498" y="156192"/>
                </a:lnTo>
                <a:lnTo>
                  <a:pt x="6562" y="156192"/>
                </a:lnTo>
                <a:lnTo>
                  <a:pt x="6562" y="150258"/>
                </a:lnTo>
                <a:close/>
                <a:moveTo>
                  <a:pt x="18745" y="150258"/>
                </a:moveTo>
                <a:lnTo>
                  <a:pt x="18745" y="156192"/>
                </a:lnTo>
                <a:lnTo>
                  <a:pt x="12810" y="156192"/>
                </a:lnTo>
                <a:lnTo>
                  <a:pt x="12810" y="150258"/>
                </a:lnTo>
                <a:close/>
                <a:moveTo>
                  <a:pt x="24992" y="150258"/>
                </a:moveTo>
                <a:lnTo>
                  <a:pt x="24992" y="156192"/>
                </a:lnTo>
                <a:lnTo>
                  <a:pt x="19058" y="156192"/>
                </a:lnTo>
                <a:lnTo>
                  <a:pt x="19058" y="150258"/>
                </a:lnTo>
                <a:close/>
                <a:moveTo>
                  <a:pt x="31241" y="150258"/>
                </a:moveTo>
                <a:lnTo>
                  <a:pt x="31241" y="156192"/>
                </a:lnTo>
                <a:lnTo>
                  <a:pt x="25305" y="156192"/>
                </a:lnTo>
                <a:lnTo>
                  <a:pt x="25305" y="150258"/>
                </a:lnTo>
                <a:close/>
                <a:moveTo>
                  <a:pt x="37489" y="150258"/>
                </a:moveTo>
                <a:lnTo>
                  <a:pt x="37489" y="156192"/>
                </a:lnTo>
                <a:lnTo>
                  <a:pt x="31553" y="156192"/>
                </a:lnTo>
                <a:lnTo>
                  <a:pt x="31553" y="150258"/>
                </a:lnTo>
                <a:close/>
                <a:moveTo>
                  <a:pt x="43737" y="150258"/>
                </a:moveTo>
                <a:lnTo>
                  <a:pt x="43737" y="156192"/>
                </a:lnTo>
                <a:lnTo>
                  <a:pt x="37802" y="156192"/>
                </a:lnTo>
                <a:lnTo>
                  <a:pt x="37802" y="150258"/>
                </a:lnTo>
                <a:close/>
                <a:moveTo>
                  <a:pt x="49985" y="150258"/>
                </a:moveTo>
                <a:lnTo>
                  <a:pt x="49985" y="156192"/>
                </a:lnTo>
                <a:lnTo>
                  <a:pt x="44049" y="156192"/>
                </a:lnTo>
                <a:lnTo>
                  <a:pt x="44049" y="150258"/>
                </a:lnTo>
                <a:close/>
                <a:moveTo>
                  <a:pt x="56232" y="150258"/>
                </a:moveTo>
                <a:lnTo>
                  <a:pt x="56232" y="156192"/>
                </a:lnTo>
                <a:lnTo>
                  <a:pt x="50296" y="156192"/>
                </a:lnTo>
                <a:lnTo>
                  <a:pt x="50296" y="150258"/>
                </a:lnTo>
                <a:close/>
                <a:moveTo>
                  <a:pt x="62480" y="150258"/>
                </a:moveTo>
                <a:lnTo>
                  <a:pt x="62480" y="156192"/>
                </a:lnTo>
                <a:lnTo>
                  <a:pt x="56545" y="156192"/>
                </a:lnTo>
                <a:lnTo>
                  <a:pt x="56545" y="150258"/>
                </a:lnTo>
                <a:close/>
                <a:moveTo>
                  <a:pt x="68727" y="150258"/>
                </a:moveTo>
                <a:lnTo>
                  <a:pt x="68727" y="156192"/>
                </a:lnTo>
                <a:lnTo>
                  <a:pt x="62792" y="156192"/>
                </a:lnTo>
                <a:lnTo>
                  <a:pt x="62792" y="150258"/>
                </a:lnTo>
                <a:close/>
                <a:moveTo>
                  <a:pt x="74975" y="150258"/>
                </a:moveTo>
                <a:lnTo>
                  <a:pt x="74975" y="156192"/>
                </a:lnTo>
                <a:lnTo>
                  <a:pt x="69039" y="156192"/>
                </a:lnTo>
                <a:lnTo>
                  <a:pt x="69039" y="150258"/>
                </a:lnTo>
                <a:close/>
                <a:moveTo>
                  <a:pt x="81223" y="150258"/>
                </a:moveTo>
                <a:lnTo>
                  <a:pt x="81223" y="156192"/>
                </a:lnTo>
                <a:lnTo>
                  <a:pt x="75286" y="156192"/>
                </a:lnTo>
                <a:lnTo>
                  <a:pt x="75286" y="150258"/>
                </a:lnTo>
                <a:close/>
                <a:moveTo>
                  <a:pt x="87470" y="150258"/>
                </a:moveTo>
                <a:lnTo>
                  <a:pt x="87470" y="156192"/>
                </a:lnTo>
                <a:lnTo>
                  <a:pt x="81535" y="156192"/>
                </a:lnTo>
                <a:lnTo>
                  <a:pt x="81535" y="150258"/>
                </a:lnTo>
                <a:close/>
                <a:moveTo>
                  <a:pt x="93718" y="150258"/>
                </a:moveTo>
                <a:lnTo>
                  <a:pt x="93718" y="156192"/>
                </a:lnTo>
                <a:lnTo>
                  <a:pt x="87784" y="156192"/>
                </a:lnTo>
                <a:lnTo>
                  <a:pt x="87784" y="150258"/>
                </a:lnTo>
                <a:close/>
                <a:moveTo>
                  <a:pt x="99967" y="150258"/>
                </a:moveTo>
                <a:lnTo>
                  <a:pt x="99967" y="156192"/>
                </a:lnTo>
                <a:lnTo>
                  <a:pt x="94031" y="156192"/>
                </a:lnTo>
                <a:lnTo>
                  <a:pt x="94031" y="150258"/>
                </a:lnTo>
                <a:close/>
                <a:moveTo>
                  <a:pt x="106214" y="150258"/>
                </a:moveTo>
                <a:lnTo>
                  <a:pt x="106214" y="156192"/>
                </a:lnTo>
                <a:lnTo>
                  <a:pt x="100278" y="156192"/>
                </a:lnTo>
                <a:lnTo>
                  <a:pt x="100278" y="150258"/>
                </a:lnTo>
                <a:close/>
                <a:moveTo>
                  <a:pt x="112461" y="150258"/>
                </a:moveTo>
                <a:lnTo>
                  <a:pt x="112461" y="156192"/>
                </a:lnTo>
                <a:lnTo>
                  <a:pt x="106527" y="156192"/>
                </a:lnTo>
                <a:lnTo>
                  <a:pt x="106527" y="150258"/>
                </a:lnTo>
                <a:close/>
                <a:moveTo>
                  <a:pt x="118710" y="150258"/>
                </a:moveTo>
                <a:lnTo>
                  <a:pt x="118710" y="156192"/>
                </a:lnTo>
                <a:lnTo>
                  <a:pt x="112774" y="156192"/>
                </a:lnTo>
                <a:lnTo>
                  <a:pt x="112774" y="150258"/>
                </a:lnTo>
                <a:close/>
                <a:moveTo>
                  <a:pt x="124957" y="150258"/>
                </a:moveTo>
                <a:lnTo>
                  <a:pt x="124957" y="156192"/>
                </a:lnTo>
                <a:lnTo>
                  <a:pt x="119021" y="156192"/>
                </a:lnTo>
                <a:lnTo>
                  <a:pt x="119021" y="150258"/>
                </a:lnTo>
                <a:close/>
                <a:moveTo>
                  <a:pt x="131204" y="150258"/>
                </a:moveTo>
                <a:lnTo>
                  <a:pt x="131204" y="156192"/>
                </a:lnTo>
                <a:lnTo>
                  <a:pt x="125270" y="156192"/>
                </a:lnTo>
                <a:lnTo>
                  <a:pt x="125270" y="150258"/>
                </a:lnTo>
                <a:close/>
                <a:moveTo>
                  <a:pt x="137451" y="150258"/>
                </a:moveTo>
                <a:lnTo>
                  <a:pt x="137451" y="156192"/>
                </a:lnTo>
                <a:lnTo>
                  <a:pt x="131517" y="156192"/>
                </a:lnTo>
                <a:lnTo>
                  <a:pt x="131517" y="150258"/>
                </a:lnTo>
                <a:close/>
                <a:moveTo>
                  <a:pt x="143702" y="150258"/>
                </a:moveTo>
                <a:lnTo>
                  <a:pt x="143702" y="156192"/>
                </a:lnTo>
                <a:lnTo>
                  <a:pt x="137766" y="156192"/>
                </a:lnTo>
                <a:lnTo>
                  <a:pt x="137766" y="150258"/>
                </a:lnTo>
                <a:close/>
                <a:moveTo>
                  <a:pt x="149949" y="150258"/>
                </a:moveTo>
                <a:lnTo>
                  <a:pt x="149949" y="156192"/>
                </a:lnTo>
                <a:lnTo>
                  <a:pt x="144015" y="156192"/>
                </a:lnTo>
                <a:lnTo>
                  <a:pt x="144015" y="150258"/>
                </a:lnTo>
                <a:close/>
                <a:moveTo>
                  <a:pt x="156196" y="150258"/>
                </a:moveTo>
                <a:lnTo>
                  <a:pt x="156196" y="156192"/>
                </a:lnTo>
                <a:lnTo>
                  <a:pt x="150262" y="156192"/>
                </a:lnTo>
                <a:lnTo>
                  <a:pt x="150262" y="150258"/>
                </a:lnTo>
                <a:close/>
                <a:moveTo>
                  <a:pt x="162445" y="150258"/>
                </a:moveTo>
                <a:lnTo>
                  <a:pt x="162445" y="156192"/>
                </a:lnTo>
                <a:lnTo>
                  <a:pt x="156509" y="156192"/>
                </a:lnTo>
                <a:lnTo>
                  <a:pt x="156509" y="150258"/>
                </a:lnTo>
                <a:close/>
                <a:moveTo>
                  <a:pt x="168692" y="150258"/>
                </a:moveTo>
                <a:lnTo>
                  <a:pt x="168692" y="156192"/>
                </a:lnTo>
                <a:lnTo>
                  <a:pt x="162756" y="156192"/>
                </a:lnTo>
                <a:lnTo>
                  <a:pt x="162756" y="150258"/>
                </a:lnTo>
                <a:close/>
                <a:moveTo>
                  <a:pt x="174939" y="150258"/>
                </a:moveTo>
                <a:lnTo>
                  <a:pt x="174939" y="156192"/>
                </a:lnTo>
                <a:lnTo>
                  <a:pt x="169005" y="156192"/>
                </a:lnTo>
                <a:lnTo>
                  <a:pt x="169005" y="150258"/>
                </a:lnTo>
                <a:close/>
                <a:moveTo>
                  <a:pt x="181186" y="150258"/>
                </a:moveTo>
                <a:lnTo>
                  <a:pt x="181186" y="156192"/>
                </a:lnTo>
                <a:lnTo>
                  <a:pt x="175252" y="156192"/>
                </a:lnTo>
                <a:lnTo>
                  <a:pt x="175252" y="150258"/>
                </a:lnTo>
                <a:close/>
                <a:moveTo>
                  <a:pt x="187433" y="150258"/>
                </a:moveTo>
                <a:lnTo>
                  <a:pt x="187433" y="156192"/>
                </a:lnTo>
                <a:lnTo>
                  <a:pt x="181499" y="156192"/>
                </a:lnTo>
                <a:lnTo>
                  <a:pt x="181499" y="150258"/>
                </a:lnTo>
                <a:close/>
                <a:moveTo>
                  <a:pt x="193682" y="150258"/>
                </a:moveTo>
                <a:lnTo>
                  <a:pt x="193682" y="156192"/>
                </a:lnTo>
                <a:lnTo>
                  <a:pt x="187746" y="156192"/>
                </a:lnTo>
                <a:lnTo>
                  <a:pt x="187746" y="150258"/>
                </a:lnTo>
                <a:close/>
                <a:moveTo>
                  <a:pt x="199931" y="150258"/>
                </a:moveTo>
                <a:lnTo>
                  <a:pt x="199931" y="156192"/>
                </a:lnTo>
                <a:lnTo>
                  <a:pt x="193996" y="156192"/>
                </a:lnTo>
                <a:lnTo>
                  <a:pt x="193996" y="150258"/>
                </a:lnTo>
                <a:close/>
                <a:moveTo>
                  <a:pt x="206180" y="150258"/>
                </a:moveTo>
                <a:lnTo>
                  <a:pt x="206180" y="156192"/>
                </a:lnTo>
                <a:lnTo>
                  <a:pt x="200244" y="156192"/>
                </a:lnTo>
                <a:lnTo>
                  <a:pt x="200244" y="150258"/>
                </a:lnTo>
                <a:close/>
                <a:moveTo>
                  <a:pt x="212427" y="150258"/>
                </a:moveTo>
                <a:lnTo>
                  <a:pt x="212427" y="156192"/>
                </a:lnTo>
                <a:lnTo>
                  <a:pt x="206491" y="156192"/>
                </a:lnTo>
                <a:lnTo>
                  <a:pt x="206491" y="150258"/>
                </a:lnTo>
                <a:close/>
                <a:moveTo>
                  <a:pt x="218674" y="150258"/>
                </a:moveTo>
                <a:lnTo>
                  <a:pt x="218674" y="156192"/>
                </a:lnTo>
                <a:lnTo>
                  <a:pt x="212739" y="156192"/>
                </a:lnTo>
                <a:lnTo>
                  <a:pt x="212739" y="150258"/>
                </a:lnTo>
                <a:close/>
                <a:moveTo>
                  <a:pt x="224921" y="150258"/>
                </a:moveTo>
                <a:lnTo>
                  <a:pt x="224921" y="156192"/>
                </a:lnTo>
                <a:lnTo>
                  <a:pt x="218987" y="156192"/>
                </a:lnTo>
                <a:lnTo>
                  <a:pt x="218987" y="150258"/>
                </a:lnTo>
                <a:close/>
                <a:moveTo>
                  <a:pt x="231170" y="150258"/>
                </a:moveTo>
                <a:lnTo>
                  <a:pt x="231170" y="156192"/>
                </a:lnTo>
                <a:lnTo>
                  <a:pt x="225234" y="156192"/>
                </a:lnTo>
                <a:lnTo>
                  <a:pt x="225234" y="150258"/>
                </a:lnTo>
                <a:close/>
                <a:moveTo>
                  <a:pt x="237417" y="150258"/>
                </a:moveTo>
                <a:lnTo>
                  <a:pt x="237417" y="156192"/>
                </a:lnTo>
                <a:lnTo>
                  <a:pt x="231481" y="156192"/>
                </a:lnTo>
                <a:lnTo>
                  <a:pt x="231481" y="150258"/>
                </a:lnTo>
                <a:close/>
                <a:moveTo>
                  <a:pt x="243664" y="150258"/>
                </a:moveTo>
                <a:lnTo>
                  <a:pt x="243664" y="156192"/>
                </a:lnTo>
                <a:lnTo>
                  <a:pt x="237729" y="156192"/>
                </a:lnTo>
                <a:lnTo>
                  <a:pt x="237729" y="150258"/>
                </a:lnTo>
                <a:close/>
                <a:moveTo>
                  <a:pt x="249911" y="150258"/>
                </a:moveTo>
                <a:lnTo>
                  <a:pt x="249911" y="156192"/>
                </a:lnTo>
                <a:lnTo>
                  <a:pt x="243977" y="156192"/>
                </a:lnTo>
                <a:lnTo>
                  <a:pt x="243977" y="150258"/>
                </a:lnTo>
                <a:close/>
                <a:moveTo>
                  <a:pt x="256161" y="150258"/>
                </a:moveTo>
                <a:lnTo>
                  <a:pt x="256161" y="156192"/>
                </a:lnTo>
                <a:lnTo>
                  <a:pt x="250225" y="156192"/>
                </a:lnTo>
                <a:lnTo>
                  <a:pt x="250225" y="150258"/>
                </a:lnTo>
                <a:close/>
                <a:moveTo>
                  <a:pt x="262409" y="150258"/>
                </a:moveTo>
                <a:lnTo>
                  <a:pt x="262409" y="156192"/>
                </a:lnTo>
                <a:lnTo>
                  <a:pt x="256474" y="156192"/>
                </a:lnTo>
                <a:lnTo>
                  <a:pt x="256474" y="150258"/>
                </a:lnTo>
                <a:close/>
                <a:moveTo>
                  <a:pt x="268656" y="150258"/>
                </a:moveTo>
                <a:lnTo>
                  <a:pt x="268656" y="156192"/>
                </a:lnTo>
                <a:lnTo>
                  <a:pt x="262721" y="156192"/>
                </a:lnTo>
                <a:lnTo>
                  <a:pt x="262721" y="150258"/>
                </a:lnTo>
                <a:close/>
                <a:moveTo>
                  <a:pt x="274904" y="150258"/>
                </a:moveTo>
                <a:lnTo>
                  <a:pt x="274904" y="156192"/>
                </a:lnTo>
                <a:lnTo>
                  <a:pt x="268968" y="156192"/>
                </a:lnTo>
                <a:lnTo>
                  <a:pt x="268968" y="150258"/>
                </a:lnTo>
                <a:close/>
                <a:moveTo>
                  <a:pt x="158" y="0"/>
                </a:moveTo>
                <a:lnTo>
                  <a:pt x="158" y="157"/>
                </a:lnTo>
                <a:lnTo>
                  <a:pt x="0" y="157"/>
                </a:lnTo>
                <a:lnTo>
                  <a:pt x="0" y="156350"/>
                </a:lnTo>
                <a:lnTo>
                  <a:pt x="158" y="156350"/>
                </a:lnTo>
                <a:lnTo>
                  <a:pt x="158" y="156508"/>
                </a:lnTo>
                <a:lnTo>
                  <a:pt x="275059" y="156508"/>
                </a:lnTo>
                <a:lnTo>
                  <a:pt x="275059" y="156350"/>
                </a:lnTo>
                <a:lnTo>
                  <a:pt x="275215" y="156350"/>
                </a:lnTo>
                <a:lnTo>
                  <a:pt x="275215" y="155"/>
                </a:lnTo>
                <a:lnTo>
                  <a:pt x="275059" y="155"/>
                </a:lnTo>
                <a:lnTo>
                  <a:pt x="275059" y="0"/>
                </a:lnTo>
                <a:close/>
              </a:path>
            </a:pathLst>
          </a:custGeom>
          <a:solidFill>
            <a:srgbClr val="E4EA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9" name="Google Shape;1709;p29"/>
          <p:cNvGrpSpPr/>
          <p:nvPr/>
        </p:nvGrpSpPr>
        <p:grpSpPr>
          <a:xfrm flipH="1">
            <a:off x="-334878" y="-1040482"/>
            <a:ext cx="10519737" cy="6877754"/>
            <a:chOff x="-1030203" y="-1059532"/>
            <a:chExt cx="10519737" cy="6877754"/>
          </a:xfrm>
        </p:grpSpPr>
        <p:sp>
          <p:nvSpPr>
            <p:cNvPr id="1710" name="Google Shape;1710;p29"/>
            <p:cNvSpPr/>
            <p:nvPr/>
          </p:nvSpPr>
          <p:spPr>
            <a:xfrm>
              <a:off x="-1030203" y="-1059532"/>
              <a:ext cx="2112256" cy="2112256"/>
            </a:xfrm>
            <a:custGeom>
              <a:avLst/>
              <a:gdLst/>
              <a:ahLst/>
              <a:cxnLst/>
              <a:rect l="l" t="t" r="r" b="b"/>
              <a:pathLst>
                <a:path w="65598" h="65598" extrusionOk="0">
                  <a:moveTo>
                    <a:pt x="32815" y="0"/>
                  </a:moveTo>
                  <a:lnTo>
                    <a:pt x="31970" y="32"/>
                  </a:lnTo>
                  <a:lnTo>
                    <a:pt x="31125" y="32"/>
                  </a:lnTo>
                  <a:lnTo>
                    <a:pt x="30281" y="97"/>
                  </a:lnTo>
                  <a:lnTo>
                    <a:pt x="29436" y="162"/>
                  </a:lnTo>
                  <a:lnTo>
                    <a:pt x="28624" y="260"/>
                  </a:lnTo>
                  <a:lnTo>
                    <a:pt x="27811" y="390"/>
                  </a:lnTo>
                  <a:lnTo>
                    <a:pt x="26999" y="520"/>
                  </a:lnTo>
                  <a:lnTo>
                    <a:pt x="26187" y="682"/>
                  </a:lnTo>
                  <a:lnTo>
                    <a:pt x="25407" y="845"/>
                  </a:lnTo>
                  <a:lnTo>
                    <a:pt x="24595" y="1040"/>
                  </a:lnTo>
                  <a:lnTo>
                    <a:pt x="23815" y="1235"/>
                  </a:lnTo>
                  <a:lnTo>
                    <a:pt x="23068" y="1495"/>
                  </a:lnTo>
                  <a:lnTo>
                    <a:pt x="22288" y="1722"/>
                  </a:lnTo>
                  <a:lnTo>
                    <a:pt x="21541" y="1982"/>
                  </a:lnTo>
                  <a:lnTo>
                    <a:pt x="20794" y="2274"/>
                  </a:lnTo>
                  <a:lnTo>
                    <a:pt x="20046" y="2567"/>
                  </a:lnTo>
                  <a:lnTo>
                    <a:pt x="19299" y="2892"/>
                  </a:lnTo>
                  <a:lnTo>
                    <a:pt x="18584" y="3249"/>
                  </a:lnTo>
                  <a:lnTo>
                    <a:pt x="17187" y="3964"/>
                  </a:lnTo>
                  <a:lnTo>
                    <a:pt x="15790" y="4744"/>
                  </a:lnTo>
                  <a:lnTo>
                    <a:pt x="14458" y="5621"/>
                  </a:lnTo>
                  <a:lnTo>
                    <a:pt x="13191" y="6530"/>
                  </a:lnTo>
                  <a:lnTo>
                    <a:pt x="11956" y="7505"/>
                  </a:lnTo>
                  <a:lnTo>
                    <a:pt x="10754" y="8512"/>
                  </a:lnTo>
                  <a:lnTo>
                    <a:pt x="9617" y="9617"/>
                  </a:lnTo>
                  <a:lnTo>
                    <a:pt x="8545" y="10754"/>
                  </a:lnTo>
                  <a:lnTo>
                    <a:pt x="7505" y="11924"/>
                  </a:lnTo>
                  <a:lnTo>
                    <a:pt x="6531" y="13191"/>
                  </a:lnTo>
                  <a:lnTo>
                    <a:pt x="5621" y="14458"/>
                  </a:lnTo>
                  <a:lnTo>
                    <a:pt x="4776" y="15790"/>
                  </a:lnTo>
                  <a:lnTo>
                    <a:pt x="3964" y="17155"/>
                  </a:lnTo>
                  <a:lnTo>
                    <a:pt x="3249" y="18584"/>
                  </a:lnTo>
                  <a:lnTo>
                    <a:pt x="2924" y="19299"/>
                  </a:lnTo>
                  <a:lnTo>
                    <a:pt x="2599" y="20046"/>
                  </a:lnTo>
                  <a:lnTo>
                    <a:pt x="2274" y="20761"/>
                  </a:lnTo>
                  <a:lnTo>
                    <a:pt x="2014" y="21508"/>
                  </a:lnTo>
                  <a:lnTo>
                    <a:pt x="1722" y="22288"/>
                  </a:lnTo>
                  <a:lnTo>
                    <a:pt x="1495" y="23035"/>
                  </a:lnTo>
                  <a:lnTo>
                    <a:pt x="1267" y="23815"/>
                  </a:lnTo>
                  <a:lnTo>
                    <a:pt x="1040" y="24595"/>
                  </a:lnTo>
                  <a:lnTo>
                    <a:pt x="845" y="25407"/>
                  </a:lnTo>
                  <a:lnTo>
                    <a:pt x="682" y="26187"/>
                  </a:lnTo>
                  <a:lnTo>
                    <a:pt x="520" y="26999"/>
                  </a:lnTo>
                  <a:lnTo>
                    <a:pt x="390" y="27811"/>
                  </a:lnTo>
                  <a:lnTo>
                    <a:pt x="292" y="28624"/>
                  </a:lnTo>
                  <a:lnTo>
                    <a:pt x="195" y="29436"/>
                  </a:lnTo>
                  <a:lnTo>
                    <a:pt x="97" y="30281"/>
                  </a:lnTo>
                  <a:lnTo>
                    <a:pt x="65" y="31093"/>
                  </a:lnTo>
                  <a:lnTo>
                    <a:pt x="32" y="31938"/>
                  </a:lnTo>
                  <a:lnTo>
                    <a:pt x="0" y="32782"/>
                  </a:lnTo>
                  <a:lnTo>
                    <a:pt x="32" y="33627"/>
                  </a:lnTo>
                  <a:lnTo>
                    <a:pt x="65" y="34472"/>
                  </a:lnTo>
                  <a:lnTo>
                    <a:pt x="97" y="35317"/>
                  </a:lnTo>
                  <a:lnTo>
                    <a:pt x="195" y="36161"/>
                  </a:lnTo>
                  <a:lnTo>
                    <a:pt x="292" y="36974"/>
                  </a:lnTo>
                  <a:lnTo>
                    <a:pt x="390" y="37786"/>
                  </a:lnTo>
                  <a:lnTo>
                    <a:pt x="520" y="38598"/>
                  </a:lnTo>
                  <a:lnTo>
                    <a:pt x="682" y="39410"/>
                  </a:lnTo>
                  <a:lnTo>
                    <a:pt x="845" y="40190"/>
                  </a:lnTo>
                  <a:lnTo>
                    <a:pt x="1040" y="41002"/>
                  </a:lnTo>
                  <a:lnTo>
                    <a:pt x="1267" y="41782"/>
                  </a:lnTo>
                  <a:lnTo>
                    <a:pt x="1495" y="42562"/>
                  </a:lnTo>
                  <a:lnTo>
                    <a:pt x="1722" y="43309"/>
                  </a:lnTo>
                  <a:lnTo>
                    <a:pt x="2014" y="44056"/>
                  </a:lnTo>
                  <a:lnTo>
                    <a:pt x="2274" y="44804"/>
                  </a:lnTo>
                  <a:lnTo>
                    <a:pt x="2599" y="45551"/>
                  </a:lnTo>
                  <a:lnTo>
                    <a:pt x="2924" y="46298"/>
                  </a:lnTo>
                  <a:lnTo>
                    <a:pt x="3249" y="47013"/>
                  </a:lnTo>
                  <a:lnTo>
                    <a:pt x="3964" y="48410"/>
                  </a:lnTo>
                  <a:lnTo>
                    <a:pt x="4776" y="49807"/>
                  </a:lnTo>
                  <a:lnTo>
                    <a:pt x="5621" y="51139"/>
                  </a:lnTo>
                  <a:lnTo>
                    <a:pt x="6531" y="52406"/>
                  </a:lnTo>
                  <a:lnTo>
                    <a:pt x="7505" y="53641"/>
                  </a:lnTo>
                  <a:lnTo>
                    <a:pt x="8545" y="54843"/>
                  </a:lnTo>
                  <a:lnTo>
                    <a:pt x="9617" y="55980"/>
                  </a:lnTo>
                  <a:lnTo>
                    <a:pt x="10754" y="57052"/>
                  </a:lnTo>
                  <a:lnTo>
                    <a:pt x="11956" y="58092"/>
                  </a:lnTo>
                  <a:lnTo>
                    <a:pt x="13191" y="59067"/>
                  </a:lnTo>
                  <a:lnTo>
                    <a:pt x="14458" y="59976"/>
                  </a:lnTo>
                  <a:lnTo>
                    <a:pt x="15790" y="60854"/>
                  </a:lnTo>
                  <a:lnTo>
                    <a:pt x="17187" y="61633"/>
                  </a:lnTo>
                  <a:lnTo>
                    <a:pt x="18584" y="62348"/>
                  </a:lnTo>
                  <a:lnTo>
                    <a:pt x="19299" y="62706"/>
                  </a:lnTo>
                  <a:lnTo>
                    <a:pt x="20046" y="62998"/>
                  </a:lnTo>
                  <a:lnTo>
                    <a:pt x="20794" y="63323"/>
                  </a:lnTo>
                  <a:lnTo>
                    <a:pt x="21541" y="63583"/>
                  </a:lnTo>
                  <a:lnTo>
                    <a:pt x="22288" y="63875"/>
                  </a:lnTo>
                  <a:lnTo>
                    <a:pt x="23068" y="64103"/>
                  </a:lnTo>
                  <a:lnTo>
                    <a:pt x="23815" y="64330"/>
                  </a:lnTo>
                  <a:lnTo>
                    <a:pt x="24595" y="64558"/>
                  </a:lnTo>
                  <a:lnTo>
                    <a:pt x="25407" y="64752"/>
                  </a:lnTo>
                  <a:lnTo>
                    <a:pt x="26187" y="64915"/>
                  </a:lnTo>
                  <a:lnTo>
                    <a:pt x="26999" y="65077"/>
                  </a:lnTo>
                  <a:lnTo>
                    <a:pt x="27811" y="65207"/>
                  </a:lnTo>
                  <a:lnTo>
                    <a:pt x="28624" y="65337"/>
                  </a:lnTo>
                  <a:lnTo>
                    <a:pt x="29436" y="65402"/>
                  </a:lnTo>
                  <a:lnTo>
                    <a:pt x="30281" y="65500"/>
                  </a:lnTo>
                  <a:lnTo>
                    <a:pt x="31125" y="65532"/>
                  </a:lnTo>
                  <a:lnTo>
                    <a:pt x="31970" y="65565"/>
                  </a:lnTo>
                  <a:lnTo>
                    <a:pt x="32815" y="65597"/>
                  </a:lnTo>
                  <a:lnTo>
                    <a:pt x="33660" y="65565"/>
                  </a:lnTo>
                  <a:lnTo>
                    <a:pt x="34504" y="65532"/>
                  </a:lnTo>
                  <a:lnTo>
                    <a:pt x="35317" y="65500"/>
                  </a:lnTo>
                  <a:lnTo>
                    <a:pt x="36161" y="65402"/>
                  </a:lnTo>
                  <a:lnTo>
                    <a:pt x="36974" y="65337"/>
                  </a:lnTo>
                  <a:lnTo>
                    <a:pt x="37786" y="65207"/>
                  </a:lnTo>
                  <a:lnTo>
                    <a:pt x="38598" y="65077"/>
                  </a:lnTo>
                  <a:lnTo>
                    <a:pt x="39410" y="64915"/>
                  </a:lnTo>
                  <a:lnTo>
                    <a:pt x="40223" y="64752"/>
                  </a:lnTo>
                  <a:lnTo>
                    <a:pt x="41002" y="64558"/>
                  </a:lnTo>
                  <a:lnTo>
                    <a:pt x="41782" y="64330"/>
                  </a:lnTo>
                  <a:lnTo>
                    <a:pt x="42562" y="64103"/>
                  </a:lnTo>
                  <a:lnTo>
                    <a:pt x="43309" y="63875"/>
                  </a:lnTo>
                  <a:lnTo>
                    <a:pt x="44089" y="63583"/>
                  </a:lnTo>
                  <a:lnTo>
                    <a:pt x="44836" y="63323"/>
                  </a:lnTo>
                  <a:lnTo>
                    <a:pt x="45584" y="62998"/>
                  </a:lnTo>
                  <a:lnTo>
                    <a:pt x="46298" y="62706"/>
                  </a:lnTo>
                  <a:lnTo>
                    <a:pt x="47013" y="62348"/>
                  </a:lnTo>
                  <a:lnTo>
                    <a:pt x="48443" y="61633"/>
                  </a:lnTo>
                  <a:lnTo>
                    <a:pt x="49807" y="60854"/>
                  </a:lnTo>
                  <a:lnTo>
                    <a:pt x="51139" y="59976"/>
                  </a:lnTo>
                  <a:lnTo>
                    <a:pt x="52439" y="59067"/>
                  </a:lnTo>
                  <a:lnTo>
                    <a:pt x="53674" y="58092"/>
                  </a:lnTo>
                  <a:lnTo>
                    <a:pt x="54843" y="57052"/>
                  </a:lnTo>
                  <a:lnTo>
                    <a:pt x="55980" y="55980"/>
                  </a:lnTo>
                  <a:lnTo>
                    <a:pt x="57085" y="54843"/>
                  </a:lnTo>
                  <a:lnTo>
                    <a:pt x="58092" y="53641"/>
                  </a:lnTo>
                  <a:lnTo>
                    <a:pt x="59067" y="52406"/>
                  </a:lnTo>
                  <a:lnTo>
                    <a:pt x="60009" y="51139"/>
                  </a:lnTo>
                  <a:lnTo>
                    <a:pt x="60854" y="49807"/>
                  </a:lnTo>
                  <a:lnTo>
                    <a:pt x="61634" y="48410"/>
                  </a:lnTo>
                  <a:lnTo>
                    <a:pt x="62348" y="47013"/>
                  </a:lnTo>
                  <a:lnTo>
                    <a:pt x="62706" y="46298"/>
                  </a:lnTo>
                  <a:lnTo>
                    <a:pt x="63031" y="45551"/>
                  </a:lnTo>
                  <a:lnTo>
                    <a:pt x="63323" y="44804"/>
                  </a:lnTo>
                  <a:lnTo>
                    <a:pt x="63616" y="44056"/>
                  </a:lnTo>
                  <a:lnTo>
                    <a:pt x="63875" y="43309"/>
                  </a:lnTo>
                  <a:lnTo>
                    <a:pt x="64135" y="42562"/>
                  </a:lnTo>
                  <a:lnTo>
                    <a:pt x="64363" y="41782"/>
                  </a:lnTo>
                  <a:lnTo>
                    <a:pt x="64558" y="41002"/>
                  </a:lnTo>
                  <a:lnTo>
                    <a:pt x="64753" y="40190"/>
                  </a:lnTo>
                  <a:lnTo>
                    <a:pt x="64915" y="39410"/>
                  </a:lnTo>
                  <a:lnTo>
                    <a:pt x="65078" y="38598"/>
                  </a:lnTo>
                  <a:lnTo>
                    <a:pt x="65208" y="37786"/>
                  </a:lnTo>
                  <a:lnTo>
                    <a:pt x="65337" y="36974"/>
                  </a:lnTo>
                  <a:lnTo>
                    <a:pt x="65435" y="36161"/>
                  </a:lnTo>
                  <a:lnTo>
                    <a:pt x="65500" y="35317"/>
                  </a:lnTo>
                  <a:lnTo>
                    <a:pt x="65565" y="34472"/>
                  </a:lnTo>
                  <a:lnTo>
                    <a:pt x="65597" y="33627"/>
                  </a:lnTo>
                  <a:lnTo>
                    <a:pt x="65597" y="32782"/>
                  </a:lnTo>
                  <a:lnTo>
                    <a:pt x="65597" y="31938"/>
                  </a:lnTo>
                  <a:lnTo>
                    <a:pt x="65565" y="31093"/>
                  </a:lnTo>
                  <a:lnTo>
                    <a:pt x="65500" y="30281"/>
                  </a:lnTo>
                  <a:lnTo>
                    <a:pt x="65435" y="29436"/>
                  </a:lnTo>
                  <a:lnTo>
                    <a:pt x="65337" y="28624"/>
                  </a:lnTo>
                  <a:lnTo>
                    <a:pt x="65208" y="27811"/>
                  </a:lnTo>
                  <a:lnTo>
                    <a:pt x="65078" y="26999"/>
                  </a:lnTo>
                  <a:lnTo>
                    <a:pt x="64915" y="26187"/>
                  </a:lnTo>
                  <a:lnTo>
                    <a:pt x="64753" y="25407"/>
                  </a:lnTo>
                  <a:lnTo>
                    <a:pt x="64558" y="24595"/>
                  </a:lnTo>
                  <a:lnTo>
                    <a:pt x="64363" y="23815"/>
                  </a:lnTo>
                  <a:lnTo>
                    <a:pt x="64135" y="23035"/>
                  </a:lnTo>
                  <a:lnTo>
                    <a:pt x="63875" y="22288"/>
                  </a:lnTo>
                  <a:lnTo>
                    <a:pt x="63616" y="21508"/>
                  </a:lnTo>
                  <a:lnTo>
                    <a:pt x="63323" y="20761"/>
                  </a:lnTo>
                  <a:lnTo>
                    <a:pt x="63031" y="20046"/>
                  </a:lnTo>
                  <a:lnTo>
                    <a:pt x="62706" y="19299"/>
                  </a:lnTo>
                  <a:lnTo>
                    <a:pt x="62348" y="18584"/>
                  </a:lnTo>
                  <a:lnTo>
                    <a:pt x="61634" y="17155"/>
                  </a:lnTo>
                  <a:lnTo>
                    <a:pt x="60854" y="15790"/>
                  </a:lnTo>
                  <a:lnTo>
                    <a:pt x="60009" y="14458"/>
                  </a:lnTo>
                  <a:lnTo>
                    <a:pt x="59067" y="13191"/>
                  </a:lnTo>
                  <a:lnTo>
                    <a:pt x="58092" y="11924"/>
                  </a:lnTo>
                  <a:lnTo>
                    <a:pt x="57085" y="10754"/>
                  </a:lnTo>
                  <a:lnTo>
                    <a:pt x="55980" y="9617"/>
                  </a:lnTo>
                  <a:lnTo>
                    <a:pt x="54843" y="8512"/>
                  </a:lnTo>
                  <a:lnTo>
                    <a:pt x="53674" y="7505"/>
                  </a:lnTo>
                  <a:lnTo>
                    <a:pt x="52439" y="6530"/>
                  </a:lnTo>
                  <a:lnTo>
                    <a:pt x="51139" y="5621"/>
                  </a:lnTo>
                  <a:lnTo>
                    <a:pt x="49807" y="4744"/>
                  </a:lnTo>
                  <a:lnTo>
                    <a:pt x="48443" y="3964"/>
                  </a:lnTo>
                  <a:lnTo>
                    <a:pt x="47013" y="3249"/>
                  </a:lnTo>
                  <a:lnTo>
                    <a:pt x="46298" y="2892"/>
                  </a:lnTo>
                  <a:lnTo>
                    <a:pt x="45584" y="2567"/>
                  </a:lnTo>
                  <a:lnTo>
                    <a:pt x="44836" y="2274"/>
                  </a:lnTo>
                  <a:lnTo>
                    <a:pt x="44089" y="1982"/>
                  </a:lnTo>
                  <a:lnTo>
                    <a:pt x="43309" y="1722"/>
                  </a:lnTo>
                  <a:lnTo>
                    <a:pt x="42562" y="1495"/>
                  </a:lnTo>
                  <a:lnTo>
                    <a:pt x="41782" y="1235"/>
                  </a:lnTo>
                  <a:lnTo>
                    <a:pt x="41002" y="1040"/>
                  </a:lnTo>
                  <a:lnTo>
                    <a:pt x="40223" y="845"/>
                  </a:lnTo>
                  <a:lnTo>
                    <a:pt x="39410" y="682"/>
                  </a:lnTo>
                  <a:lnTo>
                    <a:pt x="38598" y="520"/>
                  </a:lnTo>
                  <a:lnTo>
                    <a:pt x="37786" y="390"/>
                  </a:lnTo>
                  <a:lnTo>
                    <a:pt x="36974" y="260"/>
                  </a:lnTo>
                  <a:lnTo>
                    <a:pt x="36161" y="162"/>
                  </a:lnTo>
                  <a:lnTo>
                    <a:pt x="35317" y="97"/>
                  </a:lnTo>
                  <a:lnTo>
                    <a:pt x="34504" y="32"/>
                  </a:lnTo>
                  <a:lnTo>
                    <a:pt x="33660" y="32"/>
                  </a:lnTo>
                  <a:lnTo>
                    <a:pt x="328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9"/>
            <p:cNvSpPr/>
            <p:nvPr/>
          </p:nvSpPr>
          <p:spPr>
            <a:xfrm>
              <a:off x="8430765" y="-649262"/>
              <a:ext cx="1058768" cy="1369466"/>
            </a:xfrm>
            <a:custGeom>
              <a:avLst/>
              <a:gdLst/>
              <a:ahLst/>
              <a:cxnLst/>
              <a:rect l="l" t="t" r="r" b="b"/>
              <a:pathLst>
                <a:path w="32881" h="42530" extrusionOk="0">
                  <a:moveTo>
                    <a:pt x="28949" y="0"/>
                  </a:moveTo>
                  <a:lnTo>
                    <a:pt x="28624" y="33"/>
                  </a:lnTo>
                  <a:lnTo>
                    <a:pt x="28267" y="98"/>
                  </a:lnTo>
                  <a:lnTo>
                    <a:pt x="27942" y="228"/>
                  </a:lnTo>
                  <a:lnTo>
                    <a:pt x="27617" y="358"/>
                  </a:lnTo>
                  <a:lnTo>
                    <a:pt x="27292" y="520"/>
                  </a:lnTo>
                  <a:lnTo>
                    <a:pt x="27000" y="715"/>
                  </a:lnTo>
                  <a:lnTo>
                    <a:pt x="26708" y="943"/>
                  </a:lnTo>
                  <a:lnTo>
                    <a:pt x="26448" y="1203"/>
                  </a:lnTo>
                  <a:lnTo>
                    <a:pt x="26220" y="1495"/>
                  </a:lnTo>
                  <a:lnTo>
                    <a:pt x="683" y="36714"/>
                  </a:lnTo>
                  <a:lnTo>
                    <a:pt x="488" y="37039"/>
                  </a:lnTo>
                  <a:lnTo>
                    <a:pt x="326" y="37364"/>
                  </a:lnTo>
                  <a:lnTo>
                    <a:pt x="196" y="37689"/>
                  </a:lnTo>
                  <a:lnTo>
                    <a:pt x="98" y="38046"/>
                  </a:lnTo>
                  <a:lnTo>
                    <a:pt x="33" y="38404"/>
                  </a:lnTo>
                  <a:lnTo>
                    <a:pt x="1" y="38761"/>
                  </a:lnTo>
                  <a:lnTo>
                    <a:pt x="1" y="39086"/>
                  </a:lnTo>
                  <a:lnTo>
                    <a:pt x="33" y="39443"/>
                  </a:lnTo>
                  <a:lnTo>
                    <a:pt x="98" y="39801"/>
                  </a:lnTo>
                  <a:lnTo>
                    <a:pt x="228" y="40126"/>
                  </a:lnTo>
                  <a:lnTo>
                    <a:pt x="358" y="40450"/>
                  </a:lnTo>
                  <a:lnTo>
                    <a:pt x="521" y="40775"/>
                  </a:lnTo>
                  <a:lnTo>
                    <a:pt x="715" y="41068"/>
                  </a:lnTo>
                  <a:lnTo>
                    <a:pt x="943" y="41360"/>
                  </a:lnTo>
                  <a:lnTo>
                    <a:pt x="1235" y="41620"/>
                  </a:lnTo>
                  <a:lnTo>
                    <a:pt x="1528" y="41847"/>
                  </a:lnTo>
                  <a:lnTo>
                    <a:pt x="1820" y="42042"/>
                  </a:lnTo>
                  <a:lnTo>
                    <a:pt x="2145" y="42237"/>
                  </a:lnTo>
                  <a:lnTo>
                    <a:pt x="2502" y="42367"/>
                  </a:lnTo>
                  <a:lnTo>
                    <a:pt x="2827" y="42465"/>
                  </a:lnTo>
                  <a:lnTo>
                    <a:pt x="3185" y="42530"/>
                  </a:lnTo>
                  <a:lnTo>
                    <a:pt x="3899" y="42530"/>
                  </a:lnTo>
                  <a:lnTo>
                    <a:pt x="4257" y="42497"/>
                  </a:lnTo>
                  <a:lnTo>
                    <a:pt x="4582" y="42432"/>
                  </a:lnTo>
                  <a:lnTo>
                    <a:pt x="4939" y="42335"/>
                  </a:lnTo>
                  <a:lnTo>
                    <a:pt x="5264" y="42172"/>
                  </a:lnTo>
                  <a:lnTo>
                    <a:pt x="5589" y="42010"/>
                  </a:lnTo>
                  <a:lnTo>
                    <a:pt x="5881" y="41815"/>
                  </a:lnTo>
                  <a:lnTo>
                    <a:pt x="6141" y="41588"/>
                  </a:lnTo>
                  <a:lnTo>
                    <a:pt x="6401" y="41328"/>
                  </a:lnTo>
                  <a:lnTo>
                    <a:pt x="6661" y="41035"/>
                  </a:lnTo>
                  <a:lnTo>
                    <a:pt x="32166" y="5816"/>
                  </a:lnTo>
                  <a:lnTo>
                    <a:pt x="32361" y="5524"/>
                  </a:lnTo>
                  <a:lnTo>
                    <a:pt x="32556" y="5166"/>
                  </a:lnTo>
                  <a:lnTo>
                    <a:pt x="32686" y="4841"/>
                  </a:lnTo>
                  <a:lnTo>
                    <a:pt x="32783" y="4484"/>
                  </a:lnTo>
                  <a:lnTo>
                    <a:pt x="32848" y="4159"/>
                  </a:lnTo>
                  <a:lnTo>
                    <a:pt x="32881" y="3802"/>
                  </a:lnTo>
                  <a:lnTo>
                    <a:pt x="32848" y="3444"/>
                  </a:lnTo>
                  <a:lnTo>
                    <a:pt x="32816" y="3087"/>
                  </a:lnTo>
                  <a:lnTo>
                    <a:pt x="32751" y="2730"/>
                  </a:lnTo>
                  <a:lnTo>
                    <a:pt x="32653" y="2405"/>
                  </a:lnTo>
                  <a:lnTo>
                    <a:pt x="32523" y="2080"/>
                  </a:lnTo>
                  <a:lnTo>
                    <a:pt x="32328" y="1755"/>
                  </a:lnTo>
                  <a:lnTo>
                    <a:pt x="32133" y="1462"/>
                  </a:lnTo>
                  <a:lnTo>
                    <a:pt x="31906" y="1170"/>
                  </a:lnTo>
                  <a:lnTo>
                    <a:pt x="31646" y="910"/>
                  </a:lnTo>
                  <a:lnTo>
                    <a:pt x="31354" y="683"/>
                  </a:lnTo>
                  <a:lnTo>
                    <a:pt x="31029" y="488"/>
                  </a:lnTo>
                  <a:lnTo>
                    <a:pt x="30704" y="325"/>
                  </a:lnTo>
                  <a:lnTo>
                    <a:pt x="30379" y="195"/>
                  </a:lnTo>
                  <a:lnTo>
                    <a:pt x="30021" y="98"/>
                  </a:lnTo>
                  <a:lnTo>
                    <a:pt x="29664" y="33"/>
                  </a:lnTo>
                  <a:lnTo>
                    <a:pt x="293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9"/>
            <p:cNvSpPr/>
            <p:nvPr/>
          </p:nvSpPr>
          <p:spPr>
            <a:xfrm>
              <a:off x="6221226" y="3452"/>
              <a:ext cx="957274" cy="401759"/>
            </a:xfrm>
            <a:custGeom>
              <a:avLst/>
              <a:gdLst/>
              <a:ahLst/>
              <a:cxnLst/>
              <a:rect l="l" t="t" r="r" b="b"/>
              <a:pathLst>
                <a:path w="29729" h="12477" fill="none" extrusionOk="0">
                  <a:moveTo>
                    <a:pt x="27552" y="0"/>
                  </a:moveTo>
                  <a:lnTo>
                    <a:pt x="27552" y="0"/>
                  </a:lnTo>
                  <a:lnTo>
                    <a:pt x="27422" y="552"/>
                  </a:lnTo>
                  <a:lnTo>
                    <a:pt x="27292" y="1072"/>
                  </a:lnTo>
                  <a:lnTo>
                    <a:pt x="27097" y="1625"/>
                  </a:lnTo>
                  <a:lnTo>
                    <a:pt x="26934" y="2144"/>
                  </a:lnTo>
                  <a:lnTo>
                    <a:pt x="26707" y="2632"/>
                  </a:lnTo>
                  <a:lnTo>
                    <a:pt x="26480" y="3152"/>
                  </a:lnTo>
                  <a:lnTo>
                    <a:pt x="26220" y="3639"/>
                  </a:lnTo>
                  <a:lnTo>
                    <a:pt x="25960" y="4094"/>
                  </a:lnTo>
                  <a:lnTo>
                    <a:pt x="25635" y="4549"/>
                  </a:lnTo>
                  <a:lnTo>
                    <a:pt x="25342" y="5004"/>
                  </a:lnTo>
                  <a:lnTo>
                    <a:pt x="25018" y="5458"/>
                  </a:lnTo>
                  <a:lnTo>
                    <a:pt x="24660" y="5848"/>
                  </a:lnTo>
                  <a:lnTo>
                    <a:pt x="24303" y="6271"/>
                  </a:lnTo>
                  <a:lnTo>
                    <a:pt x="23913" y="6661"/>
                  </a:lnTo>
                  <a:lnTo>
                    <a:pt x="23523" y="7018"/>
                  </a:lnTo>
                  <a:lnTo>
                    <a:pt x="23101" y="7375"/>
                  </a:lnTo>
                  <a:lnTo>
                    <a:pt x="22678" y="7733"/>
                  </a:lnTo>
                  <a:lnTo>
                    <a:pt x="22223" y="8058"/>
                  </a:lnTo>
                  <a:lnTo>
                    <a:pt x="21769" y="8350"/>
                  </a:lnTo>
                  <a:lnTo>
                    <a:pt x="21314" y="8642"/>
                  </a:lnTo>
                  <a:lnTo>
                    <a:pt x="20826" y="8902"/>
                  </a:lnTo>
                  <a:lnTo>
                    <a:pt x="20339" y="9130"/>
                  </a:lnTo>
                  <a:lnTo>
                    <a:pt x="19852" y="9357"/>
                  </a:lnTo>
                  <a:lnTo>
                    <a:pt x="19332" y="9552"/>
                  </a:lnTo>
                  <a:lnTo>
                    <a:pt x="18812" y="9747"/>
                  </a:lnTo>
                  <a:lnTo>
                    <a:pt x="18260" y="9910"/>
                  </a:lnTo>
                  <a:lnTo>
                    <a:pt x="17707" y="10039"/>
                  </a:lnTo>
                  <a:lnTo>
                    <a:pt x="17155" y="10137"/>
                  </a:lnTo>
                  <a:lnTo>
                    <a:pt x="16603" y="10234"/>
                  </a:lnTo>
                  <a:lnTo>
                    <a:pt x="16018" y="10299"/>
                  </a:lnTo>
                  <a:lnTo>
                    <a:pt x="15465" y="10332"/>
                  </a:lnTo>
                  <a:lnTo>
                    <a:pt x="14881" y="10332"/>
                  </a:lnTo>
                  <a:lnTo>
                    <a:pt x="14881" y="10332"/>
                  </a:lnTo>
                  <a:lnTo>
                    <a:pt x="14296" y="10332"/>
                  </a:lnTo>
                  <a:lnTo>
                    <a:pt x="13711" y="10299"/>
                  </a:lnTo>
                  <a:lnTo>
                    <a:pt x="13159" y="10234"/>
                  </a:lnTo>
                  <a:lnTo>
                    <a:pt x="12574" y="10137"/>
                  </a:lnTo>
                  <a:lnTo>
                    <a:pt x="12022" y="10039"/>
                  </a:lnTo>
                  <a:lnTo>
                    <a:pt x="11469" y="9910"/>
                  </a:lnTo>
                  <a:lnTo>
                    <a:pt x="10949" y="9747"/>
                  </a:lnTo>
                  <a:lnTo>
                    <a:pt x="10430" y="9552"/>
                  </a:lnTo>
                  <a:lnTo>
                    <a:pt x="9910" y="9357"/>
                  </a:lnTo>
                  <a:lnTo>
                    <a:pt x="9390" y="9130"/>
                  </a:lnTo>
                  <a:lnTo>
                    <a:pt x="8902" y="8902"/>
                  </a:lnTo>
                  <a:lnTo>
                    <a:pt x="8415" y="8642"/>
                  </a:lnTo>
                  <a:lnTo>
                    <a:pt x="7960" y="8350"/>
                  </a:lnTo>
                  <a:lnTo>
                    <a:pt x="7505" y="8058"/>
                  </a:lnTo>
                  <a:lnTo>
                    <a:pt x="7083" y="7733"/>
                  </a:lnTo>
                  <a:lnTo>
                    <a:pt x="6628" y="7375"/>
                  </a:lnTo>
                  <a:lnTo>
                    <a:pt x="6238" y="7018"/>
                  </a:lnTo>
                  <a:lnTo>
                    <a:pt x="5816" y="6661"/>
                  </a:lnTo>
                  <a:lnTo>
                    <a:pt x="5459" y="6271"/>
                  </a:lnTo>
                  <a:lnTo>
                    <a:pt x="5101" y="5848"/>
                  </a:lnTo>
                  <a:lnTo>
                    <a:pt x="4744" y="5458"/>
                  </a:lnTo>
                  <a:lnTo>
                    <a:pt x="4419" y="5004"/>
                  </a:lnTo>
                  <a:lnTo>
                    <a:pt x="4094" y="4549"/>
                  </a:lnTo>
                  <a:lnTo>
                    <a:pt x="3802" y="4094"/>
                  </a:lnTo>
                  <a:lnTo>
                    <a:pt x="3542" y="3639"/>
                  </a:lnTo>
                  <a:lnTo>
                    <a:pt x="3282" y="3152"/>
                  </a:lnTo>
                  <a:lnTo>
                    <a:pt x="3054" y="2632"/>
                  </a:lnTo>
                  <a:lnTo>
                    <a:pt x="2827" y="2144"/>
                  </a:lnTo>
                  <a:lnTo>
                    <a:pt x="2632" y="1625"/>
                  </a:lnTo>
                  <a:lnTo>
                    <a:pt x="2469" y="1072"/>
                  </a:lnTo>
                  <a:lnTo>
                    <a:pt x="2307" y="552"/>
                  </a:lnTo>
                  <a:lnTo>
                    <a:pt x="2210" y="0"/>
                  </a:lnTo>
                  <a:lnTo>
                    <a:pt x="0" y="0"/>
                  </a:lnTo>
                  <a:lnTo>
                    <a:pt x="0" y="0"/>
                  </a:lnTo>
                  <a:lnTo>
                    <a:pt x="130" y="650"/>
                  </a:lnTo>
                  <a:lnTo>
                    <a:pt x="293" y="1300"/>
                  </a:lnTo>
                  <a:lnTo>
                    <a:pt x="488" y="1949"/>
                  </a:lnTo>
                  <a:lnTo>
                    <a:pt x="715" y="2567"/>
                  </a:lnTo>
                  <a:lnTo>
                    <a:pt x="942" y="3184"/>
                  </a:lnTo>
                  <a:lnTo>
                    <a:pt x="1202" y="3769"/>
                  </a:lnTo>
                  <a:lnTo>
                    <a:pt x="1495" y="4354"/>
                  </a:lnTo>
                  <a:lnTo>
                    <a:pt x="1820" y="4939"/>
                  </a:lnTo>
                  <a:lnTo>
                    <a:pt x="2145" y="5491"/>
                  </a:lnTo>
                  <a:lnTo>
                    <a:pt x="2502" y="6043"/>
                  </a:lnTo>
                  <a:lnTo>
                    <a:pt x="2892" y="6563"/>
                  </a:lnTo>
                  <a:lnTo>
                    <a:pt x="3282" y="7050"/>
                  </a:lnTo>
                  <a:lnTo>
                    <a:pt x="3737" y="7538"/>
                  </a:lnTo>
                  <a:lnTo>
                    <a:pt x="4159" y="8025"/>
                  </a:lnTo>
                  <a:lnTo>
                    <a:pt x="4646" y="8480"/>
                  </a:lnTo>
                  <a:lnTo>
                    <a:pt x="5134" y="8902"/>
                  </a:lnTo>
                  <a:lnTo>
                    <a:pt x="5621" y="9292"/>
                  </a:lnTo>
                  <a:lnTo>
                    <a:pt x="6141" y="9682"/>
                  </a:lnTo>
                  <a:lnTo>
                    <a:pt x="6693" y="10072"/>
                  </a:lnTo>
                  <a:lnTo>
                    <a:pt x="7245" y="10397"/>
                  </a:lnTo>
                  <a:lnTo>
                    <a:pt x="7798" y="10722"/>
                  </a:lnTo>
                  <a:lnTo>
                    <a:pt x="8383" y="11014"/>
                  </a:lnTo>
                  <a:lnTo>
                    <a:pt x="8967" y="11274"/>
                  </a:lnTo>
                  <a:lnTo>
                    <a:pt x="9585" y="11534"/>
                  </a:lnTo>
                  <a:lnTo>
                    <a:pt x="10202" y="11761"/>
                  </a:lnTo>
                  <a:lnTo>
                    <a:pt x="10852" y="11956"/>
                  </a:lnTo>
                  <a:lnTo>
                    <a:pt x="11502" y="12119"/>
                  </a:lnTo>
                  <a:lnTo>
                    <a:pt x="12151" y="12249"/>
                  </a:lnTo>
                  <a:lnTo>
                    <a:pt x="12834" y="12346"/>
                  </a:lnTo>
                  <a:lnTo>
                    <a:pt x="13484" y="12411"/>
                  </a:lnTo>
                  <a:lnTo>
                    <a:pt x="14166" y="12476"/>
                  </a:lnTo>
                  <a:lnTo>
                    <a:pt x="14881" y="12476"/>
                  </a:lnTo>
                  <a:lnTo>
                    <a:pt x="14881" y="12476"/>
                  </a:lnTo>
                  <a:lnTo>
                    <a:pt x="15563" y="12476"/>
                  </a:lnTo>
                  <a:lnTo>
                    <a:pt x="16245" y="12411"/>
                  </a:lnTo>
                  <a:lnTo>
                    <a:pt x="16928" y="12346"/>
                  </a:lnTo>
                  <a:lnTo>
                    <a:pt x="17610" y="12249"/>
                  </a:lnTo>
                  <a:lnTo>
                    <a:pt x="18260" y="12119"/>
                  </a:lnTo>
                  <a:lnTo>
                    <a:pt x="18909" y="11956"/>
                  </a:lnTo>
                  <a:lnTo>
                    <a:pt x="19527" y="11761"/>
                  </a:lnTo>
                  <a:lnTo>
                    <a:pt x="20144" y="11534"/>
                  </a:lnTo>
                  <a:lnTo>
                    <a:pt x="20761" y="11274"/>
                  </a:lnTo>
                  <a:lnTo>
                    <a:pt x="21379" y="11014"/>
                  </a:lnTo>
                  <a:lnTo>
                    <a:pt x="21963" y="10722"/>
                  </a:lnTo>
                  <a:lnTo>
                    <a:pt x="22516" y="10397"/>
                  </a:lnTo>
                  <a:lnTo>
                    <a:pt x="23068" y="10072"/>
                  </a:lnTo>
                  <a:lnTo>
                    <a:pt x="23620" y="9682"/>
                  </a:lnTo>
                  <a:lnTo>
                    <a:pt x="24140" y="9292"/>
                  </a:lnTo>
                  <a:lnTo>
                    <a:pt x="24628" y="8902"/>
                  </a:lnTo>
                  <a:lnTo>
                    <a:pt x="25115" y="8480"/>
                  </a:lnTo>
                  <a:lnTo>
                    <a:pt x="25570" y="8025"/>
                  </a:lnTo>
                  <a:lnTo>
                    <a:pt x="26025" y="7538"/>
                  </a:lnTo>
                  <a:lnTo>
                    <a:pt x="26447" y="7050"/>
                  </a:lnTo>
                  <a:lnTo>
                    <a:pt x="26837" y="6563"/>
                  </a:lnTo>
                  <a:lnTo>
                    <a:pt x="27227" y="6043"/>
                  </a:lnTo>
                  <a:lnTo>
                    <a:pt x="27584" y="5491"/>
                  </a:lnTo>
                  <a:lnTo>
                    <a:pt x="27942" y="4939"/>
                  </a:lnTo>
                  <a:lnTo>
                    <a:pt x="28234" y="4354"/>
                  </a:lnTo>
                  <a:lnTo>
                    <a:pt x="28526" y="3769"/>
                  </a:lnTo>
                  <a:lnTo>
                    <a:pt x="28819" y="3184"/>
                  </a:lnTo>
                  <a:lnTo>
                    <a:pt x="29046" y="2567"/>
                  </a:lnTo>
                  <a:lnTo>
                    <a:pt x="29241" y="1949"/>
                  </a:lnTo>
                  <a:lnTo>
                    <a:pt x="29436" y="1300"/>
                  </a:lnTo>
                  <a:lnTo>
                    <a:pt x="29599" y="650"/>
                  </a:lnTo>
                  <a:lnTo>
                    <a:pt x="29729" y="0"/>
                  </a:lnTo>
                  <a:lnTo>
                    <a:pt x="27552" y="0"/>
                  </a:lnTo>
                  <a:close/>
                </a:path>
              </a:pathLst>
            </a:custGeom>
            <a:noFill/>
            <a:ln w="89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9"/>
            <p:cNvSpPr/>
            <p:nvPr/>
          </p:nvSpPr>
          <p:spPr>
            <a:xfrm>
              <a:off x="8430786" y="173037"/>
              <a:ext cx="1058736" cy="1369498"/>
            </a:xfrm>
            <a:custGeom>
              <a:avLst/>
              <a:gdLst/>
              <a:ahLst/>
              <a:cxnLst/>
              <a:rect l="l" t="t" r="r" b="b"/>
              <a:pathLst>
                <a:path w="32880" h="42531" extrusionOk="0">
                  <a:moveTo>
                    <a:pt x="28981" y="1"/>
                  </a:moveTo>
                  <a:lnTo>
                    <a:pt x="28624" y="33"/>
                  </a:lnTo>
                  <a:lnTo>
                    <a:pt x="28266" y="98"/>
                  </a:lnTo>
                  <a:lnTo>
                    <a:pt x="27942" y="196"/>
                  </a:lnTo>
                  <a:lnTo>
                    <a:pt x="27617" y="358"/>
                  </a:lnTo>
                  <a:lnTo>
                    <a:pt x="27292" y="521"/>
                  </a:lnTo>
                  <a:lnTo>
                    <a:pt x="26999" y="715"/>
                  </a:lnTo>
                  <a:lnTo>
                    <a:pt x="26707" y="943"/>
                  </a:lnTo>
                  <a:lnTo>
                    <a:pt x="26447" y="1203"/>
                  </a:lnTo>
                  <a:lnTo>
                    <a:pt x="26220" y="1495"/>
                  </a:lnTo>
                  <a:lnTo>
                    <a:pt x="715" y="36714"/>
                  </a:lnTo>
                  <a:lnTo>
                    <a:pt x="487" y="37039"/>
                  </a:lnTo>
                  <a:lnTo>
                    <a:pt x="325" y="37364"/>
                  </a:lnTo>
                  <a:lnTo>
                    <a:pt x="195" y="37689"/>
                  </a:lnTo>
                  <a:lnTo>
                    <a:pt x="98" y="38046"/>
                  </a:lnTo>
                  <a:lnTo>
                    <a:pt x="33" y="38404"/>
                  </a:lnTo>
                  <a:lnTo>
                    <a:pt x="0" y="38729"/>
                  </a:lnTo>
                  <a:lnTo>
                    <a:pt x="0" y="39086"/>
                  </a:lnTo>
                  <a:lnTo>
                    <a:pt x="33" y="39444"/>
                  </a:lnTo>
                  <a:lnTo>
                    <a:pt x="130" y="39801"/>
                  </a:lnTo>
                  <a:lnTo>
                    <a:pt x="228" y="40126"/>
                  </a:lnTo>
                  <a:lnTo>
                    <a:pt x="357" y="40451"/>
                  </a:lnTo>
                  <a:lnTo>
                    <a:pt x="520" y="40776"/>
                  </a:lnTo>
                  <a:lnTo>
                    <a:pt x="747" y="41068"/>
                  </a:lnTo>
                  <a:lnTo>
                    <a:pt x="975" y="41360"/>
                  </a:lnTo>
                  <a:lnTo>
                    <a:pt x="1235" y="41620"/>
                  </a:lnTo>
                  <a:lnTo>
                    <a:pt x="1527" y="41848"/>
                  </a:lnTo>
                  <a:lnTo>
                    <a:pt x="1852" y="42043"/>
                  </a:lnTo>
                  <a:lnTo>
                    <a:pt x="2177" y="42238"/>
                  </a:lnTo>
                  <a:lnTo>
                    <a:pt x="2502" y="42368"/>
                  </a:lnTo>
                  <a:lnTo>
                    <a:pt x="2859" y="42465"/>
                  </a:lnTo>
                  <a:lnTo>
                    <a:pt x="3217" y="42530"/>
                  </a:lnTo>
                  <a:lnTo>
                    <a:pt x="3899" y="42530"/>
                  </a:lnTo>
                  <a:lnTo>
                    <a:pt x="4256" y="42498"/>
                  </a:lnTo>
                  <a:lnTo>
                    <a:pt x="4614" y="42433"/>
                  </a:lnTo>
                  <a:lnTo>
                    <a:pt x="4939" y="42335"/>
                  </a:lnTo>
                  <a:lnTo>
                    <a:pt x="5263" y="42173"/>
                  </a:lnTo>
                  <a:lnTo>
                    <a:pt x="5588" y="42010"/>
                  </a:lnTo>
                  <a:lnTo>
                    <a:pt x="5881" y="41815"/>
                  </a:lnTo>
                  <a:lnTo>
                    <a:pt x="6173" y="41588"/>
                  </a:lnTo>
                  <a:lnTo>
                    <a:pt x="6433" y="41328"/>
                  </a:lnTo>
                  <a:lnTo>
                    <a:pt x="6661" y="41036"/>
                  </a:lnTo>
                  <a:lnTo>
                    <a:pt x="32165" y="5816"/>
                  </a:lnTo>
                  <a:lnTo>
                    <a:pt x="32393" y="5524"/>
                  </a:lnTo>
                  <a:lnTo>
                    <a:pt x="32555" y="5167"/>
                  </a:lnTo>
                  <a:lnTo>
                    <a:pt x="32685" y="4842"/>
                  </a:lnTo>
                  <a:lnTo>
                    <a:pt x="32783" y="4484"/>
                  </a:lnTo>
                  <a:lnTo>
                    <a:pt x="32848" y="4159"/>
                  </a:lnTo>
                  <a:lnTo>
                    <a:pt x="32880" y="3802"/>
                  </a:lnTo>
                  <a:lnTo>
                    <a:pt x="32880" y="3445"/>
                  </a:lnTo>
                  <a:lnTo>
                    <a:pt x="32815" y="3087"/>
                  </a:lnTo>
                  <a:lnTo>
                    <a:pt x="32750" y="2730"/>
                  </a:lnTo>
                  <a:lnTo>
                    <a:pt x="32653" y="2405"/>
                  </a:lnTo>
                  <a:lnTo>
                    <a:pt x="32523" y="2080"/>
                  </a:lnTo>
                  <a:lnTo>
                    <a:pt x="32360" y="1755"/>
                  </a:lnTo>
                  <a:lnTo>
                    <a:pt x="32133" y="1463"/>
                  </a:lnTo>
                  <a:lnTo>
                    <a:pt x="31905" y="1170"/>
                  </a:lnTo>
                  <a:lnTo>
                    <a:pt x="31645" y="910"/>
                  </a:lnTo>
                  <a:lnTo>
                    <a:pt x="31353" y="683"/>
                  </a:lnTo>
                  <a:lnTo>
                    <a:pt x="31028" y="488"/>
                  </a:lnTo>
                  <a:lnTo>
                    <a:pt x="30703" y="326"/>
                  </a:lnTo>
                  <a:lnTo>
                    <a:pt x="30378" y="196"/>
                  </a:lnTo>
                  <a:lnTo>
                    <a:pt x="30021" y="98"/>
                  </a:lnTo>
                  <a:lnTo>
                    <a:pt x="29664" y="33"/>
                  </a:lnTo>
                  <a:lnTo>
                    <a:pt x="293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9"/>
            <p:cNvSpPr/>
            <p:nvPr/>
          </p:nvSpPr>
          <p:spPr>
            <a:xfrm>
              <a:off x="5439351" y="377033"/>
              <a:ext cx="45016" cy="45016"/>
            </a:xfrm>
            <a:custGeom>
              <a:avLst/>
              <a:gdLst/>
              <a:ahLst/>
              <a:cxnLst/>
              <a:rect l="l" t="t" r="r" b="b"/>
              <a:pathLst>
                <a:path w="1398" h="1398" extrusionOk="0">
                  <a:moveTo>
                    <a:pt x="553" y="1"/>
                  </a:moveTo>
                  <a:lnTo>
                    <a:pt x="423" y="33"/>
                  </a:lnTo>
                  <a:lnTo>
                    <a:pt x="293" y="98"/>
                  </a:lnTo>
                  <a:lnTo>
                    <a:pt x="196" y="196"/>
                  </a:lnTo>
                  <a:lnTo>
                    <a:pt x="98" y="293"/>
                  </a:lnTo>
                  <a:lnTo>
                    <a:pt x="33" y="423"/>
                  </a:lnTo>
                  <a:lnTo>
                    <a:pt x="1" y="553"/>
                  </a:lnTo>
                  <a:lnTo>
                    <a:pt x="1" y="683"/>
                  </a:lnTo>
                  <a:lnTo>
                    <a:pt x="1" y="813"/>
                  </a:lnTo>
                  <a:lnTo>
                    <a:pt x="33" y="943"/>
                  </a:lnTo>
                  <a:lnTo>
                    <a:pt x="98" y="1073"/>
                  </a:lnTo>
                  <a:lnTo>
                    <a:pt x="196" y="1170"/>
                  </a:lnTo>
                  <a:lnTo>
                    <a:pt x="293" y="1268"/>
                  </a:lnTo>
                  <a:lnTo>
                    <a:pt x="423" y="1333"/>
                  </a:lnTo>
                  <a:lnTo>
                    <a:pt x="553" y="1365"/>
                  </a:lnTo>
                  <a:lnTo>
                    <a:pt x="683" y="1398"/>
                  </a:lnTo>
                  <a:lnTo>
                    <a:pt x="813" y="1365"/>
                  </a:lnTo>
                  <a:lnTo>
                    <a:pt x="943" y="1333"/>
                  </a:lnTo>
                  <a:lnTo>
                    <a:pt x="1073" y="1268"/>
                  </a:lnTo>
                  <a:lnTo>
                    <a:pt x="1170" y="1170"/>
                  </a:lnTo>
                  <a:lnTo>
                    <a:pt x="1268" y="1073"/>
                  </a:lnTo>
                  <a:lnTo>
                    <a:pt x="1333" y="943"/>
                  </a:lnTo>
                  <a:lnTo>
                    <a:pt x="1365" y="813"/>
                  </a:lnTo>
                  <a:lnTo>
                    <a:pt x="1398" y="683"/>
                  </a:lnTo>
                  <a:lnTo>
                    <a:pt x="1365" y="553"/>
                  </a:lnTo>
                  <a:lnTo>
                    <a:pt x="1333" y="423"/>
                  </a:lnTo>
                  <a:lnTo>
                    <a:pt x="1268" y="293"/>
                  </a:lnTo>
                  <a:lnTo>
                    <a:pt x="1170" y="196"/>
                  </a:lnTo>
                  <a:lnTo>
                    <a:pt x="1073" y="98"/>
                  </a:lnTo>
                  <a:lnTo>
                    <a:pt x="943"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9"/>
            <p:cNvSpPr/>
            <p:nvPr/>
          </p:nvSpPr>
          <p:spPr>
            <a:xfrm>
              <a:off x="5536659" y="377033"/>
              <a:ext cx="45016" cy="45016"/>
            </a:xfrm>
            <a:custGeom>
              <a:avLst/>
              <a:gdLst/>
              <a:ahLst/>
              <a:cxnLst/>
              <a:rect l="l" t="t" r="r" b="b"/>
              <a:pathLst>
                <a:path w="1398" h="1398" extrusionOk="0">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3" y="1365"/>
                  </a:lnTo>
                  <a:lnTo>
                    <a:pt x="943" y="1333"/>
                  </a:lnTo>
                  <a:lnTo>
                    <a:pt x="1072" y="1268"/>
                  </a:lnTo>
                  <a:lnTo>
                    <a:pt x="1170" y="1170"/>
                  </a:lnTo>
                  <a:lnTo>
                    <a:pt x="1267" y="1073"/>
                  </a:lnTo>
                  <a:lnTo>
                    <a:pt x="1332" y="943"/>
                  </a:lnTo>
                  <a:lnTo>
                    <a:pt x="1365" y="813"/>
                  </a:lnTo>
                  <a:lnTo>
                    <a:pt x="1397" y="683"/>
                  </a:lnTo>
                  <a:lnTo>
                    <a:pt x="1365" y="553"/>
                  </a:lnTo>
                  <a:lnTo>
                    <a:pt x="1332" y="423"/>
                  </a:lnTo>
                  <a:lnTo>
                    <a:pt x="1267" y="293"/>
                  </a:lnTo>
                  <a:lnTo>
                    <a:pt x="1170" y="196"/>
                  </a:lnTo>
                  <a:lnTo>
                    <a:pt x="1072" y="98"/>
                  </a:lnTo>
                  <a:lnTo>
                    <a:pt x="943"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9"/>
            <p:cNvSpPr/>
            <p:nvPr/>
          </p:nvSpPr>
          <p:spPr>
            <a:xfrm>
              <a:off x="5633936" y="377033"/>
              <a:ext cx="45016" cy="45016"/>
            </a:xfrm>
            <a:custGeom>
              <a:avLst/>
              <a:gdLst/>
              <a:ahLst/>
              <a:cxnLst/>
              <a:rect l="l" t="t" r="r" b="b"/>
              <a:pathLst>
                <a:path w="1398" h="1398" extrusionOk="0">
                  <a:moveTo>
                    <a:pt x="553" y="1"/>
                  </a:moveTo>
                  <a:lnTo>
                    <a:pt x="423" y="33"/>
                  </a:lnTo>
                  <a:lnTo>
                    <a:pt x="293" y="98"/>
                  </a:lnTo>
                  <a:lnTo>
                    <a:pt x="196" y="196"/>
                  </a:lnTo>
                  <a:lnTo>
                    <a:pt x="98" y="293"/>
                  </a:lnTo>
                  <a:lnTo>
                    <a:pt x="33" y="423"/>
                  </a:lnTo>
                  <a:lnTo>
                    <a:pt x="1" y="553"/>
                  </a:lnTo>
                  <a:lnTo>
                    <a:pt x="1" y="683"/>
                  </a:lnTo>
                  <a:lnTo>
                    <a:pt x="1" y="813"/>
                  </a:lnTo>
                  <a:lnTo>
                    <a:pt x="33" y="943"/>
                  </a:lnTo>
                  <a:lnTo>
                    <a:pt x="98" y="1073"/>
                  </a:lnTo>
                  <a:lnTo>
                    <a:pt x="196" y="1170"/>
                  </a:lnTo>
                  <a:lnTo>
                    <a:pt x="293" y="1268"/>
                  </a:lnTo>
                  <a:lnTo>
                    <a:pt x="423" y="1333"/>
                  </a:lnTo>
                  <a:lnTo>
                    <a:pt x="553" y="1365"/>
                  </a:lnTo>
                  <a:lnTo>
                    <a:pt x="683" y="1398"/>
                  </a:lnTo>
                  <a:lnTo>
                    <a:pt x="813" y="1365"/>
                  </a:lnTo>
                  <a:lnTo>
                    <a:pt x="943" y="1333"/>
                  </a:lnTo>
                  <a:lnTo>
                    <a:pt x="1073" y="1268"/>
                  </a:lnTo>
                  <a:lnTo>
                    <a:pt x="1171" y="1170"/>
                  </a:lnTo>
                  <a:lnTo>
                    <a:pt x="1268" y="1073"/>
                  </a:lnTo>
                  <a:lnTo>
                    <a:pt x="1333" y="943"/>
                  </a:lnTo>
                  <a:lnTo>
                    <a:pt x="1365" y="813"/>
                  </a:lnTo>
                  <a:lnTo>
                    <a:pt x="1398" y="683"/>
                  </a:lnTo>
                  <a:lnTo>
                    <a:pt x="1365" y="553"/>
                  </a:lnTo>
                  <a:lnTo>
                    <a:pt x="1333" y="423"/>
                  </a:lnTo>
                  <a:lnTo>
                    <a:pt x="1268" y="293"/>
                  </a:lnTo>
                  <a:lnTo>
                    <a:pt x="1171" y="196"/>
                  </a:lnTo>
                  <a:lnTo>
                    <a:pt x="1073" y="98"/>
                  </a:lnTo>
                  <a:lnTo>
                    <a:pt x="943"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9"/>
            <p:cNvSpPr/>
            <p:nvPr/>
          </p:nvSpPr>
          <p:spPr>
            <a:xfrm rot="-5400000">
              <a:off x="1812879" y="-287320"/>
              <a:ext cx="402822" cy="957306"/>
            </a:xfrm>
            <a:custGeom>
              <a:avLst/>
              <a:gdLst/>
              <a:ahLst/>
              <a:cxnLst/>
              <a:rect l="l" t="t" r="r" b="b"/>
              <a:pathLst>
                <a:path w="12510" h="29730" fill="none" extrusionOk="0">
                  <a:moveTo>
                    <a:pt x="12509" y="27552"/>
                  </a:moveTo>
                  <a:lnTo>
                    <a:pt x="12509" y="27552"/>
                  </a:lnTo>
                  <a:lnTo>
                    <a:pt x="11957" y="27423"/>
                  </a:lnTo>
                  <a:lnTo>
                    <a:pt x="11405" y="27293"/>
                  </a:lnTo>
                  <a:lnTo>
                    <a:pt x="10885" y="27098"/>
                  </a:lnTo>
                  <a:lnTo>
                    <a:pt x="10365" y="26903"/>
                  </a:lnTo>
                  <a:lnTo>
                    <a:pt x="9845" y="26708"/>
                  </a:lnTo>
                  <a:lnTo>
                    <a:pt x="9358" y="26480"/>
                  </a:lnTo>
                  <a:lnTo>
                    <a:pt x="8870" y="26220"/>
                  </a:lnTo>
                  <a:lnTo>
                    <a:pt x="8383" y="25928"/>
                  </a:lnTo>
                  <a:lnTo>
                    <a:pt x="7928" y="25636"/>
                  </a:lnTo>
                  <a:lnTo>
                    <a:pt x="7473" y="25343"/>
                  </a:lnTo>
                  <a:lnTo>
                    <a:pt x="7051" y="25018"/>
                  </a:lnTo>
                  <a:lnTo>
                    <a:pt x="6629" y="24661"/>
                  </a:lnTo>
                  <a:lnTo>
                    <a:pt x="6239" y="24303"/>
                  </a:lnTo>
                  <a:lnTo>
                    <a:pt x="5849" y="23914"/>
                  </a:lnTo>
                  <a:lnTo>
                    <a:pt x="5459" y="23524"/>
                  </a:lnTo>
                  <a:lnTo>
                    <a:pt x="5102" y="23101"/>
                  </a:lnTo>
                  <a:lnTo>
                    <a:pt x="4777" y="22679"/>
                  </a:lnTo>
                  <a:lnTo>
                    <a:pt x="4452" y="22224"/>
                  </a:lnTo>
                  <a:lnTo>
                    <a:pt x="4159" y="21769"/>
                  </a:lnTo>
                  <a:lnTo>
                    <a:pt x="3867" y="21314"/>
                  </a:lnTo>
                  <a:lnTo>
                    <a:pt x="3607" y="20827"/>
                  </a:lnTo>
                  <a:lnTo>
                    <a:pt x="3347" y="20340"/>
                  </a:lnTo>
                  <a:lnTo>
                    <a:pt x="3152" y="19820"/>
                  </a:lnTo>
                  <a:lnTo>
                    <a:pt x="2925" y="19333"/>
                  </a:lnTo>
                  <a:lnTo>
                    <a:pt x="2762" y="18780"/>
                  </a:lnTo>
                  <a:lnTo>
                    <a:pt x="2600" y="18260"/>
                  </a:lnTo>
                  <a:lnTo>
                    <a:pt x="2470" y="17708"/>
                  </a:lnTo>
                  <a:lnTo>
                    <a:pt x="2340" y="17156"/>
                  </a:lnTo>
                  <a:lnTo>
                    <a:pt x="2275" y="16603"/>
                  </a:lnTo>
                  <a:lnTo>
                    <a:pt x="2210" y="16019"/>
                  </a:lnTo>
                  <a:lnTo>
                    <a:pt x="2178" y="15466"/>
                  </a:lnTo>
                  <a:lnTo>
                    <a:pt x="2145" y="14881"/>
                  </a:lnTo>
                  <a:lnTo>
                    <a:pt x="2145" y="14881"/>
                  </a:lnTo>
                  <a:lnTo>
                    <a:pt x="2178" y="14297"/>
                  </a:lnTo>
                  <a:lnTo>
                    <a:pt x="2210" y="13712"/>
                  </a:lnTo>
                  <a:lnTo>
                    <a:pt x="2275" y="13127"/>
                  </a:lnTo>
                  <a:lnTo>
                    <a:pt x="2340" y="12575"/>
                  </a:lnTo>
                  <a:lnTo>
                    <a:pt x="2470" y="12022"/>
                  </a:lnTo>
                  <a:lnTo>
                    <a:pt x="2600" y="11470"/>
                  </a:lnTo>
                  <a:lnTo>
                    <a:pt x="2762" y="10950"/>
                  </a:lnTo>
                  <a:lnTo>
                    <a:pt x="2925" y="10430"/>
                  </a:lnTo>
                  <a:lnTo>
                    <a:pt x="3152" y="9910"/>
                  </a:lnTo>
                  <a:lnTo>
                    <a:pt x="3347" y="9391"/>
                  </a:lnTo>
                  <a:lnTo>
                    <a:pt x="3607" y="8903"/>
                  </a:lnTo>
                  <a:lnTo>
                    <a:pt x="3867" y="8416"/>
                  </a:lnTo>
                  <a:lnTo>
                    <a:pt x="4159" y="7961"/>
                  </a:lnTo>
                  <a:lnTo>
                    <a:pt x="4452" y="7506"/>
                  </a:lnTo>
                  <a:lnTo>
                    <a:pt x="4777" y="7051"/>
                  </a:lnTo>
                  <a:lnTo>
                    <a:pt x="5102" y="6629"/>
                  </a:lnTo>
                  <a:lnTo>
                    <a:pt x="5459" y="6239"/>
                  </a:lnTo>
                  <a:lnTo>
                    <a:pt x="5849" y="5817"/>
                  </a:lnTo>
                  <a:lnTo>
                    <a:pt x="6239" y="5459"/>
                  </a:lnTo>
                  <a:lnTo>
                    <a:pt x="6629" y="5069"/>
                  </a:lnTo>
                  <a:lnTo>
                    <a:pt x="7051" y="4745"/>
                  </a:lnTo>
                  <a:lnTo>
                    <a:pt x="7473" y="4420"/>
                  </a:lnTo>
                  <a:lnTo>
                    <a:pt x="7928" y="4095"/>
                  </a:lnTo>
                  <a:lnTo>
                    <a:pt x="8383" y="3802"/>
                  </a:lnTo>
                  <a:lnTo>
                    <a:pt x="8870" y="3510"/>
                  </a:lnTo>
                  <a:lnTo>
                    <a:pt x="9358" y="3282"/>
                  </a:lnTo>
                  <a:lnTo>
                    <a:pt x="9845" y="3023"/>
                  </a:lnTo>
                  <a:lnTo>
                    <a:pt x="10365" y="2828"/>
                  </a:lnTo>
                  <a:lnTo>
                    <a:pt x="10885" y="2633"/>
                  </a:lnTo>
                  <a:lnTo>
                    <a:pt x="11405" y="2470"/>
                  </a:lnTo>
                  <a:lnTo>
                    <a:pt x="11957" y="2308"/>
                  </a:lnTo>
                  <a:lnTo>
                    <a:pt x="12509" y="2178"/>
                  </a:lnTo>
                  <a:lnTo>
                    <a:pt x="12509" y="1"/>
                  </a:lnTo>
                  <a:lnTo>
                    <a:pt x="12509" y="1"/>
                  </a:lnTo>
                  <a:lnTo>
                    <a:pt x="11860" y="131"/>
                  </a:lnTo>
                  <a:lnTo>
                    <a:pt x="11210" y="293"/>
                  </a:lnTo>
                  <a:lnTo>
                    <a:pt x="10560" y="488"/>
                  </a:lnTo>
                  <a:lnTo>
                    <a:pt x="9943" y="683"/>
                  </a:lnTo>
                  <a:lnTo>
                    <a:pt x="9325" y="943"/>
                  </a:lnTo>
                  <a:lnTo>
                    <a:pt x="8708" y="1203"/>
                  </a:lnTo>
                  <a:lnTo>
                    <a:pt x="8123" y="1496"/>
                  </a:lnTo>
                  <a:lnTo>
                    <a:pt x="7571" y="1820"/>
                  </a:lnTo>
                  <a:lnTo>
                    <a:pt x="7019" y="2145"/>
                  </a:lnTo>
                  <a:lnTo>
                    <a:pt x="6466" y="2503"/>
                  </a:lnTo>
                  <a:lnTo>
                    <a:pt x="5946" y="2893"/>
                  </a:lnTo>
                  <a:lnTo>
                    <a:pt x="5427" y="3282"/>
                  </a:lnTo>
                  <a:lnTo>
                    <a:pt x="4939" y="3705"/>
                  </a:lnTo>
                  <a:lnTo>
                    <a:pt x="4484" y="4160"/>
                  </a:lnTo>
                  <a:lnTo>
                    <a:pt x="4029" y="4615"/>
                  </a:lnTo>
                  <a:lnTo>
                    <a:pt x="3607" y="5102"/>
                  </a:lnTo>
                  <a:lnTo>
                    <a:pt x="3185" y="5622"/>
                  </a:lnTo>
                  <a:lnTo>
                    <a:pt x="2795" y="6142"/>
                  </a:lnTo>
                  <a:lnTo>
                    <a:pt x="2437" y="6661"/>
                  </a:lnTo>
                  <a:lnTo>
                    <a:pt x="2080" y="7214"/>
                  </a:lnTo>
                  <a:lnTo>
                    <a:pt x="1788" y="7799"/>
                  </a:lnTo>
                  <a:lnTo>
                    <a:pt x="1495" y="8383"/>
                  </a:lnTo>
                  <a:lnTo>
                    <a:pt x="1203" y="8968"/>
                  </a:lnTo>
                  <a:lnTo>
                    <a:pt x="975" y="9586"/>
                  </a:lnTo>
                  <a:lnTo>
                    <a:pt x="748" y="10203"/>
                  </a:lnTo>
                  <a:lnTo>
                    <a:pt x="553" y="10853"/>
                  </a:lnTo>
                  <a:lnTo>
                    <a:pt x="391" y="11502"/>
                  </a:lnTo>
                  <a:lnTo>
                    <a:pt x="261" y="12152"/>
                  </a:lnTo>
                  <a:lnTo>
                    <a:pt x="163" y="12802"/>
                  </a:lnTo>
                  <a:lnTo>
                    <a:pt x="66" y="13484"/>
                  </a:lnTo>
                  <a:lnTo>
                    <a:pt x="33" y="14167"/>
                  </a:lnTo>
                  <a:lnTo>
                    <a:pt x="1" y="14881"/>
                  </a:lnTo>
                  <a:lnTo>
                    <a:pt x="1" y="14881"/>
                  </a:lnTo>
                  <a:lnTo>
                    <a:pt x="33" y="15564"/>
                  </a:lnTo>
                  <a:lnTo>
                    <a:pt x="66" y="16246"/>
                  </a:lnTo>
                  <a:lnTo>
                    <a:pt x="163" y="16928"/>
                  </a:lnTo>
                  <a:lnTo>
                    <a:pt x="261" y="17578"/>
                  </a:lnTo>
                  <a:lnTo>
                    <a:pt x="391" y="18260"/>
                  </a:lnTo>
                  <a:lnTo>
                    <a:pt x="553" y="18910"/>
                  </a:lnTo>
                  <a:lnTo>
                    <a:pt x="748" y="19527"/>
                  </a:lnTo>
                  <a:lnTo>
                    <a:pt x="975" y="20145"/>
                  </a:lnTo>
                  <a:lnTo>
                    <a:pt x="1203" y="20762"/>
                  </a:lnTo>
                  <a:lnTo>
                    <a:pt x="1495" y="21347"/>
                  </a:lnTo>
                  <a:lnTo>
                    <a:pt x="1788" y="21932"/>
                  </a:lnTo>
                  <a:lnTo>
                    <a:pt x="2080" y="22517"/>
                  </a:lnTo>
                  <a:lnTo>
                    <a:pt x="2437" y="23069"/>
                  </a:lnTo>
                  <a:lnTo>
                    <a:pt x="2795" y="23589"/>
                  </a:lnTo>
                  <a:lnTo>
                    <a:pt x="3185" y="24109"/>
                  </a:lnTo>
                  <a:lnTo>
                    <a:pt x="3607" y="24628"/>
                  </a:lnTo>
                  <a:lnTo>
                    <a:pt x="4029" y="25116"/>
                  </a:lnTo>
                  <a:lnTo>
                    <a:pt x="4484" y="25571"/>
                  </a:lnTo>
                  <a:lnTo>
                    <a:pt x="4939" y="26025"/>
                  </a:lnTo>
                  <a:lnTo>
                    <a:pt x="5427" y="26448"/>
                  </a:lnTo>
                  <a:lnTo>
                    <a:pt x="5946" y="26838"/>
                  </a:lnTo>
                  <a:lnTo>
                    <a:pt x="6466" y="27228"/>
                  </a:lnTo>
                  <a:lnTo>
                    <a:pt x="7019" y="27585"/>
                  </a:lnTo>
                  <a:lnTo>
                    <a:pt x="7571" y="27942"/>
                  </a:lnTo>
                  <a:lnTo>
                    <a:pt x="8123" y="28235"/>
                  </a:lnTo>
                  <a:lnTo>
                    <a:pt x="8708" y="28527"/>
                  </a:lnTo>
                  <a:lnTo>
                    <a:pt x="9325" y="28787"/>
                  </a:lnTo>
                  <a:lnTo>
                    <a:pt x="9943" y="29047"/>
                  </a:lnTo>
                  <a:lnTo>
                    <a:pt x="10560" y="29242"/>
                  </a:lnTo>
                  <a:lnTo>
                    <a:pt x="11210" y="29437"/>
                  </a:lnTo>
                  <a:lnTo>
                    <a:pt x="11860" y="29599"/>
                  </a:lnTo>
                  <a:lnTo>
                    <a:pt x="12509" y="29729"/>
                  </a:lnTo>
                  <a:lnTo>
                    <a:pt x="12509" y="27552"/>
                  </a:lnTo>
                  <a:close/>
                </a:path>
              </a:pathLst>
            </a:custGeom>
            <a:noFill/>
            <a:ln w="89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9"/>
            <p:cNvSpPr/>
            <p:nvPr/>
          </p:nvSpPr>
          <p:spPr>
            <a:xfrm>
              <a:off x="5439351" y="491086"/>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22"/>
                  </a:lnTo>
                  <a:lnTo>
                    <a:pt x="1" y="552"/>
                  </a:lnTo>
                  <a:lnTo>
                    <a:pt x="1" y="715"/>
                  </a:lnTo>
                  <a:lnTo>
                    <a:pt x="1" y="845"/>
                  </a:lnTo>
                  <a:lnTo>
                    <a:pt x="33" y="975"/>
                  </a:lnTo>
                  <a:lnTo>
                    <a:pt x="98" y="1105"/>
                  </a:lnTo>
                  <a:lnTo>
                    <a:pt x="196" y="1202"/>
                  </a:lnTo>
                  <a:lnTo>
                    <a:pt x="293" y="1300"/>
                  </a:lnTo>
                  <a:lnTo>
                    <a:pt x="423" y="1365"/>
                  </a:lnTo>
                  <a:lnTo>
                    <a:pt x="553" y="1397"/>
                  </a:lnTo>
                  <a:lnTo>
                    <a:pt x="813" y="1397"/>
                  </a:lnTo>
                  <a:lnTo>
                    <a:pt x="943" y="1365"/>
                  </a:lnTo>
                  <a:lnTo>
                    <a:pt x="1073" y="1300"/>
                  </a:lnTo>
                  <a:lnTo>
                    <a:pt x="1170" y="1202"/>
                  </a:lnTo>
                  <a:lnTo>
                    <a:pt x="1268" y="1105"/>
                  </a:lnTo>
                  <a:lnTo>
                    <a:pt x="1333" y="975"/>
                  </a:lnTo>
                  <a:lnTo>
                    <a:pt x="1365" y="845"/>
                  </a:lnTo>
                  <a:lnTo>
                    <a:pt x="1398" y="715"/>
                  </a:lnTo>
                  <a:lnTo>
                    <a:pt x="1365" y="552"/>
                  </a:lnTo>
                  <a:lnTo>
                    <a:pt x="1333" y="422"/>
                  </a:lnTo>
                  <a:lnTo>
                    <a:pt x="1268" y="325"/>
                  </a:lnTo>
                  <a:lnTo>
                    <a:pt x="1170" y="228"/>
                  </a:lnTo>
                  <a:lnTo>
                    <a:pt x="1073"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9"/>
            <p:cNvSpPr/>
            <p:nvPr/>
          </p:nvSpPr>
          <p:spPr>
            <a:xfrm>
              <a:off x="5536659" y="491086"/>
              <a:ext cx="45016" cy="45016"/>
            </a:xfrm>
            <a:custGeom>
              <a:avLst/>
              <a:gdLst/>
              <a:ahLst/>
              <a:cxnLst/>
              <a:rect l="l" t="t" r="r" b="b"/>
              <a:pathLst>
                <a:path w="1398" h="1398" extrusionOk="0">
                  <a:moveTo>
                    <a:pt x="683" y="0"/>
                  </a:moveTo>
                  <a:lnTo>
                    <a:pt x="553" y="33"/>
                  </a:lnTo>
                  <a:lnTo>
                    <a:pt x="423" y="65"/>
                  </a:lnTo>
                  <a:lnTo>
                    <a:pt x="293" y="130"/>
                  </a:lnTo>
                  <a:lnTo>
                    <a:pt x="195" y="228"/>
                  </a:lnTo>
                  <a:lnTo>
                    <a:pt x="98" y="325"/>
                  </a:lnTo>
                  <a:lnTo>
                    <a:pt x="33" y="422"/>
                  </a:lnTo>
                  <a:lnTo>
                    <a:pt x="0" y="552"/>
                  </a:lnTo>
                  <a:lnTo>
                    <a:pt x="0" y="715"/>
                  </a:lnTo>
                  <a:lnTo>
                    <a:pt x="0" y="845"/>
                  </a:lnTo>
                  <a:lnTo>
                    <a:pt x="33" y="975"/>
                  </a:lnTo>
                  <a:lnTo>
                    <a:pt x="98" y="1105"/>
                  </a:lnTo>
                  <a:lnTo>
                    <a:pt x="195" y="1202"/>
                  </a:lnTo>
                  <a:lnTo>
                    <a:pt x="293" y="1300"/>
                  </a:lnTo>
                  <a:lnTo>
                    <a:pt x="423" y="1365"/>
                  </a:lnTo>
                  <a:lnTo>
                    <a:pt x="553" y="1397"/>
                  </a:lnTo>
                  <a:lnTo>
                    <a:pt x="813" y="1397"/>
                  </a:lnTo>
                  <a:lnTo>
                    <a:pt x="943" y="1365"/>
                  </a:lnTo>
                  <a:lnTo>
                    <a:pt x="1072" y="1300"/>
                  </a:lnTo>
                  <a:lnTo>
                    <a:pt x="1170" y="1202"/>
                  </a:lnTo>
                  <a:lnTo>
                    <a:pt x="1267" y="1105"/>
                  </a:lnTo>
                  <a:lnTo>
                    <a:pt x="1332" y="975"/>
                  </a:lnTo>
                  <a:lnTo>
                    <a:pt x="1365" y="845"/>
                  </a:lnTo>
                  <a:lnTo>
                    <a:pt x="1397" y="715"/>
                  </a:lnTo>
                  <a:lnTo>
                    <a:pt x="1365" y="552"/>
                  </a:lnTo>
                  <a:lnTo>
                    <a:pt x="1332" y="422"/>
                  </a:lnTo>
                  <a:lnTo>
                    <a:pt x="1267" y="325"/>
                  </a:lnTo>
                  <a:lnTo>
                    <a:pt x="1170" y="228"/>
                  </a:lnTo>
                  <a:lnTo>
                    <a:pt x="1072"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9"/>
            <p:cNvSpPr/>
            <p:nvPr/>
          </p:nvSpPr>
          <p:spPr>
            <a:xfrm>
              <a:off x="5633936" y="491086"/>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22"/>
                  </a:lnTo>
                  <a:lnTo>
                    <a:pt x="1" y="552"/>
                  </a:lnTo>
                  <a:lnTo>
                    <a:pt x="1" y="715"/>
                  </a:lnTo>
                  <a:lnTo>
                    <a:pt x="1" y="845"/>
                  </a:lnTo>
                  <a:lnTo>
                    <a:pt x="33" y="975"/>
                  </a:lnTo>
                  <a:lnTo>
                    <a:pt x="98" y="1105"/>
                  </a:lnTo>
                  <a:lnTo>
                    <a:pt x="196" y="1202"/>
                  </a:lnTo>
                  <a:lnTo>
                    <a:pt x="293" y="1300"/>
                  </a:lnTo>
                  <a:lnTo>
                    <a:pt x="423" y="1365"/>
                  </a:lnTo>
                  <a:lnTo>
                    <a:pt x="553" y="1397"/>
                  </a:lnTo>
                  <a:lnTo>
                    <a:pt x="813" y="1397"/>
                  </a:lnTo>
                  <a:lnTo>
                    <a:pt x="943" y="1365"/>
                  </a:lnTo>
                  <a:lnTo>
                    <a:pt x="1073" y="1300"/>
                  </a:lnTo>
                  <a:lnTo>
                    <a:pt x="1171" y="1202"/>
                  </a:lnTo>
                  <a:lnTo>
                    <a:pt x="1268" y="1105"/>
                  </a:lnTo>
                  <a:lnTo>
                    <a:pt x="1333" y="975"/>
                  </a:lnTo>
                  <a:lnTo>
                    <a:pt x="1365" y="845"/>
                  </a:lnTo>
                  <a:lnTo>
                    <a:pt x="1398" y="715"/>
                  </a:lnTo>
                  <a:lnTo>
                    <a:pt x="1365" y="552"/>
                  </a:lnTo>
                  <a:lnTo>
                    <a:pt x="1333" y="422"/>
                  </a:lnTo>
                  <a:lnTo>
                    <a:pt x="1268" y="325"/>
                  </a:lnTo>
                  <a:lnTo>
                    <a:pt x="1171" y="228"/>
                  </a:lnTo>
                  <a:lnTo>
                    <a:pt x="1073"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9"/>
            <p:cNvSpPr/>
            <p:nvPr/>
          </p:nvSpPr>
          <p:spPr>
            <a:xfrm>
              <a:off x="5439351" y="606169"/>
              <a:ext cx="45016" cy="45016"/>
            </a:xfrm>
            <a:custGeom>
              <a:avLst/>
              <a:gdLst/>
              <a:ahLst/>
              <a:cxnLst/>
              <a:rect l="l" t="t" r="r" b="b"/>
              <a:pathLst>
                <a:path w="1398" h="1398" extrusionOk="0">
                  <a:moveTo>
                    <a:pt x="553" y="0"/>
                  </a:moveTo>
                  <a:lnTo>
                    <a:pt x="423" y="33"/>
                  </a:lnTo>
                  <a:lnTo>
                    <a:pt x="293" y="97"/>
                  </a:lnTo>
                  <a:lnTo>
                    <a:pt x="196" y="195"/>
                  </a:lnTo>
                  <a:lnTo>
                    <a:pt x="98" y="292"/>
                  </a:lnTo>
                  <a:lnTo>
                    <a:pt x="33" y="422"/>
                  </a:lnTo>
                  <a:lnTo>
                    <a:pt x="1" y="552"/>
                  </a:lnTo>
                  <a:lnTo>
                    <a:pt x="1" y="682"/>
                  </a:lnTo>
                  <a:lnTo>
                    <a:pt x="1" y="845"/>
                  </a:lnTo>
                  <a:lnTo>
                    <a:pt x="33" y="975"/>
                  </a:lnTo>
                  <a:lnTo>
                    <a:pt x="98" y="1072"/>
                  </a:lnTo>
                  <a:lnTo>
                    <a:pt x="196" y="1170"/>
                  </a:lnTo>
                  <a:lnTo>
                    <a:pt x="293" y="1267"/>
                  </a:lnTo>
                  <a:lnTo>
                    <a:pt x="423" y="1332"/>
                  </a:lnTo>
                  <a:lnTo>
                    <a:pt x="553" y="1365"/>
                  </a:lnTo>
                  <a:lnTo>
                    <a:pt x="683" y="1397"/>
                  </a:lnTo>
                  <a:lnTo>
                    <a:pt x="813" y="1365"/>
                  </a:lnTo>
                  <a:lnTo>
                    <a:pt x="943" y="1332"/>
                  </a:lnTo>
                  <a:lnTo>
                    <a:pt x="1073" y="1267"/>
                  </a:lnTo>
                  <a:lnTo>
                    <a:pt x="1170" y="1170"/>
                  </a:lnTo>
                  <a:lnTo>
                    <a:pt x="1268" y="1072"/>
                  </a:lnTo>
                  <a:lnTo>
                    <a:pt x="1333" y="975"/>
                  </a:lnTo>
                  <a:lnTo>
                    <a:pt x="1365" y="845"/>
                  </a:lnTo>
                  <a:lnTo>
                    <a:pt x="1398" y="682"/>
                  </a:lnTo>
                  <a:lnTo>
                    <a:pt x="1365" y="552"/>
                  </a:lnTo>
                  <a:lnTo>
                    <a:pt x="1333" y="422"/>
                  </a:lnTo>
                  <a:lnTo>
                    <a:pt x="1268" y="292"/>
                  </a:lnTo>
                  <a:lnTo>
                    <a:pt x="1170" y="195"/>
                  </a:lnTo>
                  <a:lnTo>
                    <a:pt x="1073" y="97"/>
                  </a:lnTo>
                  <a:lnTo>
                    <a:pt x="943"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9"/>
            <p:cNvSpPr/>
            <p:nvPr/>
          </p:nvSpPr>
          <p:spPr>
            <a:xfrm>
              <a:off x="5536659" y="606169"/>
              <a:ext cx="45016" cy="45016"/>
            </a:xfrm>
            <a:custGeom>
              <a:avLst/>
              <a:gdLst/>
              <a:ahLst/>
              <a:cxnLst/>
              <a:rect l="l" t="t" r="r" b="b"/>
              <a:pathLst>
                <a:path w="1398" h="1398" extrusionOk="0">
                  <a:moveTo>
                    <a:pt x="553" y="0"/>
                  </a:moveTo>
                  <a:lnTo>
                    <a:pt x="423" y="33"/>
                  </a:lnTo>
                  <a:lnTo>
                    <a:pt x="293" y="97"/>
                  </a:lnTo>
                  <a:lnTo>
                    <a:pt x="195" y="195"/>
                  </a:lnTo>
                  <a:lnTo>
                    <a:pt x="98" y="292"/>
                  </a:lnTo>
                  <a:lnTo>
                    <a:pt x="33" y="422"/>
                  </a:lnTo>
                  <a:lnTo>
                    <a:pt x="0" y="552"/>
                  </a:lnTo>
                  <a:lnTo>
                    <a:pt x="0" y="682"/>
                  </a:lnTo>
                  <a:lnTo>
                    <a:pt x="0" y="845"/>
                  </a:lnTo>
                  <a:lnTo>
                    <a:pt x="33" y="975"/>
                  </a:lnTo>
                  <a:lnTo>
                    <a:pt x="98" y="1072"/>
                  </a:lnTo>
                  <a:lnTo>
                    <a:pt x="195" y="1170"/>
                  </a:lnTo>
                  <a:lnTo>
                    <a:pt x="293" y="1267"/>
                  </a:lnTo>
                  <a:lnTo>
                    <a:pt x="423" y="1332"/>
                  </a:lnTo>
                  <a:lnTo>
                    <a:pt x="553" y="1365"/>
                  </a:lnTo>
                  <a:lnTo>
                    <a:pt x="683" y="1397"/>
                  </a:lnTo>
                  <a:lnTo>
                    <a:pt x="813" y="1365"/>
                  </a:lnTo>
                  <a:lnTo>
                    <a:pt x="943" y="1332"/>
                  </a:lnTo>
                  <a:lnTo>
                    <a:pt x="1072" y="1267"/>
                  </a:lnTo>
                  <a:lnTo>
                    <a:pt x="1170" y="1170"/>
                  </a:lnTo>
                  <a:lnTo>
                    <a:pt x="1267" y="1072"/>
                  </a:lnTo>
                  <a:lnTo>
                    <a:pt x="1332" y="975"/>
                  </a:lnTo>
                  <a:lnTo>
                    <a:pt x="1365" y="845"/>
                  </a:lnTo>
                  <a:lnTo>
                    <a:pt x="1397" y="682"/>
                  </a:lnTo>
                  <a:lnTo>
                    <a:pt x="1365" y="552"/>
                  </a:lnTo>
                  <a:lnTo>
                    <a:pt x="1332" y="422"/>
                  </a:lnTo>
                  <a:lnTo>
                    <a:pt x="1267" y="292"/>
                  </a:lnTo>
                  <a:lnTo>
                    <a:pt x="1170" y="195"/>
                  </a:lnTo>
                  <a:lnTo>
                    <a:pt x="1072" y="97"/>
                  </a:lnTo>
                  <a:lnTo>
                    <a:pt x="943"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9"/>
            <p:cNvSpPr/>
            <p:nvPr/>
          </p:nvSpPr>
          <p:spPr>
            <a:xfrm>
              <a:off x="5633936" y="606169"/>
              <a:ext cx="45016" cy="45016"/>
            </a:xfrm>
            <a:custGeom>
              <a:avLst/>
              <a:gdLst/>
              <a:ahLst/>
              <a:cxnLst/>
              <a:rect l="l" t="t" r="r" b="b"/>
              <a:pathLst>
                <a:path w="1398" h="1398" extrusionOk="0">
                  <a:moveTo>
                    <a:pt x="553" y="0"/>
                  </a:moveTo>
                  <a:lnTo>
                    <a:pt x="423" y="33"/>
                  </a:lnTo>
                  <a:lnTo>
                    <a:pt x="293" y="97"/>
                  </a:lnTo>
                  <a:lnTo>
                    <a:pt x="196" y="195"/>
                  </a:lnTo>
                  <a:lnTo>
                    <a:pt x="98" y="292"/>
                  </a:lnTo>
                  <a:lnTo>
                    <a:pt x="33" y="422"/>
                  </a:lnTo>
                  <a:lnTo>
                    <a:pt x="1" y="552"/>
                  </a:lnTo>
                  <a:lnTo>
                    <a:pt x="1" y="682"/>
                  </a:lnTo>
                  <a:lnTo>
                    <a:pt x="1" y="845"/>
                  </a:lnTo>
                  <a:lnTo>
                    <a:pt x="33" y="975"/>
                  </a:lnTo>
                  <a:lnTo>
                    <a:pt x="98" y="1072"/>
                  </a:lnTo>
                  <a:lnTo>
                    <a:pt x="196" y="1170"/>
                  </a:lnTo>
                  <a:lnTo>
                    <a:pt x="293" y="1267"/>
                  </a:lnTo>
                  <a:lnTo>
                    <a:pt x="423" y="1332"/>
                  </a:lnTo>
                  <a:lnTo>
                    <a:pt x="553" y="1365"/>
                  </a:lnTo>
                  <a:lnTo>
                    <a:pt x="683" y="1397"/>
                  </a:lnTo>
                  <a:lnTo>
                    <a:pt x="813" y="1365"/>
                  </a:lnTo>
                  <a:lnTo>
                    <a:pt x="943" y="1332"/>
                  </a:lnTo>
                  <a:lnTo>
                    <a:pt x="1073" y="1267"/>
                  </a:lnTo>
                  <a:lnTo>
                    <a:pt x="1171" y="1170"/>
                  </a:lnTo>
                  <a:lnTo>
                    <a:pt x="1268" y="1072"/>
                  </a:lnTo>
                  <a:lnTo>
                    <a:pt x="1333" y="975"/>
                  </a:lnTo>
                  <a:lnTo>
                    <a:pt x="1365" y="845"/>
                  </a:lnTo>
                  <a:lnTo>
                    <a:pt x="1398" y="682"/>
                  </a:lnTo>
                  <a:lnTo>
                    <a:pt x="1365" y="552"/>
                  </a:lnTo>
                  <a:lnTo>
                    <a:pt x="1333" y="422"/>
                  </a:lnTo>
                  <a:lnTo>
                    <a:pt x="1268" y="292"/>
                  </a:lnTo>
                  <a:lnTo>
                    <a:pt x="1171" y="195"/>
                  </a:lnTo>
                  <a:lnTo>
                    <a:pt x="1073" y="97"/>
                  </a:lnTo>
                  <a:lnTo>
                    <a:pt x="943"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9"/>
            <p:cNvSpPr/>
            <p:nvPr/>
          </p:nvSpPr>
          <p:spPr>
            <a:xfrm>
              <a:off x="5439351" y="720189"/>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55"/>
                  </a:lnTo>
                  <a:lnTo>
                    <a:pt x="1" y="585"/>
                  </a:lnTo>
                  <a:lnTo>
                    <a:pt x="1" y="715"/>
                  </a:lnTo>
                  <a:lnTo>
                    <a:pt x="1" y="845"/>
                  </a:lnTo>
                  <a:lnTo>
                    <a:pt x="33" y="975"/>
                  </a:lnTo>
                  <a:lnTo>
                    <a:pt x="98" y="1105"/>
                  </a:lnTo>
                  <a:lnTo>
                    <a:pt x="196" y="1203"/>
                  </a:lnTo>
                  <a:lnTo>
                    <a:pt x="293" y="1300"/>
                  </a:lnTo>
                  <a:lnTo>
                    <a:pt x="423" y="1365"/>
                  </a:lnTo>
                  <a:lnTo>
                    <a:pt x="553" y="1397"/>
                  </a:lnTo>
                  <a:lnTo>
                    <a:pt x="813" y="1397"/>
                  </a:lnTo>
                  <a:lnTo>
                    <a:pt x="943" y="1365"/>
                  </a:lnTo>
                  <a:lnTo>
                    <a:pt x="1073" y="1300"/>
                  </a:lnTo>
                  <a:lnTo>
                    <a:pt x="1170" y="1203"/>
                  </a:lnTo>
                  <a:lnTo>
                    <a:pt x="1268" y="1105"/>
                  </a:lnTo>
                  <a:lnTo>
                    <a:pt x="1333" y="975"/>
                  </a:lnTo>
                  <a:lnTo>
                    <a:pt x="1365" y="845"/>
                  </a:lnTo>
                  <a:lnTo>
                    <a:pt x="1398" y="715"/>
                  </a:lnTo>
                  <a:lnTo>
                    <a:pt x="1365" y="585"/>
                  </a:lnTo>
                  <a:lnTo>
                    <a:pt x="1333" y="455"/>
                  </a:lnTo>
                  <a:lnTo>
                    <a:pt x="1268" y="325"/>
                  </a:lnTo>
                  <a:lnTo>
                    <a:pt x="1170" y="228"/>
                  </a:lnTo>
                  <a:lnTo>
                    <a:pt x="1073"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9"/>
            <p:cNvSpPr/>
            <p:nvPr/>
          </p:nvSpPr>
          <p:spPr>
            <a:xfrm>
              <a:off x="5536659" y="720189"/>
              <a:ext cx="45016" cy="45016"/>
            </a:xfrm>
            <a:custGeom>
              <a:avLst/>
              <a:gdLst/>
              <a:ahLst/>
              <a:cxnLst/>
              <a:rect l="l" t="t" r="r" b="b"/>
              <a:pathLst>
                <a:path w="1398" h="1398" extrusionOk="0">
                  <a:moveTo>
                    <a:pt x="683" y="0"/>
                  </a:moveTo>
                  <a:lnTo>
                    <a:pt x="553" y="33"/>
                  </a:lnTo>
                  <a:lnTo>
                    <a:pt x="423" y="65"/>
                  </a:lnTo>
                  <a:lnTo>
                    <a:pt x="293" y="130"/>
                  </a:lnTo>
                  <a:lnTo>
                    <a:pt x="195" y="228"/>
                  </a:lnTo>
                  <a:lnTo>
                    <a:pt x="98" y="325"/>
                  </a:lnTo>
                  <a:lnTo>
                    <a:pt x="33" y="455"/>
                  </a:lnTo>
                  <a:lnTo>
                    <a:pt x="0" y="585"/>
                  </a:lnTo>
                  <a:lnTo>
                    <a:pt x="0" y="715"/>
                  </a:lnTo>
                  <a:lnTo>
                    <a:pt x="0" y="845"/>
                  </a:lnTo>
                  <a:lnTo>
                    <a:pt x="33" y="975"/>
                  </a:lnTo>
                  <a:lnTo>
                    <a:pt x="98" y="1105"/>
                  </a:lnTo>
                  <a:lnTo>
                    <a:pt x="195" y="1203"/>
                  </a:lnTo>
                  <a:lnTo>
                    <a:pt x="293" y="1300"/>
                  </a:lnTo>
                  <a:lnTo>
                    <a:pt x="423" y="1365"/>
                  </a:lnTo>
                  <a:lnTo>
                    <a:pt x="553" y="1397"/>
                  </a:lnTo>
                  <a:lnTo>
                    <a:pt x="813" y="1397"/>
                  </a:lnTo>
                  <a:lnTo>
                    <a:pt x="943" y="1365"/>
                  </a:lnTo>
                  <a:lnTo>
                    <a:pt x="1072" y="1300"/>
                  </a:lnTo>
                  <a:lnTo>
                    <a:pt x="1170" y="1203"/>
                  </a:lnTo>
                  <a:lnTo>
                    <a:pt x="1267" y="1105"/>
                  </a:lnTo>
                  <a:lnTo>
                    <a:pt x="1332" y="975"/>
                  </a:lnTo>
                  <a:lnTo>
                    <a:pt x="1365" y="845"/>
                  </a:lnTo>
                  <a:lnTo>
                    <a:pt x="1397" y="715"/>
                  </a:lnTo>
                  <a:lnTo>
                    <a:pt x="1365" y="585"/>
                  </a:lnTo>
                  <a:lnTo>
                    <a:pt x="1332" y="455"/>
                  </a:lnTo>
                  <a:lnTo>
                    <a:pt x="1267" y="325"/>
                  </a:lnTo>
                  <a:lnTo>
                    <a:pt x="1170" y="228"/>
                  </a:lnTo>
                  <a:lnTo>
                    <a:pt x="1072"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9"/>
            <p:cNvSpPr/>
            <p:nvPr/>
          </p:nvSpPr>
          <p:spPr>
            <a:xfrm>
              <a:off x="5633936" y="720189"/>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55"/>
                  </a:lnTo>
                  <a:lnTo>
                    <a:pt x="1" y="585"/>
                  </a:lnTo>
                  <a:lnTo>
                    <a:pt x="1" y="715"/>
                  </a:lnTo>
                  <a:lnTo>
                    <a:pt x="1" y="845"/>
                  </a:lnTo>
                  <a:lnTo>
                    <a:pt x="33" y="975"/>
                  </a:lnTo>
                  <a:lnTo>
                    <a:pt x="98" y="1105"/>
                  </a:lnTo>
                  <a:lnTo>
                    <a:pt x="196" y="1203"/>
                  </a:lnTo>
                  <a:lnTo>
                    <a:pt x="293" y="1300"/>
                  </a:lnTo>
                  <a:lnTo>
                    <a:pt x="423" y="1365"/>
                  </a:lnTo>
                  <a:lnTo>
                    <a:pt x="553" y="1397"/>
                  </a:lnTo>
                  <a:lnTo>
                    <a:pt x="813" y="1397"/>
                  </a:lnTo>
                  <a:lnTo>
                    <a:pt x="943" y="1365"/>
                  </a:lnTo>
                  <a:lnTo>
                    <a:pt x="1073" y="1300"/>
                  </a:lnTo>
                  <a:lnTo>
                    <a:pt x="1171" y="1203"/>
                  </a:lnTo>
                  <a:lnTo>
                    <a:pt x="1268" y="1105"/>
                  </a:lnTo>
                  <a:lnTo>
                    <a:pt x="1333" y="975"/>
                  </a:lnTo>
                  <a:lnTo>
                    <a:pt x="1365" y="845"/>
                  </a:lnTo>
                  <a:lnTo>
                    <a:pt x="1398" y="715"/>
                  </a:lnTo>
                  <a:lnTo>
                    <a:pt x="1365" y="585"/>
                  </a:lnTo>
                  <a:lnTo>
                    <a:pt x="1333" y="455"/>
                  </a:lnTo>
                  <a:lnTo>
                    <a:pt x="1268" y="325"/>
                  </a:lnTo>
                  <a:lnTo>
                    <a:pt x="1171" y="228"/>
                  </a:lnTo>
                  <a:lnTo>
                    <a:pt x="1073"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9"/>
            <p:cNvSpPr/>
            <p:nvPr/>
          </p:nvSpPr>
          <p:spPr>
            <a:xfrm rot="5400000">
              <a:off x="8009309" y="2593360"/>
              <a:ext cx="1632089" cy="685280"/>
            </a:xfrm>
            <a:custGeom>
              <a:avLst/>
              <a:gdLst/>
              <a:ahLst/>
              <a:cxnLst/>
              <a:rect l="l" t="t" r="r" b="b"/>
              <a:pathLst>
                <a:path w="50686" h="21282" fill="none" extrusionOk="0">
                  <a:moveTo>
                    <a:pt x="46982" y="1"/>
                  </a:moveTo>
                  <a:lnTo>
                    <a:pt x="46982" y="1"/>
                  </a:lnTo>
                  <a:lnTo>
                    <a:pt x="46754" y="911"/>
                  </a:lnTo>
                  <a:lnTo>
                    <a:pt x="46494" y="1853"/>
                  </a:lnTo>
                  <a:lnTo>
                    <a:pt x="46202" y="2730"/>
                  </a:lnTo>
                  <a:lnTo>
                    <a:pt x="45877" y="3640"/>
                  </a:lnTo>
                  <a:lnTo>
                    <a:pt x="45520" y="4517"/>
                  </a:lnTo>
                  <a:lnTo>
                    <a:pt x="45130" y="5362"/>
                  </a:lnTo>
                  <a:lnTo>
                    <a:pt x="44707" y="6174"/>
                  </a:lnTo>
                  <a:lnTo>
                    <a:pt x="44220" y="6986"/>
                  </a:lnTo>
                  <a:lnTo>
                    <a:pt x="43733" y="7766"/>
                  </a:lnTo>
                  <a:lnTo>
                    <a:pt x="43180" y="8546"/>
                  </a:lnTo>
                  <a:lnTo>
                    <a:pt x="42628" y="9293"/>
                  </a:lnTo>
                  <a:lnTo>
                    <a:pt x="42043" y="10008"/>
                  </a:lnTo>
                  <a:lnTo>
                    <a:pt x="41426" y="10690"/>
                  </a:lnTo>
                  <a:lnTo>
                    <a:pt x="40776" y="11340"/>
                  </a:lnTo>
                  <a:lnTo>
                    <a:pt x="40094" y="11990"/>
                  </a:lnTo>
                  <a:lnTo>
                    <a:pt x="39379" y="12574"/>
                  </a:lnTo>
                  <a:lnTo>
                    <a:pt x="38664" y="13159"/>
                  </a:lnTo>
                  <a:lnTo>
                    <a:pt x="37917" y="13712"/>
                  </a:lnTo>
                  <a:lnTo>
                    <a:pt x="37137" y="14231"/>
                  </a:lnTo>
                  <a:lnTo>
                    <a:pt x="36325" y="14719"/>
                  </a:lnTo>
                  <a:lnTo>
                    <a:pt x="35513" y="15174"/>
                  </a:lnTo>
                  <a:lnTo>
                    <a:pt x="34668" y="15564"/>
                  </a:lnTo>
                  <a:lnTo>
                    <a:pt x="33823" y="15953"/>
                  </a:lnTo>
                  <a:lnTo>
                    <a:pt x="32946" y="16311"/>
                  </a:lnTo>
                  <a:lnTo>
                    <a:pt x="32036" y="16603"/>
                  </a:lnTo>
                  <a:lnTo>
                    <a:pt x="31126" y="16863"/>
                  </a:lnTo>
                  <a:lnTo>
                    <a:pt x="30184" y="17123"/>
                  </a:lnTo>
                  <a:lnTo>
                    <a:pt x="29242" y="17286"/>
                  </a:lnTo>
                  <a:lnTo>
                    <a:pt x="28300" y="17448"/>
                  </a:lnTo>
                  <a:lnTo>
                    <a:pt x="27325" y="17545"/>
                  </a:lnTo>
                  <a:lnTo>
                    <a:pt x="26350" y="17610"/>
                  </a:lnTo>
                  <a:lnTo>
                    <a:pt x="25343" y="17643"/>
                  </a:lnTo>
                  <a:lnTo>
                    <a:pt x="25343" y="17643"/>
                  </a:lnTo>
                  <a:lnTo>
                    <a:pt x="24336" y="17610"/>
                  </a:lnTo>
                  <a:lnTo>
                    <a:pt x="23361" y="17545"/>
                  </a:lnTo>
                  <a:lnTo>
                    <a:pt x="22387" y="17448"/>
                  </a:lnTo>
                  <a:lnTo>
                    <a:pt x="21444" y="17286"/>
                  </a:lnTo>
                  <a:lnTo>
                    <a:pt x="20502" y="17123"/>
                  </a:lnTo>
                  <a:lnTo>
                    <a:pt x="19560" y="16863"/>
                  </a:lnTo>
                  <a:lnTo>
                    <a:pt x="18650" y="16603"/>
                  </a:lnTo>
                  <a:lnTo>
                    <a:pt x="17741" y="16311"/>
                  </a:lnTo>
                  <a:lnTo>
                    <a:pt x="16863" y="15953"/>
                  </a:lnTo>
                  <a:lnTo>
                    <a:pt x="16019" y="15564"/>
                  </a:lnTo>
                  <a:lnTo>
                    <a:pt x="15174" y="15174"/>
                  </a:lnTo>
                  <a:lnTo>
                    <a:pt x="14362" y="14719"/>
                  </a:lnTo>
                  <a:lnTo>
                    <a:pt x="13549" y="14231"/>
                  </a:lnTo>
                  <a:lnTo>
                    <a:pt x="12770" y="13712"/>
                  </a:lnTo>
                  <a:lnTo>
                    <a:pt x="12022" y="13159"/>
                  </a:lnTo>
                  <a:lnTo>
                    <a:pt x="11308" y="12574"/>
                  </a:lnTo>
                  <a:lnTo>
                    <a:pt x="10593" y="11990"/>
                  </a:lnTo>
                  <a:lnTo>
                    <a:pt x="9910" y="11340"/>
                  </a:lnTo>
                  <a:lnTo>
                    <a:pt x="9261" y="10690"/>
                  </a:lnTo>
                  <a:lnTo>
                    <a:pt x="8643" y="10008"/>
                  </a:lnTo>
                  <a:lnTo>
                    <a:pt x="8059" y="9293"/>
                  </a:lnTo>
                  <a:lnTo>
                    <a:pt x="7506" y="8546"/>
                  </a:lnTo>
                  <a:lnTo>
                    <a:pt x="6954" y="7766"/>
                  </a:lnTo>
                  <a:lnTo>
                    <a:pt x="6467" y="6986"/>
                  </a:lnTo>
                  <a:lnTo>
                    <a:pt x="5979" y="6174"/>
                  </a:lnTo>
                  <a:lnTo>
                    <a:pt x="5557" y="5362"/>
                  </a:lnTo>
                  <a:lnTo>
                    <a:pt x="5167" y="4517"/>
                  </a:lnTo>
                  <a:lnTo>
                    <a:pt x="4810" y="3640"/>
                  </a:lnTo>
                  <a:lnTo>
                    <a:pt x="4485" y="2730"/>
                  </a:lnTo>
                  <a:lnTo>
                    <a:pt x="4192" y="1853"/>
                  </a:lnTo>
                  <a:lnTo>
                    <a:pt x="3932" y="911"/>
                  </a:lnTo>
                  <a:lnTo>
                    <a:pt x="3705" y="1"/>
                  </a:lnTo>
                  <a:lnTo>
                    <a:pt x="1" y="1"/>
                  </a:lnTo>
                  <a:lnTo>
                    <a:pt x="1" y="1"/>
                  </a:lnTo>
                  <a:lnTo>
                    <a:pt x="228" y="1106"/>
                  </a:lnTo>
                  <a:lnTo>
                    <a:pt x="488" y="2210"/>
                  </a:lnTo>
                  <a:lnTo>
                    <a:pt x="813" y="3315"/>
                  </a:lnTo>
                  <a:lnTo>
                    <a:pt x="1171" y="4387"/>
                  </a:lnTo>
                  <a:lnTo>
                    <a:pt x="1593" y="5427"/>
                  </a:lnTo>
                  <a:lnTo>
                    <a:pt x="2048" y="6434"/>
                  </a:lnTo>
                  <a:lnTo>
                    <a:pt x="2535" y="7441"/>
                  </a:lnTo>
                  <a:lnTo>
                    <a:pt x="3055" y="8416"/>
                  </a:lnTo>
                  <a:lnTo>
                    <a:pt x="3640" y="9358"/>
                  </a:lnTo>
                  <a:lnTo>
                    <a:pt x="4257" y="10268"/>
                  </a:lnTo>
                  <a:lnTo>
                    <a:pt x="4907" y="11177"/>
                  </a:lnTo>
                  <a:lnTo>
                    <a:pt x="5589" y="12055"/>
                  </a:lnTo>
                  <a:lnTo>
                    <a:pt x="6337" y="12867"/>
                  </a:lnTo>
                  <a:lnTo>
                    <a:pt x="7084" y="13679"/>
                  </a:lnTo>
                  <a:lnTo>
                    <a:pt x="7896" y="14426"/>
                  </a:lnTo>
                  <a:lnTo>
                    <a:pt x="8708" y="15174"/>
                  </a:lnTo>
                  <a:lnTo>
                    <a:pt x="9553" y="15856"/>
                  </a:lnTo>
                  <a:lnTo>
                    <a:pt x="10463" y="16538"/>
                  </a:lnTo>
                  <a:lnTo>
                    <a:pt x="11373" y="17156"/>
                  </a:lnTo>
                  <a:lnTo>
                    <a:pt x="12315" y="17740"/>
                  </a:lnTo>
                  <a:lnTo>
                    <a:pt x="13289" y="18293"/>
                  </a:lnTo>
                  <a:lnTo>
                    <a:pt x="14264" y="18780"/>
                  </a:lnTo>
                  <a:lnTo>
                    <a:pt x="15304" y="19235"/>
                  </a:lnTo>
                  <a:lnTo>
                    <a:pt x="16343" y="19657"/>
                  </a:lnTo>
                  <a:lnTo>
                    <a:pt x="17383" y="20047"/>
                  </a:lnTo>
                  <a:lnTo>
                    <a:pt x="18488" y="20372"/>
                  </a:lnTo>
                  <a:lnTo>
                    <a:pt x="19593" y="20632"/>
                  </a:lnTo>
                  <a:lnTo>
                    <a:pt x="20697" y="20859"/>
                  </a:lnTo>
                  <a:lnTo>
                    <a:pt x="21834" y="21054"/>
                  </a:lnTo>
                  <a:lnTo>
                    <a:pt x="23004" y="21184"/>
                  </a:lnTo>
                  <a:lnTo>
                    <a:pt x="24174" y="21282"/>
                  </a:lnTo>
                  <a:lnTo>
                    <a:pt x="25343" y="21282"/>
                  </a:lnTo>
                  <a:lnTo>
                    <a:pt x="25343" y="21282"/>
                  </a:lnTo>
                  <a:lnTo>
                    <a:pt x="26513" y="21282"/>
                  </a:lnTo>
                  <a:lnTo>
                    <a:pt x="27683" y="21184"/>
                  </a:lnTo>
                  <a:lnTo>
                    <a:pt x="28852" y="21054"/>
                  </a:lnTo>
                  <a:lnTo>
                    <a:pt x="29989" y="20859"/>
                  </a:lnTo>
                  <a:lnTo>
                    <a:pt x="31094" y="20632"/>
                  </a:lnTo>
                  <a:lnTo>
                    <a:pt x="32199" y="20372"/>
                  </a:lnTo>
                  <a:lnTo>
                    <a:pt x="33303" y="20047"/>
                  </a:lnTo>
                  <a:lnTo>
                    <a:pt x="34343" y="19657"/>
                  </a:lnTo>
                  <a:lnTo>
                    <a:pt x="35383" y="19235"/>
                  </a:lnTo>
                  <a:lnTo>
                    <a:pt x="36422" y="18780"/>
                  </a:lnTo>
                  <a:lnTo>
                    <a:pt x="37397" y="18293"/>
                  </a:lnTo>
                  <a:lnTo>
                    <a:pt x="38372" y="17740"/>
                  </a:lnTo>
                  <a:lnTo>
                    <a:pt x="39314" y="17156"/>
                  </a:lnTo>
                  <a:lnTo>
                    <a:pt x="40224" y="16538"/>
                  </a:lnTo>
                  <a:lnTo>
                    <a:pt x="41133" y="15856"/>
                  </a:lnTo>
                  <a:lnTo>
                    <a:pt x="41978" y="15174"/>
                  </a:lnTo>
                  <a:lnTo>
                    <a:pt x="42790" y="14426"/>
                  </a:lnTo>
                  <a:lnTo>
                    <a:pt x="43603" y="13679"/>
                  </a:lnTo>
                  <a:lnTo>
                    <a:pt x="44350" y="12867"/>
                  </a:lnTo>
                  <a:lnTo>
                    <a:pt x="45097" y="12055"/>
                  </a:lnTo>
                  <a:lnTo>
                    <a:pt x="45779" y="11177"/>
                  </a:lnTo>
                  <a:lnTo>
                    <a:pt x="46429" y="10268"/>
                  </a:lnTo>
                  <a:lnTo>
                    <a:pt x="47047" y="9358"/>
                  </a:lnTo>
                  <a:lnTo>
                    <a:pt x="47631" y="8416"/>
                  </a:lnTo>
                  <a:lnTo>
                    <a:pt x="48151" y="7441"/>
                  </a:lnTo>
                  <a:lnTo>
                    <a:pt x="48639" y="6434"/>
                  </a:lnTo>
                  <a:lnTo>
                    <a:pt x="49093" y="5427"/>
                  </a:lnTo>
                  <a:lnTo>
                    <a:pt x="49516" y="4387"/>
                  </a:lnTo>
                  <a:lnTo>
                    <a:pt x="49873" y="3315"/>
                  </a:lnTo>
                  <a:lnTo>
                    <a:pt x="50198" y="2210"/>
                  </a:lnTo>
                  <a:lnTo>
                    <a:pt x="50458" y="1106"/>
                  </a:lnTo>
                  <a:lnTo>
                    <a:pt x="50685" y="1"/>
                  </a:lnTo>
                  <a:lnTo>
                    <a:pt x="46982" y="1"/>
                  </a:lnTo>
                  <a:close/>
                </a:path>
              </a:pathLst>
            </a:custGeom>
            <a:noFill/>
            <a:ln w="8925" cap="rnd" cmpd="sng">
              <a:solidFill>
                <a:srgbClr val="5C9A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9"/>
            <p:cNvSpPr/>
            <p:nvPr/>
          </p:nvSpPr>
          <p:spPr>
            <a:xfrm>
              <a:off x="8960" y="2407662"/>
              <a:ext cx="1111093" cy="1282655"/>
            </a:xfrm>
            <a:custGeom>
              <a:avLst/>
              <a:gdLst/>
              <a:ahLst/>
              <a:cxnLst/>
              <a:rect l="l" t="t" r="r" b="b"/>
              <a:pathLst>
                <a:path w="34506" h="39834" extrusionOk="0">
                  <a:moveTo>
                    <a:pt x="1" y="1"/>
                  </a:moveTo>
                  <a:lnTo>
                    <a:pt x="1" y="39833"/>
                  </a:lnTo>
                  <a:lnTo>
                    <a:pt x="34505" y="19917"/>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9"/>
            <p:cNvSpPr/>
            <p:nvPr/>
          </p:nvSpPr>
          <p:spPr>
            <a:xfrm>
              <a:off x="2796697" y="4050397"/>
              <a:ext cx="1282655" cy="1109998"/>
            </a:xfrm>
            <a:custGeom>
              <a:avLst/>
              <a:gdLst/>
              <a:ahLst/>
              <a:cxnLst/>
              <a:rect l="l" t="t" r="r" b="b"/>
              <a:pathLst>
                <a:path w="39834" h="34472" extrusionOk="0">
                  <a:moveTo>
                    <a:pt x="19917" y="0"/>
                  </a:moveTo>
                  <a:lnTo>
                    <a:pt x="1" y="34472"/>
                  </a:lnTo>
                  <a:lnTo>
                    <a:pt x="39834" y="34472"/>
                  </a:lnTo>
                  <a:lnTo>
                    <a:pt x="199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9"/>
            <p:cNvSpPr/>
            <p:nvPr/>
          </p:nvSpPr>
          <p:spPr>
            <a:xfrm>
              <a:off x="4044801" y="4176762"/>
              <a:ext cx="162191" cy="162191"/>
            </a:xfrm>
            <a:custGeom>
              <a:avLst/>
              <a:gdLst/>
              <a:ahLst/>
              <a:cxnLst/>
              <a:rect l="l" t="t" r="r" b="b"/>
              <a:pathLst>
                <a:path w="5037" h="5037" fill="none" extrusionOk="0">
                  <a:moveTo>
                    <a:pt x="5036" y="2534"/>
                  </a:moveTo>
                  <a:lnTo>
                    <a:pt x="5036" y="2534"/>
                  </a:lnTo>
                  <a:lnTo>
                    <a:pt x="5036" y="2794"/>
                  </a:lnTo>
                  <a:lnTo>
                    <a:pt x="5004" y="3022"/>
                  </a:lnTo>
                  <a:lnTo>
                    <a:pt x="4939" y="3282"/>
                  </a:lnTo>
                  <a:lnTo>
                    <a:pt x="4842" y="3509"/>
                  </a:lnTo>
                  <a:lnTo>
                    <a:pt x="4744" y="3737"/>
                  </a:lnTo>
                  <a:lnTo>
                    <a:pt x="4614" y="3932"/>
                  </a:lnTo>
                  <a:lnTo>
                    <a:pt x="4452" y="4126"/>
                  </a:lnTo>
                  <a:lnTo>
                    <a:pt x="4289" y="4321"/>
                  </a:lnTo>
                  <a:lnTo>
                    <a:pt x="4127" y="4484"/>
                  </a:lnTo>
                  <a:lnTo>
                    <a:pt x="3932" y="4614"/>
                  </a:lnTo>
                  <a:lnTo>
                    <a:pt x="3737" y="4744"/>
                  </a:lnTo>
                  <a:lnTo>
                    <a:pt x="3509" y="4841"/>
                  </a:lnTo>
                  <a:lnTo>
                    <a:pt x="3282" y="4939"/>
                  </a:lnTo>
                  <a:lnTo>
                    <a:pt x="3022" y="5004"/>
                  </a:lnTo>
                  <a:lnTo>
                    <a:pt x="2762" y="5036"/>
                  </a:lnTo>
                  <a:lnTo>
                    <a:pt x="2502" y="5036"/>
                  </a:lnTo>
                  <a:lnTo>
                    <a:pt x="2502" y="5036"/>
                  </a:lnTo>
                  <a:lnTo>
                    <a:pt x="2275" y="5036"/>
                  </a:lnTo>
                  <a:lnTo>
                    <a:pt x="2015" y="5004"/>
                  </a:lnTo>
                  <a:lnTo>
                    <a:pt x="1755" y="4939"/>
                  </a:lnTo>
                  <a:lnTo>
                    <a:pt x="1528" y="4841"/>
                  </a:lnTo>
                  <a:lnTo>
                    <a:pt x="1300" y="4744"/>
                  </a:lnTo>
                  <a:lnTo>
                    <a:pt x="1105" y="4614"/>
                  </a:lnTo>
                  <a:lnTo>
                    <a:pt x="910" y="4484"/>
                  </a:lnTo>
                  <a:lnTo>
                    <a:pt x="748" y="4321"/>
                  </a:lnTo>
                  <a:lnTo>
                    <a:pt x="585" y="4126"/>
                  </a:lnTo>
                  <a:lnTo>
                    <a:pt x="423" y="3932"/>
                  </a:lnTo>
                  <a:lnTo>
                    <a:pt x="293" y="3737"/>
                  </a:lnTo>
                  <a:lnTo>
                    <a:pt x="195" y="3509"/>
                  </a:lnTo>
                  <a:lnTo>
                    <a:pt x="98" y="3282"/>
                  </a:lnTo>
                  <a:lnTo>
                    <a:pt x="33" y="3022"/>
                  </a:lnTo>
                  <a:lnTo>
                    <a:pt x="0" y="2794"/>
                  </a:lnTo>
                  <a:lnTo>
                    <a:pt x="0" y="2534"/>
                  </a:lnTo>
                  <a:lnTo>
                    <a:pt x="0" y="2534"/>
                  </a:lnTo>
                  <a:lnTo>
                    <a:pt x="0" y="2275"/>
                  </a:lnTo>
                  <a:lnTo>
                    <a:pt x="33" y="2015"/>
                  </a:lnTo>
                  <a:lnTo>
                    <a:pt x="98" y="1787"/>
                  </a:lnTo>
                  <a:lnTo>
                    <a:pt x="195" y="1527"/>
                  </a:lnTo>
                  <a:lnTo>
                    <a:pt x="293" y="1332"/>
                  </a:lnTo>
                  <a:lnTo>
                    <a:pt x="423" y="1105"/>
                  </a:lnTo>
                  <a:lnTo>
                    <a:pt x="585" y="910"/>
                  </a:lnTo>
                  <a:lnTo>
                    <a:pt x="748" y="748"/>
                  </a:lnTo>
                  <a:lnTo>
                    <a:pt x="910" y="585"/>
                  </a:lnTo>
                  <a:lnTo>
                    <a:pt x="1105" y="423"/>
                  </a:lnTo>
                  <a:lnTo>
                    <a:pt x="1300" y="293"/>
                  </a:lnTo>
                  <a:lnTo>
                    <a:pt x="1528" y="195"/>
                  </a:lnTo>
                  <a:lnTo>
                    <a:pt x="1755" y="98"/>
                  </a:lnTo>
                  <a:lnTo>
                    <a:pt x="2015" y="65"/>
                  </a:lnTo>
                  <a:lnTo>
                    <a:pt x="2275" y="0"/>
                  </a:lnTo>
                  <a:lnTo>
                    <a:pt x="2502" y="0"/>
                  </a:lnTo>
                  <a:lnTo>
                    <a:pt x="2502" y="0"/>
                  </a:lnTo>
                  <a:lnTo>
                    <a:pt x="2762" y="0"/>
                  </a:lnTo>
                  <a:lnTo>
                    <a:pt x="3022" y="65"/>
                  </a:lnTo>
                  <a:lnTo>
                    <a:pt x="3282" y="98"/>
                  </a:lnTo>
                  <a:lnTo>
                    <a:pt x="3509" y="195"/>
                  </a:lnTo>
                  <a:lnTo>
                    <a:pt x="3737" y="293"/>
                  </a:lnTo>
                  <a:lnTo>
                    <a:pt x="3932" y="423"/>
                  </a:lnTo>
                  <a:lnTo>
                    <a:pt x="4127" y="585"/>
                  </a:lnTo>
                  <a:lnTo>
                    <a:pt x="4289" y="748"/>
                  </a:lnTo>
                  <a:lnTo>
                    <a:pt x="4452" y="910"/>
                  </a:lnTo>
                  <a:lnTo>
                    <a:pt x="4614" y="1105"/>
                  </a:lnTo>
                  <a:lnTo>
                    <a:pt x="4744" y="1332"/>
                  </a:lnTo>
                  <a:lnTo>
                    <a:pt x="4842" y="1527"/>
                  </a:lnTo>
                  <a:lnTo>
                    <a:pt x="4939" y="1787"/>
                  </a:lnTo>
                  <a:lnTo>
                    <a:pt x="5004" y="2015"/>
                  </a:lnTo>
                  <a:lnTo>
                    <a:pt x="5036" y="2275"/>
                  </a:lnTo>
                  <a:lnTo>
                    <a:pt x="5036" y="2534"/>
                  </a:lnTo>
                  <a:lnTo>
                    <a:pt x="5036" y="2534"/>
                  </a:lnTo>
                  <a:close/>
                </a:path>
              </a:pathLst>
            </a:custGeom>
            <a:noFill/>
            <a:ln w="89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9"/>
            <p:cNvSpPr/>
            <p:nvPr/>
          </p:nvSpPr>
          <p:spPr>
            <a:xfrm>
              <a:off x="1653243" y="4236397"/>
              <a:ext cx="978204" cy="1332855"/>
            </a:xfrm>
            <a:custGeom>
              <a:avLst/>
              <a:gdLst/>
              <a:ahLst/>
              <a:cxnLst/>
              <a:rect l="l" t="t" r="r" b="b"/>
              <a:pathLst>
                <a:path w="30379" h="41393" extrusionOk="0">
                  <a:moveTo>
                    <a:pt x="29631" y="0"/>
                  </a:moveTo>
                  <a:lnTo>
                    <a:pt x="29501" y="33"/>
                  </a:lnTo>
                  <a:lnTo>
                    <a:pt x="29371" y="98"/>
                  </a:lnTo>
                  <a:lnTo>
                    <a:pt x="29274" y="163"/>
                  </a:lnTo>
                  <a:lnTo>
                    <a:pt x="29176" y="260"/>
                  </a:lnTo>
                  <a:lnTo>
                    <a:pt x="130" y="40353"/>
                  </a:lnTo>
                  <a:lnTo>
                    <a:pt x="65" y="40483"/>
                  </a:lnTo>
                  <a:lnTo>
                    <a:pt x="33" y="40580"/>
                  </a:lnTo>
                  <a:lnTo>
                    <a:pt x="0" y="40710"/>
                  </a:lnTo>
                  <a:lnTo>
                    <a:pt x="0" y="40840"/>
                  </a:lnTo>
                  <a:lnTo>
                    <a:pt x="33" y="40970"/>
                  </a:lnTo>
                  <a:lnTo>
                    <a:pt x="98" y="41067"/>
                  </a:lnTo>
                  <a:lnTo>
                    <a:pt x="163" y="41197"/>
                  </a:lnTo>
                  <a:lnTo>
                    <a:pt x="260" y="41262"/>
                  </a:lnTo>
                  <a:lnTo>
                    <a:pt x="390" y="41327"/>
                  </a:lnTo>
                  <a:lnTo>
                    <a:pt x="520" y="41392"/>
                  </a:lnTo>
                  <a:lnTo>
                    <a:pt x="780" y="41392"/>
                  </a:lnTo>
                  <a:lnTo>
                    <a:pt x="877" y="41360"/>
                  </a:lnTo>
                  <a:lnTo>
                    <a:pt x="1007" y="41295"/>
                  </a:lnTo>
                  <a:lnTo>
                    <a:pt x="1105" y="41230"/>
                  </a:lnTo>
                  <a:lnTo>
                    <a:pt x="1202" y="41132"/>
                  </a:lnTo>
                  <a:lnTo>
                    <a:pt x="30248" y="1040"/>
                  </a:lnTo>
                  <a:lnTo>
                    <a:pt x="30313" y="910"/>
                  </a:lnTo>
                  <a:lnTo>
                    <a:pt x="30378" y="780"/>
                  </a:lnTo>
                  <a:lnTo>
                    <a:pt x="30378" y="682"/>
                  </a:lnTo>
                  <a:lnTo>
                    <a:pt x="30378" y="553"/>
                  </a:lnTo>
                  <a:lnTo>
                    <a:pt x="30346" y="423"/>
                  </a:lnTo>
                  <a:lnTo>
                    <a:pt x="30281" y="293"/>
                  </a:lnTo>
                  <a:lnTo>
                    <a:pt x="30216" y="195"/>
                  </a:lnTo>
                  <a:lnTo>
                    <a:pt x="30119" y="130"/>
                  </a:lnTo>
                  <a:lnTo>
                    <a:pt x="29989" y="33"/>
                  </a:lnTo>
                  <a:lnTo>
                    <a:pt x="298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9"/>
            <p:cNvSpPr/>
            <p:nvPr/>
          </p:nvSpPr>
          <p:spPr>
            <a:xfrm>
              <a:off x="5057491" y="4414237"/>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1" y="650"/>
                  </a:lnTo>
                  <a:lnTo>
                    <a:pt x="1" y="813"/>
                  </a:lnTo>
                  <a:lnTo>
                    <a:pt x="1"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9"/>
            <p:cNvSpPr/>
            <p:nvPr/>
          </p:nvSpPr>
          <p:spPr>
            <a:xfrm>
              <a:off x="5188288" y="4414237"/>
              <a:ext cx="52325" cy="52325"/>
            </a:xfrm>
            <a:custGeom>
              <a:avLst/>
              <a:gdLst/>
              <a:ahLst/>
              <a:cxnLst/>
              <a:rect l="l" t="t" r="r" b="b"/>
              <a:pathLst>
                <a:path w="1625" h="1625" extrusionOk="0">
                  <a:moveTo>
                    <a:pt x="812" y="0"/>
                  </a:moveTo>
                  <a:lnTo>
                    <a:pt x="650" y="33"/>
                  </a:lnTo>
                  <a:lnTo>
                    <a:pt x="520" y="65"/>
                  </a:lnTo>
                  <a:lnTo>
                    <a:pt x="358" y="163"/>
                  </a:lnTo>
                  <a:lnTo>
                    <a:pt x="260" y="260"/>
                  </a:lnTo>
                  <a:lnTo>
                    <a:pt x="163" y="358"/>
                  </a:lnTo>
                  <a:lnTo>
                    <a:pt x="65" y="520"/>
                  </a:lnTo>
                  <a:lnTo>
                    <a:pt x="33" y="650"/>
                  </a:lnTo>
                  <a:lnTo>
                    <a:pt x="0" y="813"/>
                  </a:lnTo>
                  <a:lnTo>
                    <a:pt x="33" y="975"/>
                  </a:lnTo>
                  <a:lnTo>
                    <a:pt x="65" y="1138"/>
                  </a:lnTo>
                  <a:lnTo>
                    <a:pt x="163" y="1268"/>
                  </a:lnTo>
                  <a:lnTo>
                    <a:pt x="260" y="1398"/>
                  </a:lnTo>
                  <a:lnTo>
                    <a:pt x="358" y="1495"/>
                  </a:lnTo>
                  <a:lnTo>
                    <a:pt x="520" y="1560"/>
                  </a:lnTo>
                  <a:lnTo>
                    <a:pt x="650" y="1592"/>
                  </a:lnTo>
                  <a:lnTo>
                    <a:pt x="812" y="1625"/>
                  </a:lnTo>
                  <a:lnTo>
                    <a:pt x="975" y="1592"/>
                  </a:lnTo>
                  <a:lnTo>
                    <a:pt x="1137" y="1560"/>
                  </a:lnTo>
                  <a:lnTo>
                    <a:pt x="1267" y="1495"/>
                  </a:lnTo>
                  <a:lnTo>
                    <a:pt x="1397" y="1398"/>
                  </a:lnTo>
                  <a:lnTo>
                    <a:pt x="1495" y="1268"/>
                  </a:lnTo>
                  <a:lnTo>
                    <a:pt x="1560" y="1138"/>
                  </a:lnTo>
                  <a:lnTo>
                    <a:pt x="1592" y="975"/>
                  </a:lnTo>
                  <a:lnTo>
                    <a:pt x="1625" y="813"/>
                  </a:lnTo>
                  <a:lnTo>
                    <a:pt x="1592" y="650"/>
                  </a:lnTo>
                  <a:lnTo>
                    <a:pt x="1560" y="520"/>
                  </a:lnTo>
                  <a:lnTo>
                    <a:pt x="1495" y="358"/>
                  </a:lnTo>
                  <a:lnTo>
                    <a:pt x="1397" y="260"/>
                  </a:lnTo>
                  <a:lnTo>
                    <a:pt x="1267" y="163"/>
                  </a:lnTo>
                  <a:lnTo>
                    <a:pt x="1137" y="65"/>
                  </a:lnTo>
                  <a:lnTo>
                    <a:pt x="975" y="33"/>
                  </a:lnTo>
                  <a:lnTo>
                    <a:pt x="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9"/>
            <p:cNvSpPr/>
            <p:nvPr/>
          </p:nvSpPr>
          <p:spPr>
            <a:xfrm>
              <a:off x="5320082" y="4414237"/>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9"/>
            <p:cNvSpPr/>
            <p:nvPr/>
          </p:nvSpPr>
          <p:spPr>
            <a:xfrm>
              <a:off x="5451909" y="4414237"/>
              <a:ext cx="51295" cy="52325"/>
            </a:xfrm>
            <a:custGeom>
              <a:avLst/>
              <a:gdLst/>
              <a:ahLst/>
              <a:cxnLst/>
              <a:rect l="l" t="t" r="r" b="b"/>
              <a:pathLst>
                <a:path w="1593" h="1625" extrusionOk="0">
                  <a:moveTo>
                    <a:pt x="780" y="0"/>
                  </a:moveTo>
                  <a:lnTo>
                    <a:pt x="618" y="33"/>
                  </a:lnTo>
                  <a:lnTo>
                    <a:pt x="488" y="65"/>
                  </a:lnTo>
                  <a:lnTo>
                    <a:pt x="326" y="163"/>
                  </a:lnTo>
                  <a:lnTo>
                    <a:pt x="228" y="260"/>
                  </a:lnTo>
                  <a:lnTo>
                    <a:pt x="131" y="358"/>
                  </a:lnTo>
                  <a:lnTo>
                    <a:pt x="66" y="520"/>
                  </a:lnTo>
                  <a:lnTo>
                    <a:pt x="1" y="650"/>
                  </a:lnTo>
                  <a:lnTo>
                    <a:pt x="1" y="813"/>
                  </a:lnTo>
                  <a:lnTo>
                    <a:pt x="1" y="975"/>
                  </a:lnTo>
                  <a:lnTo>
                    <a:pt x="66" y="1138"/>
                  </a:lnTo>
                  <a:lnTo>
                    <a:pt x="131" y="1268"/>
                  </a:lnTo>
                  <a:lnTo>
                    <a:pt x="228" y="1398"/>
                  </a:lnTo>
                  <a:lnTo>
                    <a:pt x="326" y="1495"/>
                  </a:lnTo>
                  <a:lnTo>
                    <a:pt x="488" y="1560"/>
                  </a:lnTo>
                  <a:lnTo>
                    <a:pt x="618" y="1592"/>
                  </a:lnTo>
                  <a:lnTo>
                    <a:pt x="780" y="1625"/>
                  </a:lnTo>
                  <a:lnTo>
                    <a:pt x="943" y="1592"/>
                  </a:lnTo>
                  <a:lnTo>
                    <a:pt x="1105" y="1560"/>
                  </a:lnTo>
                  <a:lnTo>
                    <a:pt x="1235" y="1495"/>
                  </a:lnTo>
                  <a:lnTo>
                    <a:pt x="1365" y="1398"/>
                  </a:lnTo>
                  <a:lnTo>
                    <a:pt x="1463" y="1268"/>
                  </a:lnTo>
                  <a:lnTo>
                    <a:pt x="1528" y="1138"/>
                  </a:lnTo>
                  <a:lnTo>
                    <a:pt x="1560" y="975"/>
                  </a:lnTo>
                  <a:lnTo>
                    <a:pt x="1593" y="813"/>
                  </a:lnTo>
                  <a:lnTo>
                    <a:pt x="1560" y="650"/>
                  </a:lnTo>
                  <a:lnTo>
                    <a:pt x="1528" y="520"/>
                  </a:lnTo>
                  <a:lnTo>
                    <a:pt x="1463" y="358"/>
                  </a:lnTo>
                  <a:lnTo>
                    <a:pt x="1365" y="260"/>
                  </a:lnTo>
                  <a:lnTo>
                    <a:pt x="1235" y="163"/>
                  </a:lnTo>
                  <a:lnTo>
                    <a:pt x="1105" y="65"/>
                  </a:lnTo>
                  <a:lnTo>
                    <a:pt x="943" y="33"/>
                  </a:lnTo>
                  <a:lnTo>
                    <a:pt x="7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9"/>
            <p:cNvSpPr/>
            <p:nvPr/>
          </p:nvSpPr>
          <p:spPr>
            <a:xfrm>
              <a:off x="5582673" y="4414237"/>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68" y="1495"/>
                  </a:lnTo>
                  <a:lnTo>
                    <a:pt x="1365" y="1398"/>
                  </a:lnTo>
                  <a:lnTo>
                    <a:pt x="1463" y="1268"/>
                  </a:lnTo>
                  <a:lnTo>
                    <a:pt x="1560" y="1138"/>
                  </a:lnTo>
                  <a:lnTo>
                    <a:pt x="1593" y="975"/>
                  </a:lnTo>
                  <a:lnTo>
                    <a:pt x="1593" y="813"/>
                  </a:lnTo>
                  <a:lnTo>
                    <a:pt x="1593" y="650"/>
                  </a:lnTo>
                  <a:lnTo>
                    <a:pt x="1560" y="520"/>
                  </a:lnTo>
                  <a:lnTo>
                    <a:pt x="1463" y="358"/>
                  </a:lnTo>
                  <a:lnTo>
                    <a:pt x="1365" y="260"/>
                  </a:lnTo>
                  <a:lnTo>
                    <a:pt x="1268" y="163"/>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9"/>
            <p:cNvSpPr/>
            <p:nvPr/>
          </p:nvSpPr>
          <p:spPr>
            <a:xfrm>
              <a:off x="-51551" y="4447725"/>
              <a:ext cx="1058768" cy="1370496"/>
            </a:xfrm>
            <a:custGeom>
              <a:avLst/>
              <a:gdLst/>
              <a:ahLst/>
              <a:cxnLst/>
              <a:rect l="l" t="t" r="r" b="b"/>
              <a:pathLst>
                <a:path w="32881" h="42562" extrusionOk="0">
                  <a:moveTo>
                    <a:pt x="28949" y="0"/>
                  </a:moveTo>
                  <a:lnTo>
                    <a:pt x="28624" y="33"/>
                  </a:lnTo>
                  <a:lnTo>
                    <a:pt x="28266" y="130"/>
                  </a:lnTo>
                  <a:lnTo>
                    <a:pt x="27942" y="228"/>
                  </a:lnTo>
                  <a:lnTo>
                    <a:pt x="27584" y="358"/>
                  </a:lnTo>
                  <a:lnTo>
                    <a:pt x="27292" y="520"/>
                  </a:lnTo>
                  <a:lnTo>
                    <a:pt x="26999" y="715"/>
                  </a:lnTo>
                  <a:lnTo>
                    <a:pt x="26707" y="975"/>
                  </a:lnTo>
                  <a:lnTo>
                    <a:pt x="26447" y="1235"/>
                  </a:lnTo>
                  <a:lnTo>
                    <a:pt x="26220" y="1527"/>
                  </a:lnTo>
                  <a:lnTo>
                    <a:pt x="682" y="36714"/>
                  </a:lnTo>
                  <a:lnTo>
                    <a:pt x="487" y="37039"/>
                  </a:lnTo>
                  <a:lnTo>
                    <a:pt x="325" y="37364"/>
                  </a:lnTo>
                  <a:lnTo>
                    <a:pt x="195" y="37689"/>
                  </a:lnTo>
                  <a:lnTo>
                    <a:pt x="98" y="38046"/>
                  </a:lnTo>
                  <a:lnTo>
                    <a:pt x="33" y="38403"/>
                  </a:lnTo>
                  <a:lnTo>
                    <a:pt x="0" y="38761"/>
                  </a:lnTo>
                  <a:lnTo>
                    <a:pt x="0" y="39118"/>
                  </a:lnTo>
                  <a:lnTo>
                    <a:pt x="33" y="39443"/>
                  </a:lnTo>
                  <a:lnTo>
                    <a:pt x="98" y="39800"/>
                  </a:lnTo>
                  <a:lnTo>
                    <a:pt x="228" y="40125"/>
                  </a:lnTo>
                  <a:lnTo>
                    <a:pt x="357" y="40483"/>
                  </a:lnTo>
                  <a:lnTo>
                    <a:pt x="520" y="40775"/>
                  </a:lnTo>
                  <a:lnTo>
                    <a:pt x="715" y="41067"/>
                  </a:lnTo>
                  <a:lnTo>
                    <a:pt x="942" y="41360"/>
                  </a:lnTo>
                  <a:lnTo>
                    <a:pt x="1202" y="41620"/>
                  </a:lnTo>
                  <a:lnTo>
                    <a:pt x="1527" y="41847"/>
                  </a:lnTo>
                  <a:lnTo>
                    <a:pt x="1820" y="42075"/>
                  </a:lnTo>
                  <a:lnTo>
                    <a:pt x="2144" y="42237"/>
                  </a:lnTo>
                  <a:lnTo>
                    <a:pt x="2502" y="42367"/>
                  </a:lnTo>
                  <a:lnTo>
                    <a:pt x="2827" y="42465"/>
                  </a:lnTo>
                  <a:lnTo>
                    <a:pt x="3184" y="42530"/>
                  </a:lnTo>
                  <a:lnTo>
                    <a:pt x="3541" y="42562"/>
                  </a:lnTo>
                  <a:lnTo>
                    <a:pt x="3899" y="42562"/>
                  </a:lnTo>
                  <a:lnTo>
                    <a:pt x="4256" y="42497"/>
                  </a:lnTo>
                  <a:lnTo>
                    <a:pt x="4581" y="42432"/>
                  </a:lnTo>
                  <a:lnTo>
                    <a:pt x="4939" y="42335"/>
                  </a:lnTo>
                  <a:lnTo>
                    <a:pt x="5263" y="42205"/>
                  </a:lnTo>
                  <a:lnTo>
                    <a:pt x="5588" y="42042"/>
                  </a:lnTo>
                  <a:lnTo>
                    <a:pt x="5881" y="41815"/>
                  </a:lnTo>
                  <a:lnTo>
                    <a:pt x="6141" y="41587"/>
                  </a:lnTo>
                  <a:lnTo>
                    <a:pt x="6401" y="41327"/>
                  </a:lnTo>
                  <a:lnTo>
                    <a:pt x="6661" y="41035"/>
                  </a:lnTo>
                  <a:lnTo>
                    <a:pt x="32165" y="5848"/>
                  </a:lnTo>
                  <a:lnTo>
                    <a:pt x="32360" y="5523"/>
                  </a:lnTo>
                  <a:lnTo>
                    <a:pt x="32555" y="5199"/>
                  </a:lnTo>
                  <a:lnTo>
                    <a:pt x="32685" y="4841"/>
                  </a:lnTo>
                  <a:lnTo>
                    <a:pt x="32783" y="4516"/>
                  </a:lnTo>
                  <a:lnTo>
                    <a:pt x="32848" y="4159"/>
                  </a:lnTo>
                  <a:lnTo>
                    <a:pt x="32880" y="3801"/>
                  </a:lnTo>
                  <a:lnTo>
                    <a:pt x="32848" y="3444"/>
                  </a:lnTo>
                  <a:lnTo>
                    <a:pt x="32815" y="3087"/>
                  </a:lnTo>
                  <a:lnTo>
                    <a:pt x="32750" y="2762"/>
                  </a:lnTo>
                  <a:lnTo>
                    <a:pt x="32653" y="2404"/>
                  </a:lnTo>
                  <a:lnTo>
                    <a:pt x="32490" y="2080"/>
                  </a:lnTo>
                  <a:lnTo>
                    <a:pt x="32328" y="1787"/>
                  </a:lnTo>
                  <a:lnTo>
                    <a:pt x="32133" y="1462"/>
                  </a:lnTo>
                  <a:lnTo>
                    <a:pt x="31905" y="1202"/>
                  </a:lnTo>
                  <a:lnTo>
                    <a:pt x="31645" y="942"/>
                  </a:lnTo>
                  <a:lnTo>
                    <a:pt x="31353" y="682"/>
                  </a:lnTo>
                  <a:lnTo>
                    <a:pt x="31028" y="488"/>
                  </a:lnTo>
                  <a:lnTo>
                    <a:pt x="30703" y="325"/>
                  </a:lnTo>
                  <a:lnTo>
                    <a:pt x="30378" y="195"/>
                  </a:lnTo>
                  <a:lnTo>
                    <a:pt x="30021" y="98"/>
                  </a:lnTo>
                  <a:lnTo>
                    <a:pt x="29663" y="33"/>
                  </a:lnTo>
                  <a:lnTo>
                    <a:pt x="29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9"/>
            <p:cNvSpPr/>
            <p:nvPr/>
          </p:nvSpPr>
          <p:spPr>
            <a:xfrm>
              <a:off x="2762179" y="4452942"/>
              <a:ext cx="69101" cy="68039"/>
            </a:xfrm>
            <a:custGeom>
              <a:avLst/>
              <a:gdLst/>
              <a:ahLst/>
              <a:cxnLst/>
              <a:rect l="l" t="t" r="r" b="b"/>
              <a:pathLst>
                <a:path w="2146" h="2113" extrusionOk="0">
                  <a:moveTo>
                    <a:pt x="1073" y="1"/>
                  </a:moveTo>
                  <a:lnTo>
                    <a:pt x="845" y="33"/>
                  </a:lnTo>
                  <a:lnTo>
                    <a:pt x="650" y="98"/>
                  </a:lnTo>
                  <a:lnTo>
                    <a:pt x="488" y="196"/>
                  </a:lnTo>
                  <a:lnTo>
                    <a:pt x="326" y="326"/>
                  </a:lnTo>
                  <a:lnTo>
                    <a:pt x="196" y="455"/>
                  </a:lnTo>
                  <a:lnTo>
                    <a:pt x="98" y="650"/>
                  </a:lnTo>
                  <a:lnTo>
                    <a:pt x="33" y="845"/>
                  </a:lnTo>
                  <a:lnTo>
                    <a:pt x="1" y="1073"/>
                  </a:lnTo>
                  <a:lnTo>
                    <a:pt x="33" y="1268"/>
                  </a:lnTo>
                  <a:lnTo>
                    <a:pt x="98" y="1463"/>
                  </a:lnTo>
                  <a:lnTo>
                    <a:pt x="196" y="1658"/>
                  </a:lnTo>
                  <a:lnTo>
                    <a:pt x="326" y="1820"/>
                  </a:lnTo>
                  <a:lnTo>
                    <a:pt x="488" y="1950"/>
                  </a:lnTo>
                  <a:lnTo>
                    <a:pt x="650" y="2047"/>
                  </a:lnTo>
                  <a:lnTo>
                    <a:pt x="845" y="2112"/>
                  </a:lnTo>
                  <a:lnTo>
                    <a:pt x="1268" y="2112"/>
                  </a:lnTo>
                  <a:lnTo>
                    <a:pt x="1495" y="2047"/>
                  </a:lnTo>
                  <a:lnTo>
                    <a:pt x="1658" y="1950"/>
                  </a:lnTo>
                  <a:lnTo>
                    <a:pt x="1820" y="1820"/>
                  </a:lnTo>
                  <a:lnTo>
                    <a:pt x="1950" y="1658"/>
                  </a:lnTo>
                  <a:lnTo>
                    <a:pt x="2048" y="1463"/>
                  </a:lnTo>
                  <a:lnTo>
                    <a:pt x="2113" y="1268"/>
                  </a:lnTo>
                  <a:lnTo>
                    <a:pt x="2145" y="1073"/>
                  </a:lnTo>
                  <a:lnTo>
                    <a:pt x="2113" y="845"/>
                  </a:lnTo>
                  <a:lnTo>
                    <a:pt x="2048" y="650"/>
                  </a:lnTo>
                  <a:lnTo>
                    <a:pt x="1950" y="455"/>
                  </a:lnTo>
                  <a:lnTo>
                    <a:pt x="1820" y="326"/>
                  </a:lnTo>
                  <a:lnTo>
                    <a:pt x="1658" y="196"/>
                  </a:lnTo>
                  <a:lnTo>
                    <a:pt x="1495" y="98"/>
                  </a:lnTo>
                  <a:lnTo>
                    <a:pt x="1268" y="33"/>
                  </a:lnTo>
                  <a:lnTo>
                    <a:pt x="107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9"/>
            <p:cNvSpPr/>
            <p:nvPr/>
          </p:nvSpPr>
          <p:spPr>
            <a:xfrm>
              <a:off x="289480" y="4476995"/>
              <a:ext cx="303421" cy="391327"/>
            </a:xfrm>
            <a:custGeom>
              <a:avLst/>
              <a:gdLst/>
              <a:ahLst/>
              <a:cxnLst/>
              <a:rect l="l" t="t" r="r" b="b"/>
              <a:pathLst>
                <a:path w="9423" h="12153" extrusionOk="0">
                  <a:moveTo>
                    <a:pt x="8286" y="1"/>
                  </a:moveTo>
                  <a:lnTo>
                    <a:pt x="8058" y="33"/>
                  </a:lnTo>
                  <a:lnTo>
                    <a:pt x="7831" y="98"/>
                  </a:lnTo>
                  <a:lnTo>
                    <a:pt x="7636" y="196"/>
                  </a:lnTo>
                  <a:lnTo>
                    <a:pt x="7441" y="326"/>
                  </a:lnTo>
                  <a:lnTo>
                    <a:pt x="7311" y="488"/>
                  </a:lnTo>
                  <a:lnTo>
                    <a:pt x="196" y="10268"/>
                  </a:lnTo>
                  <a:lnTo>
                    <a:pt x="98" y="10495"/>
                  </a:lnTo>
                  <a:lnTo>
                    <a:pt x="1" y="10690"/>
                  </a:lnTo>
                  <a:lnTo>
                    <a:pt x="1" y="10918"/>
                  </a:lnTo>
                  <a:lnTo>
                    <a:pt x="1" y="11145"/>
                  </a:lnTo>
                  <a:lnTo>
                    <a:pt x="66" y="11372"/>
                  </a:lnTo>
                  <a:lnTo>
                    <a:pt x="163" y="11567"/>
                  </a:lnTo>
                  <a:lnTo>
                    <a:pt x="293" y="11762"/>
                  </a:lnTo>
                  <a:lnTo>
                    <a:pt x="456" y="11925"/>
                  </a:lnTo>
                  <a:lnTo>
                    <a:pt x="683" y="12022"/>
                  </a:lnTo>
                  <a:lnTo>
                    <a:pt x="878" y="12120"/>
                  </a:lnTo>
                  <a:lnTo>
                    <a:pt x="1105" y="12152"/>
                  </a:lnTo>
                  <a:lnTo>
                    <a:pt x="1333" y="12120"/>
                  </a:lnTo>
                  <a:lnTo>
                    <a:pt x="1560" y="12055"/>
                  </a:lnTo>
                  <a:lnTo>
                    <a:pt x="1755" y="11957"/>
                  </a:lnTo>
                  <a:lnTo>
                    <a:pt x="1950" y="11827"/>
                  </a:lnTo>
                  <a:lnTo>
                    <a:pt x="2113" y="11665"/>
                  </a:lnTo>
                  <a:lnTo>
                    <a:pt x="9196" y="1885"/>
                  </a:lnTo>
                  <a:lnTo>
                    <a:pt x="9325" y="1658"/>
                  </a:lnTo>
                  <a:lnTo>
                    <a:pt x="9390" y="1463"/>
                  </a:lnTo>
                  <a:lnTo>
                    <a:pt x="9423" y="1235"/>
                  </a:lnTo>
                  <a:lnTo>
                    <a:pt x="9390" y="1008"/>
                  </a:lnTo>
                  <a:lnTo>
                    <a:pt x="9358" y="781"/>
                  </a:lnTo>
                  <a:lnTo>
                    <a:pt x="9260" y="586"/>
                  </a:lnTo>
                  <a:lnTo>
                    <a:pt x="9098" y="391"/>
                  </a:lnTo>
                  <a:lnTo>
                    <a:pt x="8936" y="228"/>
                  </a:lnTo>
                  <a:lnTo>
                    <a:pt x="8741" y="131"/>
                  </a:lnTo>
                  <a:lnTo>
                    <a:pt x="8513" y="33"/>
                  </a:lnTo>
                  <a:lnTo>
                    <a:pt x="8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9"/>
            <p:cNvSpPr/>
            <p:nvPr/>
          </p:nvSpPr>
          <p:spPr>
            <a:xfrm>
              <a:off x="5057491" y="4526164"/>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1" y="651"/>
                  </a:lnTo>
                  <a:lnTo>
                    <a:pt x="1" y="813"/>
                  </a:lnTo>
                  <a:lnTo>
                    <a:pt x="1"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9"/>
            <p:cNvSpPr/>
            <p:nvPr/>
          </p:nvSpPr>
          <p:spPr>
            <a:xfrm>
              <a:off x="5188288" y="4526164"/>
              <a:ext cx="52325" cy="51295"/>
            </a:xfrm>
            <a:custGeom>
              <a:avLst/>
              <a:gdLst/>
              <a:ahLst/>
              <a:cxnLst/>
              <a:rect l="l" t="t" r="r" b="b"/>
              <a:pathLst>
                <a:path w="1625" h="1593" extrusionOk="0">
                  <a:moveTo>
                    <a:pt x="812" y="1"/>
                  </a:moveTo>
                  <a:lnTo>
                    <a:pt x="650" y="33"/>
                  </a:lnTo>
                  <a:lnTo>
                    <a:pt x="520" y="66"/>
                  </a:lnTo>
                  <a:lnTo>
                    <a:pt x="358" y="131"/>
                  </a:lnTo>
                  <a:lnTo>
                    <a:pt x="260" y="228"/>
                  </a:lnTo>
                  <a:lnTo>
                    <a:pt x="163" y="358"/>
                  </a:lnTo>
                  <a:lnTo>
                    <a:pt x="65" y="488"/>
                  </a:lnTo>
                  <a:lnTo>
                    <a:pt x="33" y="651"/>
                  </a:lnTo>
                  <a:lnTo>
                    <a:pt x="0" y="813"/>
                  </a:lnTo>
                  <a:lnTo>
                    <a:pt x="33" y="976"/>
                  </a:lnTo>
                  <a:lnTo>
                    <a:pt x="65" y="1106"/>
                  </a:lnTo>
                  <a:lnTo>
                    <a:pt x="163" y="1236"/>
                  </a:lnTo>
                  <a:lnTo>
                    <a:pt x="260" y="1365"/>
                  </a:lnTo>
                  <a:lnTo>
                    <a:pt x="358" y="1463"/>
                  </a:lnTo>
                  <a:lnTo>
                    <a:pt x="520" y="1528"/>
                  </a:lnTo>
                  <a:lnTo>
                    <a:pt x="650" y="1593"/>
                  </a:lnTo>
                  <a:lnTo>
                    <a:pt x="975" y="1593"/>
                  </a:lnTo>
                  <a:lnTo>
                    <a:pt x="1137" y="1528"/>
                  </a:lnTo>
                  <a:lnTo>
                    <a:pt x="1267" y="1463"/>
                  </a:lnTo>
                  <a:lnTo>
                    <a:pt x="1397" y="1365"/>
                  </a:lnTo>
                  <a:lnTo>
                    <a:pt x="1495" y="1236"/>
                  </a:lnTo>
                  <a:lnTo>
                    <a:pt x="1560" y="1106"/>
                  </a:lnTo>
                  <a:lnTo>
                    <a:pt x="1592" y="976"/>
                  </a:lnTo>
                  <a:lnTo>
                    <a:pt x="1625" y="813"/>
                  </a:lnTo>
                  <a:lnTo>
                    <a:pt x="1592" y="651"/>
                  </a:lnTo>
                  <a:lnTo>
                    <a:pt x="1560" y="488"/>
                  </a:lnTo>
                  <a:lnTo>
                    <a:pt x="1495" y="358"/>
                  </a:lnTo>
                  <a:lnTo>
                    <a:pt x="1397" y="228"/>
                  </a:lnTo>
                  <a:lnTo>
                    <a:pt x="1267" y="131"/>
                  </a:lnTo>
                  <a:lnTo>
                    <a:pt x="1137" y="66"/>
                  </a:lnTo>
                  <a:lnTo>
                    <a:pt x="975"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9"/>
            <p:cNvSpPr/>
            <p:nvPr/>
          </p:nvSpPr>
          <p:spPr>
            <a:xfrm>
              <a:off x="5320082" y="4526164"/>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9"/>
            <p:cNvSpPr/>
            <p:nvPr/>
          </p:nvSpPr>
          <p:spPr>
            <a:xfrm>
              <a:off x="5451909" y="4526164"/>
              <a:ext cx="51295" cy="51295"/>
            </a:xfrm>
            <a:custGeom>
              <a:avLst/>
              <a:gdLst/>
              <a:ahLst/>
              <a:cxnLst/>
              <a:rect l="l" t="t" r="r" b="b"/>
              <a:pathLst>
                <a:path w="1593" h="1593" extrusionOk="0">
                  <a:moveTo>
                    <a:pt x="780" y="1"/>
                  </a:moveTo>
                  <a:lnTo>
                    <a:pt x="618" y="33"/>
                  </a:lnTo>
                  <a:lnTo>
                    <a:pt x="488" y="66"/>
                  </a:lnTo>
                  <a:lnTo>
                    <a:pt x="326" y="131"/>
                  </a:lnTo>
                  <a:lnTo>
                    <a:pt x="228" y="228"/>
                  </a:lnTo>
                  <a:lnTo>
                    <a:pt x="131" y="358"/>
                  </a:lnTo>
                  <a:lnTo>
                    <a:pt x="66" y="488"/>
                  </a:lnTo>
                  <a:lnTo>
                    <a:pt x="1" y="651"/>
                  </a:lnTo>
                  <a:lnTo>
                    <a:pt x="1" y="813"/>
                  </a:lnTo>
                  <a:lnTo>
                    <a:pt x="1" y="976"/>
                  </a:lnTo>
                  <a:lnTo>
                    <a:pt x="66" y="1106"/>
                  </a:lnTo>
                  <a:lnTo>
                    <a:pt x="131" y="1236"/>
                  </a:lnTo>
                  <a:lnTo>
                    <a:pt x="228" y="1365"/>
                  </a:lnTo>
                  <a:lnTo>
                    <a:pt x="326" y="1463"/>
                  </a:lnTo>
                  <a:lnTo>
                    <a:pt x="488" y="1528"/>
                  </a:lnTo>
                  <a:lnTo>
                    <a:pt x="618" y="1593"/>
                  </a:lnTo>
                  <a:lnTo>
                    <a:pt x="943" y="1593"/>
                  </a:lnTo>
                  <a:lnTo>
                    <a:pt x="1105" y="1528"/>
                  </a:lnTo>
                  <a:lnTo>
                    <a:pt x="1235" y="1463"/>
                  </a:lnTo>
                  <a:lnTo>
                    <a:pt x="1365" y="1365"/>
                  </a:lnTo>
                  <a:lnTo>
                    <a:pt x="1463" y="1236"/>
                  </a:lnTo>
                  <a:lnTo>
                    <a:pt x="1528" y="1106"/>
                  </a:lnTo>
                  <a:lnTo>
                    <a:pt x="1560" y="976"/>
                  </a:lnTo>
                  <a:lnTo>
                    <a:pt x="1593" y="813"/>
                  </a:lnTo>
                  <a:lnTo>
                    <a:pt x="1560" y="651"/>
                  </a:lnTo>
                  <a:lnTo>
                    <a:pt x="1528" y="488"/>
                  </a:lnTo>
                  <a:lnTo>
                    <a:pt x="1463" y="358"/>
                  </a:lnTo>
                  <a:lnTo>
                    <a:pt x="1365" y="228"/>
                  </a:lnTo>
                  <a:lnTo>
                    <a:pt x="1235" y="131"/>
                  </a:lnTo>
                  <a:lnTo>
                    <a:pt x="1105" y="66"/>
                  </a:lnTo>
                  <a:lnTo>
                    <a:pt x="943" y="33"/>
                  </a:lnTo>
                  <a:lnTo>
                    <a:pt x="7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9"/>
            <p:cNvSpPr/>
            <p:nvPr/>
          </p:nvSpPr>
          <p:spPr>
            <a:xfrm>
              <a:off x="5582673" y="4526164"/>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68" y="1463"/>
                  </a:lnTo>
                  <a:lnTo>
                    <a:pt x="1365" y="1365"/>
                  </a:lnTo>
                  <a:lnTo>
                    <a:pt x="1463" y="1236"/>
                  </a:lnTo>
                  <a:lnTo>
                    <a:pt x="1560" y="1106"/>
                  </a:lnTo>
                  <a:lnTo>
                    <a:pt x="1593" y="976"/>
                  </a:lnTo>
                  <a:lnTo>
                    <a:pt x="1593" y="813"/>
                  </a:lnTo>
                  <a:lnTo>
                    <a:pt x="1593" y="651"/>
                  </a:lnTo>
                  <a:lnTo>
                    <a:pt x="1560" y="488"/>
                  </a:lnTo>
                  <a:lnTo>
                    <a:pt x="1463" y="358"/>
                  </a:lnTo>
                  <a:lnTo>
                    <a:pt x="1365" y="228"/>
                  </a:lnTo>
                  <a:lnTo>
                    <a:pt x="1268"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9"/>
            <p:cNvSpPr/>
            <p:nvPr/>
          </p:nvSpPr>
          <p:spPr>
            <a:xfrm>
              <a:off x="7978450" y="4631845"/>
              <a:ext cx="45016" cy="45016"/>
            </a:xfrm>
            <a:custGeom>
              <a:avLst/>
              <a:gdLst/>
              <a:ahLst/>
              <a:cxnLst/>
              <a:rect l="l" t="t" r="r" b="b"/>
              <a:pathLst>
                <a:path w="1398" h="1398" extrusionOk="0">
                  <a:moveTo>
                    <a:pt x="552" y="0"/>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2"/>
                  </a:lnTo>
                  <a:lnTo>
                    <a:pt x="552" y="1365"/>
                  </a:lnTo>
                  <a:lnTo>
                    <a:pt x="715" y="1397"/>
                  </a:lnTo>
                  <a:lnTo>
                    <a:pt x="845" y="1365"/>
                  </a:lnTo>
                  <a:lnTo>
                    <a:pt x="975" y="1332"/>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9"/>
            <p:cNvSpPr/>
            <p:nvPr/>
          </p:nvSpPr>
          <p:spPr>
            <a:xfrm>
              <a:off x="8093533" y="4631845"/>
              <a:ext cx="45016" cy="45016"/>
            </a:xfrm>
            <a:custGeom>
              <a:avLst/>
              <a:gdLst/>
              <a:ahLst/>
              <a:cxnLst/>
              <a:rect l="l" t="t" r="r" b="b"/>
              <a:pathLst>
                <a:path w="1398" h="1398" extrusionOk="0">
                  <a:moveTo>
                    <a:pt x="552" y="0"/>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2"/>
                  </a:lnTo>
                  <a:lnTo>
                    <a:pt x="552" y="1365"/>
                  </a:lnTo>
                  <a:lnTo>
                    <a:pt x="682" y="1397"/>
                  </a:lnTo>
                  <a:lnTo>
                    <a:pt x="845" y="1365"/>
                  </a:lnTo>
                  <a:lnTo>
                    <a:pt x="975"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9"/>
            <p:cNvSpPr/>
            <p:nvPr/>
          </p:nvSpPr>
          <p:spPr>
            <a:xfrm>
              <a:off x="8207553" y="4631845"/>
              <a:ext cx="45016" cy="45016"/>
            </a:xfrm>
            <a:custGeom>
              <a:avLst/>
              <a:gdLst/>
              <a:ahLst/>
              <a:cxnLst/>
              <a:rect l="l" t="t" r="r" b="b"/>
              <a:pathLst>
                <a:path w="1398" h="1398" extrusionOk="0">
                  <a:moveTo>
                    <a:pt x="585" y="0"/>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2"/>
                  </a:lnTo>
                  <a:lnTo>
                    <a:pt x="585" y="1365"/>
                  </a:lnTo>
                  <a:lnTo>
                    <a:pt x="715" y="1397"/>
                  </a:lnTo>
                  <a:lnTo>
                    <a:pt x="845" y="1365"/>
                  </a:lnTo>
                  <a:lnTo>
                    <a:pt x="975" y="1332"/>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9"/>
            <p:cNvSpPr/>
            <p:nvPr/>
          </p:nvSpPr>
          <p:spPr>
            <a:xfrm>
              <a:off x="8322636" y="4631845"/>
              <a:ext cx="45016" cy="45016"/>
            </a:xfrm>
            <a:custGeom>
              <a:avLst/>
              <a:gdLst/>
              <a:ahLst/>
              <a:cxnLst/>
              <a:rect l="l" t="t" r="r" b="b"/>
              <a:pathLst>
                <a:path w="1398" h="1398" extrusionOk="0">
                  <a:moveTo>
                    <a:pt x="553" y="0"/>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2"/>
                  </a:lnTo>
                  <a:lnTo>
                    <a:pt x="553" y="1365"/>
                  </a:lnTo>
                  <a:lnTo>
                    <a:pt x="683" y="1397"/>
                  </a:lnTo>
                  <a:lnTo>
                    <a:pt x="845" y="1365"/>
                  </a:lnTo>
                  <a:lnTo>
                    <a:pt x="975" y="1332"/>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9"/>
            <p:cNvSpPr/>
            <p:nvPr/>
          </p:nvSpPr>
          <p:spPr>
            <a:xfrm>
              <a:off x="8437718" y="4631845"/>
              <a:ext cx="45016" cy="45016"/>
            </a:xfrm>
            <a:custGeom>
              <a:avLst/>
              <a:gdLst/>
              <a:ahLst/>
              <a:cxnLst/>
              <a:rect l="l" t="t" r="r" b="b"/>
              <a:pathLst>
                <a:path w="1398" h="1398" extrusionOk="0">
                  <a:moveTo>
                    <a:pt x="553" y="0"/>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2"/>
                  </a:lnTo>
                  <a:lnTo>
                    <a:pt x="553" y="1365"/>
                  </a:lnTo>
                  <a:lnTo>
                    <a:pt x="683" y="1397"/>
                  </a:lnTo>
                  <a:lnTo>
                    <a:pt x="812" y="1365"/>
                  </a:lnTo>
                  <a:lnTo>
                    <a:pt x="942"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9"/>
            <p:cNvSpPr/>
            <p:nvPr/>
          </p:nvSpPr>
          <p:spPr>
            <a:xfrm>
              <a:off x="5057491" y="4638124"/>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1" y="618"/>
                  </a:lnTo>
                  <a:lnTo>
                    <a:pt x="1" y="780"/>
                  </a:lnTo>
                  <a:lnTo>
                    <a:pt x="1"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9"/>
            <p:cNvSpPr/>
            <p:nvPr/>
          </p:nvSpPr>
          <p:spPr>
            <a:xfrm>
              <a:off x="5188288" y="4638124"/>
              <a:ext cx="52325" cy="51295"/>
            </a:xfrm>
            <a:custGeom>
              <a:avLst/>
              <a:gdLst/>
              <a:ahLst/>
              <a:cxnLst/>
              <a:rect l="l" t="t" r="r" b="b"/>
              <a:pathLst>
                <a:path w="1625" h="1593" extrusionOk="0">
                  <a:moveTo>
                    <a:pt x="650" y="0"/>
                  </a:moveTo>
                  <a:lnTo>
                    <a:pt x="520" y="65"/>
                  </a:lnTo>
                  <a:lnTo>
                    <a:pt x="358" y="130"/>
                  </a:lnTo>
                  <a:lnTo>
                    <a:pt x="260" y="228"/>
                  </a:lnTo>
                  <a:lnTo>
                    <a:pt x="163" y="325"/>
                  </a:lnTo>
                  <a:lnTo>
                    <a:pt x="65" y="488"/>
                  </a:lnTo>
                  <a:lnTo>
                    <a:pt x="33" y="618"/>
                  </a:lnTo>
                  <a:lnTo>
                    <a:pt x="0" y="780"/>
                  </a:lnTo>
                  <a:lnTo>
                    <a:pt x="33" y="943"/>
                  </a:lnTo>
                  <a:lnTo>
                    <a:pt x="65" y="1105"/>
                  </a:lnTo>
                  <a:lnTo>
                    <a:pt x="163" y="1235"/>
                  </a:lnTo>
                  <a:lnTo>
                    <a:pt x="260" y="1365"/>
                  </a:lnTo>
                  <a:lnTo>
                    <a:pt x="358" y="1462"/>
                  </a:lnTo>
                  <a:lnTo>
                    <a:pt x="520" y="1527"/>
                  </a:lnTo>
                  <a:lnTo>
                    <a:pt x="650" y="1560"/>
                  </a:lnTo>
                  <a:lnTo>
                    <a:pt x="812" y="1592"/>
                  </a:lnTo>
                  <a:lnTo>
                    <a:pt x="975" y="1560"/>
                  </a:lnTo>
                  <a:lnTo>
                    <a:pt x="1137" y="1527"/>
                  </a:lnTo>
                  <a:lnTo>
                    <a:pt x="1267" y="1462"/>
                  </a:lnTo>
                  <a:lnTo>
                    <a:pt x="1397" y="1365"/>
                  </a:lnTo>
                  <a:lnTo>
                    <a:pt x="1495" y="1235"/>
                  </a:lnTo>
                  <a:lnTo>
                    <a:pt x="1560" y="1105"/>
                  </a:lnTo>
                  <a:lnTo>
                    <a:pt x="1592" y="943"/>
                  </a:lnTo>
                  <a:lnTo>
                    <a:pt x="1625" y="780"/>
                  </a:lnTo>
                  <a:lnTo>
                    <a:pt x="1592" y="618"/>
                  </a:lnTo>
                  <a:lnTo>
                    <a:pt x="1560" y="488"/>
                  </a:lnTo>
                  <a:lnTo>
                    <a:pt x="1495" y="325"/>
                  </a:lnTo>
                  <a:lnTo>
                    <a:pt x="1397" y="228"/>
                  </a:lnTo>
                  <a:lnTo>
                    <a:pt x="1267" y="130"/>
                  </a:lnTo>
                  <a:lnTo>
                    <a:pt x="1137" y="65"/>
                  </a:lnTo>
                  <a:lnTo>
                    <a:pt x="9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9"/>
            <p:cNvSpPr/>
            <p:nvPr/>
          </p:nvSpPr>
          <p:spPr>
            <a:xfrm>
              <a:off x="5320082" y="4638124"/>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9"/>
            <p:cNvSpPr/>
            <p:nvPr/>
          </p:nvSpPr>
          <p:spPr>
            <a:xfrm>
              <a:off x="5451909" y="4638124"/>
              <a:ext cx="51295" cy="51295"/>
            </a:xfrm>
            <a:custGeom>
              <a:avLst/>
              <a:gdLst/>
              <a:ahLst/>
              <a:cxnLst/>
              <a:rect l="l" t="t" r="r" b="b"/>
              <a:pathLst>
                <a:path w="1593" h="1593" extrusionOk="0">
                  <a:moveTo>
                    <a:pt x="618" y="0"/>
                  </a:moveTo>
                  <a:lnTo>
                    <a:pt x="488" y="65"/>
                  </a:lnTo>
                  <a:lnTo>
                    <a:pt x="326" y="130"/>
                  </a:lnTo>
                  <a:lnTo>
                    <a:pt x="228" y="228"/>
                  </a:lnTo>
                  <a:lnTo>
                    <a:pt x="131" y="325"/>
                  </a:lnTo>
                  <a:lnTo>
                    <a:pt x="66" y="488"/>
                  </a:lnTo>
                  <a:lnTo>
                    <a:pt x="1" y="618"/>
                  </a:lnTo>
                  <a:lnTo>
                    <a:pt x="1" y="780"/>
                  </a:lnTo>
                  <a:lnTo>
                    <a:pt x="1" y="943"/>
                  </a:lnTo>
                  <a:lnTo>
                    <a:pt x="66" y="1105"/>
                  </a:lnTo>
                  <a:lnTo>
                    <a:pt x="131" y="1235"/>
                  </a:lnTo>
                  <a:lnTo>
                    <a:pt x="228" y="1365"/>
                  </a:lnTo>
                  <a:lnTo>
                    <a:pt x="326" y="1462"/>
                  </a:lnTo>
                  <a:lnTo>
                    <a:pt x="488" y="1527"/>
                  </a:lnTo>
                  <a:lnTo>
                    <a:pt x="618" y="1560"/>
                  </a:lnTo>
                  <a:lnTo>
                    <a:pt x="780" y="1592"/>
                  </a:lnTo>
                  <a:lnTo>
                    <a:pt x="943" y="1560"/>
                  </a:lnTo>
                  <a:lnTo>
                    <a:pt x="1105" y="1527"/>
                  </a:lnTo>
                  <a:lnTo>
                    <a:pt x="1235" y="1462"/>
                  </a:lnTo>
                  <a:lnTo>
                    <a:pt x="1365" y="1365"/>
                  </a:lnTo>
                  <a:lnTo>
                    <a:pt x="1463" y="1235"/>
                  </a:lnTo>
                  <a:lnTo>
                    <a:pt x="1528" y="1105"/>
                  </a:lnTo>
                  <a:lnTo>
                    <a:pt x="1560" y="943"/>
                  </a:lnTo>
                  <a:lnTo>
                    <a:pt x="1593" y="780"/>
                  </a:lnTo>
                  <a:lnTo>
                    <a:pt x="1560" y="618"/>
                  </a:lnTo>
                  <a:lnTo>
                    <a:pt x="1528" y="488"/>
                  </a:lnTo>
                  <a:lnTo>
                    <a:pt x="1463" y="325"/>
                  </a:lnTo>
                  <a:lnTo>
                    <a:pt x="1365" y="228"/>
                  </a:lnTo>
                  <a:lnTo>
                    <a:pt x="1235" y="130"/>
                  </a:lnTo>
                  <a:lnTo>
                    <a:pt x="1105" y="65"/>
                  </a:lnTo>
                  <a:lnTo>
                    <a:pt x="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9"/>
            <p:cNvSpPr/>
            <p:nvPr/>
          </p:nvSpPr>
          <p:spPr>
            <a:xfrm>
              <a:off x="5582673" y="4638124"/>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68" y="1462"/>
                  </a:lnTo>
                  <a:lnTo>
                    <a:pt x="1365" y="1365"/>
                  </a:lnTo>
                  <a:lnTo>
                    <a:pt x="1463" y="1235"/>
                  </a:lnTo>
                  <a:lnTo>
                    <a:pt x="1560" y="1105"/>
                  </a:lnTo>
                  <a:lnTo>
                    <a:pt x="1593" y="943"/>
                  </a:lnTo>
                  <a:lnTo>
                    <a:pt x="1593" y="780"/>
                  </a:lnTo>
                  <a:lnTo>
                    <a:pt x="1593" y="618"/>
                  </a:lnTo>
                  <a:lnTo>
                    <a:pt x="1560" y="488"/>
                  </a:lnTo>
                  <a:lnTo>
                    <a:pt x="1463" y="325"/>
                  </a:lnTo>
                  <a:lnTo>
                    <a:pt x="1365" y="228"/>
                  </a:lnTo>
                  <a:lnTo>
                    <a:pt x="1268" y="130"/>
                  </a:lnTo>
                  <a:lnTo>
                    <a:pt x="1106" y="65"/>
                  </a:lnTo>
                  <a:lnTo>
                    <a:pt x="9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9"/>
            <p:cNvSpPr/>
            <p:nvPr/>
          </p:nvSpPr>
          <p:spPr>
            <a:xfrm>
              <a:off x="7978450" y="4729121"/>
              <a:ext cx="45016" cy="45048"/>
            </a:xfrm>
            <a:custGeom>
              <a:avLst/>
              <a:gdLst/>
              <a:ahLst/>
              <a:cxnLst/>
              <a:rect l="l" t="t" r="r" b="b"/>
              <a:pathLst>
                <a:path w="1398" h="1399" extrusionOk="0">
                  <a:moveTo>
                    <a:pt x="552" y="1"/>
                  </a:moveTo>
                  <a:lnTo>
                    <a:pt x="422"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22" y="1333"/>
                  </a:lnTo>
                  <a:lnTo>
                    <a:pt x="552" y="1366"/>
                  </a:lnTo>
                  <a:lnTo>
                    <a:pt x="715" y="1398"/>
                  </a:lnTo>
                  <a:lnTo>
                    <a:pt x="845" y="1366"/>
                  </a:lnTo>
                  <a:lnTo>
                    <a:pt x="975" y="1333"/>
                  </a:lnTo>
                  <a:lnTo>
                    <a:pt x="1105" y="1268"/>
                  </a:lnTo>
                  <a:lnTo>
                    <a:pt x="1202" y="1171"/>
                  </a:lnTo>
                  <a:lnTo>
                    <a:pt x="1300" y="1073"/>
                  </a:lnTo>
                  <a:lnTo>
                    <a:pt x="1365" y="943"/>
                  </a:lnTo>
                  <a:lnTo>
                    <a:pt x="1397" y="813"/>
                  </a:lnTo>
                  <a:lnTo>
                    <a:pt x="1397" y="683"/>
                  </a:lnTo>
                  <a:lnTo>
                    <a:pt x="1397" y="553"/>
                  </a:lnTo>
                  <a:lnTo>
                    <a:pt x="1365" y="423"/>
                  </a:lnTo>
                  <a:lnTo>
                    <a:pt x="1300" y="293"/>
                  </a:lnTo>
                  <a:lnTo>
                    <a:pt x="1202" y="196"/>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9"/>
            <p:cNvSpPr/>
            <p:nvPr/>
          </p:nvSpPr>
          <p:spPr>
            <a:xfrm>
              <a:off x="8093533" y="4729121"/>
              <a:ext cx="45016" cy="45048"/>
            </a:xfrm>
            <a:custGeom>
              <a:avLst/>
              <a:gdLst/>
              <a:ahLst/>
              <a:cxnLst/>
              <a:rect l="l" t="t" r="r" b="b"/>
              <a:pathLst>
                <a:path w="1398" h="1399" extrusionOk="0">
                  <a:moveTo>
                    <a:pt x="552" y="1"/>
                  </a:moveTo>
                  <a:lnTo>
                    <a:pt x="422" y="33"/>
                  </a:lnTo>
                  <a:lnTo>
                    <a:pt x="292" y="98"/>
                  </a:lnTo>
                  <a:lnTo>
                    <a:pt x="195" y="196"/>
                  </a:lnTo>
                  <a:lnTo>
                    <a:pt x="97" y="293"/>
                  </a:lnTo>
                  <a:lnTo>
                    <a:pt x="32" y="423"/>
                  </a:lnTo>
                  <a:lnTo>
                    <a:pt x="0" y="553"/>
                  </a:lnTo>
                  <a:lnTo>
                    <a:pt x="0" y="683"/>
                  </a:lnTo>
                  <a:lnTo>
                    <a:pt x="0" y="813"/>
                  </a:lnTo>
                  <a:lnTo>
                    <a:pt x="32" y="943"/>
                  </a:lnTo>
                  <a:lnTo>
                    <a:pt x="97" y="1073"/>
                  </a:lnTo>
                  <a:lnTo>
                    <a:pt x="195" y="1171"/>
                  </a:lnTo>
                  <a:lnTo>
                    <a:pt x="292" y="1268"/>
                  </a:lnTo>
                  <a:lnTo>
                    <a:pt x="422" y="1333"/>
                  </a:lnTo>
                  <a:lnTo>
                    <a:pt x="552" y="1366"/>
                  </a:lnTo>
                  <a:lnTo>
                    <a:pt x="682" y="1398"/>
                  </a:lnTo>
                  <a:lnTo>
                    <a:pt x="845" y="1366"/>
                  </a:lnTo>
                  <a:lnTo>
                    <a:pt x="975"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9"/>
            <p:cNvSpPr/>
            <p:nvPr/>
          </p:nvSpPr>
          <p:spPr>
            <a:xfrm>
              <a:off x="8207553" y="4729121"/>
              <a:ext cx="45016" cy="45048"/>
            </a:xfrm>
            <a:custGeom>
              <a:avLst/>
              <a:gdLst/>
              <a:ahLst/>
              <a:cxnLst/>
              <a:rect l="l" t="t" r="r" b="b"/>
              <a:pathLst>
                <a:path w="1398" h="1399" extrusionOk="0">
                  <a:moveTo>
                    <a:pt x="585" y="1"/>
                  </a:moveTo>
                  <a:lnTo>
                    <a:pt x="455"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55" y="1333"/>
                  </a:lnTo>
                  <a:lnTo>
                    <a:pt x="585" y="1366"/>
                  </a:lnTo>
                  <a:lnTo>
                    <a:pt x="715" y="1398"/>
                  </a:lnTo>
                  <a:lnTo>
                    <a:pt x="845" y="1366"/>
                  </a:lnTo>
                  <a:lnTo>
                    <a:pt x="975" y="1333"/>
                  </a:lnTo>
                  <a:lnTo>
                    <a:pt x="1105" y="1268"/>
                  </a:lnTo>
                  <a:lnTo>
                    <a:pt x="1203" y="1171"/>
                  </a:lnTo>
                  <a:lnTo>
                    <a:pt x="1300" y="1073"/>
                  </a:lnTo>
                  <a:lnTo>
                    <a:pt x="1365" y="943"/>
                  </a:lnTo>
                  <a:lnTo>
                    <a:pt x="1397" y="813"/>
                  </a:lnTo>
                  <a:lnTo>
                    <a:pt x="1397" y="683"/>
                  </a:lnTo>
                  <a:lnTo>
                    <a:pt x="1397" y="553"/>
                  </a:lnTo>
                  <a:lnTo>
                    <a:pt x="1365" y="423"/>
                  </a:lnTo>
                  <a:lnTo>
                    <a:pt x="1300" y="293"/>
                  </a:lnTo>
                  <a:lnTo>
                    <a:pt x="1203" y="196"/>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9"/>
            <p:cNvSpPr/>
            <p:nvPr/>
          </p:nvSpPr>
          <p:spPr>
            <a:xfrm>
              <a:off x="8322636" y="4729121"/>
              <a:ext cx="45016" cy="45048"/>
            </a:xfrm>
            <a:custGeom>
              <a:avLst/>
              <a:gdLst/>
              <a:ahLst/>
              <a:cxnLst/>
              <a:rect l="l" t="t" r="r" b="b"/>
              <a:pathLst>
                <a:path w="1398" h="1399" extrusionOk="0">
                  <a:moveTo>
                    <a:pt x="553" y="1"/>
                  </a:moveTo>
                  <a:lnTo>
                    <a:pt x="423" y="33"/>
                  </a:lnTo>
                  <a:lnTo>
                    <a:pt x="293" y="98"/>
                  </a:lnTo>
                  <a:lnTo>
                    <a:pt x="195" y="196"/>
                  </a:lnTo>
                  <a:lnTo>
                    <a:pt x="130" y="293"/>
                  </a:lnTo>
                  <a:lnTo>
                    <a:pt x="65" y="423"/>
                  </a:lnTo>
                  <a:lnTo>
                    <a:pt x="0" y="553"/>
                  </a:lnTo>
                  <a:lnTo>
                    <a:pt x="0" y="683"/>
                  </a:lnTo>
                  <a:lnTo>
                    <a:pt x="0" y="813"/>
                  </a:lnTo>
                  <a:lnTo>
                    <a:pt x="65" y="943"/>
                  </a:lnTo>
                  <a:lnTo>
                    <a:pt x="130" y="1073"/>
                  </a:lnTo>
                  <a:lnTo>
                    <a:pt x="195" y="1171"/>
                  </a:lnTo>
                  <a:lnTo>
                    <a:pt x="293" y="1268"/>
                  </a:lnTo>
                  <a:lnTo>
                    <a:pt x="423" y="1333"/>
                  </a:lnTo>
                  <a:lnTo>
                    <a:pt x="553" y="1366"/>
                  </a:lnTo>
                  <a:lnTo>
                    <a:pt x="683" y="1398"/>
                  </a:lnTo>
                  <a:lnTo>
                    <a:pt x="845" y="1366"/>
                  </a:lnTo>
                  <a:lnTo>
                    <a:pt x="975" y="1333"/>
                  </a:lnTo>
                  <a:lnTo>
                    <a:pt x="1072" y="1268"/>
                  </a:lnTo>
                  <a:lnTo>
                    <a:pt x="1202" y="1171"/>
                  </a:lnTo>
                  <a:lnTo>
                    <a:pt x="1267" y="1073"/>
                  </a:lnTo>
                  <a:lnTo>
                    <a:pt x="1332" y="943"/>
                  </a:lnTo>
                  <a:lnTo>
                    <a:pt x="1397" y="813"/>
                  </a:lnTo>
                  <a:lnTo>
                    <a:pt x="1397" y="683"/>
                  </a:lnTo>
                  <a:lnTo>
                    <a:pt x="1397" y="553"/>
                  </a:lnTo>
                  <a:lnTo>
                    <a:pt x="1332" y="423"/>
                  </a:lnTo>
                  <a:lnTo>
                    <a:pt x="1267" y="293"/>
                  </a:lnTo>
                  <a:lnTo>
                    <a:pt x="1202" y="196"/>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9"/>
            <p:cNvSpPr/>
            <p:nvPr/>
          </p:nvSpPr>
          <p:spPr>
            <a:xfrm>
              <a:off x="8437718" y="4729121"/>
              <a:ext cx="45016" cy="45048"/>
            </a:xfrm>
            <a:custGeom>
              <a:avLst/>
              <a:gdLst/>
              <a:ahLst/>
              <a:cxnLst/>
              <a:rect l="l" t="t" r="r" b="b"/>
              <a:pathLst>
                <a:path w="1398" h="1399" extrusionOk="0">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1"/>
                  </a:lnTo>
                  <a:lnTo>
                    <a:pt x="293" y="1268"/>
                  </a:lnTo>
                  <a:lnTo>
                    <a:pt x="423" y="1333"/>
                  </a:lnTo>
                  <a:lnTo>
                    <a:pt x="553" y="1366"/>
                  </a:lnTo>
                  <a:lnTo>
                    <a:pt x="683" y="1398"/>
                  </a:lnTo>
                  <a:lnTo>
                    <a:pt x="812" y="1366"/>
                  </a:lnTo>
                  <a:lnTo>
                    <a:pt x="942"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42"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9"/>
            <p:cNvSpPr/>
            <p:nvPr/>
          </p:nvSpPr>
          <p:spPr>
            <a:xfrm>
              <a:off x="5057491" y="4749021"/>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1" y="650"/>
                  </a:lnTo>
                  <a:lnTo>
                    <a:pt x="1" y="813"/>
                  </a:lnTo>
                  <a:lnTo>
                    <a:pt x="1"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9"/>
            <p:cNvSpPr/>
            <p:nvPr/>
          </p:nvSpPr>
          <p:spPr>
            <a:xfrm>
              <a:off x="5188288" y="4749021"/>
              <a:ext cx="52325" cy="51295"/>
            </a:xfrm>
            <a:custGeom>
              <a:avLst/>
              <a:gdLst/>
              <a:ahLst/>
              <a:cxnLst/>
              <a:rect l="l" t="t" r="r" b="b"/>
              <a:pathLst>
                <a:path w="1625" h="1593" extrusionOk="0">
                  <a:moveTo>
                    <a:pt x="812" y="0"/>
                  </a:moveTo>
                  <a:lnTo>
                    <a:pt x="650" y="33"/>
                  </a:lnTo>
                  <a:lnTo>
                    <a:pt x="520" y="65"/>
                  </a:lnTo>
                  <a:lnTo>
                    <a:pt x="358" y="130"/>
                  </a:lnTo>
                  <a:lnTo>
                    <a:pt x="260" y="228"/>
                  </a:lnTo>
                  <a:lnTo>
                    <a:pt x="163" y="358"/>
                  </a:lnTo>
                  <a:lnTo>
                    <a:pt x="65" y="488"/>
                  </a:lnTo>
                  <a:lnTo>
                    <a:pt x="33" y="650"/>
                  </a:lnTo>
                  <a:lnTo>
                    <a:pt x="0" y="813"/>
                  </a:lnTo>
                  <a:lnTo>
                    <a:pt x="33" y="975"/>
                  </a:lnTo>
                  <a:lnTo>
                    <a:pt x="65" y="1105"/>
                  </a:lnTo>
                  <a:lnTo>
                    <a:pt x="163" y="1267"/>
                  </a:lnTo>
                  <a:lnTo>
                    <a:pt x="260" y="1365"/>
                  </a:lnTo>
                  <a:lnTo>
                    <a:pt x="358" y="1462"/>
                  </a:lnTo>
                  <a:lnTo>
                    <a:pt x="520" y="1527"/>
                  </a:lnTo>
                  <a:lnTo>
                    <a:pt x="650" y="1592"/>
                  </a:lnTo>
                  <a:lnTo>
                    <a:pt x="975" y="1592"/>
                  </a:lnTo>
                  <a:lnTo>
                    <a:pt x="1137" y="1527"/>
                  </a:lnTo>
                  <a:lnTo>
                    <a:pt x="1267" y="1462"/>
                  </a:lnTo>
                  <a:lnTo>
                    <a:pt x="1397" y="1365"/>
                  </a:lnTo>
                  <a:lnTo>
                    <a:pt x="1495" y="1267"/>
                  </a:lnTo>
                  <a:lnTo>
                    <a:pt x="1560" y="1105"/>
                  </a:lnTo>
                  <a:lnTo>
                    <a:pt x="1592" y="975"/>
                  </a:lnTo>
                  <a:lnTo>
                    <a:pt x="1625" y="813"/>
                  </a:lnTo>
                  <a:lnTo>
                    <a:pt x="1592" y="650"/>
                  </a:lnTo>
                  <a:lnTo>
                    <a:pt x="1560" y="488"/>
                  </a:lnTo>
                  <a:lnTo>
                    <a:pt x="1495" y="358"/>
                  </a:lnTo>
                  <a:lnTo>
                    <a:pt x="1397" y="228"/>
                  </a:lnTo>
                  <a:lnTo>
                    <a:pt x="1267" y="130"/>
                  </a:lnTo>
                  <a:lnTo>
                    <a:pt x="1137" y="65"/>
                  </a:lnTo>
                  <a:lnTo>
                    <a:pt x="975" y="33"/>
                  </a:lnTo>
                  <a:lnTo>
                    <a:pt x="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9"/>
            <p:cNvSpPr/>
            <p:nvPr/>
          </p:nvSpPr>
          <p:spPr>
            <a:xfrm>
              <a:off x="5320082" y="4749021"/>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9"/>
            <p:cNvSpPr/>
            <p:nvPr/>
          </p:nvSpPr>
          <p:spPr>
            <a:xfrm>
              <a:off x="5451909" y="4749021"/>
              <a:ext cx="51295" cy="51295"/>
            </a:xfrm>
            <a:custGeom>
              <a:avLst/>
              <a:gdLst/>
              <a:ahLst/>
              <a:cxnLst/>
              <a:rect l="l" t="t" r="r" b="b"/>
              <a:pathLst>
                <a:path w="1593" h="1593" extrusionOk="0">
                  <a:moveTo>
                    <a:pt x="780" y="0"/>
                  </a:moveTo>
                  <a:lnTo>
                    <a:pt x="618" y="33"/>
                  </a:lnTo>
                  <a:lnTo>
                    <a:pt x="488" y="65"/>
                  </a:lnTo>
                  <a:lnTo>
                    <a:pt x="326" y="130"/>
                  </a:lnTo>
                  <a:lnTo>
                    <a:pt x="228" y="228"/>
                  </a:lnTo>
                  <a:lnTo>
                    <a:pt x="131" y="358"/>
                  </a:lnTo>
                  <a:lnTo>
                    <a:pt x="66" y="488"/>
                  </a:lnTo>
                  <a:lnTo>
                    <a:pt x="1" y="650"/>
                  </a:lnTo>
                  <a:lnTo>
                    <a:pt x="1" y="813"/>
                  </a:lnTo>
                  <a:lnTo>
                    <a:pt x="1" y="975"/>
                  </a:lnTo>
                  <a:lnTo>
                    <a:pt x="66" y="1105"/>
                  </a:lnTo>
                  <a:lnTo>
                    <a:pt x="131" y="1267"/>
                  </a:lnTo>
                  <a:lnTo>
                    <a:pt x="228" y="1365"/>
                  </a:lnTo>
                  <a:lnTo>
                    <a:pt x="326" y="1462"/>
                  </a:lnTo>
                  <a:lnTo>
                    <a:pt x="488" y="1527"/>
                  </a:lnTo>
                  <a:lnTo>
                    <a:pt x="618" y="1592"/>
                  </a:lnTo>
                  <a:lnTo>
                    <a:pt x="943" y="1592"/>
                  </a:lnTo>
                  <a:lnTo>
                    <a:pt x="1105" y="1527"/>
                  </a:lnTo>
                  <a:lnTo>
                    <a:pt x="1235" y="1462"/>
                  </a:lnTo>
                  <a:lnTo>
                    <a:pt x="1365" y="1365"/>
                  </a:lnTo>
                  <a:lnTo>
                    <a:pt x="1463" y="1267"/>
                  </a:lnTo>
                  <a:lnTo>
                    <a:pt x="1528" y="1105"/>
                  </a:lnTo>
                  <a:lnTo>
                    <a:pt x="1560" y="975"/>
                  </a:lnTo>
                  <a:lnTo>
                    <a:pt x="1593" y="813"/>
                  </a:lnTo>
                  <a:lnTo>
                    <a:pt x="1560" y="650"/>
                  </a:lnTo>
                  <a:lnTo>
                    <a:pt x="1528" y="488"/>
                  </a:lnTo>
                  <a:lnTo>
                    <a:pt x="1463" y="358"/>
                  </a:lnTo>
                  <a:lnTo>
                    <a:pt x="1365" y="228"/>
                  </a:lnTo>
                  <a:lnTo>
                    <a:pt x="1235" y="130"/>
                  </a:lnTo>
                  <a:lnTo>
                    <a:pt x="1105" y="65"/>
                  </a:lnTo>
                  <a:lnTo>
                    <a:pt x="943" y="33"/>
                  </a:lnTo>
                  <a:lnTo>
                    <a:pt x="7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9"/>
            <p:cNvSpPr/>
            <p:nvPr/>
          </p:nvSpPr>
          <p:spPr>
            <a:xfrm>
              <a:off x="5582673" y="4749021"/>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68" y="1462"/>
                  </a:lnTo>
                  <a:lnTo>
                    <a:pt x="1365" y="1365"/>
                  </a:lnTo>
                  <a:lnTo>
                    <a:pt x="1463" y="1267"/>
                  </a:lnTo>
                  <a:lnTo>
                    <a:pt x="1560" y="1105"/>
                  </a:lnTo>
                  <a:lnTo>
                    <a:pt x="1593" y="975"/>
                  </a:lnTo>
                  <a:lnTo>
                    <a:pt x="1593" y="813"/>
                  </a:lnTo>
                  <a:lnTo>
                    <a:pt x="1593" y="650"/>
                  </a:lnTo>
                  <a:lnTo>
                    <a:pt x="1560" y="488"/>
                  </a:lnTo>
                  <a:lnTo>
                    <a:pt x="1463" y="358"/>
                  </a:lnTo>
                  <a:lnTo>
                    <a:pt x="1365" y="228"/>
                  </a:lnTo>
                  <a:lnTo>
                    <a:pt x="1268" y="130"/>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9"/>
            <p:cNvSpPr/>
            <p:nvPr/>
          </p:nvSpPr>
          <p:spPr>
            <a:xfrm>
              <a:off x="7978450" y="4826429"/>
              <a:ext cx="45016" cy="45016"/>
            </a:xfrm>
            <a:custGeom>
              <a:avLst/>
              <a:gdLst/>
              <a:ahLst/>
              <a:cxnLst/>
              <a:rect l="l" t="t" r="r" b="b"/>
              <a:pathLst>
                <a:path w="1398" h="1398" extrusionOk="0">
                  <a:moveTo>
                    <a:pt x="552" y="1"/>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3"/>
                  </a:lnTo>
                  <a:lnTo>
                    <a:pt x="552" y="1365"/>
                  </a:lnTo>
                  <a:lnTo>
                    <a:pt x="715" y="1398"/>
                  </a:lnTo>
                  <a:lnTo>
                    <a:pt x="845" y="1365"/>
                  </a:lnTo>
                  <a:lnTo>
                    <a:pt x="975" y="1333"/>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9"/>
            <p:cNvSpPr/>
            <p:nvPr/>
          </p:nvSpPr>
          <p:spPr>
            <a:xfrm>
              <a:off x="8093533" y="4826429"/>
              <a:ext cx="45016" cy="45016"/>
            </a:xfrm>
            <a:custGeom>
              <a:avLst/>
              <a:gdLst/>
              <a:ahLst/>
              <a:cxnLst/>
              <a:rect l="l" t="t" r="r" b="b"/>
              <a:pathLst>
                <a:path w="1398" h="1398" extrusionOk="0">
                  <a:moveTo>
                    <a:pt x="552" y="1"/>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3"/>
                  </a:lnTo>
                  <a:lnTo>
                    <a:pt x="552" y="1365"/>
                  </a:lnTo>
                  <a:lnTo>
                    <a:pt x="682" y="1398"/>
                  </a:lnTo>
                  <a:lnTo>
                    <a:pt x="845" y="1365"/>
                  </a:lnTo>
                  <a:lnTo>
                    <a:pt x="975"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9"/>
            <p:cNvSpPr/>
            <p:nvPr/>
          </p:nvSpPr>
          <p:spPr>
            <a:xfrm>
              <a:off x="8207553" y="4826429"/>
              <a:ext cx="45016" cy="45016"/>
            </a:xfrm>
            <a:custGeom>
              <a:avLst/>
              <a:gdLst/>
              <a:ahLst/>
              <a:cxnLst/>
              <a:rect l="l" t="t" r="r" b="b"/>
              <a:pathLst>
                <a:path w="1398" h="1398" extrusionOk="0">
                  <a:moveTo>
                    <a:pt x="585" y="1"/>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3"/>
                  </a:lnTo>
                  <a:lnTo>
                    <a:pt x="585" y="1365"/>
                  </a:lnTo>
                  <a:lnTo>
                    <a:pt x="715" y="1398"/>
                  </a:lnTo>
                  <a:lnTo>
                    <a:pt x="845" y="1365"/>
                  </a:lnTo>
                  <a:lnTo>
                    <a:pt x="975" y="1333"/>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9"/>
            <p:cNvSpPr/>
            <p:nvPr/>
          </p:nvSpPr>
          <p:spPr>
            <a:xfrm>
              <a:off x="8322636" y="4826429"/>
              <a:ext cx="45016" cy="45016"/>
            </a:xfrm>
            <a:custGeom>
              <a:avLst/>
              <a:gdLst/>
              <a:ahLst/>
              <a:cxnLst/>
              <a:rect l="l" t="t" r="r" b="b"/>
              <a:pathLst>
                <a:path w="1398" h="1398" extrusionOk="0">
                  <a:moveTo>
                    <a:pt x="553" y="1"/>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3"/>
                  </a:lnTo>
                  <a:lnTo>
                    <a:pt x="553" y="1365"/>
                  </a:lnTo>
                  <a:lnTo>
                    <a:pt x="683" y="1398"/>
                  </a:lnTo>
                  <a:lnTo>
                    <a:pt x="845" y="1365"/>
                  </a:lnTo>
                  <a:lnTo>
                    <a:pt x="975" y="1333"/>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9"/>
            <p:cNvSpPr/>
            <p:nvPr/>
          </p:nvSpPr>
          <p:spPr>
            <a:xfrm>
              <a:off x="8437718" y="4826429"/>
              <a:ext cx="45016" cy="45016"/>
            </a:xfrm>
            <a:custGeom>
              <a:avLst/>
              <a:gdLst/>
              <a:ahLst/>
              <a:cxnLst/>
              <a:rect l="l" t="t" r="r" b="b"/>
              <a:pathLst>
                <a:path w="1398" h="1398" extrusionOk="0">
                  <a:moveTo>
                    <a:pt x="553" y="1"/>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2" y="1365"/>
                  </a:lnTo>
                  <a:lnTo>
                    <a:pt x="942"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9"/>
            <p:cNvSpPr/>
            <p:nvPr/>
          </p:nvSpPr>
          <p:spPr>
            <a:xfrm>
              <a:off x="5057491" y="4860948"/>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1" y="618"/>
                  </a:lnTo>
                  <a:lnTo>
                    <a:pt x="1" y="780"/>
                  </a:lnTo>
                  <a:lnTo>
                    <a:pt x="1"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9"/>
            <p:cNvSpPr/>
            <p:nvPr/>
          </p:nvSpPr>
          <p:spPr>
            <a:xfrm>
              <a:off x="5188288" y="4860948"/>
              <a:ext cx="52325" cy="51295"/>
            </a:xfrm>
            <a:custGeom>
              <a:avLst/>
              <a:gdLst/>
              <a:ahLst/>
              <a:cxnLst/>
              <a:rect l="l" t="t" r="r" b="b"/>
              <a:pathLst>
                <a:path w="1625" h="1593" extrusionOk="0">
                  <a:moveTo>
                    <a:pt x="650" y="1"/>
                  </a:moveTo>
                  <a:lnTo>
                    <a:pt x="520" y="66"/>
                  </a:lnTo>
                  <a:lnTo>
                    <a:pt x="358" y="131"/>
                  </a:lnTo>
                  <a:lnTo>
                    <a:pt x="260" y="228"/>
                  </a:lnTo>
                  <a:lnTo>
                    <a:pt x="163" y="358"/>
                  </a:lnTo>
                  <a:lnTo>
                    <a:pt x="65" y="488"/>
                  </a:lnTo>
                  <a:lnTo>
                    <a:pt x="33" y="618"/>
                  </a:lnTo>
                  <a:lnTo>
                    <a:pt x="0" y="780"/>
                  </a:lnTo>
                  <a:lnTo>
                    <a:pt x="33" y="943"/>
                  </a:lnTo>
                  <a:lnTo>
                    <a:pt x="65" y="1105"/>
                  </a:lnTo>
                  <a:lnTo>
                    <a:pt x="163" y="1235"/>
                  </a:lnTo>
                  <a:lnTo>
                    <a:pt x="260" y="1365"/>
                  </a:lnTo>
                  <a:lnTo>
                    <a:pt x="358" y="1463"/>
                  </a:lnTo>
                  <a:lnTo>
                    <a:pt x="520" y="1528"/>
                  </a:lnTo>
                  <a:lnTo>
                    <a:pt x="650" y="1560"/>
                  </a:lnTo>
                  <a:lnTo>
                    <a:pt x="812" y="1593"/>
                  </a:lnTo>
                  <a:lnTo>
                    <a:pt x="975" y="1560"/>
                  </a:lnTo>
                  <a:lnTo>
                    <a:pt x="1137" y="1528"/>
                  </a:lnTo>
                  <a:lnTo>
                    <a:pt x="1267" y="1463"/>
                  </a:lnTo>
                  <a:lnTo>
                    <a:pt x="1397" y="1365"/>
                  </a:lnTo>
                  <a:lnTo>
                    <a:pt x="1495" y="1235"/>
                  </a:lnTo>
                  <a:lnTo>
                    <a:pt x="1560" y="1105"/>
                  </a:lnTo>
                  <a:lnTo>
                    <a:pt x="1592" y="943"/>
                  </a:lnTo>
                  <a:lnTo>
                    <a:pt x="1625" y="780"/>
                  </a:lnTo>
                  <a:lnTo>
                    <a:pt x="1592" y="618"/>
                  </a:lnTo>
                  <a:lnTo>
                    <a:pt x="1560" y="488"/>
                  </a:lnTo>
                  <a:lnTo>
                    <a:pt x="1495" y="358"/>
                  </a:lnTo>
                  <a:lnTo>
                    <a:pt x="1397" y="228"/>
                  </a:lnTo>
                  <a:lnTo>
                    <a:pt x="1267" y="131"/>
                  </a:lnTo>
                  <a:lnTo>
                    <a:pt x="1137" y="66"/>
                  </a:lnTo>
                  <a:lnTo>
                    <a:pt x="9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9"/>
            <p:cNvSpPr/>
            <p:nvPr/>
          </p:nvSpPr>
          <p:spPr>
            <a:xfrm>
              <a:off x="5320082" y="4860948"/>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9"/>
            <p:cNvSpPr/>
            <p:nvPr/>
          </p:nvSpPr>
          <p:spPr>
            <a:xfrm>
              <a:off x="5451909" y="4860948"/>
              <a:ext cx="51295" cy="51295"/>
            </a:xfrm>
            <a:custGeom>
              <a:avLst/>
              <a:gdLst/>
              <a:ahLst/>
              <a:cxnLst/>
              <a:rect l="l" t="t" r="r" b="b"/>
              <a:pathLst>
                <a:path w="1593" h="1593" extrusionOk="0">
                  <a:moveTo>
                    <a:pt x="618" y="1"/>
                  </a:moveTo>
                  <a:lnTo>
                    <a:pt x="488" y="66"/>
                  </a:lnTo>
                  <a:lnTo>
                    <a:pt x="326" y="131"/>
                  </a:lnTo>
                  <a:lnTo>
                    <a:pt x="228" y="228"/>
                  </a:lnTo>
                  <a:lnTo>
                    <a:pt x="131" y="358"/>
                  </a:lnTo>
                  <a:lnTo>
                    <a:pt x="66" y="488"/>
                  </a:lnTo>
                  <a:lnTo>
                    <a:pt x="1" y="618"/>
                  </a:lnTo>
                  <a:lnTo>
                    <a:pt x="1" y="780"/>
                  </a:lnTo>
                  <a:lnTo>
                    <a:pt x="1" y="943"/>
                  </a:lnTo>
                  <a:lnTo>
                    <a:pt x="66" y="1105"/>
                  </a:lnTo>
                  <a:lnTo>
                    <a:pt x="131" y="1235"/>
                  </a:lnTo>
                  <a:lnTo>
                    <a:pt x="228" y="1365"/>
                  </a:lnTo>
                  <a:lnTo>
                    <a:pt x="326" y="1463"/>
                  </a:lnTo>
                  <a:lnTo>
                    <a:pt x="488" y="1528"/>
                  </a:lnTo>
                  <a:lnTo>
                    <a:pt x="618" y="1560"/>
                  </a:lnTo>
                  <a:lnTo>
                    <a:pt x="780" y="1593"/>
                  </a:lnTo>
                  <a:lnTo>
                    <a:pt x="943" y="1560"/>
                  </a:lnTo>
                  <a:lnTo>
                    <a:pt x="1105" y="1528"/>
                  </a:lnTo>
                  <a:lnTo>
                    <a:pt x="1235" y="1463"/>
                  </a:lnTo>
                  <a:lnTo>
                    <a:pt x="1365" y="1365"/>
                  </a:lnTo>
                  <a:lnTo>
                    <a:pt x="1463" y="1235"/>
                  </a:lnTo>
                  <a:lnTo>
                    <a:pt x="1528" y="1105"/>
                  </a:lnTo>
                  <a:lnTo>
                    <a:pt x="1560" y="943"/>
                  </a:lnTo>
                  <a:lnTo>
                    <a:pt x="1593" y="780"/>
                  </a:lnTo>
                  <a:lnTo>
                    <a:pt x="1560" y="618"/>
                  </a:lnTo>
                  <a:lnTo>
                    <a:pt x="1528" y="488"/>
                  </a:lnTo>
                  <a:lnTo>
                    <a:pt x="1463" y="358"/>
                  </a:lnTo>
                  <a:lnTo>
                    <a:pt x="1365" y="228"/>
                  </a:lnTo>
                  <a:lnTo>
                    <a:pt x="1235" y="131"/>
                  </a:lnTo>
                  <a:lnTo>
                    <a:pt x="1105" y="66"/>
                  </a:lnTo>
                  <a:lnTo>
                    <a:pt x="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9"/>
            <p:cNvSpPr/>
            <p:nvPr/>
          </p:nvSpPr>
          <p:spPr>
            <a:xfrm>
              <a:off x="5582673" y="4860948"/>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68" y="1463"/>
                  </a:lnTo>
                  <a:lnTo>
                    <a:pt x="1365" y="1365"/>
                  </a:lnTo>
                  <a:lnTo>
                    <a:pt x="1463" y="1235"/>
                  </a:lnTo>
                  <a:lnTo>
                    <a:pt x="1560" y="1105"/>
                  </a:lnTo>
                  <a:lnTo>
                    <a:pt x="1593" y="943"/>
                  </a:lnTo>
                  <a:lnTo>
                    <a:pt x="1593" y="780"/>
                  </a:lnTo>
                  <a:lnTo>
                    <a:pt x="1593" y="618"/>
                  </a:lnTo>
                  <a:lnTo>
                    <a:pt x="1560" y="488"/>
                  </a:lnTo>
                  <a:lnTo>
                    <a:pt x="1463" y="358"/>
                  </a:lnTo>
                  <a:lnTo>
                    <a:pt x="1365" y="228"/>
                  </a:lnTo>
                  <a:lnTo>
                    <a:pt x="1268" y="131"/>
                  </a:lnTo>
                  <a:lnTo>
                    <a:pt x="1106" y="66"/>
                  </a:lnTo>
                  <a:lnTo>
                    <a:pt x="9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9"/>
            <p:cNvSpPr/>
            <p:nvPr/>
          </p:nvSpPr>
          <p:spPr>
            <a:xfrm>
              <a:off x="6509785" y="4900033"/>
              <a:ext cx="442557" cy="443587"/>
            </a:xfrm>
            <a:custGeom>
              <a:avLst/>
              <a:gdLst/>
              <a:ahLst/>
              <a:cxnLst/>
              <a:rect l="l" t="t" r="r" b="b"/>
              <a:pathLst>
                <a:path w="13744" h="13776" extrusionOk="0">
                  <a:moveTo>
                    <a:pt x="6856" y="0"/>
                  </a:moveTo>
                  <a:lnTo>
                    <a:pt x="6174" y="65"/>
                  </a:lnTo>
                  <a:lnTo>
                    <a:pt x="5491" y="163"/>
                  </a:lnTo>
                  <a:lnTo>
                    <a:pt x="4809" y="325"/>
                  </a:lnTo>
                  <a:lnTo>
                    <a:pt x="4192" y="553"/>
                  </a:lnTo>
                  <a:lnTo>
                    <a:pt x="3575" y="845"/>
                  </a:lnTo>
                  <a:lnTo>
                    <a:pt x="3022" y="1202"/>
                  </a:lnTo>
                  <a:lnTo>
                    <a:pt x="2502" y="1592"/>
                  </a:lnTo>
                  <a:lnTo>
                    <a:pt x="2015" y="2047"/>
                  </a:lnTo>
                  <a:lnTo>
                    <a:pt x="1560" y="2534"/>
                  </a:lnTo>
                  <a:lnTo>
                    <a:pt x="1170" y="3054"/>
                  </a:lnTo>
                  <a:lnTo>
                    <a:pt x="813" y="3607"/>
                  </a:lnTo>
                  <a:lnTo>
                    <a:pt x="521" y="4224"/>
                  </a:lnTo>
                  <a:lnTo>
                    <a:pt x="293" y="4841"/>
                  </a:lnTo>
                  <a:lnTo>
                    <a:pt x="131" y="5524"/>
                  </a:lnTo>
                  <a:lnTo>
                    <a:pt x="33" y="6206"/>
                  </a:lnTo>
                  <a:lnTo>
                    <a:pt x="1" y="6888"/>
                  </a:lnTo>
                  <a:lnTo>
                    <a:pt x="33" y="7603"/>
                  </a:lnTo>
                  <a:lnTo>
                    <a:pt x="131" y="8285"/>
                  </a:lnTo>
                  <a:lnTo>
                    <a:pt x="293" y="8935"/>
                  </a:lnTo>
                  <a:lnTo>
                    <a:pt x="521" y="9585"/>
                  </a:lnTo>
                  <a:lnTo>
                    <a:pt x="813" y="10170"/>
                  </a:lnTo>
                  <a:lnTo>
                    <a:pt x="1170" y="10754"/>
                  </a:lnTo>
                  <a:lnTo>
                    <a:pt x="1560" y="11274"/>
                  </a:lnTo>
                  <a:lnTo>
                    <a:pt x="2015" y="11762"/>
                  </a:lnTo>
                  <a:lnTo>
                    <a:pt x="2502" y="12216"/>
                  </a:lnTo>
                  <a:lnTo>
                    <a:pt x="3022" y="12606"/>
                  </a:lnTo>
                  <a:lnTo>
                    <a:pt x="3575" y="12964"/>
                  </a:lnTo>
                  <a:lnTo>
                    <a:pt x="4192" y="13224"/>
                  </a:lnTo>
                  <a:lnTo>
                    <a:pt x="4809" y="13484"/>
                  </a:lnTo>
                  <a:lnTo>
                    <a:pt x="5491" y="13646"/>
                  </a:lnTo>
                  <a:lnTo>
                    <a:pt x="6174" y="13743"/>
                  </a:lnTo>
                  <a:lnTo>
                    <a:pt x="6856" y="13776"/>
                  </a:lnTo>
                  <a:lnTo>
                    <a:pt x="7571" y="13743"/>
                  </a:lnTo>
                  <a:lnTo>
                    <a:pt x="8253" y="13646"/>
                  </a:lnTo>
                  <a:lnTo>
                    <a:pt x="8903" y="13484"/>
                  </a:lnTo>
                  <a:lnTo>
                    <a:pt x="9553" y="13224"/>
                  </a:lnTo>
                  <a:lnTo>
                    <a:pt x="10138" y="12964"/>
                  </a:lnTo>
                  <a:lnTo>
                    <a:pt x="10722" y="12606"/>
                  </a:lnTo>
                  <a:lnTo>
                    <a:pt x="11242" y="12216"/>
                  </a:lnTo>
                  <a:lnTo>
                    <a:pt x="11730" y="11762"/>
                  </a:lnTo>
                  <a:lnTo>
                    <a:pt x="12184" y="11274"/>
                  </a:lnTo>
                  <a:lnTo>
                    <a:pt x="12574" y="10754"/>
                  </a:lnTo>
                  <a:lnTo>
                    <a:pt x="12932" y="10170"/>
                  </a:lnTo>
                  <a:lnTo>
                    <a:pt x="13224" y="9585"/>
                  </a:lnTo>
                  <a:lnTo>
                    <a:pt x="13452" y="8935"/>
                  </a:lnTo>
                  <a:lnTo>
                    <a:pt x="13614" y="8285"/>
                  </a:lnTo>
                  <a:lnTo>
                    <a:pt x="13711" y="7603"/>
                  </a:lnTo>
                  <a:lnTo>
                    <a:pt x="13744" y="6888"/>
                  </a:lnTo>
                  <a:lnTo>
                    <a:pt x="13711" y="6206"/>
                  </a:lnTo>
                  <a:lnTo>
                    <a:pt x="13614" y="5524"/>
                  </a:lnTo>
                  <a:lnTo>
                    <a:pt x="13452" y="4841"/>
                  </a:lnTo>
                  <a:lnTo>
                    <a:pt x="13224" y="4224"/>
                  </a:lnTo>
                  <a:lnTo>
                    <a:pt x="12932" y="3607"/>
                  </a:lnTo>
                  <a:lnTo>
                    <a:pt x="12574" y="3054"/>
                  </a:lnTo>
                  <a:lnTo>
                    <a:pt x="12184" y="2534"/>
                  </a:lnTo>
                  <a:lnTo>
                    <a:pt x="11730" y="2047"/>
                  </a:lnTo>
                  <a:lnTo>
                    <a:pt x="11242" y="1592"/>
                  </a:lnTo>
                  <a:lnTo>
                    <a:pt x="10722" y="1202"/>
                  </a:lnTo>
                  <a:lnTo>
                    <a:pt x="10138" y="845"/>
                  </a:lnTo>
                  <a:lnTo>
                    <a:pt x="9553" y="553"/>
                  </a:lnTo>
                  <a:lnTo>
                    <a:pt x="8903" y="325"/>
                  </a:lnTo>
                  <a:lnTo>
                    <a:pt x="8253" y="163"/>
                  </a:lnTo>
                  <a:lnTo>
                    <a:pt x="7571" y="65"/>
                  </a:lnTo>
                  <a:lnTo>
                    <a:pt x="6856"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9"/>
            <p:cNvSpPr/>
            <p:nvPr/>
          </p:nvSpPr>
          <p:spPr>
            <a:xfrm>
              <a:off x="5057491" y="497184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1" y="650"/>
                  </a:lnTo>
                  <a:lnTo>
                    <a:pt x="1" y="813"/>
                  </a:lnTo>
                  <a:lnTo>
                    <a:pt x="1"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9"/>
            <p:cNvSpPr/>
            <p:nvPr/>
          </p:nvSpPr>
          <p:spPr>
            <a:xfrm>
              <a:off x="5188288" y="4971845"/>
              <a:ext cx="52325" cy="51295"/>
            </a:xfrm>
            <a:custGeom>
              <a:avLst/>
              <a:gdLst/>
              <a:ahLst/>
              <a:cxnLst/>
              <a:rect l="l" t="t" r="r" b="b"/>
              <a:pathLst>
                <a:path w="1625" h="1593" extrusionOk="0">
                  <a:moveTo>
                    <a:pt x="812" y="1"/>
                  </a:moveTo>
                  <a:lnTo>
                    <a:pt x="650" y="33"/>
                  </a:lnTo>
                  <a:lnTo>
                    <a:pt x="520" y="66"/>
                  </a:lnTo>
                  <a:lnTo>
                    <a:pt x="358" y="131"/>
                  </a:lnTo>
                  <a:lnTo>
                    <a:pt x="260" y="228"/>
                  </a:lnTo>
                  <a:lnTo>
                    <a:pt x="163" y="358"/>
                  </a:lnTo>
                  <a:lnTo>
                    <a:pt x="65" y="488"/>
                  </a:lnTo>
                  <a:lnTo>
                    <a:pt x="33" y="650"/>
                  </a:lnTo>
                  <a:lnTo>
                    <a:pt x="0" y="813"/>
                  </a:lnTo>
                  <a:lnTo>
                    <a:pt x="33" y="975"/>
                  </a:lnTo>
                  <a:lnTo>
                    <a:pt x="65" y="1105"/>
                  </a:lnTo>
                  <a:lnTo>
                    <a:pt x="163" y="1268"/>
                  </a:lnTo>
                  <a:lnTo>
                    <a:pt x="260" y="1365"/>
                  </a:lnTo>
                  <a:lnTo>
                    <a:pt x="358" y="1463"/>
                  </a:lnTo>
                  <a:lnTo>
                    <a:pt x="520" y="1560"/>
                  </a:lnTo>
                  <a:lnTo>
                    <a:pt x="650" y="1593"/>
                  </a:lnTo>
                  <a:lnTo>
                    <a:pt x="975" y="1593"/>
                  </a:lnTo>
                  <a:lnTo>
                    <a:pt x="1137" y="1560"/>
                  </a:lnTo>
                  <a:lnTo>
                    <a:pt x="1267" y="1463"/>
                  </a:lnTo>
                  <a:lnTo>
                    <a:pt x="1397" y="1365"/>
                  </a:lnTo>
                  <a:lnTo>
                    <a:pt x="1495" y="1268"/>
                  </a:lnTo>
                  <a:lnTo>
                    <a:pt x="1560" y="1105"/>
                  </a:lnTo>
                  <a:lnTo>
                    <a:pt x="1592" y="975"/>
                  </a:lnTo>
                  <a:lnTo>
                    <a:pt x="1625" y="813"/>
                  </a:lnTo>
                  <a:lnTo>
                    <a:pt x="1592" y="650"/>
                  </a:lnTo>
                  <a:lnTo>
                    <a:pt x="1560" y="488"/>
                  </a:lnTo>
                  <a:lnTo>
                    <a:pt x="1495" y="358"/>
                  </a:lnTo>
                  <a:lnTo>
                    <a:pt x="1397" y="228"/>
                  </a:lnTo>
                  <a:lnTo>
                    <a:pt x="1267" y="131"/>
                  </a:lnTo>
                  <a:lnTo>
                    <a:pt x="1137" y="66"/>
                  </a:lnTo>
                  <a:lnTo>
                    <a:pt x="975"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9"/>
            <p:cNvSpPr/>
            <p:nvPr/>
          </p:nvSpPr>
          <p:spPr>
            <a:xfrm>
              <a:off x="5320082" y="497184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9"/>
            <p:cNvSpPr/>
            <p:nvPr/>
          </p:nvSpPr>
          <p:spPr>
            <a:xfrm>
              <a:off x="5451909" y="4971845"/>
              <a:ext cx="51295" cy="51295"/>
            </a:xfrm>
            <a:custGeom>
              <a:avLst/>
              <a:gdLst/>
              <a:ahLst/>
              <a:cxnLst/>
              <a:rect l="l" t="t" r="r" b="b"/>
              <a:pathLst>
                <a:path w="1593" h="1593" extrusionOk="0">
                  <a:moveTo>
                    <a:pt x="780" y="1"/>
                  </a:moveTo>
                  <a:lnTo>
                    <a:pt x="618" y="33"/>
                  </a:lnTo>
                  <a:lnTo>
                    <a:pt x="488" y="66"/>
                  </a:lnTo>
                  <a:lnTo>
                    <a:pt x="326" y="131"/>
                  </a:lnTo>
                  <a:lnTo>
                    <a:pt x="228" y="228"/>
                  </a:lnTo>
                  <a:lnTo>
                    <a:pt x="131" y="358"/>
                  </a:lnTo>
                  <a:lnTo>
                    <a:pt x="66" y="488"/>
                  </a:lnTo>
                  <a:lnTo>
                    <a:pt x="1" y="650"/>
                  </a:lnTo>
                  <a:lnTo>
                    <a:pt x="1" y="813"/>
                  </a:lnTo>
                  <a:lnTo>
                    <a:pt x="1" y="975"/>
                  </a:lnTo>
                  <a:lnTo>
                    <a:pt x="66" y="1105"/>
                  </a:lnTo>
                  <a:lnTo>
                    <a:pt x="131" y="1268"/>
                  </a:lnTo>
                  <a:lnTo>
                    <a:pt x="228" y="1365"/>
                  </a:lnTo>
                  <a:lnTo>
                    <a:pt x="326" y="1463"/>
                  </a:lnTo>
                  <a:lnTo>
                    <a:pt x="488" y="1560"/>
                  </a:lnTo>
                  <a:lnTo>
                    <a:pt x="618" y="1593"/>
                  </a:lnTo>
                  <a:lnTo>
                    <a:pt x="943" y="1593"/>
                  </a:lnTo>
                  <a:lnTo>
                    <a:pt x="1105" y="1560"/>
                  </a:lnTo>
                  <a:lnTo>
                    <a:pt x="1235" y="1463"/>
                  </a:lnTo>
                  <a:lnTo>
                    <a:pt x="1365" y="1365"/>
                  </a:lnTo>
                  <a:lnTo>
                    <a:pt x="1463" y="1268"/>
                  </a:lnTo>
                  <a:lnTo>
                    <a:pt x="1528" y="1105"/>
                  </a:lnTo>
                  <a:lnTo>
                    <a:pt x="1560" y="975"/>
                  </a:lnTo>
                  <a:lnTo>
                    <a:pt x="1593" y="813"/>
                  </a:lnTo>
                  <a:lnTo>
                    <a:pt x="1560" y="650"/>
                  </a:lnTo>
                  <a:lnTo>
                    <a:pt x="1528" y="488"/>
                  </a:lnTo>
                  <a:lnTo>
                    <a:pt x="1463" y="358"/>
                  </a:lnTo>
                  <a:lnTo>
                    <a:pt x="1365" y="228"/>
                  </a:lnTo>
                  <a:lnTo>
                    <a:pt x="1235" y="131"/>
                  </a:lnTo>
                  <a:lnTo>
                    <a:pt x="1105" y="66"/>
                  </a:lnTo>
                  <a:lnTo>
                    <a:pt x="943" y="33"/>
                  </a:lnTo>
                  <a:lnTo>
                    <a:pt x="7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9"/>
            <p:cNvSpPr/>
            <p:nvPr/>
          </p:nvSpPr>
          <p:spPr>
            <a:xfrm>
              <a:off x="5582673" y="497184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68" y="1463"/>
                  </a:lnTo>
                  <a:lnTo>
                    <a:pt x="1365" y="1365"/>
                  </a:lnTo>
                  <a:lnTo>
                    <a:pt x="1463" y="1268"/>
                  </a:lnTo>
                  <a:lnTo>
                    <a:pt x="1560" y="1105"/>
                  </a:lnTo>
                  <a:lnTo>
                    <a:pt x="1593" y="975"/>
                  </a:lnTo>
                  <a:lnTo>
                    <a:pt x="1593" y="813"/>
                  </a:lnTo>
                  <a:lnTo>
                    <a:pt x="1593" y="650"/>
                  </a:lnTo>
                  <a:lnTo>
                    <a:pt x="1560" y="488"/>
                  </a:lnTo>
                  <a:lnTo>
                    <a:pt x="1463" y="358"/>
                  </a:lnTo>
                  <a:lnTo>
                    <a:pt x="1365" y="228"/>
                  </a:lnTo>
                  <a:lnTo>
                    <a:pt x="1268"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0"/>
        <p:cNvGrpSpPr/>
        <p:nvPr/>
      </p:nvGrpSpPr>
      <p:grpSpPr>
        <a:xfrm>
          <a:off x="0" y="0"/>
          <a:ext cx="0" cy="0"/>
          <a:chOff x="0" y="0"/>
          <a:chExt cx="0" cy="0"/>
        </a:xfrm>
      </p:grpSpPr>
      <p:sp>
        <p:nvSpPr>
          <p:cNvPr id="211" name="Google Shape;211;p4"/>
          <p:cNvSpPr/>
          <p:nvPr/>
        </p:nvSpPr>
        <p:spPr>
          <a:xfrm>
            <a:off x="0" y="0"/>
            <a:ext cx="9144052" cy="5187100"/>
          </a:xfrm>
          <a:custGeom>
            <a:avLst/>
            <a:gdLst/>
            <a:ahLst/>
            <a:cxnLst/>
            <a:rect l="l" t="t" r="r" b="b"/>
            <a:pathLst>
              <a:path w="275216" h="156509" extrusionOk="0">
                <a:moveTo>
                  <a:pt x="6251" y="311"/>
                </a:moveTo>
                <a:lnTo>
                  <a:pt x="6251" y="6247"/>
                </a:lnTo>
                <a:lnTo>
                  <a:pt x="315" y="6247"/>
                </a:lnTo>
                <a:lnTo>
                  <a:pt x="315" y="311"/>
                </a:lnTo>
                <a:close/>
                <a:moveTo>
                  <a:pt x="12498" y="311"/>
                </a:moveTo>
                <a:lnTo>
                  <a:pt x="12498" y="6247"/>
                </a:lnTo>
                <a:lnTo>
                  <a:pt x="6562" y="6247"/>
                </a:lnTo>
                <a:lnTo>
                  <a:pt x="6562" y="311"/>
                </a:lnTo>
                <a:close/>
                <a:moveTo>
                  <a:pt x="18745" y="311"/>
                </a:moveTo>
                <a:lnTo>
                  <a:pt x="18745" y="6247"/>
                </a:lnTo>
                <a:lnTo>
                  <a:pt x="12810" y="6247"/>
                </a:lnTo>
                <a:lnTo>
                  <a:pt x="12810" y="311"/>
                </a:lnTo>
                <a:close/>
                <a:moveTo>
                  <a:pt x="24992" y="311"/>
                </a:moveTo>
                <a:lnTo>
                  <a:pt x="24992" y="6247"/>
                </a:lnTo>
                <a:lnTo>
                  <a:pt x="19058" y="6247"/>
                </a:lnTo>
                <a:lnTo>
                  <a:pt x="19058" y="311"/>
                </a:lnTo>
                <a:close/>
                <a:moveTo>
                  <a:pt x="31241" y="311"/>
                </a:moveTo>
                <a:lnTo>
                  <a:pt x="31241" y="6247"/>
                </a:lnTo>
                <a:lnTo>
                  <a:pt x="25305" y="6247"/>
                </a:lnTo>
                <a:lnTo>
                  <a:pt x="25305" y="311"/>
                </a:lnTo>
                <a:close/>
                <a:moveTo>
                  <a:pt x="37489" y="311"/>
                </a:moveTo>
                <a:lnTo>
                  <a:pt x="37489" y="6247"/>
                </a:lnTo>
                <a:lnTo>
                  <a:pt x="31553" y="6247"/>
                </a:lnTo>
                <a:lnTo>
                  <a:pt x="31553" y="311"/>
                </a:lnTo>
                <a:close/>
                <a:moveTo>
                  <a:pt x="43737" y="311"/>
                </a:moveTo>
                <a:lnTo>
                  <a:pt x="43737" y="6247"/>
                </a:lnTo>
                <a:lnTo>
                  <a:pt x="37802" y="6247"/>
                </a:lnTo>
                <a:lnTo>
                  <a:pt x="37802" y="311"/>
                </a:lnTo>
                <a:close/>
                <a:moveTo>
                  <a:pt x="49985" y="311"/>
                </a:moveTo>
                <a:lnTo>
                  <a:pt x="49985" y="6247"/>
                </a:lnTo>
                <a:lnTo>
                  <a:pt x="44049" y="6247"/>
                </a:lnTo>
                <a:lnTo>
                  <a:pt x="44049" y="311"/>
                </a:lnTo>
                <a:close/>
                <a:moveTo>
                  <a:pt x="56232" y="311"/>
                </a:moveTo>
                <a:lnTo>
                  <a:pt x="56232" y="6247"/>
                </a:lnTo>
                <a:lnTo>
                  <a:pt x="50296" y="6247"/>
                </a:lnTo>
                <a:lnTo>
                  <a:pt x="50296" y="311"/>
                </a:lnTo>
                <a:close/>
                <a:moveTo>
                  <a:pt x="62480" y="311"/>
                </a:moveTo>
                <a:lnTo>
                  <a:pt x="62480" y="6247"/>
                </a:lnTo>
                <a:lnTo>
                  <a:pt x="56545" y="6247"/>
                </a:lnTo>
                <a:lnTo>
                  <a:pt x="56545" y="311"/>
                </a:lnTo>
                <a:close/>
                <a:moveTo>
                  <a:pt x="68727" y="311"/>
                </a:moveTo>
                <a:lnTo>
                  <a:pt x="68727" y="6247"/>
                </a:lnTo>
                <a:lnTo>
                  <a:pt x="62792" y="6247"/>
                </a:lnTo>
                <a:lnTo>
                  <a:pt x="62792" y="311"/>
                </a:lnTo>
                <a:close/>
                <a:moveTo>
                  <a:pt x="74975" y="311"/>
                </a:moveTo>
                <a:lnTo>
                  <a:pt x="74975" y="6247"/>
                </a:lnTo>
                <a:lnTo>
                  <a:pt x="69039" y="6247"/>
                </a:lnTo>
                <a:lnTo>
                  <a:pt x="69039" y="311"/>
                </a:lnTo>
                <a:close/>
                <a:moveTo>
                  <a:pt x="81223" y="311"/>
                </a:moveTo>
                <a:lnTo>
                  <a:pt x="81223" y="6247"/>
                </a:lnTo>
                <a:lnTo>
                  <a:pt x="75286" y="6247"/>
                </a:lnTo>
                <a:lnTo>
                  <a:pt x="75286" y="311"/>
                </a:lnTo>
                <a:close/>
                <a:moveTo>
                  <a:pt x="87470" y="311"/>
                </a:moveTo>
                <a:lnTo>
                  <a:pt x="87470" y="6247"/>
                </a:lnTo>
                <a:lnTo>
                  <a:pt x="81535" y="6247"/>
                </a:lnTo>
                <a:lnTo>
                  <a:pt x="81535" y="311"/>
                </a:lnTo>
                <a:close/>
                <a:moveTo>
                  <a:pt x="93720" y="311"/>
                </a:moveTo>
                <a:lnTo>
                  <a:pt x="93720" y="6247"/>
                </a:lnTo>
                <a:lnTo>
                  <a:pt x="87784" y="6247"/>
                </a:lnTo>
                <a:lnTo>
                  <a:pt x="87784" y="311"/>
                </a:lnTo>
                <a:close/>
                <a:moveTo>
                  <a:pt x="99967" y="311"/>
                </a:moveTo>
                <a:lnTo>
                  <a:pt x="99967" y="6247"/>
                </a:lnTo>
                <a:lnTo>
                  <a:pt x="94031" y="6247"/>
                </a:lnTo>
                <a:lnTo>
                  <a:pt x="94031" y="311"/>
                </a:lnTo>
                <a:close/>
                <a:moveTo>
                  <a:pt x="106214" y="311"/>
                </a:moveTo>
                <a:lnTo>
                  <a:pt x="106214" y="6247"/>
                </a:lnTo>
                <a:lnTo>
                  <a:pt x="100280" y="6247"/>
                </a:lnTo>
                <a:lnTo>
                  <a:pt x="100280" y="311"/>
                </a:lnTo>
                <a:close/>
                <a:moveTo>
                  <a:pt x="112461" y="311"/>
                </a:moveTo>
                <a:lnTo>
                  <a:pt x="112461" y="6247"/>
                </a:lnTo>
                <a:lnTo>
                  <a:pt x="106527" y="6247"/>
                </a:lnTo>
                <a:lnTo>
                  <a:pt x="106527" y="311"/>
                </a:lnTo>
                <a:close/>
                <a:moveTo>
                  <a:pt x="118710" y="311"/>
                </a:moveTo>
                <a:lnTo>
                  <a:pt x="118710" y="6247"/>
                </a:lnTo>
                <a:lnTo>
                  <a:pt x="112774" y="6247"/>
                </a:lnTo>
                <a:lnTo>
                  <a:pt x="112774" y="311"/>
                </a:lnTo>
                <a:close/>
                <a:moveTo>
                  <a:pt x="124957" y="311"/>
                </a:moveTo>
                <a:lnTo>
                  <a:pt x="124957" y="6247"/>
                </a:lnTo>
                <a:lnTo>
                  <a:pt x="119021" y="6247"/>
                </a:lnTo>
                <a:lnTo>
                  <a:pt x="119021" y="311"/>
                </a:lnTo>
                <a:close/>
                <a:moveTo>
                  <a:pt x="131204" y="311"/>
                </a:moveTo>
                <a:lnTo>
                  <a:pt x="131204" y="6247"/>
                </a:lnTo>
                <a:lnTo>
                  <a:pt x="125270" y="6247"/>
                </a:lnTo>
                <a:lnTo>
                  <a:pt x="125270" y="311"/>
                </a:lnTo>
                <a:close/>
                <a:moveTo>
                  <a:pt x="137451" y="311"/>
                </a:moveTo>
                <a:lnTo>
                  <a:pt x="137451" y="6247"/>
                </a:lnTo>
                <a:lnTo>
                  <a:pt x="131517" y="6247"/>
                </a:lnTo>
                <a:lnTo>
                  <a:pt x="131517" y="311"/>
                </a:lnTo>
                <a:close/>
                <a:moveTo>
                  <a:pt x="143702" y="311"/>
                </a:moveTo>
                <a:lnTo>
                  <a:pt x="143702" y="6247"/>
                </a:lnTo>
                <a:lnTo>
                  <a:pt x="137766" y="6247"/>
                </a:lnTo>
                <a:lnTo>
                  <a:pt x="137766" y="311"/>
                </a:lnTo>
                <a:close/>
                <a:moveTo>
                  <a:pt x="149949" y="311"/>
                </a:moveTo>
                <a:lnTo>
                  <a:pt x="149949" y="6247"/>
                </a:lnTo>
                <a:lnTo>
                  <a:pt x="144015" y="6247"/>
                </a:lnTo>
                <a:lnTo>
                  <a:pt x="144015" y="311"/>
                </a:lnTo>
                <a:close/>
                <a:moveTo>
                  <a:pt x="156196" y="311"/>
                </a:moveTo>
                <a:lnTo>
                  <a:pt x="156196" y="6247"/>
                </a:lnTo>
                <a:lnTo>
                  <a:pt x="150262" y="6247"/>
                </a:lnTo>
                <a:lnTo>
                  <a:pt x="150262" y="311"/>
                </a:lnTo>
                <a:close/>
                <a:moveTo>
                  <a:pt x="162445" y="311"/>
                </a:moveTo>
                <a:lnTo>
                  <a:pt x="162445" y="6247"/>
                </a:lnTo>
                <a:lnTo>
                  <a:pt x="156509" y="6247"/>
                </a:lnTo>
                <a:lnTo>
                  <a:pt x="156509" y="311"/>
                </a:lnTo>
                <a:close/>
                <a:moveTo>
                  <a:pt x="168692" y="311"/>
                </a:moveTo>
                <a:lnTo>
                  <a:pt x="168692" y="6247"/>
                </a:lnTo>
                <a:lnTo>
                  <a:pt x="162756" y="6247"/>
                </a:lnTo>
                <a:lnTo>
                  <a:pt x="162756" y="311"/>
                </a:lnTo>
                <a:close/>
                <a:moveTo>
                  <a:pt x="174939" y="311"/>
                </a:moveTo>
                <a:lnTo>
                  <a:pt x="174939" y="6247"/>
                </a:lnTo>
                <a:lnTo>
                  <a:pt x="169005" y="6247"/>
                </a:lnTo>
                <a:lnTo>
                  <a:pt x="169005" y="311"/>
                </a:lnTo>
                <a:close/>
                <a:moveTo>
                  <a:pt x="181186" y="311"/>
                </a:moveTo>
                <a:lnTo>
                  <a:pt x="181186" y="6247"/>
                </a:lnTo>
                <a:lnTo>
                  <a:pt x="175252" y="6247"/>
                </a:lnTo>
                <a:lnTo>
                  <a:pt x="175252" y="311"/>
                </a:lnTo>
                <a:close/>
                <a:moveTo>
                  <a:pt x="187435" y="311"/>
                </a:moveTo>
                <a:lnTo>
                  <a:pt x="187435" y="6247"/>
                </a:lnTo>
                <a:lnTo>
                  <a:pt x="181499" y="6247"/>
                </a:lnTo>
                <a:lnTo>
                  <a:pt x="181499" y="311"/>
                </a:lnTo>
                <a:close/>
                <a:moveTo>
                  <a:pt x="193684" y="311"/>
                </a:moveTo>
                <a:lnTo>
                  <a:pt x="193684" y="6247"/>
                </a:lnTo>
                <a:lnTo>
                  <a:pt x="187749" y="6247"/>
                </a:lnTo>
                <a:lnTo>
                  <a:pt x="187749" y="311"/>
                </a:lnTo>
                <a:close/>
                <a:moveTo>
                  <a:pt x="199931" y="311"/>
                </a:moveTo>
                <a:lnTo>
                  <a:pt x="199931" y="6247"/>
                </a:lnTo>
                <a:lnTo>
                  <a:pt x="193996" y="6247"/>
                </a:lnTo>
                <a:lnTo>
                  <a:pt x="193996" y="311"/>
                </a:lnTo>
                <a:close/>
                <a:moveTo>
                  <a:pt x="206180" y="311"/>
                </a:moveTo>
                <a:lnTo>
                  <a:pt x="206180" y="6247"/>
                </a:lnTo>
                <a:lnTo>
                  <a:pt x="200244" y="6247"/>
                </a:lnTo>
                <a:lnTo>
                  <a:pt x="200244" y="311"/>
                </a:lnTo>
                <a:close/>
                <a:moveTo>
                  <a:pt x="212427" y="311"/>
                </a:moveTo>
                <a:lnTo>
                  <a:pt x="212427" y="6247"/>
                </a:lnTo>
                <a:lnTo>
                  <a:pt x="206491" y="6247"/>
                </a:lnTo>
                <a:lnTo>
                  <a:pt x="206491" y="311"/>
                </a:lnTo>
                <a:close/>
                <a:moveTo>
                  <a:pt x="218674" y="311"/>
                </a:moveTo>
                <a:lnTo>
                  <a:pt x="218674" y="6247"/>
                </a:lnTo>
                <a:lnTo>
                  <a:pt x="212739" y="6247"/>
                </a:lnTo>
                <a:lnTo>
                  <a:pt x="212739" y="311"/>
                </a:lnTo>
                <a:close/>
                <a:moveTo>
                  <a:pt x="224921" y="311"/>
                </a:moveTo>
                <a:lnTo>
                  <a:pt x="224921" y="6247"/>
                </a:lnTo>
                <a:lnTo>
                  <a:pt x="218987" y="6247"/>
                </a:lnTo>
                <a:lnTo>
                  <a:pt x="218987" y="311"/>
                </a:lnTo>
                <a:close/>
                <a:moveTo>
                  <a:pt x="231170" y="311"/>
                </a:moveTo>
                <a:lnTo>
                  <a:pt x="231170" y="6247"/>
                </a:lnTo>
                <a:lnTo>
                  <a:pt x="225234" y="6247"/>
                </a:lnTo>
                <a:lnTo>
                  <a:pt x="225234" y="311"/>
                </a:lnTo>
                <a:close/>
                <a:moveTo>
                  <a:pt x="237417" y="311"/>
                </a:moveTo>
                <a:lnTo>
                  <a:pt x="237417" y="6247"/>
                </a:lnTo>
                <a:lnTo>
                  <a:pt x="231481" y="6247"/>
                </a:lnTo>
                <a:lnTo>
                  <a:pt x="231481" y="311"/>
                </a:lnTo>
                <a:close/>
                <a:moveTo>
                  <a:pt x="243664" y="311"/>
                </a:moveTo>
                <a:lnTo>
                  <a:pt x="243664" y="6247"/>
                </a:lnTo>
                <a:lnTo>
                  <a:pt x="237729" y="6247"/>
                </a:lnTo>
                <a:lnTo>
                  <a:pt x="237729" y="311"/>
                </a:lnTo>
                <a:close/>
                <a:moveTo>
                  <a:pt x="249914" y="311"/>
                </a:moveTo>
                <a:lnTo>
                  <a:pt x="249914" y="6247"/>
                </a:lnTo>
                <a:lnTo>
                  <a:pt x="243978" y="6247"/>
                </a:lnTo>
                <a:lnTo>
                  <a:pt x="243978" y="311"/>
                </a:lnTo>
                <a:close/>
                <a:moveTo>
                  <a:pt x="256161" y="311"/>
                </a:moveTo>
                <a:lnTo>
                  <a:pt x="256161" y="6247"/>
                </a:lnTo>
                <a:lnTo>
                  <a:pt x="250225" y="6247"/>
                </a:lnTo>
                <a:lnTo>
                  <a:pt x="250225" y="311"/>
                </a:lnTo>
                <a:close/>
                <a:moveTo>
                  <a:pt x="262409" y="311"/>
                </a:moveTo>
                <a:lnTo>
                  <a:pt x="262409" y="6247"/>
                </a:lnTo>
                <a:lnTo>
                  <a:pt x="256474" y="6247"/>
                </a:lnTo>
                <a:lnTo>
                  <a:pt x="256474" y="311"/>
                </a:lnTo>
                <a:close/>
                <a:moveTo>
                  <a:pt x="268656" y="311"/>
                </a:moveTo>
                <a:lnTo>
                  <a:pt x="268656" y="6247"/>
                </a:lnTo>
                <a:lnTo>
                  <a:pt x="262721" y="6247"/>
                </a:lnTo>
                <a:lnTo>
                  <a:pt x="262721" y="311"/>
                </a:lnTo>
                <a:close/>
                <a:moveTo>
                  <a:pt x="274904" y="311"/>
                </a:moveTo>
                <a:lnTo>
                  <a:pt x="274904" y="6247"/>
                </a:lnTo>
                <a:lnTo>
                  <a:pt x="268968" y="6247"/>
                </a:lnTo>
                <a:lnTo>
                  <a:pt x="268968" y="311"/>
                </a:lnTo>
                <a:close/>
                <a:moveTo>
                  <a:pt x="6251" y="6560"/>
                </a:moveTo>
                <a:lnTo>
                  <a:pt x="6251" y="12494"/>
                </a:lnTo>
                <a:lnTo>
                  <a:pt x="315" y="12494"/>
                </a:lnTo>
                <a:lnTo>
                  <a:pt x="315" y="6560"/>
                </a:lnTo>
                <a:close/>
                <a:moveTo>
                  <a:pt x="12498" y="6560"/>
                </a:moveTo>
                <a:lnTo>
                  <a:pt x="12498" y="12494"/>
                </a:lnTo>
                <a:lnTo>
                  <a:pt x="6562" y="12494"/>
                </a:lnTo>
                <a:lnTo>
                  <a:pt x="6562" y="6560"/>
                </a:lnTo>
                <a:close/>
                <a:moveTo>
                  <a:pt x="18745" y="6560"/>
                </a:moveTo>
                <a:lnTo>
                  <a:pt x="18745" y="12494"/>
                </a:lnTo>
                <a:lnTo>
                  <a:pt x="12810" y="12494"/>
                </a:lnTo>
                <a:lnTo>
                  <a:pt x="12810" y="6560"/>
                </a:lnTo>
                <a:close/>
                <a:moveTo>
                  <a:pt x="24992" y="6560"/>
                </a:moveTo>
                <a:lnTo>
                  <a:pt x="24992" y="12494"/>
                </a:lnTo>
                <a:lnTo>
                  <a:pt x="19058" y="12494"/>
                </a:lnTo>
                <a:lnTo>
                  <a:pt x="19058" y="6560"/>
                </a:lnTo>
                <a:close/>
                <a:moveTo>
                  <a:pt x="31241" y="6560"/>
                </a:moveTo>
                <a:lnTo>
                  <a:pt x="31241" y="12494"/>
                </a:lnTo>
                <a:lnTo>
                  <a:pt x="25305" y="12494"/>
                </a:lnTo>
                <a:lnTo>
                  <a:pt x="25305" y="6560"/>
                </a:lnTo>
                <a:close/>
                <a:moveTo>
                  <a:pt x="37489" y="6560"/>
                </a:moveTo>
                <a:lnTo>
                  <a:pt x="37489" y="12494"/>
                </a:lnTo>
                <a:lnTo>
                  <a:pt x="31553" y="12494"/>
                </a:lnTo>
                <a:lnTo>
                  <a:pt x="31553" y="6560"/>
                </a:lnTo>
                <a:close/>
                <a:moveTo>
                  <a:pt x="43737" y="6560"/>
                </a:moveTo>
                <a:lnTo>
                  <a:pt x="43737" y="12494"/>
                </a:lnTo>
                <a:lnTo>
                  <a:pt x="37802" y="12494"/>
                </a:lnTo>
                <a:lnTo>
                  <a:pt x="37802" y="6560"/>
                </a:lnTo>
                <a:close/>
                <a:moveTo>
                  <a:pt x="49985" y="6560"/>
                </a:moveTo>
                <a:lnTo>
                  <a:pt x="49985" y="12494"/>
                </a:lnTo>
                <a:lnTo>
                  <a:pt x="44049" y="12494"/>
                </a:lnTo>
                <a:lnTo>
                  <a:pt x="44049" y="6560"/>
                </a:lnTo>
                <a:close/>
                <a:moveTo>
                  <a:pt x="56232" y="6560"/>
                </a:moveTo>
                <a:lnTo>
                  <a:pt x="56232" y="12494"/>
                </a:lnTo>
                <a:lnTo>
                  <a:pt x="50296" y="12494"/>
                </a:lnTo>
                <a:lnTo>
                  <a:pt x="50296" y="6560"/>
                </a:lnTo>
                <a:close/>
                <a:moveTo>
                  <a:pt x="62480" y="6560"/>
                </a:moveTo>
                <a:lnTo>
                  <a:pt x="62480" y="12494"/>
                </a:lnTo>
                <a:lnTo>
                  <a:pt x="56545" y="12494"/>
                </a:lnTo>
                <a:lnTo>
                  <a:pt x="56545" y="6560"/>
                </a:lnTo>
                <a:close/>
                <a:moveTo>
                  <a:pt x="68727" y="6560"/>
                </a:moveTo>
                <a:lnTo>
                  <a:pt x="68727" y="12494"/>
                </a:lnTo>
                <a:lnTo>
                  <a:pt x="62792" y="12494"/>
                </a:lnTo>
                <a:lnTo>
                  <a:pt x="62792" y="6560"/>
                </a:lnTo>
                <a:close/>
                <a:moveTo>
                  <a:pt x="74975" y="6560"/>
                </a:moveTo>
                <a:lnTo>
                  <a:pt x="74975" y="12494"/>
                </a:lnTo>
                <a:lnTo>
                  <a:pt x="69039" y="12494"/>
                </a:lnTo>
                <a:lnTo>
                  <a:pt x="69039" y="6560"/>
                </a:lnTo>
                <a:close/>
                <a:moveTo>
                  <a:pt x="81223" y="6560"/>
                </a:moveTo>
                <a:lnTo>
                  <a:pt x="81223" y="12494"/>
                </a:lnTo>
                <a:lnTo>
                  <a:pt x="75286" y="12494"/>
                </a:lnTo>
                <a:lnTo>
                  <a:pt x="75286" y="6560"/>
                </a:lnTo>
                <a:close/>
                <a:moveTo>
                  <a:pt x="87470" y="6560"/>
                </a:moveTo>
                <a:lnTo>
                  <a:pt x="87470" y="12494"/>
                </a:lnTo>
                <a:lnTo>
                  <a:pt x="81535" y="12494"/>
                </a:lnTo>
                <a:lnTo>
                  <a:pt x="81535" y="6560"/>
                </a:lnTo>
                <a:close/>
                <a:moveTo>
                  <a:pt x="93720" y="6560"/>
                </a:moveTo>
                <a:lnTo>
                  <a:pt x="93720" y="12494"/>
                </a:lnTo>
                <a:lnTo>
                  <a:pt x="87784" y="12494"/>
                </a:lnTo>
                <a:lnTo>
                  <a:pt x="87784" y="6560"/>
                </a:lnTo>
                <a:close/>
                <a:moveTo>
                  <a:pt x="99967" y="6560"/>
                </a:moveTo>
                <a:lnTo>
                  <a:pt x="99967" y="12494"/>
                </a:lnTo>
                <a:lnTo>
                  <a:pt x="94031" y="12494"/>
                </a:lnTo>
                <a:lnTo>
                  <a:pt x="94031" y="6560"/>
                </a:lnTo>
                <a:close/>
                <a:moveTo>
                  <a:pt x="106214" y="6560"/>
                </a:moveTo>
                <a:lnTo>
                  <a:pt x="106214" y="12494"/>
                </a:lnTo>
                <a:lnTo>
                  <a:pt x="100280" y="12494"/>
                </a:lnTo>
                <a:lnTo>
                  <a:pt x="100280" y="6560"/>
                </a:lnTo>
                <a:close/>
                <a:moveTo>
                  <a:pt x="112461" y="6560"/>
                </a:moveTo>
                <a:lnTo>
                  <a:pt x="112461" y="12494"/>
                </a:lnTo>
                <a:lnTo>
                  <a:pt x="106527" y="12494"/>
                </a:lnTo>
                <a:lnTo>
                  <a:pt x="106527" y="6560"/>
                </a:lnTo>
                <a:close/>
                <a:moveTo>
                  <a:pt x="118710" y="6560"/>
                </a:moveTo>
                <a:lnTo>
                  <a:pt x="118710" y="12494"/>
                </a:lnTo>
                <a:lnTo>
                  <a:pt x="112774" y="12494"/>
                </a:lnTo>
                <a:lnTo>
                  <a:pt x="112774" y="6560"/>
                </a:lnTo>
                <a:close/>
                <a:moveTo>
                  <a:pt x="124957" y="6560"/>
                </a:moveTo>
                <a:lnTo>
                  <a:pt x="124957" y="12494"/>
                </a:lnTo>
                <a:lnTo>
                  <a:pt x="119021" y="12494"/>
                </a:lnTo>
                <a:lnTo>
                  <a:pt x="119021" y="6560"/>
                </a:lnTo>
                <a:close/>
                <a:moveTo>
                  <a:pt x="131204" y="6560"/>
                </a:moveTo>
                <a:lnTo>
                  <a:pt x="131204" y="12494"/>
                </a:lnTo>
                <a:lnTo>
                  <a:pt x="125270" y="12494"/>
                </a:lnTo>
                <a:lnTo>
                  <a:pt x="125270" y="6560"/>
                </a:lnTo>
                <a:close/>
                <a:moveTo>
                  <a:pt x="137451" y="6560"/>
                </a:moveTo>
                <a:lnTo>
                  <a:pt x="137451" y="12494"/>
                </a:lnTo>
                <a:lnTo>
                  <a:pt x="131517" y="12494"/>
                </a:lnTo>
                <a:lnTo>
                  <a:pt x="131517" y="6560"/>
                </a:lnTo>
                <a:close/>
                <a:moveTo>
                  <a:pt x="143702" y="6560"/>
                </a:moveTo>
                <a:lnTo>
                  <a:pt x="143702" y="12494"/>
                </a:lnTo>
                <a:lnTo>
                  <a:pt x="137766" y="12494"/>
                </a:lnTo>
                <a:lnTo>
                  <a:pt x="137766" y="6560"/>
                </a:lnTo>
                <a:close/>
                <a:moveTo>
                  <a:pt x="149949" y="6560"/>
                </a:moveTo>
                <a:lnTo>
                  <a:pt x="149949" y="12494"/>
                </a:lnTo>
                <a:lnTo>
                  <a:pt x="144015" y="12494"/>
                </a:lnTo>
                <a:lnTo>
                  <a:pt x="144015" y="6560"/>
                </a:lnTo>
                <a:close/>
                <a:moveTo>
                  <a:pt x="156196" y="6560"/>
                </a:moveTo>
                <a:lnTo>
                  <a:pt x="156196" y="12494"/>
                </a:lnTo>
                <a:lnTo>
                  <a:pt x="150262" y="12494"/>
                </a:lnTo>
                <a:lnTo>
                  <a:pt x="150262" y="6560"/>
                </a:lnTo>
                <a:close/>
                <a:moveTo>
                  <a:pt x="162445" y="6560"/>
                </a:moveTo>
                <a:lnTo>
                  <a:pt x="162445" y="12494"/>
                </a:lnTo>
                <a:lnTo>
                  <a:pt x="156509" y="12494"/>
                </a:lnTo>
                <a:lnTo>
                  <a:pt x="156509" y="6560"/>
                </a:lnTo>
                <a:close/>
                <a:moveTo>
                  <a:pt x="168692" y="6560"/>
                </a:moveTo>
                <a:lnTo>
                  <a:pt x="168692" y="12494"/>
                </a:lnTo>
                <a:lnTo>
                  <a:pt x="162756" y="12494"/>
                </a:lnTo>
                <a:lnTo>
                  <a:pt x="162756" y="6560"/>
                </a:lnTo>
                <a:close/>
                <a:moveTo>
                  <a:pt x="174939" y="6560"/>
                </a:moveTo>
                <a:lnTo>
                  <a:pt x="174939" y="12494"/>
                </a:lnTo>
                <a:lnTo>
                  <a:pt x="169005" y="12494"/>
                </a:lnTo>
                <a:lnTo>
                  <a:pt x="169005" y="6560"/>
                </a:lnTo>
                <a:close/>
                <a:moveTo>
                  <a:pt x="181186" y="6560"/>
                </a:moveTo>
                <a:lnTo>
                  <a:pt x="181186" y="12494"/>
                </a:lnTo>
                <a:lnTo>
                  <a:pt x="175252" y="12494"/>
                </a:lnTo>
                <a:lnTo>
                  <a:pt x="175252" y="6560"/>
                </a:lnTo>
                <a:close/>
                <a:moveTo>
                  <a:pt x="187435" y="6560"/>
                </a:moveTo>
                <a:lnTo>
                  <a:pt x="187435" y="12494"/>
                </a:lnTo>
                <a:lnTo>
                  <a:pt x="181499" y="12494"/>
                </a:lnTo>
                <a:lnTo>
                  <a:pt x="181499" y="6560"/>
                </a:lnTo>
                <a:close/>
                <a:moveTo>
                  <a:pt x="193684" y="6560"/>
                </a:moveTo>
                <a:lnTo>
                  <a:pt x="193684" y="12494"/>
                </a:lnTo>
                <a:lnTo>
                  <a:pt x="187749" y="12494"/>
                </a:lnTo>
                <a:lnTo>
                  <a:pt x="187749" y="6560"/>
                </a:lnTo>
                <a:close/>
                <a:moveTo>
                  <a:pt x="199931" y="6560"/>
                </a:moveTo>
                <a:lnTo>
                  <a:pt x="199931" y="12494"/>
                </a:lnTo>
                <a:lnTo>
                  <a:pt x="193996" y="12494"/>
                </a:lnTo>
                <a:lnTo>
                  <a:pt x="193996" y="6560"/>
                </a:lnTo>
                <a:close/>
                <a:moveTo>
                  <a:pt x="206180" y="6560"/>
                </a:moveTo>
                <a:lnTo>
                  <a:pt x="206180" y="12494"/>
                </a:lnTo>
                <a:lnTo>
                  <a:pt x="200244" y="12494"/>
                </a:lnTo>
                <a:lnTo>
                  <a:pt x="200244" y="6560"/>
                </a:lnTo>
                <a:close/>
                <a:moveTo>
                  <a:pt x="212427" y="6560"/>
                </a:moveTo>
                <a:lnTo>
                  <a:pt x="212427" y="12494"/>
                </a:lnTo>
                <a:lnTo>
                  <a:pt x="206491" y="12494"/>
                </a:lnTo>
                <a:lnTo>
                  <a:pt x="206491" y="6560"/>
                </a:lnTo>
                <a:close/>
                <a:moveTo>
                  <a:pt x="218674" y="6560"/>
                </a:moveTo>
                <a:lnTo>
                  <a:pt x="218674" y="12494"/>
                </a:lnTo>
                <a:lnTo>
                  <a:pt x="212739" y="12494"/>
                </a:lnTo>
                <a:lnTo>
                  <a:pt x="212739" y="6560"/>
                </a:lnTo>
                <a:close/>
                <a:moveTo>
                  <a:pt x="224921" y="6560"/>
                </a:moveTo>
                <a:lnTo>
                  <a:pt x="224921" y="12494"/>
                </a:lnTo>
                <a:lnTo>
                  <a:pt x="218987" y="12494"/>
                </a:lnTo>
                <a:lnTo>
                  <a:pt x="218987" y="6560"/>
                </a:lnTo>
                <a:close/>
                <a:moveTo>
                  <a:pt x="231170" y="6560"/>
                </a:moveTo>
                <a:lnTo>
                  <a:pt x="231170" y="12494"/>
                </a:lnTo>
                <a:lnTo>
                  <a:pt x="225234" y="12494"/>
                </a:lnTo>
                <a:lnTo>
                  <a:pt x="225234" y="6560"/>
                </a:lnTo>
                <a:close/>
                <a:moveTo>
                  <a:pt x="237417" y="6560"/>
                </a:moveTo>
                <a:lnTo>
                  <a:pt x="237417" y="12494"/>
                </a:lnTo>
                <a:lnTo>
                  <a:pt x="231481" y="12494"/>
                </a:lnTo>
                <a:lnTo>
                  <a:pt x="231481" y="6560"/>
                </a:lnTo>
                <a:close/>
                <a:moveTo>
                  <a:pt x="243664" y="6560"/>
                </a:moveTo>
                <a:lnTo>
                  <a:pt x="243664" y="12494"/>
                </a:lnTo>
                <a:lnTo>
                  <a:pt x="237729" y="12494"/>
                </a:lnTo>
                <a:lnTo>
                  <a:pt x="237729" y="6560"/>
                </a:lnTo>
                <a:close/>
                <a:moveTo>
                  <a:pt x="249914" y="6560"/>
                </a:moveTo>
                <a:lnTo>
                  <a:pt x="249914" y="12494"/>
                </a:lnTo>
                <a:lnTo>
                  <a:pt x="243978" y="12494"/>
                </a:lnTo>
                <a:lnTo>
                  <a:pt x="243978" y="6560"/>
                </a:lnTo>
                <a:close/>
                <a:moveTo>
                  <a:pt x="256161" y="6560"/>
                </a:moveTo>
                <a:lnTo>
                  <a:pt x="256161" y="12494"/>
                </a:lnTo>
                <a:lnTo>
                  <a:pt x="250225" y="12494"/>
                </a:lnTo>
                <a:lnTo>
                  <a:pt x="250225" y="6560"/>
                </a:lnTo>
                <a:close/>
                <a:moveTo>
                  <a:pt x="262409" y="6560"/>
                </a:moveTo>
                <a:lnTo>
                  <a:pt x="262409" y="12494"/>
                </a:lnTo>
                <a:lnTo>
                  <a:pt x="256474" y="12494"/>
                </a:lnTo>
                <a:lnTo>
                  <a:pt x="256474" y="6560"/>
                </a:lnTo>
                <a:close/>
                <a:moveTo>
                  <a:pt x="268656" y="6560"/>
                </a:moveTo>
                <a:lnTo>
                  <a:pt x="268656" y="12494"/>
                </a:lnTo>
                <a:lnTo>
                  <a:pt x="262721" y="12494"/>
                </a:lnTo>
                <a:lnTo>
                  <a:pt x="262721" y="6560"/>
                </a:lnTo>
                <a:close/>
                <a:moveTo>
                  <a:pt x="274904" y="6560"/>
                </a:moveTo>
                <a:lnTo>
                  <a:pt x="274904" y="12494"/>
                </a:lnTo>
                <a:lnTo>
                  <a:pt x="268968" y="12494"/>
                </a:lnTo>
                <a:lnTo>
                  <a:pt x="268968" y="6560"/>
                </a:lnTo>
                <a:close/>
                <a:moveTo>
                  <a:pt x="6251" y="12807"/>
                </a:moveTo>
                <a:lnTo>
                  <a:pt x="6251" y="18742"/>
                </a:lnTo>
                <a:lnTo>
                  <a:pt x="315" y="18742"/>
                </a:lnTo>
                <a:lnTo>
                  <a:pt x="315" y="12807"/>
                </a:lnTo>
                <a:close/>
                <a:moveTo>
                  <a:pt x="12498" y="12807"/>
                </a:moveTo>
                <a:lnTo>
                  <a:pt x="12498" y="18742"/>
                </a:lnTo>
                <a:lnTo>
                  <a:pt x="6562" y="18742"/>
                </a:lnTo>
                <a:lnTo>
                  <a:pt x="6562" y="12807"/>
                </a:lnTo>
                <a:close/>
                <a:moveTo>
                  <a:pt x="18745" y="12807"/>
                </a:moveTo>
                <a:lnTo>
                  <a:pt x="18745" y="18742"/>
                </a:lnTo>
                <a:lnTo>
                  <a:pt x="12810" y="18742"/>
                </a:lnTo>
                <a:lnTo>
                  <a:pt x="12810" y="12807"/>
                </a:lnTo>
                <a:close/>
                <a:moveTo>
                  <a:pt x="24992" y="12807"/>
                </a:moveTo>
                <a:lnTo>
                  <a:pt x="24992" y="18742"/>
                </a:lnTo>
                <a:lnTo>
                  <a:pt x="19058" y="18742"/>
                </a:lnTo>
                <a:lnTo>
                  <a:pt x="19058" y="12807"/>
                </a:lnTo>
                <a:close/>
                <a:moveTo>
                  <a:pt x="31241" y="12807"/>
                </a:moveTo>
                <a:lnTo>
                  <a:pt x="31241" y="18742"/>
                </a:lnTo>
                <a:lnTo>
                  <a:pt x="25305" y="18742"/>
                </a:lnTo>
                <a:lnTo>
                  <a:pt x="25305" y="12807"/>
                </a:lnTo>
                <a:close/>
                <a:moveTo>
                  <a:pt x="37489" y="12807"/>
                </a:moveTo>
                <a:lnTo>
                  <a:pt x="37489" y="18742"/>
                </a:lnTo>
                <a:lnTo>
                  <a:pt x="31553" y="18742"/>
                </a:lnTo>
                <a:lnTo>
                  <a:pt x="31553" y="12807"/>
                </a:lnTo>
                <a:close/>
                <a:moveTo>
                  <a:pt x="43737" y="12807"/>
                </a:moveTo>
                <a:lnTo>
                  <a:pt x="43737" y="18742"/>
                </a:lnTo>
                <a:lnTo>
                  <a:pt x="37802" y="18742"/>
                </a:lnTo>
                <a:lnTo>
                  <a:pt x="37802" y="12807"/>
                </a:lnTo>
                <a:close/>
                <a:moveTo>
                  <a:pt x="49985" y="12807"/>
                </a:moveTo>
                <a:lnTo>
                  <a:pt x="49985" y="18742"/>
                </a:lnTo>
                <a:lnTo>
                  <a:pt x="44049" y="18742"/>
                </a:lnTo>
                <a:lnTo>
                  <a:pt x="44049" y="12807"/>
                </a:lnTo>
                <a:close/>
                <a:moveTo>
                  <a:pt x="56232" y="12807"/>
                </a:moveTo>
                <a:lnTo>
                  <a:pt x="56232" y="18742"/>
                </a:lnTo>
                <a:lnTo>
                  <a:pt x="50296" y="18742"/>
                </a:lnTo>
                <a:lnTo>
                  <a:pt x="50296" y="12807"/>
                </a:lnTo>
                <a:close/>
                <a:moveTo>
                  <a:pt x="62480" y="12807"/>
                </a:moveTo>
                <a:lnTo>
                  <a:pt x="62480" y="18742"/>
                </a:lnTo>
                <a:lnTo>
                  <a:pt x="56545" y="18742"/>
                </a:lnTo>
                <a:lnTo>
                  <a:pt x="56545" y="12807"/>
                </a:lnTo>
                <a:close/>
                <a:moveTo>
                  <a:pt x="68727" y="12807"/>
                </a:moveTo>
                <a:lnTo>
                  <a:pt x="68727" y="18742"/>
                </a:lnTo>
                <a:lnTo>
                  <a:pt x="62792" y="18742"/>
                </a:lnTo>
                <a:lnTo>
                  <a:pt x="62792" y="12807"/>
                </a:lnTo>
                <a:close/>
                <a:moveTo>
                  <a:pt x="74975" y="12807"/>
                </a:moveTo>
                <a:lnTo>
                  <a:pt x="74975" y="18742"/>
                </a:lnTo>
                <a:lnTo>
                  <a:pt x="69039" y="18742"/>
                </a:lnTo>
                <a:lnTo>
                  <a:pt x="69039" y="12807"/>
                </a:lnTo>
                <a:close/>
                <a:moveTo>
                  <a:pt x="81223" y="12807"/>
                </a:moveTo>
                <a:lnTo>
                  <a:pt x="81223" y="18742"/>
                </a:lnTo>
                <a:lnTo>
                  <a:pt x="75286" y="18742"/>
                </a:lnTo>
                <a:lnTo>
                  <a:pt x="75286" y="12807"/>
                </a:lnTo>
                <a:close/>
                <a:moveTo>
                  <a:pt x="87470" y="12807"/>
                </a:moveTo>
                <a:lnTo>
                  <a:pt x="87470" y="18742"/>
                </a:lnTo>
                <a:lnTo>
                  <a:pt x="81535" y="18742"/>
                </a:lnTo>
                <a:lnTo>
                  <a:pt x="81535" y="12807"/>
                </a:lnTo>
                <a:close/>
                <a:moveTo>
                  <a:pt x="93720" y="12807"/>
                </a:moveTo>
                <a:lnTo>
                  <a:pt x="93720" y="18742"/>
                </a:lnTo>
                <a:lnTo>
                  <a:pt x="87784" y="18742"/>
                </a:lnTo>
                <a:lnTo>
                  <a:pt x="87784" y="12807"/>
                </a:lnTo>
                <a:close/>
                <a:moveTo>
                  <a:pt x="99967" y="12807"/>
                </a:moveTo>
                <a:lnTo>
                  <a:pt x="99967" y="18742"/>
                </a:lnTo>
                <a:lnTo>
                  <a:pt x="94031" y="18742"/>
                </a:lnTo>
                <a:lnTo>
                  <a:pt x="94031" y="12807"/>
                </a:lnTo>
                <a:close/>
                <a:moveTo>
                  <a:pt x="106214" y="12807"/>
                </a:moveTo>
                <a:lnTo>
                  <a:pt x="106214" y="18742"/>
                </a:lnTo>
                <a:lnTo>
                  <a:pt x="100280" y="18742"/>
                </a:lnTo>
                <a:lnTo>
                  <a:pt x="100280" y="12807"/>
                </a:lnTo>
                <a:close/>
                <a:moveTo>
                  <a:pt x="112461" y="12807"/>
                </a:moveTo>
                <a:lnTo>
                  <a:pt x="112461" y="18742"/>
                </a:lnTo>
                <a:lnTo>
                  <a:pt x="106527" y="18742"/>
                </a:lnTo>
                <a:lnTo>
                  <a:pt x="106527" y="12807"/>
                </a:lnTo>
                <a:close/>
                <a:moveTo>
                  <a:pt x="118710" y="12807"/>
                </a:moveTo>
                <a:lnTo>
                  <a:pt x="118710" y="18742"/>
                </a:lnTo>
                <a:lnTo>
                  <a:pt x="112774" y="18742"/>
                </a:lnTo>
                <a:lnTo>
                  <a:pt x="112774" y="12807"/>
                </a:lnTo>
                <a:close/>
                <a:moveTo>
                  <a:pt x="124957" y="12807"/>
                </a:moveTo>
                <a:lnTo>
                  <a:pt x="124957" y="18742"/>
                </a:lnTo>
                <a:lnTo>
                  <a:pt x="119021" y="18742"/>
                </a:lnTo>
                <a:lnTo>
                  <a:pt x="119021" y="12807"/>
                </a:lnTo>
                <a:close/>
                <a:moveTo>
                  <a:pt x="131204" y="12807"/>
                </a:moveTo>
                <a:lnTo>
                  <a:pt x="131204" y="18742"/>
                </a:lnTo>
                <a:lnTo>
                  <a:pt x="125270" y="18742"/>
                </a:lnTo>
                <a:lnTo>
                  <a:pt x="125270" y="12807"/>
                </a:lnTo>
                <a:close/>
                <a:moveTo>
                  <a:pt x="137451" y="12807"/>
                </a:moveTo>
                <a:lnTo>
                  <a:pt x="137451" y="18742"/>
                </a:lnTo>
                <a:lnTo>
                  <a:pt x="131517" y="18742"/>
                </a:lnTo>
                <a:lnTo>
                  <a:pt x="131517" y="12807"/>
                </a:lnTo>
                <a:close/>
                <a:moveTo>
                  <a:pt x="143702" y="12807"/>
                </a:moveTo>
                <a:lnTo>
                  <a:pt x="143702" y="18742"/>
                </a:lnTo>
                <a:lnTo>
                  <a:pt x="137766" y="18742"/>
                </a:lnTo>
                <a:lnTo>
                  <a:pt x="137766" y="12807"/>
                </a:lnTo>
                <a:close/>
                <a:moveTo>
                  <a:pt x="149949" y="12807"/>
                </a:moveTo>
                <a:lnTo>
                  <a:pt x="149949" y="18742"/>
                </a:lnTo>
                <a:lnTo>
                  <a:pt x="144015" y="18742"/>
                </a:lnTo>
                <a:lnTo>
                  <a:pt x="144015" y="12807"/>
                </a:lnTo>
                <a:close/>
                <a:moveTo>
                  <a:pt x="156196" y="12807"/>
                </a:moveTo>
                <a:lnTo>
                  <a:pt x="156196" y="18742"/>
                </a:lnTo>
                <a:lnTo>
                  <a:pt x="150262" y="18742"/>
                </a:lnTo>
                <a:lnTo>
                  <a:pt x="150262" y="12807"/>
                </a:lnTo>
                <a:close/>
                <a:moveTo>
                  <a:pt x="162445" y="12807"/>
                </a:moveTo>
                <a:lnTo>
                  <a:pt x="162445" y="18742"/>
                </a:lnTo>
                <a:lnTo>
                  <a:pt x="156509" y="18742"/>
                </a:lnTo>
                <a:lnTo>
                  <a:pt x="156509" y="12807"/>
                </a:lnTo>
                <a:close/>
                <a:moveTo>
                  <a:pt x="168692" y="12807"/>
                </a:moveTo>
                <a:lnTo>
                  <a:pt x="168692" y="18742"/>
                </a:lnTo>
                <a:lnTo>
                  <a:pt x="162756" y="18742"/>
                </a:lnTo>
                <a:lnTo>
                  <a:pt x="162756" y="12807"/>
                </a:lnTo>
                <a:close/>
                <a:moveTo>
                  <a:pt x="174939" y="12807"/>
                </a:moveTo>
                <a:lnTo>
                  <a:pt x="174939" y="18742"/>
                </a:lnTo>
                <a:lnTo>
                  <a:pt x="169005" y="18742"/>
                </a:lnTo>
                <a:lnTo>
                  <a:pt x="169005" y="12807"/>
                </a:lnTo>
                <a:close/>
                <a:moveTo>
                  <a:pt x="181186" y="12807"/>
                </a:moveTo>
                <a:lnTo>
                  <a:pt x="181186" y="18742"/>
                </a:lnTo>
                <a:lnTo>
                  <a:pt x="175252" y="18742"/>
                </a:lnTo>
                <a:lnTo>
                  <a:pt x="175252" y="12807"/>
                </a:lnTo>
                <a:close/>
                <a:moveTo>
                  <a:pt x="187435" y="12807"/>
                </a:moveTo>
                <a:lnTo>
                  <a:pt x="187435" y="18742"/>
                </a:lnTo>
                <a:lnTo>
                  <a:pt x="181499" y="18742"/>
                </a:lnTo>
                <a:lnTo>
                  <a:pt x="181499" y="12807"/>
                </a:lnTo>
                <a:close/>
                <a:moveTo>
                  <a:pt x="193684" y="12807"/>
                </a:moveTo>
                <a:lnTo>
                  <a:pt x="193684" y="18742"/>
                </a:lnTo>
                <a:lnTo>
                  <a:pt x="187749" y="18742"/>
                </a:lnTo>
                <a:lnTo>
                  <a:pt x="187749" y="12807"/>
                </a:lnTo>
                <a:close/>
                <a:moveTo>
                  <a:pt x="199931" y="12807"/>
                </a:moveTo>
                <a:lnTo>
                  <a:pt x="199931" y="18742"/>
                </a:lnTo>
                <a:lnTo>
                  <a:pt x="193996" y="18742"/>
                </a:lnTo>
                <a:lnTo>
                  <a:pt x="193996" y="12807"/>
                </a:lnTo>
                <a:close/>
                <a:moveTo>
                  <a:pt x="206180" y="12807"/>
                </a:moveTo>
                <a:lnTo>
                  <a:pt x="206180" y="18742"/>
                </a:lnTo>
                <a:lnTo>
                  <a:pt x="200244" y="18742"/>
                </a:lnTo>
                <a:lnTo>
                  <a:pt x="200244" y="12807"/>
                </a:lnTo>
                <a:close/>
                <a:moveTo>
                  <a:pt x="212427" y="12807"/>
                </a:moveTo>
                <a:lnTo>
                  <a:pt x="212427" y="18742"/>
                </a:lnTo>
                <a:lnTo>
                  <a:pt x="206491" y="18742"/>
                </a:lnTo>
                <a:lnTo>
                  <a:pt x="206491" y="12807"/>
                </a:lnTo>
                <a:close/>
                <a:moveTo>
                  <a:pt x="218674" y="12807"/>
                </a:moveTo>
                <a:lnTo>
                  <a:pt x="218674" y="18742"/>
                </a:lnTo>
                <a:lnTo>
                  <a:pt x="212739" y="18742"/>
                </a:lnTo>
                <a:lnTo>
                  <a:pt x="212739" y="12807"/>
                </a:lnTo>
                <a:close/>
                <a:moveTo>
                  <a:pt x="224921" y="12807"/>
                </a:moveTo>
                <a:lnTo>
                  <a:pt x="224921" y="18742"/>
                </a:lnTo>
                <a:lnTo>
                  <a:pt x="218987" y="18742"/>
                </a:lnTo>
                <a:lnTo>
                  <a:pt x="218987" y="12807"/>
                </a:lnTo>
                <a:close/>
                <a:moveTo>
                  <a:pt x="231170" y="12807"/>
                </a:moveTo>
                <a:lnTo>
                  <a:pt x="231170" y="18742"/>
                </a:lnTo>
                <a:lnTo>
                  <a:pt x="225234" y="18742"/>
                </a:lnTo>
                <a:lnTo>
                  <a:pt x="225234" y="12807"/>
                </a:lnTo>
                <a:close/>
                <a:moveTo>
                  <a:pt x="237417" y="12807"/>
                </a:moveTo>
                <a:lnTo>
                  <a:pt x="237417" y="18742"/>
                </a:lnTo>
                <a:lnTo>
                  <a:pt x="231481" y="18742"/>
                </a:lnTo>
                <a:lnTo>
                  <a:pt x="231481" y="12807"/>
                </a:lnTo>
                <a:close/>
                <a:moveTo>
                  <a:pt x="243664" y="12807"/>
                </a:moveTo>
                <a:lnTo>
                  <a:pt x="243664" y="18742"/>
                </a:lnTo>
                <a:lnTo>
                  <a:pt x="237729" y="18742"/>
                </a:lnTo>
                <a:lnTo>
                  <a:pt x="237729" y="12807"/>
                </a:lnTo>
                <a:close/>
                <a:moveTo>
                  <a:pt x="249914" y="12807"/>
                </a:moveTo>
                <a:lnTo>
                  <a:pt x="249914" y="18742"/>
                </a:lnTo>
                <a:lnTo>
                  <a:pt x="243978" y="18742"/>
                </a:lnTo>
                <a:lnTo>
                  <a:pt x="243978" y="12807"/>
                </a:lnTo>
                <a:close/>
                <a:moveTo>
                  <a:pt x="256161" y="12807"/>
                </a:moveTo>
                <a:lnTo>
                  <a:pt x="256161" y="18742"/>
                </a:lnTo>
                <a:lnTo>
                  <a:pt x="250225" y="18742"/>
                </a:lnTo>
                <a:lnTo>
                  <a:pt x="250225" y="12807"/>
                </a:lnTo>
                <a:close/>
                <a:moveTo>
                  <a:pt x="262409" y="12807"/>
                </a:moveTo>
                <a:lnTo>
                  <a:pt x="262409" y="18742"/>
                </a:lnTo>
                <a:lnTo>
                  <a:pt x="256474" y="18742"/>
                </a:lnTo>
                <a:lnTo>
                  <a:pt x="256474" y="12807"/>
                </a:lnTo>
                <a:close/>
                <a:moveTo>
                  <a:pt x="268656" y="12807"/>
                </a:moveTo>
                <a:lnTo>
                  <a:pt x="268656" y="18742"/>
                </a:lnTo>
                <a:lnTo>
                  <a:pt x="262721" y="18742"/>
                </a:lnTo>
                <a:lnTo>
                  <a:pt x="262721" y="12807"/>
                </a:lnTo>
                <a:close/>
                <a:moveTo>
                  <a:pt x="274904" y="12807"/>
                </a:moveTo>
                <a:lnTo>
                  <a:pt x="274904" y="18742"/>
                </a:lnTo>
                <a:lnTo>
                  <a:pt x="268968" y="18742"/>
                </a:lnTo>
                <a:lnTo>
                  <a:pt x="268968" y="12807"/>
                </a:lnTo>
                <a:close/>
                <a:moveTo>
                  <a:pt x="6251" y="19054"/>
                </a:moveTo>
                <a:lnTo>
                  <a:pt x="6251" y="24990"/>
                </a:lnTo>
                <a:lnTo>
                  <a:pt x="315" y="24990"/>
                </a:lnTo>
                <a:lnTo>
                  <a:pt x="315" y="19054"/>
                </a:lnTo>
                <a:close/>
                <a:moveTo>
                  <a:pt x="12498" y="19054"/>
                </a:moveTo>
                <a:lnTo>
                  <a:pt x="12498" y="24990"/>
                </a:lnTo>
                <a:lnTo>
                  <a:pt x="6562" y="24990"/>
                </a:lnTo>
                <a:lnTo>
                  <a:pt x="6562" y="19054"/>
                </a:lnTo>
                <a:close/>
                <a:moveTo>
                  <a:pt x="18745" y="19054"/>
                </a:moveTo>
                <a:lnTo>
                  <a:pt x="18745" y="24990"/>
                </a:lnTo>
                <a:lnTo>
                  <a:pt x="12810" y="24990"/>
                </a:lnTo>
                <a:lnTo>
                  <a:pt x="12810" y="19054"/>
                </a:lnTo>
                <a:close/>
                <a:moveTo>
                  <a:pt x="24992" y="19054"/>
                </a:moveTo>
                <a:lnTo>
                  <a:pt x="24992" y="24990"/>
                </a:lnTo>
                <a:lnTo>
                  <a:pt x="19058" y="24990"/>
                </a:lnTo>
                <a:lnTo>
                  <a:pt x="19058" y="19054"/>
                </a:lnTo>
                <a:close/>
                <a:moveTo>
                  <a:pt x="31241" y="19054"/>
                </a:moveTo>
                <a:lnTo>
                  <a:pt x="31241" y="24990"/>
                </a:lnTo>
                <a:lnTo>
                  <a:pt x="25305" y="24990"/>
                </a:lnTo>
                <a:lnTo>
                  <a:pt x="25305" y="19054"/>
                </a:lnTo>
                <a:close/>
                <a:moveTo>
                  <a:pt x="37489" y="19054"/>
                </a:moveTo>
                <a:lnTo>
                  <a:pt x="37489" y="24990"/>
                </a:lnTo>
                <a:lnTo>
                  <a:pt x="31553" y="24990"/>
                </a:lnTo>
                <a:lnTo>
                  <a:pt x="31553" y="19054"/>
                </a:lnTo>
                <a:close/>
                <a:moveTo>
                  <a:pt x="43737" y="19054"/>
                </a:moveTo>
                <a:lnTo>
                  <a:pt x="43737" y="24990"/>
                </a:lnTo>
                <a:lnTo>
                  <a:pt x="37802" y="24990"/>
                </a:lnTo>
                <a:lnTo>
                  <a:pt x="37802" y="19054"/>
                </a:lnTo>
                <a:close/>
                <a:moveTo>
                  <a:pt x="49985" y="19054"/>
                </a:moveTo>
                <a:lnTo>
                  <a:pt x="49985" y="24990"/>
                </a:lnTo>
                <a:lnTo>
                  <a:pt x="44049" y="24990"/>
                </a:lnTo>
                <a:lnTo>
                  <a:pt x="44049" y="19054"/>
                </a:lnTo>
                <a:close/>
                <a:moveTo>
                  <a:pt x="56232" y="19054"/>
                </a:moveTo>
                <a:lnTo>
                  <a:pt x="56232" y="24990"/>
                </a:lnTo>
                <a:lnTo>
                  <a:pt x="50296" y="24990"/>
                </a:lnTo>
                <a:lnTo>
                  <a:pt x="50296" y="19054"/>
                </a:lnTo>
                <a:close/>
                <a:moveTo>
                  <a:pt x="62480" y="19054"/>
                </a:moveTo>
                <a:lnTo>
                  <a:pt x="62480" y="24990"/>
                </a:lnTo>
                <a:lnTo>
                  <a:pt x="56545" y="24990"/>
                </a:lnTo>
                <a:lnTo>
                  <a:pt x="56545" y="19054"/>
                </a:lnTo>
                <a:close/>
                <a:moveTo>
                  <a:pt x="68727" y="19054"/>
                </a:moveTo>
                <a:lnTo>
                  <a:pt x="68727" y="24990"/>
                </a:lnTo>
                <a:lnTo>
                  <a:pt x="62792" y="24990"/>
                </a:lnTo>
                <a:lnTo>
                  <a:pt x="62792" y="19054"/>
                </a:lnTo>
                <a:close/>
                <a:moveTo>
                  <a:pt x="74975" y="19054"/>
                </a:moveTo>
                <a:lnTo>
                  <a:pt x="74975" y="24990"/>
                </a:lnTo>
                <a:lnTo>
                  <a:pt x="69039" y="24990"/>
                </a:lnTo>
                <a:lnTo>
                  <a:pt x="69039" y="19054"/>
                </a:lnTo>
                <a:close/>
                <a:moveTo>
                  <a:pt x="81223" y="19054"/>
                </a:moveTo>
                <a:lnTo>
                  <a:pt x="81223" y="24990"/>
                </a:lnTo>
                <a:lnTo>
                  <a:pt x="75286" y="24990"/>
                </a:lnTo>
                <a:lnTo>
                  <a:pt x="75286" y="19054"/>
                </a:lnTo>
                <a:close/>
                <a:moveTo>
                  <a:pt x="87470" y="19054"/>
                </a:moveTo>
                <a:lnTo>
                  <a:pt x="87470" y="24990"/>
                </a:lnTo>
                <a:lnTo>
                  <a:pt x="81535" y="24990"/>
                </a:lnTo>
                <a:lnTo>
                  <a:pt x="81535" y="19054"/>
                </a:lnTo>
                <a:close/>
                <a:moveTo>
                  <a:pt x="93720" y="19054"/>
                </a:moveTo>
                <a:lnTo>
                  <a:pt x="93720" y="24990"/>
                </a:lnTo>
                <a:lnTo>
                  <a:pt x="87784" y="24990"/>
                </a:lnTo>
                <a:lnTo>
                  <a:pt x="87784" y="19054"/>
                </a:lnTo>
                <a:close/>
                <a:moveTo>
                  <a:pt x="99967" y="19054"/>
                </a:moveTo>
                <a:lnTo>
                  <a:pt x="99967" y="24990"/>
                </a:lnTo>
                <a:lnTo>
                  <a:pt x="94031" y="24990"/>
                </a:lnTo>
                <a:lnTo>
                  <a:pt x="94031" y="19054"/>
                </a:lnTo>
                <a:close/>
                <a:moveTo>
                  <a:pt x="106214" y="19054"/>
                </a:moveTo>
                <a:lnTo>
                  <a:pt x="106214" y="24990"/>
                </a:lnTo>
                <a:lnTo>
                  <a:pt x="100280" y="24990"/>
                </a:lnTo>
                <a:lnTo>
                  <a:pt x="100280" y="19054"/>
                </a:lnTo>
                <a:close/>
                <a:moveTo>
                  <a:pt x="112461" y="19054"/>
                </a:moveTo>
                <a:lnTo>
                  <a:pt x="112461" y="24990"/>
                </a:lnTo>
                <a:lnTo>
                  <a:pt x="106527" y="24990"/>
                </a:lnTo>
                <a:lnTo>
                  <a:pt x="106527" y="19054"/>
                </a:lnTo>
                <a:close/>
                <a:moveTo>
                  <a:pt x="118710" y="19054"/>
                </a:moveTo>
                <a:lnTo>
                  <a:pt x="118710" y="24990"/>
                </a:lnTo>
                <a:lnTo>
                  <a:pt x="112774" y="24990"/>
                </a:lnTo>
                <a:lnTo>
                  <a:pt x="112774" y="19054"/>
                </a:lnTo>
                <a:close/>
                <a:moveTo>
                  <a:pt x="124957" y="19054"/>
                </a:moveTo>
                <a:lnTo>
                  <a:pt x="124957" y="24990"/>
                </a:lnTo>
                <a:lnTo>
                  <a:pt x="119021" y="24990"/>
                </a:lnTo>
                <a:lnTo>
                  <a:pt x="119021" y="19054"/>
                </a:lnTo>
                <a:close/>
                <a:moveTo>
                  <a:pt x="131204" y="19054"/>
                </a:moveTo>
                <a:lnTo>
                  <a:pt x="131204" y="24990"/>
                </a:lnTo>
                <a:lnTo>
                  <a:pt x="125270" y="24990"/>
                </a:lnTo>
                <a:lnTo>
                  <a:pt x="125270" y="19054"/>
                </a:lnTo>
                <a:close/>
                <a:moveTo>
                  <a:pt x="137451" y="19054"/>
                </a:moveTo>
                <a:lnTo>
                  <a:pt x="137451" y="24990"/>
                </a:lnTo>
                <a:lnTo>
                  <a:pt x="131517" y="24990"/>
                </a:lnTo>
                <a:lnTo>
                  <a:pt x="131517" y="19054"/>
                </a:lnTo>
                <a:close/>
                <a:moveTo>
                  <a:pt x="143702" y="19054"/>
                </a:moveTo>
                <a:lnTo>
                  <a:pt x="143702" y="24990"/>
                </a:lnTo>
                <a:lnTo>
                  <a:pt x="137766" y="24990"/>
                </a:lnTo>
                <a:lnTo>
                  <a:pt x="137766" y="19054"/>
                </a:lnTo>
                <a:close/>
                <a:moveTo>
                  <a:pt x="149949" y="19054"/>
                </a:moveTo>
                <a:lnTo>
                  <a:pt x="149949" y="24990"/>
                </a:lnTo>
                <a:lnTo>
                  <a:pt x="144015" y="24990"/>
                </a:lnTo>
                <a:lnTo>
                  <a:pt x="144015" y="19054"/>
                </a:lnTo>
                <a:close/>
                <a:moveTo>
                  <a:pt x="156196" y="19054"/>
                </a:moveTo>
                <a:lnTo>
                  <a:pt x="156196" y="24990"/>
                </a:lnTo>
                <a:lnTo>
                  <a:pt x="150262" y="24990"/>
                </a:lnTo>
                <a:lnTo>
                  <a:pt x="150262" y="19054"/>
                </a:lnTo>
                <a:close/>
                <a:moveTo>
                  <a:pt x="162445" y="19054"/>
                </a:moveTo>
                <a:lnTo>
                  <a:pt x="162445" y="24990"/>
                </a:lnTo>
                <a:lnTo>
                  <a:pt x="156509" y="24990"/>
                </a:lnTo>
                <a:lnTo>
                  <a:pt x="156509" y="19054"/>
                </a:lnTo>
                <a:close/>
                <a:moveTo>
                  <a:pt x="168692" y="19054"/>
                </a:moveTo>
                <a:lnTo>
                  <a:pt x="168692" y="24990"/>
                </a:lnTo>
                <a:lnTo>
                  <a:pt x="162756" y="24990"/>
                </a:lnTo>
                <a:lnTo>
                  <a:pt x="162756" y="19054"/>
                </a:lnTo>
                <a:close/>
                <a:moveTo>
                  <a:pt x="174939" y="19054"/>
                </a:moveTo>
                <a:lnTo>
                  <a:pt x="174939" y="24990"/>
                </a:lnTo>
                <a:lnTo>
                  <a:pt x="169005" y="24990"/>
                </a:lnTo>
                <a:lnTo>
                  <a:pt x="169005" y="19054"/>
                </a:lnTo>
                <a:close/>
                <a:moveTo>
                  <a:pt x="181186" y="19054"/>
                </a:moveTo>
                <a:lnTo>
                  <a:pt x="181186" y="24990"/>
                </a:lnTo>
                <a:lnTo>
                  <a:pt x="175252" y="24990"/>
                </a:lnTo>
                <a:lnTo>
                  <a:pt x="175252" y="19054"/>
                </a:lnTo>
                <a:close/>
                <a:moveTo>
                  <a:pt x="187435" y="19054"/>
                </a:moveTo>
                <a:lnTo>
                  <a:pt x="187435" y="24990"/>
                </a:lnTo>
                <a:lnTo>
                  <a:pt x="181499" y="24990"/>
                </a:lnTo>
                <a:lnTo>
                  <a:pt x="181499" y="19054"/>
                </a:lnTo>
                <a:close/>
                <a:moveTo>
                  <a:pt x="193684" y="19054"/>
                </a:moveTo>
                <a:lnTo>
                  <a:pt x="193684" y="24990"/>
                </a:lnTo>
                <a:lnTo>
                  <a:pt x="187749" y="24990"/>
                </a:lnTo>
                <a:lnTo>
                  <a:pt x="187749" y="19054"/>
                </a:lnTo>
                <a:close/>
                <a:moveTo>
                  <a:pt x="199931" y="19054"/>
                </a:moveTo>
                <a:lnTo>
                  <a:pt x="199931" y="24990"/>
                </a:lnTo>
                <a:lnTo>
                  <a:pt x="193996" y="24990"/>
                </a:lnTo>
                <a:lnTo>
                  <a:pt x="193996" y="19054"/>
                </a:lnTo>
                <a:close/>
                <a:moveTo>
                  <a:pt x="206180" y="19054"/>
                </a:moveTo>
                <a:lnTo>
                  <a:pt x="206180" y="24990"/>
                </a:lnTo>
                <a:lnTo>
                  <a:pt x="200244" y="24990"/>
                </a:lnTo>
                <a:lnTo>
                  <a:pt x="200244" y="19054"/>
                </a:lnTo>
                <a:close/>
                <a:moveTo>
                  <a:pt x="212427" y="19054"/>
                </a:moveTo>
                <a:lnTo>
                  <a:pt x="212427" y="24990"/>
                </a:lnTo>
                <a:lnTo>
                  <a:pt x="206491" y="24990"/>
                </a:lnTo>
                <a:lnTo>
                  <a:pt x="206491" y="19054"/>
                </a:lnTo>
                <a:close/>
                <a:moveTo>
                  <a:pt x="218674" y="19054"/>
                </a:moveTo>
                <a:lnTo>
                  <a:pt x="218674" y="24990"/>
                </a:lnTo>
                <a:lnTo>
                  <a:pt x="212739" y="24990"/>
                </a:lnTo>
                <a:lnTo>
                  <a:pt x="212739" y="19054"/>
                </a:lnTo>
                <a:close/>
                <a:moveTo>
                  <a:pt x="224921" y="19054"/>
                </a:moveTo>
                <a:lnTo>
                  <a:pt x="224921" y="24990"/>
                </a:lnTo>
                <a:lnTo>
                  <a:pt x="218987" y="24990"/>
                </a:lnTo>
                <a:lnTo>
                  <a:pt x="218987" y="19054"/>
                </a:lnTo>
                <a:close/>
                <a:moveTo>
                  <a:pt x="231170" y="19054"/>
                </a:moveTo>
                <a:lnTo>
                  <a:pt x="231170" y="24990"/>
                </a:lnTo>
                <a:lnTo>
                  <a:pt x="225234" y="24990"/>
                </a:lnTo>
                <a:lnTo>
                  <a:pt x="225234" y="19054"/>
                </a:lnTo>
                <a:close/>
                <a:moveTo>
                  <a:pt x="237417" y="19054"/>
                </a:moveTo>
                <a:lnTo>
                  <a:pt x="237417" y="24990"/>
                </a:lnTo>
                <a:lnTo>
                  <a:pt x="231481" y="24990"/>
                </a:lnTo>
                <a:lnTo>
                  <a:pt x="231481" y="19054"/>
                </a:lnTo>
                <a:close/>
                <a:moveTo>
                  <a:pt x="243664" y="19054"/>
                </a:moveTo>
                <a:lnTo>
                  <a:pt x="243664" y="24990"/>
                </a:lnTo>
                <a:lnTo>
                  <a:pt x="237729" y="24990"/>
                </a:lnTo>
                <a:lnTo>
                  <a:pt x="237729" y="19054"/>
                </a:lnTo>
                <a:close/>
                <a:moveTo>
                  <a:pt x="249911" y="19054"/>
                </a:moveTo>
                <a:lnTo>
                  <a:pt x="249911" y="24990"/>
                </a:lnTo>
                <a:lnTo>
                  <a:pt x="243977" y="24990"/>
                </a:lnTo>
                <a:lnTo>
                  <a:pt x="243977" y="19054"/>
                </a:lnTo>
                <a:close/>
                <a:moveTo>
                  <a:pt x="256161" y="19054"/>
                </a:moveTo>
                <a:lnTo>
                  <a:pt x="256161" y="24990"/>
                </a:lnTo>
                <a:lnTo>
                  <a:pt x="250225" y="24990"/>
                </a:lnTo>
                <a:lnTo>
                  <a:pt x="250225" y="19054"/>
                </a:lnTo>
                <a:close/>
                <a:moveTo>
                  <a:pt x="262409" y="19054"/>
                </a:moveTo>
                <a:lnTo>
                  <a:pt x="262409" y="24990"/>
                </a:lnTo>
                <a:lnTo>
                  <a:pt x="256474" y="24990"/>
                </a:lnTo>
                <a:lnTo>
                  <a:pt x="256474" y="19054"/>
                </a:lnTo>
                <a:close/>
                <a:moveTo>
                  <a:pt x="268656" y="19054"/>
                </a:moveTo>
                <a:lnTo>
                  <a:pt x="268656" y="24990"/>
                </a:lnTo>
                <a:lnTo>
                  <a:pt x="262721" y="24990"/>
                </a:lnTo>
                <a:lnTo>
                  <a:pt x="262721" y="19054"/>
                </a:lnTo>
                <a:close/>
                <a:moveTo>
                  <a:pt x="274904" y="19054"/>
                </a:moveTo>
                <a:lnTo>
                  <a:pt x="274904" y="24990"/>
                </a:lnTo>
                <a:lnTo>
                  <a:pt x="268968" y="24990"/>
                </a:lnTo>
                <a:lnTo>
                  <a:pt x="268968" y="19054"/>
                </a:lnTo>
                <a:close/>
                <a:moveTo>
                  <a:pt x="6251" y="25301"/>
                </a:moveTo>
                <a:lnTo>
                  <a:pt x="6251" y="31237"/>
                </a:lnTo>
                <a:lnTo>
                  <a:pt x="315" y="31237"/>
                </a:lnTo>
                <a:lnTo>
                  <a:pt x="315" y="25301"/>
                </a:lnTo>
                <a:close/>
                <a:moveTo>
                  <a:pt x="12498" y="25301"/>
                </a:moveTo>
                <a:lnTo>
                  <a:pt x="12498" y="31237"/>
                </a:lnTo>
                <a:lnTo>
                  <a:pt x="6562" y="31237"/>
                </a:lnTo>
                <a:lnTo>
                  <a:pt x="6562" y="25301"/>
                </a:lnTo>
                <a:close/>
                <a:moveTo>
                  <a:pt x="18745" y="25301"/>
                </a:moveTo>
                <a:lnTo>
                  <a:pt x="18745" y="31237"/>
                </a:lnTo>
                <a:lnTo>
                  <a:pt x="12810" y="31237"/>
                </a:lnTo>
                <a:lnTo>
                  <a:pt x="12810" y="25301"/>
                </a:lnTo>
                <a:close/>
                <a:moveTo>
                  <a:pt x="24992" y="25301"/>
                </a:moveTo>
                <a:lnTo>
                  <a:pt x="24992" y="31237"/>
                </a:lnTo>
                <a:lnTo>
                  <a:pt x="19058" y="31237"/>
                </a:lnTo>
                <a:lnTo>
                  <a:pt x="19058" y="25301"/>
                </a:lnTo>
                <a:close/>
                <a:moveTo>
                  <a:pt x="31241" y="25301"/>
                </a:moveTo>
                <a:lnTo>
                  <a:pt x="31241" y="31237"/>
                </a:lnTo>
                <a:lnTo>
                  <a:pt x="25305" y="31237"/>
                </a:lnTo>
                <a:lnTo>
                  <a:pt x="25305" y="25301"/>
                </a:lnTo>
                <a:close/>
                <a:moveTo>
                  <a:pt x="37489" y="25301"/>
                </a:moveTo>
                <a:lnTo>
                  <a:pt x="37489" y="31237"/>
                </a:lnTo>
                <a:lnTo>
                  <a:pt x="31553" y="31237"/>
                </a:lnTo>
                <a:lnTo>
                  <a:pt x="31553" y="25301"/>
                </a:lnTo>
                <a:close/>
                <a:moveTo>
                  <a:pt x="43737" y="25301"/>
                </a:moveTo>
                <a:lnTo>
                  <a:pt x="43737" y="31237"/>
                </a:lnTo>
                <a:lnTo>
                  <a:pt x="37802" y="31237"/>
                </a:lnTo>
                <a:lnTo>
                  <a:pt x="37802" y="25301"/>
                </a:lnTo>
                <a:close/>
                <a:moveTo>
                  <a:pt x="49985" y="25301"/>
                </a:moveTo>
                <a:lnTo>
                  <a:pt x="49985" y="31237"/>
                </a:lnTo>
                <a:lnTo>
                  <a:pt x="44049" y="31237"/>
                </a:lnTo>
                <a:lnTo>
                  <a:pt x="44049" y="25301"/>
                </a:lnTo>
                <a:close/>
                <a:moveTo>
                  <a:pt x="56232" y="25301"/>
                </a:moveTo>
                <a:lnTo>
                  <a:pt x="56232" y="31237"/>
                </a:lnTo>
                <a:lnTo>
                  <a:pt x="50296" y="31237"/>
                </a:lnTo>
                <a:lnTo>
                  <a:pt x="50296" y="25301"/>
                </a:lnTo>
                <a:close/>
                <a:moveTo>
                  <a:pt x="62480" y="25301"/>
                </a:moveTo>
                <a:lnTo>
                  <a:pt x="62480" y="31237"/>
                </a:lnTo>
                <a:lnTo>
                  <a:pt x="56545" y="31237"/>
                </a:lnTo>
                <a:lnTo>
                  <a:pt x="56545" y="25301"/>
                </a:lnTo>
                <a:close/>
                <a:moveTo>
                  <a:pt x="68727" y="25301"/>
                </a:moveTo>
                <a:lnTo>
                  <a:pt x="68727" y="31237"/>
                </a:lnTo>
                <a:lnTo>
                  <a:pt x="62792" y="31237"/>
                </a:lnTo>
                <a:lnTo>
                  <a:pt x="62792" y="25301"/>
                </a:lnTo>
                <a:close/>
                <a:moveTo>
                  <a:pt x="74975" y="25301"/>
                </a:moveTo>
                <a:lnTo>
                  <a:pt x="74975" y="31237"/>
                </a:lnTo>
                <a:lnTo>
                  <a:pt x="69039" y="31237"/>
                </a:lnTo>
                <a:lnTo>
                  <a:pt x="69039" y="25301"/>
                </a:lnTo>
                <a:close/>
                <a:moveTo>
                  <a:pt x="81223" y="25301"/>
                </a:moveTo>
                <a:lnTo>
                  <a:pt x="81223" y="31237"/>
                </a:lnTo>
                <a:lnTo>
                  <a:pt x="75286" y="31237"/>
                </a:lnTo>
                <a:lnTo>
                  <a:pt x="75286" y="25301"/>
                </a:lnTo>
                <a:close/>
                <a:moveTo>
                  <a:pt x="87470" y="25301"/>
                </a:moveTo>
                <a:lnTo>
                  <a:pt x="87470" y="31237"/>
                </a:lnTo>
                <a:lnTo>
                  <a:pt x="81535" y="31237"/>
                </a:lnTo>
                <a:lnTo>
                  <a:pt x="81535" y="25301"/>
                </a:lnTo>
                <a:close/>
                <a:moveTo>
                  <a:pt x="93720" y="25301"/>
                </a:moveTo>
                <a:lnTo>
                  <a:pt x="93720" y="31237"/>
                </a:lnTo>
                <a:lnTo>
                  <a:pt x="87784" y="31237"/>
                </a:lnTo>
                <a:lnTo>
                  <a:pt x="87784" y="25301"/>
                </a:lnTo>
                <a:close/>
                <a:moveTo>
                  <a:pt x="99967" y="25301"/>
                </a:moveTo>
                <a:lnTo>
                  <a:pt x="99967" y="31237"/>
                </a:lnTo>
                <a:lnTo>
                  <a:pt x="94031" y="31237"/>
                </a:lnTo>
                <a:lnTo>
                  <a:pt x="94031" y="25301"/>
                </a:lnTo>
                <a:close/>
                <a:moveTo>
                  <a:pt x="106214" y="25301"/>
                </a:moveTo>
                <a:lnTo>
                  <a:pt x="106214" y="31237"/>
                </a:lnTo>
                <a:lnTo>
                  <a:pt x="100280" y="31237"/>
                </a:lnTo>
                <a:lnTo>
                  <a:pt x="100280" y="25301"/>
                </a:lnTo>
                <a:close/>
                <a:moveTo>
                  <a:pt x="112461" y="25301"/>
                </a:moveTo>
                <a:lnTo>
                  <a:pt x="112461" y="31237"/>
                </a:lnTo>
                <a:lnTo>
                  <a:pt x="106527" y="31237"/>
                </a:lnTo>
                <a:lnTo>
                  <a:pt x="106527" y="25301"/>
                </a:lnTo>
                <a:close/>
                <a:moveTo>
                  <a:pt x="118710" y="25301"/>
                </a:moveTo>
                <a:lnTo>
                  <a:pt x="118710" y="31237"/>
                </a:lnTo>
                <a:lnTo>
                  <a:pt x="112774" y="31237"/>
                </a:lnTo>
                <a:lnTo>
                  <a:pt x="112774" y="25301"/>
                </a:lnTo>
                <a:close/>
                <a:moveTo>
                  <a:pt x="124957" y="25301"/>
                </a:moveTo>
                <a:lnTo>
                  <a:pt x="124957" y="31237"/>
                </a:lnTo>
                <a:lnTo>
                  <a:pt x="119021" y="31237"/>
                </a:lnTo>
                <a:lnTo>
                  <a:pt x="119021" y="25301"/>
                </a:lnTo>
                <a:close/>
                <a:moveTo>
                  <a:pt x="131204" y="25301"/>
                </a:moveTo>
                <a:lnTo>
                  <a:pt x="131204" y="31237"/>
                </a:lnTo>
                <a:lnTo>
                  <a:pt x="125270" y="31237"/>
                </a:lnTo>
                <a:lnTo>
                  <a:pt x="125270" y="25301"/>
                </a:lnTo>
                <a:close/>
                <a:moveTo>
                  <a:pt x="137451" y="25301"/>
                </a:moveTo>
                <a:lnTo>
                  <a:pt x="137451" y="31237"/>
                </a:lnTo>
                <a:lnTo>
                  <a:pt x="131517" y="31237"/>
                </a:lnTo>
                <a:lnTo>
                  <a:pt x="131517" y="25301"/>
                </a:lnTo>
                <a:close/>
                <a:moveTo>
                  <a:pt x="143702" y="25301"/>
                </a:moveTo>
                <a:lnTo>
                  <a:pt x="143702" y="31237"/>
                </a:lnTo>
                <a:lnTo>
                  <a:pt x="137766" y="31237"/>
                </a:lnTo>
                <a:lnTo>
                  <a:pt x="137766" y="25301"/>
                </a:lnTo>
                <a:close/>
                <a:moveTo>
                  <a:pt x="149949" y="25301"/>
                </a:moveTo>
                <a:lnTo>
                  <a:pt x="149949" y="31237"/>
                </a:lnTo>
                <a:lnTo>
                  <a:pt x="144015" y="31237"/>
                </a:lnTo>
                <a:lnTo>
                  <a:pt x="144015" y="25301"/>
                </a:lnTo>
                <a:close/>
                <a:moveTo>
                  <a:pt x="156196" y="25301"/>
                </a:moveTo>
                <a:lnTo>
                  <a:pt x="156196" y="31237"/>
                </a:lnTo>
                <a:lnTo>
                  <a:pt x="150262" y="31237"/>
                </a:lnTo>
                <a:lnTo>
                  <a:pt x="150262" y="25301"/>
                </a:lnTo>
                <a:close/>
                <a:moveTo>
                  <a:pt x="162445" y="25301"/>
                </a:moveTo>
                <a:lnTo>
                  <a:pt x="162445" y="31237"/>
                </a:lnTo>
                <a:lnTo>
                  <a:pt x="156509" y="31237"/>
                </a:lnTo>
                <a:lnTo>
                  <a:pt x="156509" y="25301"/>
                </a:lnTo>
                <a:close/>
                <a:moveTo>
                  <a:pt x="168692" y="25301"/>
                </a:moveTo>
                <a:lnTo>
                  <a:pt x="168692" y="31237"/>
                </a:lnTo>
                <a:lnTo>
                  <a:pt x="162756" y="31237"/>
                </a:lnTo>
                <a:lnTo>
                  <a:pt x="162756" y="25301"/>
                </a:lnTo>
                <a:close/>
                <a:moveTo>
                  <a:pt x="174939" y="25301"/>
                </a:moveTo>
                <a:lnTo>
                  <a:pt x="174939" y="31237"/>
                </a:lnTo>
                <a:lnTo>
                  <a:pt x="169005" y="31237"/>
                </a:lnTo>
                <a:lnTo>
                  <a:pt x="169005" y="25301"/>
                </a:lnTo>
                <a:close/>
                <a:moveTo>
                  <a:pt x="181186" y="25301"/>
                </a:moveTo>
                <a:lnTo>
                  <a:pt x="181186" y="31237"/>
                </a:lnTo>
                <a:lnTo>
                  <a:pt x="175252" y="31237"/>
                </a:lnTo>
                <a:lnTo>
                  <a:pt x="175252" y="25301"/>
                </a:lnTo>
                <a:close/>
                <a:moveTo>
                  <a:pt x="187435" y="25301"/>
                </a:moveTo>
                <a:lnTo>
                  <a:pt x="187435" y="31237"/>
                </a:lnTo>
                <a:lnTo>
                  <a:pt x="181499" y="31237"/>
                </a:lnTo>
                <a:lnTo>
                  <a:pt x="181499" y="25301"/>
                </a:lnTo>
                <a:close/>
                <a:moveTo>
                  <a:pt x="193684" y="25301"/>
                </a:moveTo>
                <a:lnTo>
                  <a:pt x="193684" y="31237"/>
                </a:lnTo>
                <a:lnTo>
                  <a:pt x="187749" y="31237"/>
                </a:lnTo>
                <a:lnTo>
                  <a:pt x="187749" y="25301"/>
                </a:lnTo>
                <a:close/>
                <a:moveTo>
                  <a:pt x="199931" y="25301"/>
                </a:moveTo>
                <a:lnTo>
                  <a:pt x="199931" y="31237"/>
                </a:lnTo>
                <a:lnTo>
                  <a:pt x="193996" y="31237"/>
                </a:lnTo>
                <a:lnTo>
                  <a:pt x="193996" y="25301"/>
                </a:lnTo>
                <a:close/>
                <a:moveTo>
                  <a:pt x="206180" y="25301"/>
                </a:moveTo>
                <a:lnTo>
                  <a:pt x="206180" y="31237"/>
                </a:lnTo>
                <a:lnTo>
                  <a:pt x="200244" y="31237"/>
                </a:lnTo>
                <a:lnTo>
                  <a:pt x="200244" y="25301"/>
                </a:lnTo>
                <a:close/>
                <a:moveTo>
                  <a:pt x="212427" y="25301"/>
                </a:moveTo>
                <a:lnTo>
                  <a:pt x="212427" y="31237"/>
                </a:lnTo>
                <a:lnTo>
                  <a:pt x="206491" y="31237"/>
                </a:lnTo>
                <a:lnTo>
                  <a:pt x="206491" y="25301"/>
                </a:lnTo>
                <a:close/>
                <a:moveTo>
                  <a:pt x="218674" y="25301"/>
                </a:moveTo>
                <a:lnTo>
                  <a:pt x="218674" y="31237"/>
                </a:lnTo>
                <a:lnTo>
                  <a:pt x="212739" y="31237"/>
                </a:lnTo>
                <a:lnTo>
                  <a:pt x="212739" y="25301"/>
                </a:lnTo>
                <a:close/>
                <a:moveTo>
                  <a:pt x="224921" y="25301"/>
                </a:moveTo>
                <a:lnTo>
                  <a:pt x="224921" y="31237"/>
                </a:lnTo>
                <a:lnTo>
                  <a:pt x="218987" y="31237"/>
                </a:lnTo>
                <a:lnTo>
                  <a:pt x="218987" y="25301"/>
                </a:lnTo>
                <a:close/>
                <a:moveTo>
                  <a:pt x="231170" y="25301"/>
                </a:moveTo>
                <a:lnTo>
                  <a:pt x="231170" y="31237"/>
                </a:lnTo>
                <a:lnTo>
                  <a:pt x="225234" y="31237"/>
                </a:lnTo>
                <a:lnTo>
                  <a:pt x="225234" y="25301"/>
                </a:lnTo>
                <a:close/>
                <a:moveTo>
                  <a:pt x="237417" y="25301"/>
                </a:moveTo>
                <a:lnTo>
                  <a:pt x="237417" y="31237"/>
                </a:lnTo>
                <a:lnTo>
                  <a:pt x="231481" y="31237"/>
                </a:lnTo>
                <a:lnTo>
                  <a:pt x="231481" y="25301"/>
                </a:lnTo>
                <a:close/>
                <a:moveTo>
                  <a:pt x="243664" y="25301"/>
                </a:moveTo>
                <a:lnTo>
                  <a:pt x="243664" y="31237"/>
                </a:lnTo>
                <a:lnTo>
                  <a:pt x="237729" y="31237"/>
                </a:lnTo>
                <a:lnTo>
                  <a:pt x="237729" y="25301"/>
                </a:lnTo>
                <a:close/>
                <a:moveTo>
                  <a:pt x="249911" y="25301"/>
                </a:moveTo>
                <a:lnTo>
                  <a:pt x="249911" y="31237"/>
                </a:lnTo>
                <a:lnTo>
                  <a:pt x="243977" y="31237"/>
                </a:lnTo>
                <a:lnTo>
                  <a:pt x="243977" y="25301"/>
                </a:lnTo>
                <a:close/>
                <a:moveTo>
                  <a:pt x="256161" y="25301"/>
                </a:moveTo>
                <a:lnTo>
                  <a:pt x="256161" y="31237"/>
                </a:lnTo>
                <a:lnTo>
                  <a:pt x="250225" y="31237"/>
                </a:lnTo>
                <a:lnTo>
                  <a:pt x="250225" y="25301"/>
                </a:lnTo>
                <a:close/>
                <a:moveTo>
                  <a:pt x="262409" y="25301"/>
                </a:moveTo>
                <a:lnTo>
                  <a:pt x="262409" y="31237"/>
                </a:lnTo>
                <a:lnTo>
                  <a:pt x="256474" y="31237"/>
                </a:lnTo>
                <a:lnTo>
                  <a:pt x="256474" y="25301"/>
                </a:lnTo>
                <a:close/>
                <a:moveTo>
                  <a:pt x="268656" y="25301"/>
                </a:moveTo>
                <a:lnTo>
                  <a:pt x="268656" y="31237"/>
                </a:lnTo>
                <a:lnTo>
                  <a:pt x="262721" y="31237"/>
                </a:lnTo>
                <a:lnTo>
                  <a:pt x="262721" y="25301"/>
                </a:lnTo>
                <a:close/>
                <a:moveTo>
                  <a:pt x="274904" y="25301"/>
                </a:moveTo>
                <a:lnTo>
                  <a:pt x="274904" y="31237"/>
                </a:lnTo>
                <a:lnTo>
                  <a:pt x="268968" y="31237"/>
                </a:lnTo>
                <a:lnTo>
                  <a:pt x="268968" y="25301"/>
                </a:lnTo>
                <a:close/>
                <a:moveTo>
                  <a:pt x="6251" y="31548"/>
                </a:moveTo>
                <a:lnTo>
                  <a:pt x="6251" y="31550"/>
                </a:lnTo>
                <a:lnTo>
                  <a:pt x="6251" y="37484"/>
                </a:lnTo>
                <a:lnTo>
                  <a:pt x="315" y="37484"/>
                </a:lnTo>
                <a:lnTo>
                  <a:pt x="315" y="31548"/>
                </a:lnTo>
                <a:close/>
                <a:moveTo>
                  <a:pt x="12498" y="31548"/>
                </a:moveTo>
                <a:lnTo>
                  <a:pt x="12498" y="31550"/>
                </a:lnTo>
                <a:lnTo>
                  <a:pt x="12498" y="37484"/>
                </a:lnTo>
                <a:lnTo>
                  <a:pt x="6562" y="37484"/>
                </a:lnTo>
                <a:lnTo>
                  <a:pt x="6562" y="31548"/>
                </a:lnTo>
                <a:close/>
                <a:moveTo>
                  <a:pt x="18745" y="31548"/>
                </a:moveTo>
                <a:lnTo>
                  <a:pt x="18745" y="31550"/>
                </a:lnTo>
                <a:lnTo>
                  <a:pt x="18745" y="37484"/>
                </a:lnTo>
                <a:lnTo>
                  <a:pt x="12810" y="37484"/>
                </a:lnTo>
                <a:lnTo>
                  <a:pt x="12810" y="31548"/>
                </a:lnTo>
                <a:close/>
                <a:moveTo>
                  <a:pt x="24992" y="31548"/>
                </a:moveTo>
                <a:lnTo>
                  <a:pt x="24992" y="31550"/>
                </a:lnTo>
                <a:lnTo>
                  <a:pt x="24992" y="37484"/>
                </a:lnTo>
                <a:lnTo>
                  <a:pt x="19058" y="37484"/>
                </a:lnTo>
                <a:lnTo>
                  <a:pt x="19058" y="31548"/>
                </a:lnTo>
                <a:close/>
                <a:moveTo>
                  <a:pt x="31242" y="31548"/>
                </a:moveTo>
                <a:lnTo>
                  <a:pt x="31242" y="31550"/>
                </a:lnTo>
                <a:lnTo>
                  <a:pt x="31242" y="37484"/>
                </a:lnTo>
                <a:lnTo>
                  <a:pt x="25305" y="37484"/>
                </a:lnTo>
                <a:lnTo>
                  <a:pt x="25305" y="31548"/>
                </a:lnTo>
                <a:close/>
                <a:moveTo>
                  <a:pt x="162445" y="31548"/>
                </a:moveTo>
                <a:lnTo>
                  <a:pt x="162445" y="31550"/>
                </a:lnTo>
                <a:lnTo>
                  <a:pt x="162445" y="37484"/>
                </a:lnTo>
                <a:lnTo>
                  <a:pt x="156509" y="37484"/>
                </a:lnTo>
                <a:lnTo>
                  <a:pt x="156509" y="31548"/>
                </a:lnTo>
                <a:close/>
                <a:moveTo>
                  <a:pt x="168692" y="31548"/>
                </a:moveTo>
                <a:lnTo>
                  <a:pt x="168692" y="31550"/>
                </a:lnTo>
                <a:lnTo>
                  <a:pt x="168692" y="37484"/>
                </a:lnTo>
                <a:lnTo>
                  <a:pt x="162756" y="37484"/>
                </a:lnTo>
                <a:lnTo>
                  <a:pt x="162756" y="31548"/>
                </a:lnTo>
                <a:close/>
                <a:moveTo>
                  <a:pt x="174939" y="31548"/>
                </a:moveTo>
                <a:lnTo>
                  <a:pt x="174939" y="31550"/>
                </a:lnTo>
                <a:lnTo>
                  <a:pt x="174939" y="37484"/>
                </a:lnTo>
                <a:lnTo>
                  <a:pt x="169005" y="37484"/>
                </a:lnTo>
                <a:lnTo>
                  <a:pt x="169005" y="31548"/>
                </a:lnTo>
                <a:close/>
                <a:moveTo>
                  <a:pt x="181186" y="31548"/>
                </a:moveTo>
                <a:lnTo>
                  <a:pt x="181186" y="31550"/>
                </a:lnTo>
                <a:lnTo>
                  <a:pt x="181186" y="37484"/>
                </a:lnTo>
                <a:lnTo>
                  <a:pt x="175252" y="37484"/>
                </a:lnTo>
                <a:lnTo>
                  <a:pt x="175252" y="31548"/>
                </a:lnTo>
                <a:close/>
                <a:moveTo>
                  <a:pt x="187435" y="31548"/>
                </a:moveTo>
                <a:lnTo>
                  <a:pt x="187435" y="31550"/>
                </a:lnTo>
                <a:lnTo>
                  <a:pt x="187435" y="37484"/>
                </a:lnTo>
                <a:lnTo>
                  <a:pt x="181499" y="37484"/>
                </a:lnTo>
                <a:lnTo>
                  <a:pt x="181499" y="31548"/>
                </a:lnTo>
                <a:close/>
                <a:moveTo>
                  <a:pt x="37489" y="31552"/>
                </a:moveTo>
                <a:lnTo>
                  <a:pt x="37489" y="37486"/>
                </a:lnTo>
                <a:lnTo>
                  <a:pt x="31553" y="37486"/>
                </a:lnTo>
                <a:lnTo>
                  <a:pt x="31553" y="31552"/>
                </a:lnTo>
                <a:close/>
                <a:moveTo>
                  <a:pt x="43737" y="31552"/>
                </a:moveTo>
                <a:lnTo>
                  <a:pt x="43737" y="37486"/>
                </a:lnTo>
                <a:lnTo>
                  <a:pt x="37802" y="37486"/>
                </a:lnTo>
                <a:lnTo>
                  <a:pt x="37802" y="31552"/>
                </a:lnTo>
                <a:close/>
                <a:moveTo>
                  <a:pt x="49985" y="31552"/>
                </a:moveTo>
                <a:lnTo>
                  <a:pt x="49985" y="37486"/>
                </a:lnTo>
                <a:lnTo>
                  <a:pt x="44049" y="37486"/>
                </a:lnTo>
                <a:lnTo>
                  <a:pt x="44049" y="31552"/>
                </a:lnTo>
                <a:close/>
                <a:moveTo>
                  <a:pt x="56232" y="31552"/>
                </a:moveTo>
                <a:lnTo>
                  <a:pt x="56232" y="37486"/>
                </a:lnTo>
                <a:lnTo>
                  <a:pt x="50296" y="37486"/>
                </a:lnTo>
                <a:lnTo>
                  <a:pt x="50296" y="31552"/>
                </a:lnTo>
                <a:close/>
                <a:moveTo>
                  <a:pt x="62480" y="31552"/>
                </a:moveTo>
                <a:lnTo>
                  <a:pt x="62480" y="37486"/>
                </a:lnTo>
                <a:lnTo>
                  <a:pt x="56545" y="37486"/>
                </a:lnTo>
                <a:lnTo>
                  <a:pt x="56545" y="31552"/>
                </a:lnTo>
                <a:close/>
                <a:moveTo>
                  <a:pt x="68727" y="31552"/>
                </a:moveTo>
                <a:lnTo>
                  <a:pt x="68727" y="37486"/>
                </a:lnTo>
                <a:lnTo>
                  <a:pt x="62792" y="37486"/>
                </a:lnTo>
                <a:lnTo>
                  <a:pt x="62792" y="31552"/>
                </a:lnTo>
                <a:close/>
                <a:moveTo>
                  <a:pt x="74975" y="31552"/>
                </a:moveTo>
                <a:lnTo>
                  <a:pt x="74975" y="37486"/>
                </a:lnTo>
                <a:lnTo>
                  <a:pt x="69039" y="37486"/>
                </a:lnTo>
                <a:lnTo>
                  <a:pt x="69039" y="31552"/>
                </a:lnTo>
                <a:close/>
                <a:moveTo>
                  <a:pt x="81223" y="31552"/>
                </a:moveTo>
                <a:lnTo>
                  <a:pt x="81223" y="37486"/>
                </a:lnTo>
                <a:lnTo>
                  <a:pt x="75286" y="37486"/>
                </a:lnTo>
                <a:lnTo>
                  <a:pt x="75286" y="31552"/>
                </a:lnTo>
                <a:close/>
                <a:moveTo>
                  <a:pt x="87470" y="31552"/>
                </a:moveTo>
                <a:lnTo>
                  <a:pt x="87470" y="37486"/>
                </a:lnTo>
                <a:lnTo>
                  <a:pt x="81535" y="37486"/>
                </a:lnTo>
                <a:lnTo>
                  <a:pt x="81535" y="31552"/>
                </a:lnTo>
                <a:close/>
                <a:moveTo>
                  <a:pt x="93720" y="31552"/>
                </a:moveTo>
                <a:lnTo>
                  <a:pt x="93720" y="37486"/>
                </a:lnTo>
                <a:lnTo>
                  <a:pt x="87784" y="37486"/>
                </a:lnTo>
                <a:lnTo>
                  <a:pt x="87784" y="31552"/>
                </a:lnTo>
                <a:close/>
                <a:moveTo>
                  <a:pt x="99967" y="31552"/>
                </a:moveTo>
                <a:lnTo>
                  <a:pt x="99967" y="37486"/>
                </a:lnTo>
                <a:lnTo>
                  <a:pt x="94031" y="37486"/>
                </a:lnTo>
                <a:lnTo>
                  <a:pt x="94031" y="31552"/>
                </a:lnTo>
                <a:close/>
                <a:moveTo>
                  <a:pt x="106214" y="31552"/>
                </a:moveTo>
                <a:lnTo>
                  <a:pt x="106214" y="37486"/>
                </a:lnTo>
                <a:lnTo>
                  <a:pt x="100280" y="37486"/>
                </a:lnTo>
                <a:lnTo>
                  <a:pt x="100280" y="31552"/>
                </a:lnTo>
                <a:close/>
                <a:moveTo>
                  <a:pt x="112461" y="31552"/>
                </a:moveTo>
                <a:lnTo>
                  <a:pt x="112461" y="37486"/>
                </a:lnTo>
                <a:lnTo>
                  <a:pt x="106527" y="37486"/>
                </a:lnTo>
                <a:lnTo>
                  <a:pt x="106527" y="31552"/>
                </a:lnTo>
                <a:close/>
                <a:moveTo>
                  <a:pt x="118710" y="31552"/>
                </a:moveTo>
                <a:lnTo>
                  <a:pt x="118710" y="37486"/>
                </a:lnTo>
                <a:lnTo>
                  <a:pt x="112774" y="37486"/>
                </a:lnTo>
                <a:lnTo>
                  <a:pt x="112774" y="31552"/>
                </a:lnTo>
                <a:close/>
                <a:moveTo>
                  <a:pt x="124957" y="31552"/>
                </a:moveTo>
                <a:lnTo>
                  <a:pt x="124957" y="37486"/>
                </a:lnTo>
                <a:lnTo>
                  <a:pt x="119021" y="37486"/>
                </a:lnTo>
                <a:lnTo>
                  <a:pt x="119021" y="31552"/>
                </a:lnTo>
                <a:close/>
                <a:moveTo>
                  <a:pt x="131204" y="31552"/>
                </a:moveTo>
                <a:lnTo>
                  <a:pt x="131204" y="37486"/>
                </a:lnTo>
                <a:lnTo>
                  <a:pt x="125270" y="37486"/>
                </a:lnTo>
                <a:lnTo>
                  <a:pt x="125270" y="31552"/>
                </a:lnTo>
                <a:close/>
                <a:moveTo>
                  <a:pt x="137451" y="31552"/>
                </a:moveTo>
                <a:lnTo>
                  <a:pt x="137451" y="37486"/>
                </a:lnTo>
                <a:lnTo>
                  <a:pt x="131517" y="37486"/>
                </a:lnTo>
                <a:lnTo>
                  <a:pt x="131517" y="31552"/>
                </a:lnTo>
                <a:close/>
                <a:moveTo>
                  <a:pt x="143702" y="31552"/>
                </a:moveTo>
                <a:lnTo>
                  <a:pt x="143702" y="37486"/>
                </a:lnTo>
                <a:lnTo>
                  <a:pt x="137766" y="37486"/>
                </a:lnTo>
                <a:lnTo>
                  <a:pt x="137766" y="31552"/>
                </a:lnTo>
                <a:close/>
                <a:moveTo>
                  <a:pt x="149949" y="31552"/>
                </a:moveTo>
                <a:lnTo>
                  <a:pt x="149949" y="37486"/>
                </a:lnTo>
                <a:lnTo>
                  <a:pt x="144015" y="37486"/>
                </a:lnTo>
                <a:lnTo>
                  <a:pt x="144015" y="31552"/>
                </a:lnTo>
                <a:close/>
                <a:moveTo>
                  <a:pt x="156196" y="31552"/>
                </a:moveTo>
                <a:lnTo>
                  <a:pt x="156196" y="37486"/>
                </a:lnTo>
                <a:lnTo>
                  <a:pt x="150262" y="37486"/>
                </a:lnTo>
                <a:lnTo>
                  <a:pt x="150262" y="31552"/>
                </a:lnTo>
                <a:close/>
                <a:moveTo>
                  <a:pt x="193684" y="31552"/>
                </a:moveTo>
                <a:lnTo>
                  <a:pt x="193684" y="37486"/>
                </a:lnTo>
                <a:lnTo>
                  <a:pt x="187749" y="37486"/>
                </a:lnTo>
                <a:lnTo>
                  <a:pt x="187749" y="31552"/>
                </a:lnTo>
                <a:close/>
                <a:moveTo>
                  <a:pt x="199931" y="31552"/>
                </a:moveTo>
                <a:lnTo>
                  <a:pt x="199931" y="37486"/>
                </a:lnTo>
                <a:lnTo>
                  <a:pt x="193996" y="37486"/>
                </a:lnTo>
                <a:lnTo>
                  <a:pt x="193996" y="31552"/>
                </a:lnTo>
                <a:close/>
                <a:moveTo>
                  <a:pt x="206180" y="31552"/>
                </a:moveTo>
                <a:lnTo>
                  <a:pt x="206180" y="37486"/>
                </a:lnTo>
                <a:lnTo>
                  <a:pt x="200244" y="37486"/>
                </a:lnTo>
                <a:lnTo>
                  <a:pt x="200244" y="31552"/>
                </a:lnTo>
                <a:close/>
                <a:moveTo>
                  <a:pt x="212427" y="31552"/>
                </a:moveTo>
                <a:lnTo>
                  <a:pt x="212427" y="37486"/>
                </a:lnTo>
                <a:lnTo>
                  <a:pt x="206491" y="37486"/>
                </a:lnTo>
                <a:lnTo>
                  <a:pt x="206491" y="31552"/>
                </a:lnTo>
                <a:close/>
                <a:moveTo>
                  <a:pt x="218674" y="31552"/>
                </a:moveTo>
                <a:lnTo>
                  <a:pt x="218674" y="37486"/>
                </a:lnTo>
                <a:lnTo>
                  <a:pt x="212739" y="37486"/>
                </a:lnTo>
                <a:lnTo>
                  <a:pt x="212739" y="31552"/>
                </a:lnTo>
                <a:close/>
                <a:moveTo>
                  <a:pt x="224921" y="31552"/>
                </a:moveTo>
                <a:lnTo>
                  <a:pt x="224921" y="37486"/>
                </a:lnTo>
                <a:lnTo>
                  <a:pt x="218987" y="37486"/>
                </a:lnTo>
                <a:lnTo>
                  <a:pt x="218987" y="31552"/>
                </a:lnTo>
                <a:close/>
                <a:moveTo>
                  <a:pt x="231170" y="31552"/>
                </a:moveTo>
                <a:lnTo>
                  <a:pt x="231170" y="37486"/>
                </a:lnTo>
                <a:lnTo>
                  <a:pt x="225234" y="37486"/>
                </a:lnTo>
                <a:lnTo>
                  <a:pt x="225234" y="31552"/>
                </a:lnTo>
                <a:close/>
                <a:moveTo>
                  <a:pt x="237417" y="31552"/>
                </a:moveTo>
                <a:lnTo>
                  <a:pt x="237417" y="37486"/>
                </a:lnTo>
                <a:lnTo>
                  <a:pt x="231481" y="37486"/>
                </a:lnTo>
                <a:lnTo>
                  <a:pt x="231481" y="31552"/>
                </a:lnTo>
                <a:close/>
                <a:moveTo>
                  <a:pt x="243664" y="31552"/>
                </a:moveTo>
                <a:lnTo>
                  <a:pt x="243664" y="37486"/>
                </a:lnTo>
                <a:lnTo>
                  <a:pt x="237729" y="37486"/>
                </a:lnTo>
                <a:lnTo>
                  <a:pt x="237729" y="31552"/>
                </a:lnTo>
                <a:close/>
                <a:moveTo>
                  <a:pt x="249911" y="31552"/>
                </a:moveTo>
                <a:lnTo>
                  <a:pt x="249911" y="37486"/>
                </a:lnTo>
                <a:lnTo>
                  <a:pt x="243977" y="37486"/>
                </a:lnTo>
                <a:lnTo>
                  <a:pt x="243977" y="31552"/>
                </a:lnTo>
                <a:close/>
                <a:moveTo>
                  <a:pt x="256161" y="31552"/>
                </a:moveTo>
                <a:lnTo>
                  <a:pt x="256161" y="37486"/>
                </a:lnTo>
                <a:lnTo>
                  <a:pt x="250225" y="37486"/>
                </a:lnTo>
                <a:lnTo>
                  <a:pt x="250225" y="31552"/>
                </a:lnTo>
                <a:close/>
                <a:moveTo>
                  <a:pt x="262409" y="31552"/>
                </a:moveTo>
                <a:lnTo>
                  <a:pt x="262409" y="37486"/>
                </a:lnTo>
                <a:lnTo>
                  <a:pt x="256474" y="37486"/>
                </a:lnTo>
                <a:lnTo>
                  <a:pt x="256474" y="31552"/>
                </a:lnTo>
                <a:close/>
                <a:moveTo>
                  <a:pt x="268656" y="31552"/>
                </a:moveTo>
                <a:lnTo>
                  <a:pt x="268656" y="37486"/>
                </a:lnTo>
                <a:lnTo>
                  <a:pt x="262721" y="37486"/>
                </a:lnTo>
                <a:lnTo>
                  <a:pt x="262721" y="31552"/>
                </a:lnTo>
                <a:close/>
                <a:moveTo>
                  <a:pt x="274904" y="31552"/>
                </a:moveTo>
                <a:lnTo>
                  <a:pt x="274904" y="37486"/>
                </a:lnTo>
                <a:lnTo>
                  <a:pt x="268968" y="37486"/>
                </a:lnTo>
                <a:lnTo>
                  <a:pt x="268968" y="31552"/>
                </a:lnTo>
                <a:close/>
                <a:moveTo>
                  <a:pt x="6251" y="37799"/>
                </a:moveTo>
                <a:lnTo>
                  <a:pt x="6251" y="43735"/>
                </a:lnTo>
                <a:lnTo>
                  <a:pt x="315" y="43735"/>
                </a:lnTo>
                <a:lnTo>
                  <a:pt x="315" y="37799"/>
                </a:lnTo>
                <a:close/>
                <a:moveTo>
                  <a:pt x="12498" y="37799"/>
                </a:moveTo>
                <a:lnTo>
                  <a:pt x="12498" y="43735"/>
                </a:lnTo>
                <a:lnTo>
                  <a:pt x="6562" y="43735"/>
                </a:lnTo>
                <a:lnTo>
                  <a:pt x="6562" y="37799"/>
                </a:lnTo>
                <a:close/>
                <a:moveTo>
                  <a:pt x="18745" y="37799"/>
                </a:moveTo>
                <a:lnTo>
                  <a:pt x="18745" y="43735"/>
                </a:lnTo>
                <a:lnTo>
                  <a:pt x="12810" y="43735"/>
                </a:lnTo>
                <a:lnTo>
                  <a:pt x="12810" y="37799"/>
                </a:lnTo>
                <a:close/>
                <a:moveTo>
                  <a:pt x="24992" y="37799"/>
                </a:moveTo>
                <a:lnTo>
                  <a:pt x="24992" y="43735"/>
                </a:lnTo>
                <a:lnTo>
                  <a:pt x="19058" y="43735"/>
                </a:lnTo>
                <a:lnTo>
                  <a:pt x="19058" y="37799"/>
                </a:lnTo>
                <a:close/>
                <a:moveTo>
                  <a:pt x="31242" y="37799"/>
                </a:moveTo>
                <a:lnTo>
                  <a:pt x="31242" y="43735"/>
                </a:lnTo>
                <a:lnTo>
                  <a:pt x="25305" y="43735"/>
                </a:lnTo>
                <a:lnTo>
                  <a:pt x="25305" y="37799"/>
                </a:lnTo>
                <a:close/>
                <a:moveTo>
                  <a:pt x="37489" y="37799"/>
                </a:moveTo>
                <a:lnTo>
                  <a:pt x="37489" y="43735"/>
                </a:lnTo>
                <a:lnTo>
                  <a:pt x="31553" y="43735"/>
                </a:lnTo>
                <a:lnTo>
                  <a:pt x="31553" y="37799"/>
                </a:lnTo>
                <a:close/>
                <a:moveTo>
                  <a:pt x="43737" y="37799"/>
                </a:moveTo>
                <a:lnTo>
                  <a:pt x="43737" y="43735"/>
                </a:lnTo>
                <a:lnTo>
                  <a:pt x="37802" y="43735"/>
                </a:lnTo>
                <a:lnTo>
                  <a:pt x="37802" y="37799"/>
                </a:lnTo>
                <a:close/>
                <a:moveTo>
                  <a:pt x="49985" y="37799"/>
                </a:moveTo>
                <a:lnTo>
                  <a:pt x="49985" y="43735"/>
                </a:lnTo>
                <a:lnTo>
                  <a:pt x="44049" y="43735"/>
                </a:lnTo>
                <a:lnTo>
                  <a:pt x="44049" y="37799"/>
                </a:lnTo>
                <a:close/>
                <a:moveTo>
                  <a:pt x="56232" y="37799"/>
                </a:moveTo>
                <a:lnTo>
                  <a:pt x="56232" y="43735"/>
                </a:lnTo>
                <a:lnTo>
                  <a:pt x="50296" y="43735"/>
                </a:lnTo>
                <a:lnTo>
                  <a:pt x="50296" y="37799"/>
                </a:lnTo>
                <a:close/>
                <a:moveTo>
                  <a:pt x="62480" y="37799"/>
                </a:moveTo>
                <a:lnTo>
                  <a:pt x="62480" y="43735"/>
                </a:lnTo>
                <a:lnTo>
                  <a:pt x="56545" y="43735"/>
                </a:lnTo>
                <a:lnTo>
                  <a:pt x="56545" y="37799"/>
                </a:lnTo>
                <a:close/>
                <a:moveTo>
                  <a:pt x="68727" y="37799"/>
                </a:moveTo>
                <a:lnTo>
                  <a:pt x="68727" y="43735"/>
                </a:lnTo>
                <a:lnTo>
                  <a:pt x="62792" y="43735"/>
                </a:lnTo>
                <a:lnTo>
                  <a:pt x="62792" y="37799"/>
                </a:lnTo>
                <a:close/>
                <a:moveTo>
                  <a:pt x="74975" y="37799"/>
                </a:moveTo>
                <a:lnTo>
                  <a:pt x="74975" y="43735"/>
                </a:lnTo>
                <a:lnTo>
                  <a:pt x="69039" y="43735"/>
                </a:lnTo>
                <a:lnTo>
                  <a:pt x="69039" y="37799"/>
                </a:lnTo>
                <a:close/>
                <a:moveTo>
                  <a:pt x="81223" y="37799"/>
                </a:moveTo>
                <a:lnTo>
                  <a:pt x="81223" y="43735"/>
                </a:lnTo>
                <a:lnTo>
                  <a:pt x="75286" y="43735"/>
                </a:lnTo>
                <a:lnTo>
                  <a:pt x="75286" y="37799"/>
                </a:lnTo>
                <a:close/>
                <a:moveTo>
                  <a:pt x="87470" y="37799"/>
                </a:moveTo>
                <a:lnTo>
                  <a:pt x="87470" y="43735"/>
                </a:lnTo>
                <a:lnTo>
                  <a:pt x="81535" y="43735"/>
                </a:lnTo>
                <a:lnTo>
                  <a:pt x="81535" y="37799"/>
                </a:lnTo>
                <a:close/>
                <a:moveTo>
                  <a:pt x="93720" y="37799"/>
                </a:moveTo>
                <a:lnTo>
                  <a:pt x="93720" y="43735"/>
                </a:lnTo>
                <a:lnTo>
                  <a:pt x="87784" y="43735"/>
                </a:lnTo>
                <a:lnTo>
                  <a:pt x="87784" y="37799"/>
                </a:lnTo>
                <a:close/>
                <a:moveTo>
                  <a:pt x="99967" y="37799"/>
                </a:moveTo>
                <a:lnTo>
                  <a:pt x="99967" y="43735"/>
                </a:lnTo>
                <a:lnTo>
                  <a:pt x="94031" y="43735"/>
                </a:lnTo>
                <a:lnTo>
                  <a:pt x="94031" y="37799"/>
                </a:lnTo>
                <a:close/>
                <a:moveTo>
                  <a:pt x="106214" y="37799"/>
                </a:moveTo>
                <a:lnTo>
                  <a:pt x="106214" y="43735"/>
                </a:lnTo>
                <a:lnTo>
                  <a:pt x="100280" y="43735"/>
                </a:lnTo>
                <a:lnTo>
                  <a:pt x="100280" y="37799"/>
                </a:lnTo>
                <a:close/>
                <a:moveTo>
                  <a:pt x="112461" y="37799"/>
                </a:moveTo>
                <a:lnTo>
                  <a:pt x="112461" y="43735"/>
                </a:lnTo>
                <a:lnTo>
                  <a:pt x="106527" y="43735"/>
                </a:lnTo>
                <a:lnTo>
                  <a:pt x="106527" y="37799"/>
                </a:lnTo>
                <a:close/>
                <a:moveTo>
                  <a:pt x="118710" y="37799"/>
                </a:moveTo>
                <a:lnTo>
                  <a:pt x="118710" y="43735"/>
                </a:lnTo>
                <a:lnTo>
                  <a:pt x="112774" y="43735"/>
                </a:lnTo>
                <a:lnTo>
                  <a:pt x="112774" y="37799"/>
                </a:lnTo>
                <a:close/>
                <a:moveTo>
                  <a:pt x="124957" y="37799"/>
                </a:moveTo>
                <a:lnTo>
                  <a:pt x="124957" y="43735"/>
                </a:lnTo>
                <a:lnTo>
                  <a:pt x="119021" y="43735"/>
                </a:lnTo>
                <a:lnTo>
                  <a:pt x="119021" y="37799"/>
                </a:lnTo>
                <a:close/>
                <a:moveTo>
                  <a:pt x="131204" y="37799"/>
                </a:moveTo>
                <a:lnTo>
                  <a:pt x="131204" y="43735"/>
                </a:lnTo>
                <a:lnTo>
                  <a:pt x="125270" y="43735"/>
                </a:lnTo>
                <a:lnTo>
                  <a:pt x="125270" y="37799"/>
                </a:lnTo>
                <a:close/>
                <a:moveTo>
                  <a:pt x="137451" y="37799"/>
                </a:moveTo>
                <a:lnTo>
                  <a:pt x="137451" y="43735"/>
                </a:lnTo>
                <a:lnTo>
                  <a:pt x="131517" y="43735"/>
                </a:lnTo>
                <a:lnTo>
                  <a:pt x="131517" y="37799"/>
                </a:lnTo>
                <a:close/>
                <a:moveTo>
                  <a:pt x="143702" y="37799"/>
                </a:moveTo>
                <a:lnTo>
                  <a:pt x="143702" y="43735"/>
                </a:lnTo>
                <a:lnTo>
                  <a:pt x="137766" y="43735"/>
                </a:lnTo>
                <a:lnTo>
                  <a:pt x="137766" y="37799"/>
                </a:lnTo>
                <a:close/>
                <a:moveTo>
                  <a:pt x="149949" y="37799"/>
                </a:moveTo>
                <a:lnTo>
                  <a:pt x="149949" y="43735"/>
                </a:lnTo>
                <a:lnTo>
                  <a:pt x="144015" y="43735"/>
                </a:lnTo>
                <a:lnTo>
                  <a:pt x="144015" y="37799"/>
                </a:lnTo>
                <a:close/>
                <a:moveTo>
                  <a:pt x="156196" y="37799"/>
                </a:moveTo>
                <a:lnTo>
                  <a:pt x="156196" y="43735"/>
                </a:lnTo>
                <a:lnTo>
                  <a:pt x="150262" y="43735"/>
                </a:lnTo>
                <a:lnTo>
                  <a:pt x="150262" y="37799"/>
                </a:lnTo>
                <a:close/>
                <a:moveTo>
                  <a:pt x="162445" y="37799"/>
                </a:moveTo>
                <a:lnTo>
                  <a:pt x="162445" y="43735"/>
                </a:lnTo>
                <a:lnTo>
                  <a:pt x="156509" y="43735"/>
                </a:lnTo>
                <a:lnTo>
                  <a:pt x="156509" y="37799"/>
                </a:lnTo>
                <a:close/>
                <a:moveTo>
                  <a:pt x="168692" y="37799"/>
                </a:moveTo>
                <a:lnTo>
                  <a:pt x="168692" y="43735"/>
                </a:lnTo>
                <a:lnTo>
                  <a:pt x="162756" y="43735"/>
                </a:lnTo>
                <a:lnTo>
                  <a:pt x="162756" y="37799"/>
                </a:lnTo>
                <a:close/>
                <a:moveTo>
                  <a:pt x="174939" y="37799"/>
                </a:moveTo>
                <a:lnTo>
                  <a:pt x="174939" y="43735"/>
                </a:lnTo>
                <a:lnTo>
                  <a:pt x="169005" y="43735"/>
                </a:lnTo>
                <a:lnTo>
                  <a:pt x="169005" y="37799"/>
                </a:lnTo>
                <a:close/>
                <a:moveTo>
                  <a:pt x="181186" y="37799"/>
                </a:moveTo>
                <a:lnTo>
                  <a:pt x="181186" y="43735"/>
                </a:lnTo>
                <a:lnTo>
                  <a:pt x="175252" y="43735"/>
                </a:lnTo>
                <a:lnTo>
                  <a:pt x="175252" y="37799"/>
                </a:lnTo>
                <a:close/>
                <a:moveTo>
                  <a:pt x="187435" y="37799"/>
                </a:moveTo>
                <a:lnTo>
                  <a:pt x="187435" y="43735"/>
                </a:lnTo>
                <a:lnTo>
                  <a:pt x="181499" y="43735"/>
                </a:lnTo>
                <a:lnTo>
                  <a:pt x="181499" y="37799"/>
                </a:lnTo>
                <a:close/>
                <a:moveTo>
                  <a:pt x="193684" y="37799"/>
                </a:moveTo>
                <a:lnTo>
                  <a:pt x="193684" y="43735"/>
                </a:lnTo>
                <a:lnTo>
                  <a:pt x="187749" y="43735"/>
                </a:lnTo>
                <a:lnTo>
                  <a:pt x="187749" y="37799"/>
                </a:lnTo>
                <a:close/>
                <a:moveTo>
                  <a:pt x="199931" y="37799"/>
                </a:moveTo>
                <a:lnTo>
                  <a:pt x="199931" y="43735"/>
                </a:lnTo>
                <a:lnTo>
                  <a:pt x="193996" y="43735"/>
                </a:lnTo>
                <a:lnTo>
                  <a:pt x="193996" y="37799"/>
                </a:lnTo>
                <a:close/>
                <a:moveTo>
                  <a:pt x="206180" y="37799"/>
                </a:moveTo>
                <a:lnTo>
                  <a:pt x="206180" y="43735"/>
                </a:lnTo>
                <a:lnTo>
                  <a:pt x="200244" y="43735"/>
                </a:lnTo>
                <a:lnTo>
                  <a:pt x="200244" y="37799"/>
                </a:lnTo>
                <a:close/>
                <a:moveTo>
                  <a:pt x="212427" y="37799"/>
                </a:moveTo>
                <a:lnTo>
                  <a:pt x="212427" y="43735"/>
                </a:lnTo>
                <a:lnTo>
                  <a:pt x="206491" y="43735"/>
                </a:lnTo>
                <a:lnTo>
                  <a:pt x="206491" y="37799"/>
                </a:lnTo>
                <a:close/>
                <a:moveTo>
                  <a:pt x="218674" y="37799"/>
                </a:moveTo>
                <a:lnTo>
                  <a:pt x="218674" y="43735"/>
                </a:lnTo>
                <a:lnTo>
                  <a:pt x="212739" y="43735"/>
                </a:lnTo>
                <a:lnTo>
                  <a:pt x="212739" y="37799"/>
                </a:lnTo>
                <a:close/>
                <a:moveTo>
                  <a:pt x="224921" y="37799"/>
                </a:moveTo>
                <a:lnTo>
                  <a:pt x="224921" y="43735"/>
                </a:lnTo>
                <a:lnTo>
                  <a:pt x="218987" y="43735"/>
                </a:lnTo>
                <a:lnTo>
                  <a:pt x="218987" y="37799"/>
                </a:lnTo>
                <a:close/>
                <a:moveTo>
                  <a:pt x="231170" y="37799"/>
                </a:moveTo>
                <a:lnTo>
                  <a:pt x="231170" y="43735"/>
                </a:lnTo>
                <a:lnTo>
                  <a:pt x="225234" y="43735"/>
                </a:lnTo>
                <a:lnTo>
                  <a:pt x="225234" y="37799"/>
                </a:lnTo>
                <a:close/>
                <a:moveTo>
                  <a:pt x="237417" y="37799"/>
                </a:moveTo>
                <a:lnTo>
                  <a:pt x="237417" y="43735"/>
                </a:lnTo>
                <a:lnTo>
                  <a:pt x="231481" y="43735"/>
                </a:lnTo>
                <a:lnTo>
                  <a:pt x="231481" y="37799"/>
                </a:lnTo>
                <a:close/>
                <a:moveTo>
                  <a:pt x="243664" y="37799"/>
                </a:moveTo>
                <a:lnTo>
                  <a:pt x="243664" y="43735"/>
                </a:lnTo>
                <a:lnTo>
                  <a:pt x="237729" y="43735"/>
                </a:lnTo>
                <a:lnTo>
                  <a:pt x="237729" y="37799"/>
                </a:lnTo>
                <a:close/>
                <a:moveTo>
                  <a:pt x="249911" y="37799"/>
                </a:moveTo>
                <a:lnTo>
                  <a:pt x="249911" y="43735"/>
                </a:lnTo>
                <a:lnTo>
                  <a:pt x="243977" y="43735"/>
                </a:lnTo>
                <a:lnTo>
                  <a:pt x="243977" y="37799"/>
                </a:lnTo>
                <a:close/>
                <a:moveTo>
                  <a:pt x="256161" y="37799"/>
                </a:moveTo>
                <a:lnTo>
                  <a:pt x="256161" y="43735"/>
                </a:lnTo>
                <a:lnTo>
                  <a:pt x="250225" y="43735"/>
                </a:lnTo>
                <a:lnTo>
                  <a:pt x="250225" y="37799"/>
                </a:lnTo>
                <a:close/>
                <a:moveTo>
                  <a:pt x="262409" y="37799"/>
                </a:moveTo>
                <a:lnTo>
                  <a:pt x="262409" y="43735"/>
                </a:lnTo>
                <a:lnTo>
                  <a:pt x="256474" y="43735"/>
                </a:lnTo>
                <a:lnTo>
                  <a:pt x="256474" y="37799"/>
                </a:lnTo>
                <a:close/>
                <a:moveTo>
                  <a:pt x="268656" y="37799"/>
                </a:moveTo>
                <a:lnTo>
                  <a:pt x="268656" y="43735"/>
                </a:lnTo>
                <a:lnTo>
                  <a:pt x="262721" y="43735"/>
                </a:lnTo>
                <a:lnTo>
                  <a:pt x="262721" y="37799"/>
                </a:lnTo>
                <a:close/>
                <a:moveTo>
                  <a:pt x="274904" y="37799"/>
                </a:moveTo>
                <a:lnTo>
                  <a:pt x="274904" y="43735"/>
                </a:lnTo>
                <a:lnTo>
                  <a:pt x="268968" y="43735"/>
                </a:lnTo>
                <a:lnTo>
                  <a:pt x="268968" y="37799"/>
                </a:lnTo>
                <a:close/>
                <a:moveTo>
                  <a:pt x="6251" y="44046"/>
                </a:moveTo>
                <a:lnTo>
                  <a:pt x="6251" y="49982"/>
                </a:lnTo>
                <a:lnTo>
                  <a:pt x="315" y="49982"/>
                </a:lnTo>
                <a:lnTo>
                  <a:pt x="315" y="44046"/>
                </a:lnTo>
                <a:close/>
                <a:moveTo>
                  <a:pt x="12498" y="44046"/>
                </a:moveTo>
                <a:lnTo>
                  <a:pt x="12498" y="49982"/>
                </a:lnTo>
                <a:lnTo>
                  <a:pt x="6562" y="49982"/>
                </a:lnTo>
                <a:lnTo>
                  <a:pt x="6562" y="44046"/>
                </a:lnTo>
                <a:close/>
                <a:moveTo>
                  <a:pt x="18745" y="44046"/>
                </a:moveTo>
                <a:lnTo>
                  <a:pt x="18745" y="49982"/>
                </a:lnTo>
                <a:lnTo>
                  <a:pt x="12810" y="49982"/>
                </a:lnTo>
                <a:lnTo>
                  <a:pt x="12810" y="44046"/>
                </a:lnTo>
                <a:close/>
                <a:moveTo>
                  <a:pt x="24992" y="44046"/>
                </a:moveTo>
                <a:lnTo>
                  <a:pt x="24992" y="49982"/>
                </a:lnTo>
                <a:lnTo>
                  <a:pt x="19058" y="49982"/>
                </a:lnTo>
                <a:lnTo>
                  <a:pt x="19058" y="44046"/>
                </a:lnTo>
                <a:close/>
                <a:moveTo>
                  <a:pt x="31242" y="44046"/>
                </a:moveTo>
                <a:lnTo>
                  <a:pt x="31242" y="49982"/>
                </a:lnTo>
                <a:lnTo>
                  <a:pt x="25305" y="49982"/>
                </a:lnTo>
                <a:lnTo>
                  <a:pt x="25305" y="44046"/>
                </a:lnTo>
                <a:close/>
                <a:moveTo>
                  <a:pt x="37489" y="44046"/>
                </a:moveTo>
                <a:lnTo>
                  <a:pt x="37489" y="49982"/>
                </a:lnTo>
                <a:lnTo>
                  <a:pt x="31553" y="49982"/>
                </a:lnTo>
                <a:lnTo>
                  <a:pt x="31553" y="44046"/>
                </a:lnTo>
                <a:close/>
                <a:moveTo>
                  <a:pt x="43737" y="44046"/>
                </a:moveTo>
                <a:lnTo>
                  <a:pt x="43737" y="49982"/>
                </a:lnTo>
                <a:lnTo>
                  <a:pt x="37802" y="49982"/>
                </a:lnTo>
                <a:lnTo>
                  <a:pt x="37802" y="44046"/>
                </a:lnTo>
                <a:close/>
                <a:moveTo>
                  <a:pt x="49985" y="44046"/>
                </a:moveTo>
                <a:lnTo>
                  <a:pt x="49985" y="49982"/>
                </a:lnTo>
                <a:lnTo>
                  <a:pt x="44049" y="49982"/>
                </a:lnTo>
                <a:lnTo>
                  <a:pt x="44049" y="44046"/>
                </a:lnTo>
                <a:close/>
                <a:moveTo>
                  <a:pt x="56232" y="44046"/>
                </a:moveTo>
                <a:lnTo>
                  <a:pt x="56232" y="49982"/>
                </a:lnTo>
                <a:lnTo>
                  <a:pt x="50296" y="49982"/>
                </a:lnTo>
                <a:lnTo>
                  <a:pt x="50296" y="44046"/>
                </a:lnTo>
                <a:close/>
                <a:moveTo>
                  <a:pt x="62480" y="44046"/>
                </a:moveTo>
                <a:lnTo>
                  <a:pt x="62480" y="49982"/>
                </a:lnTo>
                <a:lnTo>
                  <a:pt x="56545" y="49982"/>
                </a:lnTo>
                <a:lnTo>
                  <a:pt x="56545" y="44046"/>
                </a:lnTo>
                <a:close/>
                <a:moveTo>
                  <a:pt x="68727" y="44046"/>
                </a:moveTo>
                <a:lnTo>
                  <a:pt x="68727" y="49982"/>
                </a:lnTo>
                <a:lnTo>
                  <a:pt x="62792" y="49982"/>
                </a:lnTo>
                <a:lnTo>
                  <a:pt x="62792" y="44046"/>
                </a:lnTo>
                <a:close/>
                <a:moveTo>
                  <a:pt x="74975" y="44046"/>
                </a:moveTo>
                <a:lnTo>
                  <a:pt x="74975" y="49982"/>
                </a:lnTo>
                <a:lnTo>
                  <a:pt x="69039" y="49982"/>
                </a:lnTo>
                <a:lnTo>
                  <a:pt x="69039" y="44046"/>
                </a:lnTo>
                <a:close/>
                <a:moveTo>
                  <a:pt x="81223" y="44046"/>
                </a:moveTo>
                <a:lnTo>
                  <a:pt x="81223" y="49982"/>
                </a:lnTo>
                <a:lnTo>
                  <a:pt x="75286" y="49982"/>
                </a:lnTo>
                <a:lnTo>
                  <a:pt x="75286" y="44046"/>
                </a:lnTo>
                <a:close/>
                <a:moveTo>
                  <a:pt x="87470" y="44046"/>
                </a:moveTo>
                <a:lnTo>
                  <a:pt x="87470" y="49982"/>
                </a:lnTo>
                <a:lnTo>
                  <a:pt x="81535" y="49982"/>
                </a:lnTo>
                <a:lnTo>
                  <a:pt x="81535" y="44046"/>
                </a:lnTo>
                <a:close/>
                <a:moveTo>
                  <a:pt x="93720" y="44046"/>
                </a:moveTo>
                <a:lnTo>
                  <a:pt x="93720" y="49982"/>
                </a:lnTo>
                <a:lnTo>
                  <a:pt x="87784" y="49982"/>
                </a:lnTo>
                <a:lnTo>
                  <a:pt x="87784" y="44046"/>
                </a:lnTo>
                <a:close/>
                <a:moveTo>
                  <a:pt x="99967" y="44046"/>
                </a:moveTo>
                <a:lnTo>
                  <a:pt x="99967" y="49982"/>
                </a:lnTo>
                <a:lnTo>
                  <a:pt x="94031" y="49982"/>
                </a:lnTo>
                <a:lnTo>
                  <a:pt x="94031" y="44046"/>
                </a:lnTo>
                <a:close/>
                <a:moveTo>
                  <a:pt x="106214" y="44046"/>
                </a:moveTo>
                <a:lnTo>
                  <a:pt x="106214" y="49982"/>
                </a:lnTo>
                <a:lnTo>
                  <a:pt x="100278" y="49982"/>
                </a:lnTo>
                <a:lnTo>
                  <a:pt x="100278" y="44046"/>
                </a:lnTo>
                <a:close/>
                <a:moveTo>
                  <a:pt x="112461" y="44046"/>
                </a:moveTo>
                <a:lnTo>
                  <a:pt x="112461" y="49982"/>
                </a:lnTo>
                <a:lnTo>
                  <a:pt x="106527" y="49982"/>
                </a:lnTo>
                <a:lnTo>
                  <a:pt x="106527" y="44046"/>
                </a:lnTo>
                <a:close/>
                <a:moveTo>
                  <a:pt x="118710" y="44046"/>
                </a:moveTo>
                <a:lnTo>
                  <a:pt x="118710" y="49982"/>
                </a:lnTo>
                <a:lnTo>
                  <a:pt x="112774" y="49982"/>
                </a:lnTo>
                <a:lnTo>
                  <a:pt x="112774" y="44046"/>
                </a:lnTo>
                <a:close/>
                <a:moveTo>
                  <a:pt x="124957" y="44046"/>
                </a:moveTo>
                <a:lnTo>
                  <a:pt x="124957" y="49982"/>
                </a:lnTo>
                <a:lnTo>
                  <a:pt x="119021" y="49982"/>
                </a:lnTo>
                <a:lnTo>
                  <a:pt x="119021" y="44046"/>
                </a:lnTo>
                <a:close/>
                <a:moveTo>
                  <a:pt x="131204" y="44046"/>
                </a:moveTo>
                <a:lnTo>
                  <a:pt x="131204" y="49982"/>
                </a:lnTo>
                <a:lnTo>
                  <a:pt x="125270" y="49982"/>
                </a:lnTo>
                <a:lnTo>
                  <a:pt x="125270" y="44046"/>
                </a:lnTo>
                <a:close/>
                <a:moveTo>
                  <a:pt x="137451" y="44046"/>
                </a:moveTo>
                <a:lnTo>
                  <a:pt x="137451" y="49982"/>
                </a:lnTo>
                <a:lnTo>
                  <a:pt x="131517" y="49982"/>
                </a:lnTo>
                <a:lnTo>
                  <a:pt x="131517" y="44046"/>
                </a:lnTo>
                <a:close/>
                <a:moveTo>
                  <a:pt x="143702" y="44046"/>
                </a:moveTo>
                <a:lnTo>
                  <a:pt x="143702" y="49982"/>
                </a:lnTo>
                <a:lnTo>
                  <a:pt x="137766" y="49982"/>
                </a:lnTo>
                <a:lnTo>
                  <a:pt x="137766" y="44046"/>
                </a:lnTo>
                <a:close/>
                <a:moveTo>
                  <a:pt x="149949" y="44046"/>
                </a:moveTo>
                <a:lnTo>
                  <a:pt x="149949" y="49982"/>
                </a:lnTo>
                <a:lnTo>
                  <a:pt x="144015" y="49982"/>
                </a:lnTo>
                <a:lnTo>
                  <a:pt x="144015" y="44046"/>
                </a:lnTo>
                <a:close/>
                <a:moveTo>
                  <a:pt x="156196" y="44046"/>
                </a:moveTo>
                <a:lnTo>
                  <a:pt x="156196" y="49982"/>
                </a:lnTo>
                <a:lnTo>
                  <a:pt x="150262" y="49982"/>
                </a:lnTo>
                <a:lnTo>
                  <a:pt x="150262" y="44046"/>
                </a:lnTo>
                <a:close/>
                <a:moveTo>
                  <a:pt x="162445" y="44046"/>
                </a:moveTo>
                <a:lnTo>
                  <a:pt x="162445" y="49982"/>
                </a:lnTo>
                <a:lnTo>
                  <a:pt x="156509" y="49982"/>
                </a:lnTo>
                <a:lnTo>
                  <a:pt x="156509" y="44046"/>
                </a:lnTo>
                <a:close/>
                <a:moveTo>
                  <a:pt x="168692" y="44046"/>
                </a:moveTo>
                <a:lnTo>
                  <a:pt x="168692" y="49982"/>
                </a:lnTo>
                <a:lnTo>
                  <a:pt x="162756" y="49982"/>
                </a:lnTo>
                <a:lnTo>
                  <a:pt x="162756" y="44046"/>
                </a:lnTo>
                <a:close/>
                <a:moveTo>
                  <a:pt x="174939" y="44046"/>
                </a:moveTo>
                <a:lnTo>
                  <a:pt x="174939" y="49982"/>
                </a:lnTo>
                <a:lnTo>
                  <a:pt x="169005" y="49982"/>
                </a:lnTo>
                <a:lnTo>
                  <a:pt x="169005" y="44046"/>
                </a:lnTo>
                <a:close/>
                <a:moveTo>
                  <a:pt x="181186" y="44046"/>
                </a:moveTo>
                <a:lnTo>
                  <a:pt x="181186" y="49982"/>
                </a:lnTo>
                <a:lnTo>
                  <a:pt x="175252" y="49982"/>
                </a:lnTo>
                <a:lnTo>
                  <a:pt x="175252" y="44046"/>
                </a:lnTo>
                <a:close/>
                <a:moveTo>
                  <a:pt x="187435" y="44046"/>
                </a:moveTo>
                <a:lnTo>
                  <a:pt x="187435" y="49982"/>
                </a:lnTo>
                <a:lnTo>
                  <a:pt x="181499" y="49982"/>
                </a:lnTo>
                <a:lnTo>
                  <a:pt x="181499" y="44046"/>
                </a:lnTo>
                <a:close/>
                <a:moveTo>
                  <a:pt x="193684" y="44046"/>
                </a:moveTo>
                <a:lnTo>
                  <a:pt x="193684" y="49982"/>
                </a:lnTo>
                <a:lnTo>
                  <a:pt x="187749" y="49982"/>
                </a:lnTo>
                <a:lnTo>
                  <a:pt x="187749" y="44046"/>
                </a:lnTo>
                <a:close/>
                <a:moveTo>
                  <a:pt x="199931" y="44046"/>
                </a:moveTo>
                <a:lnTo>
                  <a:pt x="199931" y="49982"/>
                </a:lnTo>
                <a:lnTo>
                  <a:pt x="193996" y="49982"/>
                </a:lnTo>
                <a:lnTo>
                  <a:pt x="193996" y="44046"/>
                </a:lnTo>
                <a:close/>
                <a:moveTo>
                  <a:pt x="206180" y="44046"/>
                </a:moveTo>
                <a:lnTo>
                  <a:pt x="206180" y="49982"/>
                </a:lnTo>
                <a:lnTo>
                  <a:pt x="200244" y="49982"/>
                </a:lnTo>
                <a:lnTo>
                  <a:pt x="200244" y="44046"/>
                </a:lnTo>
                <a:close/>
                <a:moveTo>
                  <a:pt x="212427" y="44046"/>
                </a:moveTo>
                <a:lnTo>
                  <a:pt x="212427" y="49982"/>
                </a:lnTo>
                <a:lnTo>
                  <a:pt x="206491" y="49982"/>
                </a:lnTo>
                <a:lnTo>
                  <a:pt x="206491" y="44046"/>
                </a:lnTo>
                <a:close/>
                <a:moveTo>
                  <a:pt x="218674" y="44046"/>
                </a:moveTo>
                <a:lnTo>
                  <a:pt x="218674" y="49982"/>
                </a:lnTo>
                <a:lnTo>
                  <a:pt x="212739" y="49982"/>
                </a:lnTo>
                <a:lnTo>
                  <a:pt x="212739" y="44046"/>
                </a:lnTo>
                <a:close/>
                <a:moveTo>
                  <a:pt x="224921" y="44046"/>
                </a:moveTo>
                <a:lnTo>
                  <a:pt x="224921" y="49982"/>
                </a:lnTo>
                <a:lnTo>
                  <a:pt x="218987" y="49982"/>
                </a:lnTo>
                <a:lnTo>
                  <a:pt x="218987" y="44046"/>
                </a:lnTo>
                <a:close/>
                <a:moveTo>
                  <a:pt x="231170" y="44046"/>
                </a:moveTo>
                <a:lnTo>
                  <a:pt x="231170" y="49982"/>
                </a:lnTo>
                <a:lnTo>
                  <a:pt x="225234" y="49982"/>
                </a:lnTo>
                <a:lnTo>
                  <a:pt x="225234" y="44046"/>
                </a:lnTo>
                <a:close/>
                <a:moveTo>
                  <a:pt x="237417" y="44046"/>
                </a:moveTo>
                <a:lnTo>
                  <a:pt x="237417" y="49982"/>
                </a:lnTo>
                <a:lnTo>
                  <a:pt x="231481" y="49982"/>
                </a:lnTo>
                <a:lnTo>
                  <a:pt x="231481" y="44046"/>
                </a:lnTo>
                <a:close/>
                <a:moveTo>
                  <a:pt x="243664" y="44046"/>
                </a:moveTo>
                <a:lnTo>
                  <a:pt x="243664" y="49982"/>
                </a:lnTo>
                <a:lnTo>
                  <a:pt x="237729" y="49982"/>
                </a:lnTo>
                <a:lnTo>
                  <a:pt x="237729" y="44046"/>
                </a:lnTo>
                <a:close/>
                <a:moveTo>
                  <a:pt x="249911" y="44046"/>
                </a:moveTo>
                <a:lnTo>
                  <a:pt x="249911" y="49982"/>
                </a:lnTo>
                <a:lnTo>
                  <a:pt x="243977" y="49982"/>
                </a:lnTo>
                <a:lnTo>
                  <a:pt x="243977" y="44046"/>
                </a:lnTo>
                <a:close/>
                <a:moveTo>
                  <a:pt x="256161" y="44046"/>
                </a:moveTo>
                <a:lnTo>
                  <a:pt x="256161" y="49982"/>
                </a:lnTo>
                <a:lnTo>
                  <a:pt x="250225" y="49982"/>
                </a:lnTo>
                <a:lnTo>
                  <a:pt x="250225" y="44046"/>
                </a:lnTo>
                <a:close/>
                <a:moveTo>
                  <a:pt x="262409" y="44046"/>
                </a:moveTo>
                <a:lnTo>
                  <a:pt x="262409" y="49982"/>
                </a:lnTo>
                <a:lnTo>
                  <a:pt x="256474" y="49982"/>
                </a:lnTo>
                <a:lnTo>
                  <a:pt x="256474" y="44046"/>
                </a:lnTo>
                <a:close/>
                <a:moveTo>
                  <a:pt x="268656" y="44046"/>
                </a:moveTo>
                <a:lnTo>
                  <a:pt x="268656" y="49982"/>
                </a:lnTo>
                <a:lnTo>
                  <a:pt x="262721" y="49982"/>
                </a:lnTo>
                <a:lnTo>
                  <a:pt x="262721" y="44046"/>
                </a:lnTo>
                <a:close/>
                <a:moveTo>
                  <a:pt x="274904" y="44046"/>
                </a:moveTo>
                <a:lnTo>
                  <a:pt x="274904" y="49982"/>
                </a:lnTo>
                <a:lnTo>
                  <a:pt x="268968" y="49982"/>
                </a:lnTo>
                <a:lnTo>
                  <a:pt x="268968" y="44046"/>
                </a:lnTo>
                <a:close/>
                <a:moveTo>
                  <a:pt x="6251" y="50295"/>
                </a:moveTo>
                <a:lnTo>
                  <a:pt x="6251" y="56229"/>
                </a:lnTo>
                <a:lnTo>
                  <a:pt x="315" y="56229"/>
                </a:lnTo>
                <a:lnTo>
                  <a:pt x="315" y="50295"/>
                </a:lnTo>
                <a:close/>
                <a:moveTo>
                  <a:pt x="12498" y="50295"/>
                </a:moveTo>
                <a:lnTo>
                  <a:pt x="12498" y="56229"/>
                </a:lnTo>
                <a:lnTo>
                  <a:pt x="6562" y="56229"/>
                </a:lnTo>
                <a:lnTo>
                  <a:pt x="6562" y="50295"/>
                </a:lnTo>
                <a:close/>
                <a:moveTo>
                  <a:pt x="18745" y="50295"/>
                </a:moveTo>
                <a:lnTo>
                  <a:pt x="18745" y="56229"/>
                </a:lnTo>
                <a:lnTo>
                  <a:pt x="12810" y="56229"/>
                </a:lnTo>
                <a:lnTo>
                  <a:pt x="12810" y="50295"/>
                </a:lnTo>
                <a:close/>
                <a:moveTo>
                  <a:pt x="24992" y="50295"/>
                </a:moveTo>
                <a:lnTo>
                  <a:pt x="24992" y="56229"/>
                </a:lnTo>
                <a:lnTo>
                  <a:pt x="19058" y="56229"/>
                </a:lnTo>
                <a:lnTo>
                  <a:pt x="19058" y="50295"/>
                </a:lnTo>
                <a:close/>
                <a:moveTo>
                  <a:pt x="31242" y="50295"/>
                </a:moveTo>
                <a:lnTo>
                  <a:pt x="31242" y="56229"/>
                </a:lnTo>
                <a:lnTo>
                  <a:pt x="25305" y="56229"/>
                </a:lnTo>
                <a:lnTo>
                  <a:pt x="25305" y="50295"/>
                </a:lnTo>
                <a:close/>
                <a:moveTo>
                  <a:pt x="37489" y="50295"/>
                </a:moveTo>
                <a:lnTo>
                  <a:pt x="37489" y="56229"/>
                </a:lnTo>
                <a:lnTo>
                  <a:pt x="31553" y="56229"/>
                </a:lnTo>
                <a:lnTo>
                  <a:pt x="31553" y="50295"/>
                </a:lnTo>
                <a:close/>
                <a:moveTo>
                  <a:pt x="43737" y="50295"/>
                </a:moveTo>
                <a:lnTo>
                  <a:pt x="43737" y="56229"/>
                </a:lnTo>
                <a:lnTo>
                  <a:pt x="37802" y="56229"/>
                </a:lnTo>
                <a:lnTo>
                  <a:pt x="37802" y="50295"/>
                </a:lnTo>
                <a:close/>
                <a:moveTo>
                  <a:pt x="49985" y="50295"/>
                </a:moveTo>
                <a:lnTo>
                  <a:pt x="49985" y="56229"/>
                </a:lnTo>
                <a:lnTo>
                  <a:pt x="44049" y="56229"/>
                </a:lnTo>
                <a:lnTo>
                  <a:pt x="44049" y="50295"/>
                </a:lnTo>
                <a:close/>
                <a:moveTo>
                  <a:pt x="56232" y="50295"/>
                </a:moveTo>
                <a:lnTo>
                  <a:pt x="56232" y="56229"/>
                </a:lnTo>
                <a:lnTo>
                  <a:pt x="50296" y="56229"/>
                </a:lnTo>
                <a:lnTo>
                  <a:pt x="50296" y="50295"/>
                </a:lnTo>
                <a:close/>
                <a:moveTo>
                  <a:pt x="62480" y="50295"/>
                </a:moveTo>
                <a:lnTo>
                  <a:pt x="62480" y="56229"/>
                </a:lnTo>
                <a:lnTo>
                  <a:pt x="56545" y="56229"/>
                </a:lnTo>
                <a:lnTo>
                  <a:pt x="56545" y="50295"/>
                </a:lnTo>
                <a:close/>
                <a:moveTo>
                  <a:pt x="68727" y="50295"/>
                </a:moveTo>
                <a:lnTo>
                  <a:pt x="68727" y="56229"/>
                </a:lnTo>
                <a:lnTo>
                  <a:pt x="62792" y="56229"/>
                </a:lnTo>
                <a:lnTo>
                  <a:pt x="62792" y="50295"/>
                </a:lnTo>
                <a:close/>
                <a:moveTo>
                  <a:pt x="74975" y="50295"/>
                </a:moveTo>
                <a:lnTo>
                  <a:pt x="74975" y="56229"/>
                </a:lnTo>
                <a:lnTo>
                  <a:pt x="69039" y="56229"/>
                </a:lnTo>
                <a:lnTo>
                  <a:pt x="69039" y="50295"/>
                </a:lnTo>
                <a:close/>
                <a:moveTo>
                  <a:pt x="81223" y="50295"/>
                </a:moveTo>
                <a:lnTo>
                  <a:pt x="81223" y="56229"/>
                </a:lnTo>
                <a:lnTo>
                  <a:pt x="75286" y="56229"/>
                </a:lnTo>
                <a:lnTo>
                  <a:pt x="75286" y="50295"/>
                </a:lnTo>
                <a:close/>
                <a:moveTo>
                  <a:pt x="87470" y="50295"/>
                </a:moveTo>
                <a:lnTo>
                  <a:pt x="87470" y="56229"/>
                </a:lnTo>
                <a:lnTo>
                  <a:pt x="81535" y="56229"/>
                </a:lnTo>
                <a:lnTo>
                  <a:pt x="81535" y="50295"/>
                </a:lnTo>
                <a:close/>
                <a:moveTo>
                  <a:pt x="93720" y="50295"/>
                </a:moveTo>
                <a:lnTo>
                  <a:pt x="93720" y="56229"/>
                </a:lnTo>
                <a:lnTo>
                  <a:pt x="87784" y="56229"/>
                </a:lnTo>
                <a:lnTo>
                  <a:pt x="87784" y="50295"/>
                </a:lnTo>
                <a:close/>
                <a:moveTo>
                  <a:pt x="99967" y="50295"/>
                </a:moveTo>
                <a:lnTo>
                  <a:pt x="99967" y="56229"/>
                </a:lnTo>
                <a:lnTo>
                  <a:pt x="94031" y="56229"/>
                </a:lnTo>
                <a:lnTo>
                  <a:pt x="94031" y="50295"/>
                </a:lnTo>
                <a:close/>
                <a:moveTo>
                  <a:pt x="106214" y="50295"/>
                </a:moveTo>
                <a:lnTo>
                  <a:pt x="106214" y="56229"/>
                </a:lnTo>
                <a:lnTo>
                  <a:pt x="100278" y="56229"/>
                </a:lnTo>
                <a:lnTo>
                  <a:pt x="100278" y="50295"/>
                </a:lnTo>
                <a:close/>
                <a:moveTo>
                  <a:pt x="112461" y="50295"/>
                </a:moveTo>
                <a:lnTo>
                  <a:pt x="112461" y="56229"/>
                </a:lnTo>
                <a:lnTo>
                  <a:pt x="106527" y="56229"/>
                </a:lnTo>
                <a:lnTo>
                  <a:pt x="106527" y="50295"/>
                </a:lnTo>
                <a:close/>
                <a:moveTo>
                  <a:pt x="118710" y="50295"/>
                </a:moveTo>
                <a:lnTo>
                  <a:pt x="118710" y="56229"/>
                </a:lnTo>
                <a:lnTo>
                  <a:pt x="112774" y="56229"/>
                </a:lnTo>
                <a:lnTo>
                  <a:pt x="112774" y="50295"/>
                </a:lnTo>
                <a:close/>
                <a:moveTo>
                  <a:pt x="124957" y="50295"/>
                </a:moveTo>
                <a:lnTo>
                  <a:pt x="124957" y="56229"/>
                </a:lnTo>
                <a:lnTo>
                  <a:pt x="119021" y="56229"/>
                </a:lnTo>
                <a:lnTo>
                  <a:pt x="119021" y="50295"/>
                </a:lnTo>
                <a:close/>
                <a:moveTo>
                  <a:pt x="131204" y="50295"/>
                </a:moveTo>
                <a:lnTo>
                  <a:pt x="131204" y="56229"/>
                </a:lnTo>
                <a:lnTo>
                  <a:pt x="125270" y="56229"/>
                </a:lnTo>
                <a:lnTo>
                  <a:pt x="125270" y="50295"/>
                </a:lnTo>
                <a:close/>
                <a:moveTo>
                  <a:pt x="137451" y="50295"/>
                </a:moveTo>
                <a:lnTo>
                  <a:pt x="137451" y="56229"/>
                </a:lnTo>
                <a:lnTo>
                  <a:pt x="131517" y="56229"/>
                </a:lnTo>
                <a:lnTo>
                  <a:pt x="131517" y="50295"/>
                </a:lnTo>
                <a:close/>
                <a:moveTo>
                  <a:pt x="143702" y="50295"/>
                </a:moveTo>
                <a:lnTo>
                  <a:pt x="143702" y="56229"/>
                </a:lnTo>
                <a:lnTo>
                  <a:pt x="137766" y="56229"/>
                </a:lnTo>
                <a:lnTo>
                  <a:pt x="137766" y="50295"/>
                </a:lnTo>
                <a:close/>
                <a:moveTo>
                  <a:pt x="149949" y="50295"/>
                </a:moveTo>
                <a:lnTo>
                  <a:pt x="149949" y="56229"/>
                </a:lnTo>
                <a:lnTo>
                  <a:pt x="144015" y="56229"/>
                </a:lnTo>
                <a:lnTo>
                  <a:pt x="144015" y="50295"/>
                </a:lnTo>
                <a:close/>
                <a:moveTo>
                  <a:pt x="156196" y="50295"/>
                </a:moveTo>
                <a:lnTo>
                  <a:pt x="156196" y="56229"/>
                </a:lnTo>
                <a:lnTo>
                  <a:pt x="150262" y="56229"/>
                </a:lnTo>
                <a:lnTo>
                  <a:pt x="150262" y="50295"/>
                </a:lnTo>
                <a:close/>
                <a:moveTo>
                  <a:pt x="162445" y="50295"/>
                </a:moveTo>
                <a:lnTo>
                  <a:pt x="162445" y="56229"/>
                </a:lnTo>
                <a:lnTo>
                  <a:pt x="156509" y="56229"/>
                </a:lnTo>
                <a:lnTo>
                  <a:pt x="156509" y="50295"/>
                </a:lnTo>
                <a:close/>
                <a:moveTo>
                  <a:pt x="168692" y="50295"/>
                </a:moveTo>
                <a:lnTo>
                  <a:pt x="168692" y="56229"/>
                </a:lnTo>
                <a:lnTo>
                  <a:pt x="162756" y="56229"/>
                </a:lnTo>
                <a:lnTo>
                  <a:pt x="162756" y="50295"/>
                </a:lnTo>
                <a:close/>
                <a:moveTo>
                  <a:pt x="174939" y="50295"/>
                </a:moveTo>
                <a:lnTo>
                  <a:pt x="174939" y="56229"/>
                </a:lnTo>
                <a:lnTo>
                  <a:pt x="169005" y="56229"/>
                </a:lnTo>
                <a:lnTo>
                  <a:pt x="169005" y="50295"/>
                </a:lnTo>
                <a:close/>
                <a:moveTo>
                  <a:pt x="181186" y="50295"/>
                </a:moveTo>
                <a:lnTo>
                  <a:pt x="181186" y="56229"/>
                </a:lnTo>
                <a:lnTo>
                  <a:pt x="175252" y="56229"/>
                </a:lnTo>
                <a:lnTo>
                  <a:pt x="175252" y="50295"/>
                </a:lnTo>
                <a:close/>
                <a:moveTo>
                  <a:pt x="187435" y="50295"/>
                </a:moveTo>
                <a:lnTo>
                  <a:pt x="187435" y="56229"/>
                </a:lnTo>
                <a:lnTo>
                  <a:pt x="181499" y="56229"/>
                </a:lnTo>
                <a:lnTo>
                  <a:pt x="181499" y="50295"/>
                </a:lnTo>
                <a:close/>
                <a:moveTo>
                  <a:pt x="193684" y="50295"/>
                </a:moveTo>
                <a:lnTo>
                  <a:pt x="193684" y="56229"/>
                </a:lnTo>
                <a:lnTo>
                  <a:pt x="187749" y="56229"/>
                </a:lnTo>
                <a:lnTo>
                  <a:pt x="187749" y="50295"/>
                </a:lnTo>
                <a:close/>
                <a:moveTo>
                  <a:pt x="199931" y="50295"/>
                </a:moveTo>
                <a:lnTo>
                  <a:pt x="199931" y="56229"/>
                </a:lnTo>
                <a:lnTo>
                  <a:pt x="193996" y="56229"/>
                </a:lnTo>
                <a:lnTo>
                  <a:pt x="193996" y="50295"/>
                </a:lnTo>
                <a:close/>
                <a:moveTo>
                  <a:pt x="206180" y="50295"/>
                </a:moveTo>
                <a:lnTo>
                  <a:pt x="206180" y="56229"/>
                </a:lnTo>
                <a:lnTo>
                  <a:pt x="200244" y="56229"/>
                </a:lnTo>
                <a:lnTo>
                  <a:pt x="200244" y="50295"/>
                </a:lnTo>
                <a:close/>
                <a:moveTo>
                  <a:pt x="212427" y="50295"/>
                </a:moveTo>
                <a:lnTo>
                  <a:pt x="212427" y="56229"/>
                </a:lnTo>
                <a:lnTo>
                  <a:pt x="206491" y="56229"/>
                </a:lnTo>
                <a:lnTo>
                  <a:pt x="206491" y="50295"/>
                </a:lnTo>
                <a:close/>
                <a:moveTo>
                  <a:pt x="218674" y="50295"/>
                </a:moveTo>
                <a:lnTo>
                  <a:pt x="218674" y="56229"/>
                </a:lnTo>
                <a:lnTo>
                  <a:pt x="212739" y="56229"/>
                </a:lnTo>
                <a:lnTo>
                  <a:pt x="212739" y="50295"/>
                </a:lnTo>
                <a:close/>
                <a:moveTo>
                  <a:pt x="224921" y="50295"/>
                </a:moveTo>
                <a:lnTo>
                  <a:pt x="224921" y="56229"/>
                </a:lnTo>
                <a:lnTo>
                  <a:pt x="218987" y="56229"/>
                </a:lnTo>
                <a:lnTo>
                  <a:pt x="218987" y="50295"/>
                </a:lnTo>
                <a:close/>
                <a:moveTo>
                  <a:pt x="231170" y="50295"/>
                </a:moveTo>
                <a:lnTo>
                  <a:pt x="231170" y="56229"/>
                </a:lnTo>
                <a:lnTo>
                  <a:pt x="225234" y="56229"/>
                </a:lnTo>
                <a:lnTo>
                  <a:pt x="225234" y="50295"/>
                </a:lnTo>
                <a:close/>
                <a:moveTo>
                  <a:pt x="237417" y="50295"/>
                </a:moveTo>
                <a:lnTo>
                  <a:pt x="237417" y="56229"/>
                </a:lnTo>
                <a:lnTo>
                  <a:pt x="231481" y="56229"/>
                </a:lnTo>
                <a:lnTo>
                  <a:pt x="231481" y="50295"/>
                </a:lnTo>
                <a:close/>
                <a:moveTo>
                  <a:pt x="243664" y="50295"/>
                </a:moveTo>
                <a:lnTo>
                  <a:pt x="243664" y="56229"/>
                </a:lnTo>
                <a:lnTo>
                  <a:pt x="237729" y="56229"/>
                </a:lnTo>
                <a:lnTo>
                  <a:pt x="237729" y="50295"/>
                </a:lnTo>
                <a:close/>
                <a:moveTo>
                  <a:pt x="249911" y="50295"/>
                </a:moveTo>
                <a:lnTo>
                  <a:pt x="249911" y="56229"/>
                </a:lnTo>
                <a:lnTo>
                  <a:pt x="243977" y="56229"/>
                </a:lnTo>
                <a:lnTo>
                  <a:pt x="243977" y="50295"/>
                </a:lnTo>
                <a:close/>
                <a:moveTo>
                  <a:pt x="256161" y="50295"/>
                </a:moveTo>
                <a:lnTo>
                  <a:pt x="256161" y="56229"/>
                </a:lnTo>
                <a:lnTo>
                  <a:pt x="250225" y="56229"/>
                </a:lnTo>
                <a:lnTo>
                  <a:pt x="250225" y="50295"/>
                </a:lnTo>
                <a:close/>
                <a:moveTo>
                  <a:pt x="262409" y="50295"/>
                </a:moveTo>
                <a:lnTo>
                  <a:pt x="262409" y="56229"/>
                </a:lnTo>
                <a:lnTo>
                  <a:pt x="256474" y="56229"/>
                </a:lnTo>
                <a:lnTo>
                  <a:pt x="256474" y="50295"/>
                </a:lnTo>
                <a:close/>
                <a:moveTo>
                  <a:pt x="268656" y="50295"/>
                </a:moveTo>
                <a:lnTo>
                  <a:pt x="268656" y="56229"/>
                </a:lnTo>
                <a:lnTo>
                  <a:pt x="262721" y="56229"/>
                </a:lnTo>
                <a:lnTo>
                  <a:pt x="262721" y="50295"/>
                </a:lnTo>
                <a:close/>
                <a:moveTo>
                  <a:pt x="274904" y="50295"/>
                </a:moveTo>
                <a:lnTo>
                  <a:pt x="274904" y="56229"/>
                </a:lnTo>
                <a:lnTo>
                  <a:pt x="268968" y="56229"/>
                </a:lnTo>
                <a:lnTo>
                  <a:pt x="268968" y="50295"/>
                </a:lnTo>
                <a:close/>
                <a:moveTo>
                  <a:pt x="6251" y="56542"/>
                </a:moveTo>
                <a:lnTo>
                  <a:pt x="6251" y="62476"/>
                </a:lnTo>
                <a:lnTo>
                  <a:pt x="315" y="62476"/>
                </a:lnTo>
                <a:lnTo>
                  <a:pt x="315" y="56542"/>
                </a:lnTo>
                <a:close/>
                <a:moveTo>
                  <a:pt x="12498" y="56542"/>
                </a:moveTo>
                <a:lnTo>
                  <a:pt x="12498" y="62476"/>
                </a:lnTo>
                <a:lnTo>
                  <a:pt x="6562" y="62476"/>
                </a:lnTo>
                <a:lnTo>
                  <a:pt x="6562" y="56542"/>
                </a:lnTo>
                <a:close/>
                <a:moveTo>
                  <a:pt x="18745" y="56542"/>
                </a:moveTo>
                <a:lnTo>
                  <a:pt x="18745" y="62476"/>
                </a:lnTo>
                <a:lnTo>
                  <a:pt x="12810" y="62476"/>
                </a:lnTo>
                <a:lnTo>
                  <a:pt x="12810" y="56542"/>
                </a:lnTo>
                <a:close/>
                <a:moveTo>
                  <a:pt x="24992" y="56542"/>
                </a:moveTo>
                <a:lnTo>
                  <a:pt x="24992" y="62476"/>
                </a:lnTo>
                <a:lnTo>
                  <a:pt x="19058" y="62476"/>
                </a:lnTo>
                <a:lnTo>
                  <a:pt x="19058" y="56542"/>
                </a:lnTo>
                <a:close/>
                <a:moveTo>
                  <a:pt x="31242" y="56542"/>
                </a:moveTo>
                <a:lnTo>
                  <a:pt x="31242" y="62476"/>
                </a:lnTo>
                <a:lnTo>
                  <a:pt x="25305" y="62476"/>
                </a:lnTo>
                <a:lnTo>
                  <a:pt x="25305" y="56542"/>
                </a:lnTo>
                <a:close/>
                <a:moveTo>
                  <a:pt x="37489" y="56542"/>
                </a:moveTo>
                <a:lnTo>
                  <a:pt x="37489" y="62476"/>
                </a:lnTo>
                <a:lnTo>
                  <a:pt x="31553" y="62476"/>
                </a:lnTo>
                <a:lnTo>
                  <a:pt x="31553" y="56542"/>
                </a:lnTo>
                <a:close/>
                <a:moveTo>
                  <a:pt x="43737" y="56542"/>
                </a:moveTo>
                <a:lnTo>
                  <a:pt x="43737" y="62476"/>
                </a:lnTo>
                <a:lnTo>
                  <a:pt x="37802" y="62476"/>
                </a:lnTo>
                <a:lnTo>
                  <a:pt x="37802" y="56542"/>
                </a:lnTo>
                <a:close/>
                <a:moveTo>
                  <a:pt x="49985" y="56542"/>
                </a:moveTo>
                <a:lnTo>
                  <a:pt x="49985" y="62476"/>
                </a:lnTo>
                <a:lnTo>
                  <a:pt x="44049" y="62476"/>
                </a:lnTo>
                <a:lnTo>
                  <a:pt x="44049" y="56542"/>
                </a:lnTo>
                <a:close/>
                <a:moveTo>
                  <a:pt x="56232" y="56542"/>
                </a:moveTo>
                <a:lnTo>
                  <a:pt x="56232" y="62476"/>
                </a:lnTo>
                <a:lnTo>
                  <a:pt x="50296" y="62476"/>
                </a:lnTo>
                <a:lnTo>
                  <a:pt x="50296" y="56542"/>
                </a:lnTo>
                <a:close/>
                <a:moveTo>
                  <a:pt x="62480" y="56542"/>
                </a:moveTo>
                <a:lnTo>
                  <a:pt x="62480" y="62476"/>
                </a:lnTo>
                <a:lnTo>
                  <a:pt x="56545" y="62476"/>
                </a:lnTo>
                <a:lnTo>
                  <a:pt x="56545" y="56542"/>
                </a:lnTo>
                <a:close/>
                <a:moveTo>
                  <a:pt x="68727" y="56542"/>
                </a:moveTo>
                <a:lnTo>
                  <a:pt x="68727" y="62476"/>
                </a:lnTo>
                <a:lnTo>
                  <a:pt x="62792" y="62476"/>
                </a:lnTo>
                <a:lnTo>
                  <a:pt x="62792" y="56542"/>
                </a:lnTo>
                <a:close/>
                <a:moveTo>
                  <a:pt x="74975" y="56542"/>
                </a:moveTo>
                <a:lnTo>
                  <a:pt x="74975" y="62476"/>
                </a:lnTo>
                <a:lnTo>
                  <a:pt x="69039" y="62476"/>
                </a:lnTo>
                <a:lnTo>
                  <a:pt x="69039" y="56542"/>
                </a:lnTo>
                <a:close/>
                <a:moveTo>
                  <a:pt x="81223" y="56542"/>
                </a:moveTo>
                <a:lnTo>
                  <a:pt x="81223" y="62476"/>
                </a:lnTo>
                <a:lnTo>
                  <a:pt x="75286" y="62476"/>
                </a:lnTo>
                <a:lnTo>
                  <a:pt x="75286" y="56542"/>
                </a:lnTo>
                <a:close/>
                <a:moveTo>
                  <a:pt x="87470" y="56542"/>
                </a:moveTo>
                <a:lnTo>
                  <a:pt x="87470" y="62476"/>
                </a:lnTo>
                <a:lnTo>
                  <a:pt x="81535" y="62476"/>
                </a:lnTo>
                <a:lnTo>
                  <a:pt x="81535" y="56542"/>
                </a:lnTo>
                <a:close/>
                <a:moveTo>
                  <a:pt x="93718" y="56542"/>
                </a:moveTo>
                <a:lnTo>
                  <a:pt x="93718" y="62476"/>
                </a:lnTo>
                <a:lnTo>
                  <a:pt x="87784" y="62476"/>
                </a:lnTo>
                <a:lnTo>
                  <a:pt x="87784" y="56542"/>
                </a:lnTo>
                <a:close/>
                <a:moveTo>
                  <a:pt x="99967" y="56542"/>
                </a:moveTo>
                <a:lnTo>
                  <a:pt x="99967" y="62476"/>
                </a:lnTo>
                <a:lnTo>
                  <a:pt x="94031" y="62476"/>
                </a:lnTo>
                <a:lnTo>
                  <a:pt x="94031" y="56542"/>
                </a:lnTo>
                <a:close/>
                <a:moveTo>
                  <a:pt x="106214" y="56542"/>
                </a:moveTo>
                <a:lnTo>
                  <a:pt x="106214" y="62476"/>
                </a:lnTo>
                <a:lnTo>
                  <a:pt x="100278" y="62476"/>
                </a:lnTo>
                <a:lnTo>
                  <a:pt x="100278" y="56542"/>
                </a:lnTo>
                <a:close/>
                <a:moveTo>
                  <a:pt x="112461" y="56542"/>
                </a:moveTo>
                <a:lnTo>
                  <a:pt x="112461" y="62476"/>
                </a:lnTo>
                <a:lnTo>
                  <a:pt x="106527" y="62476"/>
                </a:lnTo>
                <a:lnTo>
                  <a:pt x="106527" y="56542"/>
                </a:lnTo>
                <a:close/>
                <a:moveTo>
                  <a:pt x="118710" y="56542"/>
                </a:moveTo>
                <a:lnTo>
                  <a:pt x="118710" y="62476"/>
                </a:lnTo>
                <a:lnTo>
                  <a:pt x="112774" y="62476"/>
                </a:lnTo>
                <a:lnTo>
                  <a:pt x="112774" y="56542"/>
                </a:lnTo>
                <a:close/>
                <a:moveTo>
                  <a:pt x="124957" y="56542"/>
                </a:moveTo>
                <a:lnTo>
                  <a:pt x="124957" y="62476"/>
                </a:lnTo>
                <a:lnTo>
                  <a:pt x="119021" y="62476"/>
                </a:lnTo>
                <a:lnTo>
                  <a:pt x="119021" y="56542"/>
                </a:lnTo>
                <a:close/>
                <a:moveTo>
                  <a:pt x="131204" y="56542"/>
                </a:moveTo>
                <a:lnTo>
                  <a:pt x="131204" y="62476"/>
                </a:lnTo>
                <a:lnTo>
                  <a:pt x="125270" y="62476"/>
                </a:lnTo>
                <a:lnTo>
                  <a:pt x="125270" y="56542"/>
                </a:lnTo>
                <a:close/>
                <a:moveTo>
                  <a:pt x="137451" y="56542"/>
                </a:moveTo>
                <a:lnTo>
                  <a:pt x="137451" y="62476"/>
                </a:lnTo>
                <a:lnTo>
                  <a:pt x="131517" y="62476"/>
                </a:lnTo>
                <a:lnTo>
                  <a:pt x="131517" y="56542"/>
                </a:lnTo>
                <a:close/>
                <a:moveTo>
                  <a:pt x="143702" y="56542"/>
                </a:moveTo>
                <a:lnTo>
                  <a:pt x="143702" y="62476"/>
                </a:lnTo>
                <a:lnTo>
                  <a:pt x="137766" y="62476"/>
                </a:lnTo>
                <a:lnTo>
                  <a:pt x="137766" y="56542"/>
                </a:lnTo>
                <a:close/>
                <a:moveTo>
                  <a:pt x="149949" y="56542"/>
                </a:moveTo>
                <a:lnTo>
                  <a:pt x="149949" y="62476"/>
                </a:lnTo>
                <a:lnTo>
                  <a:pt x="144015" y="62476"/>
                </a:lnTo>
                <a:lnTo>
                  <a:pt x="144015" y="56542"/>
                </a:lnTo>
                <a:close/>
                <a:moveTo>
                  <a:pt x="156196" y="56542"/>
                </a:moveTo>
                <a:lnTo>
                  <a:pt x="156196" y="62476"/>
                </a:lnTo>
                <a:lnTo>
                  <a:pt x="150262" y="62476"/>
                </a:lnTo>
                <a:lnTo>
                  <a:pt x="150262" y="56542"/>
                </a:lnTo>
                <a:close/>
                <a:moveTo>
                  <a:pt x="162445" y="56542"/>
                </a:moveTo>
                <a:lnTo>
                  <a:pt x="162445" y="62476"/>
                </a:lnTo>
                <a:lnTo>
                  <a:pt x="156509" y="62476"/>
                </a:lnTo>
                <a:lnTo>
                  <a:pt x="156509" y="56542"/>
                </a:lnTo>
                <a:close/>
                <a:moveTo>
                  <a:pt x="168692" y="56542"/>
                </a:moveTo>
                <a:lnTo>
                  <a:pt x="168692" y="62476"/>
                </a:lnTo>
                <a:lnTo>
                  <a:pt x="162756" y="62476"/>
                </a:lnTo>
                <a:lnTo>
                  <a:pt x="162756" y="56542"/>
                </a:lnTo>
                <a:close/>
                <a:moveTo>
                  <a:pt x="174939" y="56542"/>
                </a:moveTo>
                <a:lnTo>
                  <a:pt x="174939" y="62476"/>
                </a:lnTo>
                <a:lnTo>
                  <a:pt x="169005" y="62476"/>
                </a:lnTo>
                <a:lnTo>
                  <a:pt x="169005" y="56542"/>
                </a:lnTo>
                <a:close/>
                <a:moveTo>
                  <a:pt x="181186" y="56542"/>
                </a:moveTo>
                <a:lnTo>
                  <a:pt x="181186" y="62476"/>
                </a:lnTo>
                <a:lnTo>
                  <a:pt x="175252" y="62476"/>
                </a:lnTo>
                <a:lnTo>
                  <a:pt x="175252" y="56542"/>
                </a:lnTo>
                <a:close/>
                <a:moveTo>
                  <a:pt x="187435" y="56542"/>
                </a:moveTo>
                <a:lnTo>
                  <a:pt x="187435" y="62476"/>
                </a:lnTo>
                <a:lnTo>
                  <a:pt x="181499" y="62476"/>
                </a:lnTo>
                <a:lnTo>
                  <a:pt x="181499" y="56542"/>
                </a:lnTo>
                <a:close/>
                <a:moveTo>
                  <a:pt x="193684" y="56542"/>
                </a:moveTo>
                <a:lnTo>
                  <a:pt x="193684" y="62476"/>
                </a:lnTo>
                <a:lnTo>
                  <a:pt x="187749" y="62476"/>
                </a:lnTo>
                <a:lnTo>
                  <a:pt x="187749" y="56542"/>
                </a:lnTo>
                <a:close/>
                <a:moveTo>
                  <a:pt x="199931" y="56542"/>
                </a:moveTo>
                <a:lnTo>
                  <a:pt x="199931" y="62476"/>
                </a:lnTo>
                <a:lnTo>
                  <a:pt x="193996" y="62476"/>
                </a:lnTo>
                <a:lnTo>
                  <a:pt x="193996" y="56542"/>
                </a:lnTo>
                <a:close/>
                <a:moveTo>
                  <a:pt x="206180" y="56542"/>
                </a:moveTo>
                <a:lnTo>
                  <a:pt x="206180" y="62476"/>
                </a:lnTo>
                <a:lnTo>
                  <a:pt x="200244" y="62476"/>
                </a:lnTo>
                <a:lnTo>
                  <a:pt x="200244" y="56542"/>
                </a:lnTo>
                <a:close/>
                <a:moveTo>
                  <a:pt x="212427" y="56542"/>
                </a:moveTo>
                <a:lnTo>
                  <a:pt x="212427" y="62476"/>
                </a:lnTo>
                <a:lnTo>
                  <a:pt x="206491" y="62476"/>
                </a:lnTo>
                <a:lnTo>
                  <a:pt x="206491" y="56542"/>
                </a:lnTo>
                <a:close/>
                <a:moveTo>
                  <a:pt x="218674" y="56542"/>
                </a:moveTo>
                <a:lnTo>
                  <a:pt x="218674" y="62476"/>
                </a:lnTo>
                <a:lnTo>
                  <a:pt x="212739" y="62476"/>
                </a:lnTo>
                <a:lnTo>
                  <a:pt x="212739" y="56542"/>
                </a:lnTo>
                <a:close/>
                <a:moveTo>
                  <a:pt x="224921" y="56542"/>
                </a:moveTo>
                <a:lnTo>
                  <a:pt x="224921" y="62476"/>
                </a:lnTo>
                <a:lnTo>
                  <a:pt x="218987" y="62476"/>
                </a:lnTo>
                <a:lnTo>
                  <a:pt x="218987" y="56542"/>
                </a:lnTo>
                <a:close/>
                <a:moveTo>
                  <a:pt x="231170" y="56542"/>
                </a:moveTo>
                <a:lnTo>
                  <a:pt x="231170" y="62476"/>
                </a:lnTo>
                <a:lnTo>
                  <a:pt x="225234" y="62476"/>
                </a:lnTo>
                <a:lnTo>
                  <a:pt x="225234" y="56542"/>
                </a:lnTo>
                <a:close/>
                <a:moveTo>
                  <a:pt x="237417" y="56542"/>
                </a:moveTo>
                <a:lnTo>
                  <a:pt x="237417" y="62476"/>
                </a:lnTo>
                <a:lnTo>
                  <a:pt x="231481" y="62476"/>
                </a:lnTo>
                <a:lnTo>
                  <a:pt x="231481" y="56542"/>
                </a:lnTo>
                <a:close/>
                <a:moveTo>
                  <a:pt x="243664" y="56542"/>
                </a:moveTo>
                <a:lnTo>
                  <a:pt x="243664" y="62476"/>
                </a:lnTo>
                <a:lnTo>
                  <a:pt x="237729" y="62476"/>
                </a:lnTo>
                <a:lnTo>
                  <a:pt x="237729" y="56542"/>
                </a:lnTo>
                <a:close/>
                <a:moveTo>
                  <a:pt x="249911" y="56542"/>
                </a:moveTo>
                <a:lnTo>
                  <a:pt x="249911" y="62476"/>
                </a:lnTo>
                <a:lnTo>
                  <a:pt x="243977" y="62476"/>
                </a:lnTo>
                <a:lnTo>
                  <a:pt x="243977" y="56542"/>
                </a:lnTo>
                <a:close/>
                <a:moveTo>
                  <a:pt x="256161" y="56542"/>
                </a:moveTo>
                <a:lnTo>
                  <a:pt x="256161" y="62476"/>
                </a:lnTo>
                <a:lnTo>
                  <a:pt x="250225" y="62476"/>
                </a:lnTo>
                <a:lnTo>
                  <a:pt x="250225" y="56542"/>
                </a:lnTo>
                <a:close/>
                <a:moveTo>
                  <a:pt x="262409" y="56542"/>
                </a:moveTo>
                <a:lnTo>
                  <a:pt x="262409" y="62476"/>
                </a:lnTo>
                <a:lnTo>
                  <a:pt x="256474" y="62476"/>
                </a:lnTo>
                <a:lnTo>
                  <a:pt x="256474" y="56542"/>
                </a:lnTo>
                <a:close/>
                <a:moveTo>
                  <a:pt x="268656" y="56542"/>
                </a:moveTo>
                <a:lnTo>
                  <a:pt x="268656" y="62476"/>
                </a:lnTo>
                <a:lnTo>
                  <a:pt x="262721" y="62476"/>
                </a:lnTo>
                <a:lnTo>
                  <a:pt x="262721" y="56542"/>
                </a:lnTo>
                <a:close/>
                <a:moveTo>
                  <a:pt x="274904" y="56542"/>
                </a:moveTo>
                <a:lnTo>
                  <a:pt x="274904" y="62476"/>
                </a:lnTo>
                <a:lnTo>
                  <a:pt x="268968" y="62476"/>
                </a:lnTo>
                <a:lnTo>
                  <a:pt x="268968" y="56542"/>
                </a:lnTo>
                <a:close/>
                <a:moveTo>
                  <a:pt x="6251" y="62789"/>
                </a:moveTo>
                <a:lnTo>
                  <a:pt x="6251" y="68725"/>
                </a:lnTo>
                <a:lnTo>
                  <a:pt x="315" y="68725"/>
                </a:lnTo>
                <a:lnTo>
                  <a:pt x="315" y="62789"/>
                </a:lnTo>
                <a:close/>
                <a:moveTo>
                  <a:pt x="12498" y="62789"/>
                </a:moveTo>
                <a:lnTo>
                  <a:pt x="12498" y="68725"/>
                </a:lnTo>
                <a:lnTo>
                  <a:pt x="6562" y="68725"/>
                </a:lnTo>
                <a:lnTo>
                  <a:pt x="6562" y="62789"/>
                </a:lnTo>
                <a:close/>
                <a:moveTo>
                  <a:pt x="18745" y="62789"/>
                </a:moveTo>
                <a:lnTo>
                  <a:pt x="18745" y="68725"/>
                </a:lnTo>
                <a:lnTo>
                  <a:pt x="12810" y="68725"/>
                </a:lnTo>
                <a:lnTo>
                  <a:pt x="12810" y="62789"/>
                </a:lnTo>
                <a:close/>
                <a:moveTo>
                  <a:pt x="24992" y="62789"/>
                </a:moveTo>
                <a:lnTo>
                  <a:pt x="24992" y="68725"/>
                </a:lnTo>
                <a:lnTo>
                  <a:pt x="19058" y="68725"/>
                </a:lnTo>
                <a:lnTo>
                  <a:pt x="19058" y="62789"/>
                </a:lnTo>
                <a:close/>
                <a:moveTo>
                  <a:pt x="31242" y="62789"/>
                </a:moveTo>
                <a:lnTo>
                  <a:pt x="31242" y="68725"/>
                </a:lnTo>
                <a:lnTo>
                  <a:pt x="25305" y="68725"/>
                </a:lnTo>
                <a:lnTo>
                  <a:pt x="25305" y="62789"/>
                </a:lnTo>
                <a:close/>
                <a:moveTo>
                  <a:pt x="37489" y="62789"/>
                </a:moveTo>
                <a:lnTo>
                  <a:pt x="37489" y="68725"/>
                </a:lnTo>
                <a:lnTo>
                  <a:pt x="31553" y="68725"/>
                </a:lnTo>
                <a:lnTo>
                  <a:pt x="31553" y="62789"/>
                </a:lnTo>
                <a:close/>
                <a:moveTo>
                  <a:pt x="43737" y="62789"/>
                </a:moveTo>
                <a:lnTo>
                  <a:pt x="43737" y="68725"/>
                </a:lnTo>
                <a:lnTo>
                  <a:pt x="37802" y="68725"/>
                </a:lnTo>
                <a:lnTo>
                  <a:pt x="37802" y="62789"/>
                </a:lnTo>
                <a:close/>
                <a:moveTo>
                  <a:pt x="49985" y="62789"/>
                </a:moveTo>
                <a:lnTo>
                  <a:pt x="49985" y="68725"/>
                </a:lnTo>
                <a:lnTo>
                  <a:pt x="44049" y="68725"/>
                </a:lnTo>
                <a:lnTo>
                  <a:pt x="44049" y="62789"/>
                </a:lnTo>
                <a:close/>
                <a:moveTo>
                  <a:pt x="56232" y="62789"/>
                </a:moveTo>
                <a:lnTo>
                  <a:pt x="56232" y="68725"/>
                </a:lnTo>
                <a:lnTo>
                  <a:pt x="50296" y="68725"/>
                </a:lnTo>
                <a:lnTo>
                  <a:pt x="50296" y="62789"/>
                </a:lnTo>
                <a:close/>
                <a:moveTo>
                  <a:pt x="62480" y="62789"/>
                </a:moveTo>
                <a:lnTo>
                  <a:pt x="62480" y="68725"/>
                </a:lnTo>
                <a:lnTo>
                  <a:pt x="56545" y="68725"/>
                </a:lnTo>
                <a:lnTo>
                  <a:pt x="56545" y="62789"/>
                </a:lnTo>
                <a:close/>
                <a:moveTo>
                  <a:pt x="68727" y="62789"/>
                </a:moveTo>
                <a:lnTo>
                  <a:pt x="68727" y="68725"/>
                </a:lnTo>
                <a:lnTo>
                  <a:pt x="62792" y="68725"/>
                </a:lnTo>
                <a:lnTo>
                  <a:pt x="62792" y="62789"/>
                </a:lnTo>
                <a:close/>
                <a:moveTo>
                  <a:pt x="74975" y="62789"/>
                </a:moveTo>
                <a:lnTo>
                  <a:pt x="74975" y="68725"/>
                </a:lnTo>
                <a:lnTo>
                  <a:pt x="69039" y="68725"/>
                </a:lnTo>
                <a:lnTo>
                  <a:pt x="69039" y="62789"/>
                </a:lnTo>
                <a:close/>
                <a:moveTo>
                  <a:pt x="81223" y="62789"/>
                </a:moveTo>
                <a:lnTo>
                  <a:pt x="81223" y="68725"/>
                </a:lnTo>
                <a:lnTo>
                  <a:pt x="75286" y="68725"/>
                </a:lnTo>
                <a:lnTo>
                  <a:pt x="75286" y="62789"/>
                </a:lnTo>
                <a:close/>
                <a:moveTo>
                  <a:pt x="87470" y="62789"/>
                </a:moveTo>
                <a:lnTo>
                  <a:pt x="87470" y="68725"/>
                </a:lnTo>
                <a:lnTo>
                  <a:pt x="81535" y="68725"/>
                </a:lnTo>
                <a:lnTo>
                  <a:pt x="81535" y="62789"/>
                </a:lnTo>
                <a:close/>
                <a:moveTo>
                  <a:pt x="93718" y="62789"/>
                </a:moveTo>
                <a:lnTo>
                  <a:pt x="93718" y="68725"/>
                </a:lnTo>
                <a:lnTo>
                  <a:pt x="87784" y="68725"/>
                </a:lnTo>
                <a:lnTo>
                  <a:pt x="87784" y="62789"/>
                </a:lnTo>
                <a:close/>
                <a:moveTo>
                  <a:pt x="99967" y="62789"/>
                </a:moveTo>
                <a:lnTo>
                  <a:pt x="99967" y="68725"/>
                </a:lnTo>
                <a:lnTo>
                  <a:pt x="94031" y="68725"/>
                </a:lnTo>
                <a:lnTo>
                  <a:pt x="94031" y="62789"/>
                </a:lnTo>
                <a:close/>
                <a:moveTo>
                  <a:pt x="106214" y="62789"/>
                </a:moveTo>
                <a:lnTo>
                  <a:pt x="106214" y="68725"/>
                </a:lnTo>
                <a:lnTo>
                  <a:pt x="100278" y="68725"/>
                </a:lnTo>
                <a:lnTo>
                  <a:pt x="100278" y="62789"/>
                </a:lnTo>
                <a:close/>
                <a:moveTo>
                  <a:pt x="112461" y="62789"/>
                </a:moveTo>
                <a:lnTo>
                  <a:pt x="112461" y="68725"/>
                </a:lnTo>
                <a:lnTo>
                  <a:pt x="106527" y="68725"/>
                </a:lnTo>
                <a:lnTo>
                  <a:pt x="106527" y="62789"/>
                </a:lnTo>
                <a:close/>
                <a:moveTo>
                  <a:pt x="118710" y="62789"/>
                </a:moveTo>
                <a:lnTo>
                  <a:pt x="118710" y="68725"/>
                </a:lnTo>
                <a:lnTo>
                  <a:pt x="112774" y="68725"/>
                </a:lnTo>
                <a:lnTo>
                  <a:pt x="112774" y="62789"/>
                </a:lnTo>
                <a:close/>
                <a:moveTo>
                  <a:pt x="124957" y="62789"/>
                </a:moveTo>
                <a:lnTo>
                  <a:pt x="124957" y="68725"/>
                </a:lnTo>
                <a:lnTo>
                  <a:pt x="119021" y="68725"/>
                </a:lnTo>
                <a:lnTo>
                  <a:pt x="119021" y="62789"/>
                </a:lnTo>
                <a:close/>
                <a:moveTo>
                  <a:pt x="131204" y="62789"/>
                </a:moveTo>
                <a:lnTo>
                  <a:pt x="131204" y="68725"/>
                </a:lnTo>
                <a:lnTo>
                  <a:pt x="125270" y="68725"/>
                </a:lnTo>
                <a:lnTo>
                  <a:pt x="125270" y="62789"/>
                </a:lnTo>
                <a:close/>
                <a:moveTo>
                  <a:pt x="137451" y="62789"/>
                </a:moveTo>
                <a:lnTo>
                  <a:pt x="137451" y="68725"/>
                </a:lnTo>
                <a:lnTo>
                  <a:pt x="131517" y="68725"/>
                </a:lnTo>
                <a:lnTo>
                  <a:pt x="131517" y="62789"/>
                </a:lnTo>
                <a:close/>
                <a:moveTo>
                  <a:pt x="143702" y="62789"/>
                </a:moveTo>
                <a:lnTo>
                  <a:pt x="143702" y="68725"/>
                </a:lnTo>
                <a:lnTo>
                  <a:pt x="137766" y="68725"/>
                </a:lnTo>
                <a:lnTo>
                  <a:pt x="137766" y="62789"/>
                </a:lnTo>
                <a:close/>
                <a:moveTo>
                  <a:pt x="149949" y="62789"/>
                </a:moveTo>
                <a:lnTo>
                  <a:pt x="149949" y="68725"/>
                </a:lnTo>
                <a:lnTo>
                  <a:pt x="144015" y="68725"/>
                </a:lnTo>
                <a:lnTo>
                  <a:pt x="144015" y="62789"/>
                </a:lnTo>
                <a:close/>
                <a:moveTo>
                  <a:pt x="156196" y="62789"/>
                </a:moveTo>
                <a:lnTo>
                  <a:pt x="156196" y="68725"/>
                </a:lnTo>
                <a:lnTo>
                  <a:pt x="150262" y="68725"/>
                </a:lnTo>
                <a:lnTo>
                  <a:pt x="150262" y="62789"/>
                </a:lnTo>
                <a:close/>
                <a:moveTo>
                  <a:pt x="162445" y="62789"/>
                </a:moveTo>
                <a:lnTo>
                  <a:pt x="162445" y="68725"/>
                </a:lnTo>
                <a:lnTo>
                  <a:pt x="156509" y="68725"/>
                </a:lnTo>
                <a:lnTo>
                  <a:pt x="156509" y="62789"/>
                </a:lnTo>
                <a:close/>
                <a:moveTo>
                  <a:pt x="168692" y="62789"/>
                </a:moveTo>
                <a:lnTo>
                  <a:pt x="168692" y="68725"/>
                </a:lnTo>
                <a:lnTo>
                  <a:pt x="162756" y="68725"/>
                </a:lnTo>
                <a:lnTo>
                  <a:pt x="162756" y="62789"/>
                </a:lnTo>
                <a:close/>
                <a:moveTo>
                  <a:pt x="174939" y="62789"/>
                </a:moveTo>
                <a:lnTo>
                  <a:pt x="174939" y="68725"/>
                </a:lnTo>
                <a:lnTo>
                  <a:pt x="169005" y="68725"/>
                </a:lnTo>
                <a:lnTo>
                  <a:pt x="169005" y="62789"/>
                </a:lnTo>
                <a:close/>
                <a:moveTo>
                  <a:pt x="181186" y="62789"/>
                </a:moveTo>
                <a:lnTo>
                  <a:pt x="181186" y="68725"/>
                </a:lnTo>
                <a:lnTo>
                  <a:pt x="175252" y="68725"/>
                </a:lnTo>
                <a:lnTo>
                  <a:pt x="175252" y="62789"/>
                </a:lnTo>
                <a:close/>
                <a:moveTo>
                  <a:pt x="187435" y="62789"/>
                </a:moveTo>
                <a:lnTo>
                  <a:pt x="187435" y="68725"/>
                </a:lnTo>
                <a:lnTo>
                  <a:pt x="181499" y="68725"/>
                </a:lnTo>
                <a:lnTo>
                  <a:pt x="181499" y="62789"/>
                </a:lnTo>
                <a:close/>
                <a:moveTo>
                  <a:pt x="193684" y="62789"/>
                </a:moveTo>
                <a:lnTo>
                  <a:pt x="193684" y="68725"/>
                </a:lnTo>
                <a:lnTo>
                  <a:pt x="187749" y="68725"/>
                </a:lnTo>
                <a:lnTo>
                  <a:pt x="187749" y="62789"/>
                </a:lnTo>
                <a:close/>
                <a:moveTo>
                  <a:pt x="199931" y="62789"/>
                </a:moveTo>
                <a:lnTo>
                  <a:pt x="199931" y="68725"/>
                </a:lnTo>
                <a:lnTo>
                  <a:pt x="193996" y="68725"/>
                </a:lnTo>
                <a:lnTo>
                  <a:pt x="193996" y="62789"/>
                </a:lnTo>
                <a:close/>
                <a:moveTo>
                  <a:pt x="206180" y="62789"/>
                </a:moveTo>
                <a:lnTo>
                  <a:pt x="206180" y="68725"/>
                </a:lnTo>
                <a:lnTo>
                  <a:pt x="200244" y="68725"/>
                </a:lnTo>
                <a:lnTo>
                  <a:pt x="200244" y="62789"/>
                </a:lnTo>
                <a:close/>
                <a:moveTo>
                  <a:pt x="212427" y="62789"/>
                </a:moveTo>
                <a:lnTo>
                  <a:pt x="212427" y="68725"/>
                </a:lnTo>
                <a:lnTo>
                  <a:pt x="206491" y="68725"/>
                </a:lnTo>
                <a:lnTo>
                  <a:pt x="206491" y="62789"/>
                </a:lnTo>
                <a:close/>
                <a:moveTo>
                  <a:pt x="218674" y="62789"/>
                </a:moveTo>
                <a:lnTo>
                  <a:pt x="218674" y="68725"/>
                </a:lnTo>
                <a:lnTo>
                  <a:pt x="212739" y="68725"/>
                </a:lnTo>
                <a:lnTo>
                  <a:pt x="212739" y="62789"/>
                </a:lnTo>
                <a:close/>
                <a:moveTo>
                  <a:pt x="224921" y="62789"/>
                </a:moveTo>
                <a:lnTo>
                  <a:pt x="224921" y="68725"/>
                </a:lnTo>
                <a:lnTo>
                  <a:pt x="218987" y="68725"/>
                </a:lnTo>
                <a:lnTo>
                  <a:pt x="218987" y="62789"/>
                </a:lnTo>
                <a:close/>
                <a:moveTo>
                  <a:pt x="231170" y="62789"/>
                </a:moveTo>
                <a:lnTo>
                  <a:pt x="231170" y="68725"/>
                </a:lnTo>
                <a:lnTo>
                  <a:pt x="225234" y="68725"/>
                </a:lnTo>
                <a:lnTo>
                  <a:pt x="225234" y="62789"/>
                </a:lnTo>
                <a:close/>
                <a:moveTo>
                  <a:pt x="237417" y="62789"/>
                </a:moveTo>
                <a:lnTo>
                  <a:pt x="237417" y="68725"/>
                </a:lnTo>
                <a:lnTo>
                  <a:pt x="231481" y="68725"/>
                </a:lnTo>
                <a:lnTo>
                  <a:pt x="231481" y="62789"/>
                </a:lnTo>
                <a:close/>
                <a:moveTo>
                  <a:pt x="243664" y="62789"/>
                </a:moveTo>
                <a:lnTo>
                  <a:pt x="243664" y="68725"/>
                </a:lnTo>
                <a:lnTo>
                  <a:pt x="237729" y="68725"/>
                </a:lnTo>
                <a:lnTo>
                  <a:pt x="237729" y="62789"/>
                </a:lnTo>
                <a:close/>
                <a:moveTo>
                  <a:pt x="249911" y="62789"/>
                </a:moveTo>
                <a:lnTo>
                  <a:pt x="249911" y="68725"/>
                </a:lnTo>
                <a:lnTo>
                  <a:pt x="243977" y="68725"/>
                </a:lnTo>
                <a:lnTo>
                  <a:pt x="243977" y="62789"/>
                </a:lnTo>
                <a:close/>
                <a:moveTo>
                  <a:pt x="256161" y="62789"/>
                </a:moveTo>
                <a:lnTo>
                  <a:pt x="256161" y="68725"/>
                </a:lnTo>
                <a:lnTo>
                  <a:pt x="250225" y="68725"/>
                </a:lnTo>
                <a:lnTo>
                  <a:pt x="250225" y="62789"/>
                </a:lnTo>
                <a:close/>
                <a:moveTo>
                  <a:pt x="262409" y="62789"/>
                </a:moveTo>
                <a:lnTo>
                  <a:pt x="262409" y="68725"/>
                </a:lnTo>
                <a:lnTo>
                  <a:pt x="256474" y="68725"/>
                </a:lnTo>
                <a:lnTo>
                  <a:pt x="256474" y="62789"/>
                </a:lnTo>
                <a:close/>
                <a:moveTo>
                  <a:pt x="268656" y="62789"/>
                </a:moveTo>
                <a:lnTo>
                  <a:pt x="268656" y="68725"/>
                </a:lnTo>
                <a:lnTo>
                  <a:pt x="262721" y="68725"/>
                </a:lnTo>
                <a:lnTo>
                  <a:pt x="262721" y="62789"/>
                </a:lnTo>
                <a:close/>
                <a:moveTo>
                  <a:pt x="274904" y="62789"/>
                </a:moveTo>
                <a:lnTo>
                  <a:pt x="274904" y="68725"/>
                </a:lnTo>
                <a:lnTo>
                  <a:pt x="268968" y="68725"/>
                </a:lnTo>
                <a:lnTo>
                  <a:pt x="268968" y="62789"/>
                </a:lnTo>
                <a:close/>
                <a:moveTo>
                  <a:pt x="6251" y="69036"/>
                </a:moveTo>
                <a:lnTo>
                  <a:pt x="6251" y="74972"/>
                </a:lnTo>
                <a:lnTo>
                  <a:pt x="315" y="74972"/>
                </a:lnTo>
                <a:lnTo>
                  <a:pt x="315" y="69036"/>
                </a:lnTo>
                <a:close/>
                <a:moveTo>
                  <a:pt x="12498" y="69036"/>
                </a:moveTo>
                <a:lnTo>
                  <a:pt x="12498" y="74972"/>
                </a:lnTo>
                <a:lnTo>
                  <a:pt x="6562" y="74972"/>
                </a:lnTo>
                <a:lnTo>
                  <a:pt x="6562" y="69036"/>
                </a:lnTo>
                <a:close/>
                <a:moveTo>
                  <a:pt x="18745" y="69036"/>
                </a:moveTo>
                <a:lnTo>
                  <a:pt x="18745" y="74972"/>
                </a:lnTo>
                <a:lnTo>
                  <a:pt x="12810" y="74972"/>
                </a:lnTo>
                <a:lnTo>
                  <a:pt x="12810" y="69036"/>
                </a:lnTo>
                <a:close/>
                <a:moveTo>
                  <a:pt x="24992" y="69036"/>
                </a:moveTo>
                <a:lnTo>
                  <a:pt x="24992" y="74972"/>
                </a:lnTo>
                <a:lnTo>
                  <a:pt x="19058" y="74972"/>
                </a:lnTo>
                <a:lnTo>
                  <a:pt x="19058" y="69036"/>
                </a:lnTo>
                <a:close/>
                <a:moveTo>
                  <a:pt x="31242" y="69036"/>
                </a:moveTo>
                <a:lnTo>
                  <a:pt x="31242" y="74972"/>
                </a:lnTo>
                <a:lnTo>
                  <a:pt x="25305" y="74972"/>
                </a:lnTo>
                <a:lnTo>
                  <a:pt x="25305" y="69036"/>
                </a:lnTo>
                <a:close/>
                <a:moveTo>
                  <a:pt x="37489" y="69036"/>
                </a:moveTo>
                <a:lnTo>
                  <a:pt x="37489" y="74972"/>
                </a:lnTo>
                <a:lnTo>
                  <a:pt x="31553" y="74972"/>
                </a:lnTo>
                <a:lnTo>
                  <a:pt x="31553" y="69036"/>
                </a:lnTo>
                <a:close/>
                <a:moveTo>
                  <a:pt x="43737" y="69036"/>
                </a:moveTo>
                <a:lnTo>
                  <a:pt x="43737" y="74972"/>
                </a:lnTo>
                <a:lnTo>
                  <a:pt x="37802" y="74972"/>
                </a:lnTo>
                <a:lnTo>
                  <a:pt x="37802" y="69036"/>
                </a:lnTo>
                <a:close/>
                <a:moveTo>
                  <a:pt x="49985" y="69036"/>
                </a:moveTo>
                <a:lnTo>
                  <a:pt x="49985" y="74972"/>
                </a:lnTo>
                <a:lnTo>
                  <a:pt x="44049" y="74972"/>
                </a:lnTo>
                <a:lnTo>
                  <a:pt x="44049" y="69036"/>
                </a:lnTo>
                <a:close/>
                <a:moveTo>
                  <a:pt x="56232" y="69036"/>
                </a:moveTo>
                <a:lnTo>
                  <a:pt x="56232" y="74972"/>
                </a:lnTo>
                <a:lnTo>
                  <a:pt x="50296" y="74972"/>
                </a:lnTo>
                <a:lnTo>
                  <a:pt x="50296" y="69036"/>
                </a:lnTo>
                <a:close/>
                <a:moveTo>
                  <a:pt x="62480" y="69036"/>
                </a:moveTo>
                <a:lnTo>
                  <a:pt x="62480" y="74972"/>
                </a:lnTo>
                <a:lnTo>
                  <a:pt x="56545" y="74972"/>
                </a:lnTo>
                <a:lnTo>
                  <a:pt x="56545" y="69036"/>
                </a:lnTo>
                <a:close/>
                <a:moveTo>
                  <a:pt x="68727" y="69036"/>
                </a:moveTo>
                <a:lnTo>
                  <a:pt x="68727" y="74972"/>
                </a:lnTo>
                <a:lnTo>
                  <a:pt x="62792" y="74972"/>
                </a:lnTo>
                <a:lnTo>
                  <a:pt x="62792" y="69036"/>
                </a:lnTo>
                <a:close/>
                <a:moveTo>
                  <a:pt x="74975" y="69036"/>
                </a:moveTo>
                <a:lnTo>
                  <a:pt x="74975" y="74972"/>
                </a:lnTo>
                <a:lnTo>
                  <a:pt x="69039" y="74972"/>
                </a:lnTo>
                <a:lnTo>
                  <a:pt x="69039" y="69036"/>
                </a:lnTo>
                <a:close/>
                <a:moveTo>
                  <a:pt x="81223" y="69036"/>
                </a:moveTo>
                <a:lnTo>
                  <a:pt x="81223" y="74972"/>
                </a:lnTo>
                <a:lnTo>
                  <a:pt x="75286" y="74972"/>
                </a:lnTo>
                <a:lnTo>
                  <a:pt x="75286" y="69036"/>
                </a:lnTo>
                <a:close/>
                <a:moveTo>
                  <a:pt x="87470" y="69036"/>
                </a:moveTo>
                <a:lnTo>
                  <a:pt x="87470" y="74972"/>
                </a:lnTo>
                <a:lnTo>
                  <a:pt x="81535" y="74972"/>
                </a:lnTo>
                <a:lnTo>
                  <a:pt x="81535" y="69036"/>
                </a:lnTo>
                <a:close/>
                <a:moveTo>
                  <a:pt x="93718" y="69036"/>
                </a:moveTo>
                <a:lnTo>
                  <a:pt x="93718" y="74972"/>
                </a:lnTo>
                <a:lnTo>
                  <a:pt x="87784" y="74972"/>
                </a:lnTo>
                <a:lnTo>
                  <a:pt x="87784" y="69036"/>
                </a:lnTo>
                <a:close/>
                <a:moveTo>
                  <a:pt x="99967" y="69036"/>
                </a:moveTo>
                <a:lnTo>
                  <a:pt x="99967" y="74972"/>
                </a:lnTo>
                <a:lnTo>
                  <a:pt x="94031" y="74972"/>
                </a:lnTo>
                <a:lnTo>
                  <a:pt x="94031" y="69036"/>
                </a:lnTo>
                <a:close/>
                <a:moveTo>
                  <a:pt x="106214" y="69036"/>
                </a:moveTo>
                <a:lnTo>
                  <a:pt x="106214" y="74972"/>
                </a:lnTo>
                <a:lnTo>
                  <a:pt x="100278" y="74972"/>
                </a:lnTo>
                <a:lnTo>
                  <a:pt x="100278" y="69036"/>
                </a:lnTo>
                <a:close/>
                <a:moveTo>
                  <a:pt x="112461" y="69036"/>
                </a:moveTo>
                <a:lnTo>
                  <a:pt x="112461" y="74972"/>
                </a:lnTo>
                <a:lnTo>
                  <a:pt x="106527" y="74972"/>
                </a:lnTo>
                <a:lnTo>
                  <a:pt x="106527" y="69036"/>
                </a:lnTo>
                <a:close/>
                <a:moveTo>
                  <a:pt x="118710" y="69036"/>
                </a:moveTo>
                <a:lnTo>
                  <a:pt x="118710" y="74972"/>
                </a:lnTo>
                <a:lnTo>
                  <a:pt x="112774" y="74972"/>
                </a:lnTo>
                <a:lnTo>
                  <a:pt x="112774" y="69036"/>
                </a:lnTo>
                <a:close/>
                <a:moveTo>
                  <a:pt x="124957" y="69036"/>
                </a:moveTo>
                <a:lnTo>
                  <a:pt x="124957" y="74972"/>
                </a:lnTo>
                <a:lnTo>
                  <a:pt x="119021" y="74972"/>
                </a:lnTo>
                <a:lnTo>
                  <a:pt x="119021" y="69036"/>
                </a:lnTo>
                <a:close/>
                <a:moveTo>
                  <a:pt x="131204" y="69036"/>
                </a:moveTo>
                <a:lnTo>
                  <a:pt x="131204" y="74972"/>
                </a:lnTo>
                <a:lnTo>
                  <a:pt x="125270" y="74972"/>
                </a:lnTo>
                <a:lnTo>
                  <a:pt x="125270" y="69036"/>
                </a:lnTo>
                <a:close/>
                <a:moveTo>
                  <a:pt x="137451" y="69036"/>
                </a:moveTo>
                <a:lnTo>
                  <a:pt x="137451" y="74972"/>
                </a:lnTo>
                <a:lnTo>
                  <a:pt x="131517" y="74972"/>
                </a:lnTo>
                <a:lnTo>
                  <a:pt x="131517" y="69036"/>
                </a:lnTo>
                <a:close/>
                <a:moveTo>
                  <a:pt x="143702" y="69036"/>
                </a:moveTo>
                <a:lnTo>
                  <a:pt x="143702" y="74972"/>
                </a:lnTo>
                <a:lnTo>
                  <a:pt x="137766" y="74972"/>
                </a:lnTo>
                <a:lnTo>
                  <a:pt x="137766" y="69036"/>
                </a:lnTo>
                <a:close/>
                <a:moveTo>
                  <a:pt x="149949" y="69036"/>
                </a:moveTo>
                <a:lnTo>
                  <a:pt x="149949" y="74972"/>
                </a:lnTo>
                <a:lnTo>
                  <a:pt x="144015" y="74972"/>
                </a:lnTo>
                <a:lnTo>
                  <a:pt x="144015" y="69036"/>
                </a:lnTo>
                <a:close/>
                <a:moveTo>
                  <a:pt x="156196" y="69036"/>
                </a:moveTo>
                <a:lnTo>
                  <a:pt x="156196" y="74972"/>
                </a:lnTo>
                <a:lnTo>
                  <a:pt x="150262" y="74972"/>
                </a:lnTo>
                <a:lnTo>
                  <a:pt x="150262" y="69036"/>
                </a:lnTo>
                <a:close/>
                <a:moveTo>
                  <a:pt x="162445" y="69036"/>
                </a:moveTo>
                <a:lnTo>
                  <a:pt x="162445" y="74972"/>
                </a:lnTo>
                <a:lnTo>
                  <a:pt x="156509" y="74972"/>
                </a:lnTo>
                <a:lnTo>
                  <a:pt x="156509" y="69036"/>
                </a:lnTo>
                <a:close/>
                <a:moveTo>
                  <a:pt x="168692" y="69036"/>
                </a:moveTo>
                <a:lnTo>
                  <a:pt x="168692" y="74972"/>
                </a:lnTo>
                <a:lnTo>
                  <a:pt x="162756" y="74972"/>
                </a:lnTo>
                <a:lnTo>
                  <a:pt x="162756" y="69036"/>
                </a:lnTo>
                <a:close/>
                <a:moveTo>
                  <a:pt x="174939" y="69036"/>
                </a:moveTo>
                <a:lnTo>
                  <a:pt x="174939" y="74972"/>
                </a:lnTo>
                <a:lnTo>
                  <a:pt x="169005" y="74972"/>
                </a:lnTo>
                <a:lnTo>
                  <a:pt x="169005" y="69036"/>
                </a:lnTo>
                <a:close/>
                <a:moveTo>
                  <a:pt x="181186" y="69036"/>
                </a:moveTo>
                <a:lnTo>
                  <a:pt x="181186" y="74972"/>
                </a:lnTo>
                <a:lnTo>
                  <a:pt x="175252" y="74972"/>
                </a:lnTo>
                <a:lnTo>
                  <a:pt x="175252" y="69036"/>
                </a:lnTo>
                <a:close/>
                <a:moveTo>
                  <a:pt x="187435" y="69036"/>
                </a:moveTo>
                <a:lnTo>
                  <a:pt x="187435" y="74972"/>
                </a:lnTo>
                <a:lnTo>
                  <a:pt x="181499" y="74972"/>
                </a:lnTo>
                <a:lnTo>
                  <a:pt x="181499" y="69036"/>
                </a:lnTo>
                <a:close/>
                <a:moveTo>
                  <a:pt x="193684" y="69036"/>
                </a:moveTo>
                <a:lnTo>
                  <a:pt x="193684" y="74972"/>
                </a:lnTo>
                <a:lnTo>
                  <a:pt x="187749" y="74972"/>
                </a:lnTo>
                <a:lnTo>
                  <a:pt x="187749" y="69036"/>
                </a:lnTo>
                <a:close/>
                <a:moveTo>
                  <a:pt x="199931" y="69036"/>
                </a:moveTo>
                <a:lnTo>
                  <a:pt x="199931" y="74972"/>
                </a:lnTo>
                <a:lnTo>
                  <a:pt x="193996" y="74972"/>
                </a:lnTo>
                <a:lnTo>
                  <a:pt x="193996" y="69036"/>
                </a:lnTo>
                <a:close/>
                <a:moveTo>
                  <a:pt x="206180" y="69036"/>
                </a:moveTo>
                <a:lnTo>
                  <a:pt x="206180" y="74972"/>
                </a:lnTo>
                <a:lnTo>
                  <a:pt x="200244" y="74972"/>
                </a:lnTo>
                <a:lnTo>
                  <a:pt x="200244" y="69036"/>
                </a:lnTo>
                <a:close/>
                <a:moveTo>
                  <a:pt x="212427" y="69036"/>
                </a:moveTo>
                <a:lnTo>
                  <a:pt x="212427" y="74972"/>
                </a:lnTo>
                <a:lnTo>
                  <a:pt x="206491" y="74972"/>
                </a:lnTo>
                <a:lnTo>
                  <a:pt x="206491" y="69036"/>
                </a:lnTo>
                <a:close/>
                <a:moveTo>
                  <a:pt x="218674" y="69036"/>
                </a:moveTo>
                <a:lnTo>
                  <a:pt x="218674" y="74972"/>
                </a:lnTo>
                <a:lnTo>
                  <a:pt x="212739" y="74972"/>
                </a:lnTo>
                <a:lnTo>
                  <a:pt x="212739" y="69036"/>
                </a:lnTo>
                <a:close/>
                <a:moveTo>
                  <a:pt x="224921" y="69036"/>
                </a:moveTo>
                <a:lnTo>
                  <a:pt x="224921" y="74972"/>
                </a:lnTo>
                <a:lnTo>
                  <a:pt x="218987" y="74972"/>
                </a:lnTo>
                <a:lnTo>
                  <a:pt x="218987" y="69036"/>
                </a:lnTo>
                <a:close/>
                <a:moveTo>
                  <a:pt x="231170" y="69036"/>
                </a:moveTo>
                <a:lnTo>
                  <a:pt x="231170" y="74972"/>
                </a:lnTo>
                <a:lnTo>
                  <a:pt x="225234" y="74972"/>
                </a:lnTo>
                <a:lnTo>
                  <a:pt x="225234" y="69036"/>
                </a:lnTo>
                <a:close/>
                <a:moveTo>
                  <a:pt x="237417" y="69036"/>
                </a:moveTo>
                <a:lnTo>
                  <a:pt x="237417" y="74972"/>
                </a:lnTo>
                <a:lnTo>
                  <a:pt x="231481" y="74972"/>
                </a:lnTo>
                <a:lnTo>
                  <a:pt x="231481" y="69036"/>
                </a:lnTo>
                <a:close/>
                <a:moveTo>
                  <a:pt x="243664" y="69036"/>
                </a:moveTo>
                <a:lnTo>
                  <a:pt x="243664" y="74972"/>
                </a:lnTo>
                <a:lnTo>
                  <a:pt x="237729" y="74972"/>
                </a:lnTo>
                <a:lnTo>
                  <a:pt x="237729" y="69036"/>
                </a:lnTo>
                <a:close/>
                <a:moveTo>
                  <a:pt x="249911" y="69036"/>
                </a:moveTo>
                <a:lnTo>
                  <a:pt x="249911" y="74972"/>
                </a:lnTo>
                <a:lnTo>
                  <a:pt x="243977" y="74972"/>
                </a:lnTo>
                <a:lnTo>
                  <a:pt x="243977" y="69036"/>
                </a:lnTo>
                <a:close/>
                <a:moveTo>
                  <a:pt x="256161" y="69036"/>
                </a:moveTo>
                <a:lnTo>
                  <a:pt x="256161" y="74972"/>
                </a:lnTo>
                <a:lnTo>
                  <a:pt x="250225" y="74972"/>
                </a:lnTo>
                <a:lnTo>
                  <a:pt x="250225" y="69036"/>
                </a:lnTo>
                <a:close/>
                <a:moveTo>
                  <a:pt x="262409" y="69036"/>
                </a:moveTo>
                <a:lnTo>
                  <a:pt x="262409" y="74972"/>
                </a:lnTo>
                <a:lnTo>
                  <a:pt x="256474" y="74972"/>
                </a:lnTo>
                <a:lnTo>
                  <a:pt x="256474" y="69036"/>
                </a:lnTo>
                <a:close/>
                <a:moveTo>
                  <a:pt x="268656" y="69036"/>
                </a:moveTo>
                <a:lnTo>
                  <a:pt x="268656" y="74972"/>
                </a:lnTo>
                <a:lnTo>
                  <a:pt x="262721" y="74972"/>
                </a:lnTo>
                <a:lnTo>
                  <a:pt x="262721" y="69036"/>
                </a:lnTo>
                <a:close/>
                <a:moveTo>
                  <a:pt x="274904" y="69036"/>
                </a:moveTo>
                <a:lnTo>
                  <a:pt x="274904" y="74972"/>
                </a:lnTo>
                <a:lnTo>
                  <a:pt x="268968" y="74972"/>
                </a:lnTo>
                <a:lnTo>
                  <a:pt x="268968" y="69036"/>
                </a:lnTo>
                <a:close/>
                <a:moveTo>
                  <a:pt x="6251" y="75285"/>
                </a:moveTo>
                <a:lnTo>
                  <a:pt x="6251" y="81219"/>
                </a:lnTo>
                <a:lnTo>
                  <a:pt x="315" y="81219"/>
                </a:lnTo>
                <a:lnTo>
                  <a:pt x="315" y="75285"/>
                </a:lnTo>
                <a:close/>
                <a:moveTo>
                  <a:pt x="12498" y="75285"/>
                </a:moveTo>
                <a:lnTo>
                  <a:pt x="12498" y="81219"/>
                </a:lnTo>
                <a:lnTo>
                  <a:pt x="6562" y="81219"/>
                </a:lnTo>
                <a:lnTo>
                  <a:pt x="6562" y="75285"/>
                </a:lnTo>
                <a:close/>
                <a:moveTo>
                  <a:pt x="18745" y="75285"/>
                </a:moveTo>
                <a:lnTo>
                  <a:pt x="18745" y="81219"/>
                </a:lnTo>
                <a:lnTo>
                  <a:pt x="12810" y="81219"/>
                </a:lnTo>
                <a:lnTo>
                  <a:pt x="12810" y="75285"/>
                </a:lnTo>
                <a:close/>
                <a:moveTo>
                  <a:pt x="24992" y="75285"/>
                </a:moveTo>
                <a:lnTo>
                  <a:pt x="24992" y="81219"/>
                </a:lnTo>
                <a:lnTo>
                  <a:pt x="19058" y="81219"/>
                </a:lnTo>
                <a:lnTo>
                  <a:pt x="19058" y="75285"/>
                </a:lnTo>
                <a:close/>
                <a:moveTo>
                  <a:pt x="31242" y="75285"/>
                </a:moveTo>
                <a:lnTo>
                  <a:pt x="31242" y="81219"/>
                </a:lnTo>
                <a:lnTo>
                  <a:pt x="25305" y="81219"/>
                </a:lnTo>
                <a:lnTo>
                  <a:pt x="25305" y="75285"/>
                </a:lnTo>
                <a:close/>
                <a:moveTo>
                  <a:pt x="37489" y="75285"/>
                </a:moveTo>
                <a:lnTo>
                  <a:pt x="37489" y="81219"/>
                </a:lnTo>
                <a:lnTo>
                  <a:pt x="31553" y="81219"/>
                </a:lnTo>
                <a:lnTo>
                  <a:pt x="31553" y="75285"/>
                </a:lnTo>
                <a:close/>
                <a:moveTo>
                  <a:pt x="43737" y="75285"/>
                </a:moveTo>
                <a:lnTo>
                  <a:pt x="43737" y="81219"/>
                </a:lnTo>
                <a:lnTo>
                  <a:pt x="37802" y="81219"/>
                </a:lnTo>
                <a:lnTo>
                  <a:pt x="37802" y="75285"/>
                </a:lnTo>
                <a:close/>
                <a:moveTo>
                  <a:pt x="49985" y="75285"/>
                </a:moveTo>
                <a:lnTo>
                  <a:pt x="49985" y="81219"/>
                </a:lnTo>
                <a:lnTo>
                  <a:pt x="44049" y="81219"/>
                </a:lnTo>
                <a:lnTo>
                  <a:pt x="44049" y="75285"/>
                </a:lnTo>
                <a:close/>
                <a:moveTo>
                  <a:pt x="56232" y="75285"/>
                </a:moveTo>
                <a:lnTo>
                  <a:pt x="56232" y="81219"/>
                </a:lnTo>
                <a:lnTo>
                  <a:pt x="50296" y="81219"/>
                </a:lnTo>
                <a:lnTo>
                  <a:pt x="50296" y="75285"/>
                </a:lnTo>
                <a:close/>
                <a:moveTo>
                  <a:pt x="62480" y="75285"/>
                </a:moveTo>
                <a:lnTo>
                  <a:pt x="62480" y="81219"/>
                </a:lnTo>
                <a:lnTo>
                  <a:pt x="56545" y="81219"/>
                </a:lnTo>
                <a:lnTo>
                  <a:pt x="56545" y="75285"/>
                </a:lnTo>
                <a:close/>
                <a:moveTo>
                  <a:pt x="68727" y="75285"/>
                </a:moveTo>
                <a:lnTo>
                  <a:pt x="68727" y="81219"/>
                </a:lnTo>
                <a:lnTo>
                  <a:pt x="62792" y="81219"/>
                </a:lnTo>
                <a:lnTo>
                  <a:pt x="62792" y="75285"/>
                </a:lnTo>
                <a:close/>
                <a:moveTo>
                  <a:pt x="74975" y="75285"/>
                </a:moveTo>
                <a:lnTo>
                  <a:pt x="74975" y="81219"/>
                </a:lnTo>
                <a:lnTo>
                  <a:pt x="69039" y="81219"/>
                </a:lnTo>
                <a:lnTo>
                  <a:pt x="69039" y="75285"/>
                </a:lnTo>
                <a:close/>
                <a:moveTo>
                  <a:pt x="81223" y="75285"/>
                </a:moveTo>
                <a:lnTo>
                  <a:pt x="81223" y="81219"/>
                </a:lnTo>
                <a:lnTo>
                  <a:pt x="75286" y="81219"/>
                </a:lnTo>
                <a:lnTo>
                  <a:pt x="75286" y="75285"/>
                </a:lnTo>
                <a:close/>
                <a:moveTo>
                  <a:pt x="87470" y="75285"/>
                </a:moveTo>
                <a:lnTo>
                  <a:pt x="87470" y="81219"/>
                </a:lnTo>
                <a:lnTo>
                  <a:pt x="81535" y="81219"/>
                </a:lnTo>
                <a:lnTo>
                  <a:pt x="81535" y="75285"/>
                </a:lnTo>
                <a:close/>
                <a:moveTo>
                  <a:pt x="93718" y="75285"/>
                </a:moveTo>
                <a:lnTo>
                  <a:pt x="93718" y="81219"/>
                </a:lnTo>
                <a:lnTo>
                  <a:pt x="87784" y="81219"/>
                </a:lnTo>
                <a:lnTo>
                  <a:pt x="87784" y="75285"/>
                </a:lnTo>
                <a:close/>
                <a:moveTo>
                  <a:pt x="99967" y="75285"/>
                </a:moveTo>
                <a:lnTo>
                  <a:pt x="99967" y="81219"/>
                </a:lnTo>
                <a:lnTo>
                  <a:pt x="94031" y="81219"/>
                </a:lnTo>
                <a:lnTo>
                  <a:pt x="94031" y="75285"/>
                </a:lnTo>
                <a:close/>
                <a:moveTo>
                  <a:pt x="106214" y="75285"/>
                </a:moveTo>
                <a:lnTo>
                  <a:pt x="106214" y="81219"/>
                </a:lnTo>
                <a:lnTo>
                  <a:pt x="100278" y="81219"/>
                </a:lnTo>
                <a:lnTo>
                  <a:pt x="100278" y="75285"/>
                </a:lnTo>
                <a:close/>
                <a:moveTo>
                  <a:pt x="112461" y="75285"/>
                </a:moveTo>
                <a:lnTo>
                  <a:pt x="112461" y="81219"/>
                </a:lnTo>
                <a:lnTo>
                  <a:pt x="106527" y="81219"/>
                </a:lnTo>
                <a:lnTo>
                  <a:pt x="106527" y="75285"/>
                </a:lnTo>
                <a:close/>
                <a:moveTo>
                  <a:pt x="118710" y="75285"/>
                </a:moveTo>
                <a:lnTo>
                  <a:pt x="118710" y="81219"/>
                </a:lnTo>
                <a:lnTo>
                  <a:pt x="112774" y="81219"/>
                </a:lnTo>
                <a:lnTo>
                  <a:pt x="112774" y="75285"/>
                </a:lnTo>
                <a:close/>
                <a:moveTo>
                  <a:pt x="124957" y="75285"/>
                </a:moveTo>
                <a:lnTo>
                  <a:pt x="124957" y="81219"/>
                </a:lnTo>
                <a:lnTo>
                  <a:pt x="119021" y="81219"/>
                </a:lnTo>
                <a:lnTo>
                  <a:pt x="119021" y="75285"/>
                </a:lnTo>
                <a:close/>
                <a:moveTo>
                  <a:pt x="131204" y="75285"/>
                </a:moveTo>
                <a:lnTo>
                  <a:pt x="131204" y="81219"/>
                </a:lnTo>
                <a:lnTo>
                  <a:pt x="125270" y="81219"/>
                </a:lnTo>
                <a:lnTo>
                  <a:pt x="125270" y="75285"/>
                </a:lnTo>
                <a:close/>
                <a:moveTo>
                  <a:pt x="137451" y="75285"/>
                </a:moveTo>
                <a:lnTo>
                  <a:pt x="137451" y="81219"/>
                </a:lnTo>
                <a:lnTo>
                  <a:pt x="131517" y="81219"/>
                </a:lnTo>
                <a:lnTo>
                  <a:pt x="131517" y="75285"/>
                </a:lnTo>
                <a:close/>
                <a:moveTo>
                  <a:pt x="143702" y="75285"/>
                </a:moveTo>
                <a:lnTo>
                  <a:pt x="143702" y="81219"/>
                </a:lnTo>
                <a:lnTo>
                  <a:pt x="137766" y="81219"/>
                </a:lnTo>
                <a:lnTo>
                  <a:pt x="137766" y="75285"/>
                </a:lnTo>
                <a:close/>
                <a:moveTo>
                  <a:pt x="149949" y="75285"/>
                </a:moveTo>
                <a:lnTo>
                  <a:pt x="149949" y="81219"/>
                </a:lnTo>
                <a:lnTo>
                  <a:pt x="144015" y="81219"/>
                </a:lnTo>
                <a:lnTo>
                  <a:pt x="144015" y="75285"/>
                </a:lnTo>
                <a:close/>
                <a:moveTo>
                  <a:pt x="156196" y="75285"/>
                </a:moveTo>
                <a:lnTo>
                  <a:pt x="156196" y="81219"/>
                </a:lnTo>
                <a:lnTo>
                  <a:pt x="150262" y="81219"/>
                </a:lnTo>
                <a:lnTo>
                  <a:pt x="150262" y="75285"/>
                </a:lnTo>
                <a:close/>
                <a:moveTo>
                  <a:pt x="162445" y="75285"/>
                </a:moveTo>
                <a:lnTo>
                  <a:pt x="162445" y="81219"/>
                </a:lnTo>
                <a:lnTo>
                  <a:pt x="156509" y="81219"/>
                </a:lnTo>
                <a:lnTo>
                  <a:pt x="156509" y="75285"/>
                </a:lnTo>
                <a:close/>
                <a:moveTo>
                  <a:pt x="168692" y="75285"/>
                </a:moveTo>
                <a:lnTo>
                  <a:pt x="168692" y="81219"/>
                </a:lnTo>
                <a:lnTo>
                  <a:pt x="162756" y="81219"/>
                </a:lnTo>
                <a:lnTo>
                  <a:pt x="162756" y="75285"/>
                </a:lnTo>
                <a:close/>
                <a:moveTo>
                  <a:pt x="174939" y="75285"/>
                </a:moveTo>
                <a:lnTo>
                  <a:pt x="174939" y="81219"/>
                </a:lnTo>
                <a:lnTo>
                  <a:pt x="169005" y="81219"/>
                </a:lnTo>
                <a:lnTo>
                  <a:pt x="169005" y="75285"/>
                </a:lnTo>
                <a:close/>
                <a:moveTo>
                  <a:pt x="181186" y="75285"/>
                </a:moveTo>
                <a:lnTo>
                  <a:pt x="181186" y="81219"/>
                </a:lnTo>
                <a:lnTo>
                  <a:pt x="175252" y="81219"/>
                </a:lnTo>
                <a:lnTo>
                  <a:pt x="175252" y="75285"/>
                </a:lnTo>
                <a:close/>
                <a:moveTo>
                  <a:pt x="187435" y="75285"/>
                </a:moveTo>
                <a:lnTo>
                  <a:pt x="187435" y="81219"/>
                </a:lnTo>
                <a:lnTo>
                  <a:pt x="181499" y="81219"/>
                </a:lnTo>
                <a:lnTo>
                  <a:pt x="181499" y="75285"/>
                </a:lnTo>
                <a:close/>
                <a:moveTo>
                  <a:pt x="193684" y="75285"/>
                </a:moveTo>
                <a:lnTo>
                  <a:pt x="193684" y="81219"/>
                </a:lnTo>
                <a:lnTo>
                  <a:pt x="187749" y="81219"/>
                </a:lnTo>
                <a:lnTo>
                  <a:pt x="187749" y="75285"/>
                </a:lnTo>
                <a:close/>
                <a:moveTo>
                  <a:pt x="199931" y="75285"/>
                </a:moveTo>
                <a:lnTo>
                  <a:pt x="199931" y="81219"/>
                </a:lnTo>
                <a:lnTo>
                  <a:pt x="193996" y="81219"/>
                </a:lnTo>
                <a:lnTo>
                  <a:pt x="193996" y="75285"/>
                </a:lnTo>
                <a:close/>
                <a:moveTo>
                  <a:pt x="206180" y="75285"/>
                </a:moveTo>
                <a:lnTo>
                  <a:pt x="206180" y="81219"/>
                </a:lnTo>
                <a:lnTo>
                  <a:pt x="200244" y="81219"/>
                </a:lnTo>
                <a:lnTo>
                  <a:pt x="200244" y="75285"/>
                </a:lnTo>
                <a:close/>
                <a:moveTo>
                  <a:pt x="212427" y="75285"/>
                </a:moveTo>
                <a:lnTo>
                  <a:pt x="212427" y="81219"/>
                </a:lnTo>
                <a:lnTo>
                  <a:pt x="206491" y="81219"/>
                </a:lnTo>
                <a:lnTo>
                  <a:pt x="206491" y="75285"/>
                </a:lnTo>
                <a:close/>
                <a:moveTo>
                  <a:pt x="218674" y="75285"/>
                </a:moveTo>
                <a:lnTo>
                  <a:pt x="218674" y="81219"/>
                </a:lnTo>
                <a:lnTo>
                  <a:pt x="212739" y="81219"/>
                </a:lnTo>
                <a:lnTo>
                  <a:pt x="212739" y="75285"/>
                </a:lnTo>
                <a:close/>
                <a:moveTo>
                  <a:pt x="224921" y="75285"/>
                </a:moveTo>
                <a:lnTo>
                  <a:pt x="224921" y="81219"/>
                </a:lnTo>
                <a:lnTo>
                  <a:pt x="218987" y="81219"/>
                </a:lnTo>
                <a:lnTo>
                  <a:pt x="218987" y="75285"/>
                </a:lnTo>
                <a:close/>
                <a:moveTo>
                  <a:pt x="231170" y="75285"/>
                </a:moveTo>
                <a:lnTo>
                  <a:pt x="231170" y="81219"/>
                </a:lnTo>
                <a:lnTo>
                  <a:pt x="225234" y="81219"/>
                </a:lnTo>
                <a:lnTo>
                  <a:pt x="225234" y="75285"/>
                </a:lnTo>
                <a:close/>
                <a:moveTo>
                  <a:pt x="237417" y="75285"/>
                </a:moveTo>
                <a:lnTo>
                  <a:pt x="237417" y="81219"/>
                </a:lnTo>
                <a:lnTo>
                  <a:pt x="231481" y="81219"/>
                </a:lnTo>
                <a:lnTo>
                  <a:pt x="231481" y="75285"/>
                </a:lnTo>
                <a:close/>
                <a:moveTo>
                  <a:pt x="243664" y="75285"/>
                </a:moveTo>
                <a:lnTo>
                  <a:pt x="243664" y="81219"/>
                </a:lnTo>
                <a:lnTo>
                  <a:pt x="237729" y="81219"/>
                </a:lnTo>
                <a:lnTo>
                  <a:pt x="237729" y="75285"/>
                </a:lnTo>
                <a:close/>
                <a:moveTo>
                  <a:pt x="249911" y="75285"/>
                </a:moveTo>
                <a:lnTo>
                  <a:pt x="249911" y="81219"/>
                </a:lnTo>
                <a:lnTo>
                  <a:pt x="243977" y="81219"/>
                </a:lnTo>
                <a:lnTo>
                  <a:pt x="243977" y="75285"/>
                </a:lnTo>
                <a:close/>
                <a:moveTo>
                  <a:pt x="256161" y="75285"/>
                </a:moveTo>
                <a:lnTo>
                  <a:pt x="256161" y="81219"/>
                </a:lnTo>
                <a:lnTo>
                  <a:pt x="250225" y="81219"/>
                </a:lnTo>
                <a:lnTo>
                  <a:pt x="250225" y="75285"/>
                </a:lnTo>
                <a:close/>
                <a:moveTo>
                  <a:pt x="262409" y="75285"/>
                </a:moveTo>
                <a:lnTo>
                  <a:pt x="262409" y="81219"/>
                </a:lnTo>
                <a:lnTo>
                  <a:pt x="256474" y="81219"/>
                </a:lnTo>
                <a:lnTo>
                  <a:pt x="256474" y="75285"/>
                </a:lnTo>
                <a:close/>
                <a:moveTo>
                  <a:pt x="268656" y="75285"/>
                </a:moveTo>
                <a:lnTo>
                  <a:pt x="268656" y="81219"/>
                </a:lnTo>
                <a:lnTo>
                  <a:pt x="262721" y="81219"/>
                </a:lnTo>
                <a:lnTo>
                  <a:pt x="262721" y="75285"/>
                </a:lnTo>
                <a:close/>
                <a:moveTo>
                  <a:pt x="274904" y="75285"/>
                </a:moveTo>
                <a:lnTo>
                  <a:pt x="274904" y="81219"/>
                </a:lnTo>
                <a:lnTo>
                  <a:pt x="268968" y="81219"/>
                </a:lnTo>
                <a:lnTo>
                  <a:pt x="268968" y="75285"/>
                </a:lnTo>
                <a:close/>
                <a:moveTo>
                  <a:pt x="6251" y="81532"/>
                </a:moveTo>
                <a:lnTo>
                  <a:pt x="6251" y="87466"/>
                </a:lnTo>
                <a:lnTo>
                  <a:pt x="315" y="87466"/>
                </a:lnTo>
                <a:lnTo>
                  <a:pt x="315" y="81532"/>
                </a:lnTo>
                <a:close/>
                <a:moveTo>
                  <a:pt x="12498" y="81532"/>
                </a:moveTo>
                <a:lnTo>
                  <a:pt x="12498" y="87466"/>
                </a:lnTo>
                <a:lnTo>
                  <a:pt x="6562" y="87466"/>
                </a:lnTo>
                <a:lnTo>
                  <a:pt x="6562" y="81532"/>
                </a:lnTo>
                <a:close/>
                <a:moveTo>
                  <a:pt x="18745" y="81532"/>
                </a:moveTo>
                <a:lnTo>
                  <a:pt x="18745" y="87466"/>
                </a:lnTo>
                <a:lnTo>
                  <a:pt x="12810" y="87466"/>
                </a:lnTo>
                <a:lnTo>
                  <a:pt x="12810" y="81532"/>
                </a:lnTo>
                <a:close/>
                <a:moveTo>
                  <a:pt x="24992" y="81532"/>
                </a:moveTo>
                <a:lnTo>
                  <a:pt x="24992" y="87466"/>
                </a:lnTo>
                <a:lnTo>
                  <a:pt x="19058" y="87466"/>
                </a:lnTo>
                <a:lnTo>
                  <a:pt x="19058" y="81532"/>
                </a:lnTo>
                <a:close/>
                <a:moveTo>
                  <a:pt x="31242" y="81532"/>
                </a:moveTo>
                <a:lnTo>
                  <a:pt x="31242" y="87466"/>
                </a:lnTo>
                <a:lnTo>
                  <a:pt x="25305" y="87466"/>
                </a:lnTo>
                <a:lnTo>
                  <a:pt x="25305" y="81532"/>
                </a:lnTo>
                <a:close/>
                <a:moveTo>
                  <a:pt x="37489" y="81532"/>
                </a:moveTo>
                <a:lnTo>
                  <a:pt x="37489" y="87466"/>
                </a:lnTo>
                <a:lnTo>
                  <a:pt x="31553" y="87466"/>
                </a:lnTo>
                <a:lnTo>
                  <a:pt x="31553" y="81532"/>
                </a:lnTo>
                <a:close/>
                <a:moveTo>
                  <a:pt x="43737" y="81532"/>
                </a:moveTo>
                <a:lnTo>
                  <a:pt x="43737" y="87466"/>
                </a:lnTo>
                <a:lnTo>
                  <a:pt x="37802" y="87466"/>
                </a:lnTo>
                <a:lnTo>
                  <a:pt x="37802" y="81532"/>
                </a:lnTo>
                <a:close/>
                <a:moveTo>
                  <a:pt x="49985" y="81532"/>
                </a:moveTo>
                <a:lnTo>
                  <a:pt x="49985" y="87466"/>
                </a:lnTo>
                <a:lnTo>
                  <a:pt x="44049" y="87466"/>
                </a:lnTo>
                <a:lnTo>
                  <a:pt x="44049" y="81532"/>
                </a:lnTo>
                <a:close/>
                <a:moveTo>
                  <a:pt x="56232" y="81532"/>
                </a:moveTo>
                <a:lnTo>
                  <a:pt x="56232" y="87466"/>
                </a:lnTo>
                <a:lnTo>
                  <a:pt x="50296" y="87466"/>
                </a:lnTo>
                <a:lnTo>
                  <a:pt x="50296" y="81532"/>
                </a:lnTo>
                <a:close/>
                <a:moveTo>
                  <a:pt x="62480" y="81532"/>
                </a:moveTo>
                <a:lnTo>
                  <a:pt x="62480" y="87466"/>
                </a:lnTo>
                <a:lnTo>
                  <a:pt x="56545" y="87466"/>
                </a:lnTo>
                <a:lnTo>
                  <a:pt x="56545" y="81532"/>
                </a:lnTo>
                <a:close/>
                <a:moveTo>
                  <a:pt x="68727" y="81532"/>
                </a:moveTo>
                <a:lnTo>
                  <a:pt x="68727" y="87466"/>
                </a:lnTo>
                <a:lnTo>
                  <a:pt x="62792" y="87466"/>
                </a:lnTo>
                <a:lnTo>
                  <a:pt x="62792" y="81532"/>
                </a:lnTo>
                <a:close/>
                <a:moveTo>
                  <a:pt x="74975" y="81532"/>
                </a:moveTo>
                <a:lnTo>
                  <a:pt x="74975" y="87466"/>
                </a:lnTo>
                <a:lnTo>
                  <a:pt x="69039" y="87466"/>
                </a:lnTo>
                <a:lnTo>
                  <a:pt x="69039" y="81532"/>
                </a:lnTo>
                <a:close/>
                <a:moveTo>
                  <a:pt x="81223" y="81532"/>
                </a:moveTo>
                <a:lnTo>
                  <a:pt x="81223" y="87466"/>
                </a:lnTo>
                <a:lnTo>
                  <a:pt x="75286" y="87466"/>
                </a:lnTo>
                <a:lnTo>
                  <a:pt x="75286" y="81532"/>
                </a:lnTo>
                <a:close/>
                <a:moveTo>
                  <a:pt x="87470" y="81532"/>
                </a:moveTo>
                <a:lnTo>
                  <a:pt x="87470" y="87466"/>
                </a:lnTo>
                <a:lnTo>
                  <a:pt x="81535" y="87466"/>
                </a:lnTo>
                <a:lnTo>
                  <a:pt x="81535" y="81532"/>
                </a:lnTo>
                <a:close/>
                <a:moveTo>
                  <a:pt x="93718" y="81532"/>
                </a:moveTo>
                <a:lnTo>
                  <a:pt x="93718" y="87466"/>
                </a:lnTo>
                <a:lnTo>
                  <a:pt x="87784" y="87466"/>
                </a:lnTo>
                <a:lnTo>
                  <a:pt x="87784" y="81532"/>
                </a:lnTo>
                <a:close/>
                <a:moveTo>
                  <a:pt x="99967" y="81532"/>
                </a:moveTo>
                <a:lnTo>
                  <a:pt x="99967" y="87466"/>
                </a:lnTo>
                <a:lnTo>
                  <a:pt x="94031" y="87466"/>
                </a:lnTo>
                <a:lnTo>
                  <a:pt x="94031" y="81532"/>
                </a:lnTo>
                <a:close/>
                <a:moveTo>
                  <a:pt x="106214" y="81532"/>
                </a:moveTo>
                <a:lnTo>
                  <a:pt x="106214" y="87466"/>
                </a:lnTo>
                <a:lnTo>
                  <a:pt x="100278" y="87466"/>
                </a:lnTo>
                <a:lnTo>
                  <a:pt x="100278" y="81532"/>
                </a:lnTo>
                <a:close/>
                <a:moveTo>
                  <a:pt x="112461" y="81532"/>
                </a:moveTo>
                <a:lnTo>
                  <a:pt x="112461" y="87466"/>
                </a:lnTo>
                <a:lnTo>
                  <a:pt x="106527" y="87466"/>
                </a:lnTo>
                <a:lnTo>
                  <a:pt x="106527" y="81532"/>
                </a:lnTo>
                <a:close/>
                <a:moveTo>
                  <a:pt x="118710" y="81532"/>
                </a:moveTo>
                <a:lnTo>
                  <a:pt x="118710" y="87466"/>
                </a:lnTo>
                <a:lnTo>
                  <a:pt x="112774" y="87466"/>
                </a:lnTo>
                <a:lnTo>
                  <a:pt x="112774" y="81532"/>
                </a:lnTo>
                <a:close/>
                <a:moveTo>
                  <a:pt x="124957" y="81532"/>
                </a:moveTo>
                <a:lnTo>
                  <a:pt x="124957" y="87466"/>
                </a:lnTo>
                <a:lnTo>
                  <a:pt x="119021" y="87466"/>
                </a:lnTo>
                <a:lnTo>
                  <a:pt x="119021" y="81532"/>
                </a:lnTo>
                <a:close/>
                <a:moveTo>
                  <a:pt x="131204" y="81532"/>
                </a:moveTo>
                <a:lnTo>
                  <a:pt x="131204" y="87466"/>
                </a:lnTo>
                <a:lnTo>
                  <a:pt x="125270" y="87466"/>
                </a:lnTo>
                <a:lnTo>
                  <a:pt x="125270" y="81532"/>
                </a:lnTo>
                <a:close/>
                <a:moveTo>
                  <a:pt x="137451" y="81532"/>
                </a:moveTo>
                <a:lnTo>
                  <a:pt x="137451" y="87466"/>
                </a:lnTo>
                <a:lnTo>
                  <a:pt x="131517" y="87466"/>
                </a:lnTo>
                <a:lnTo>
                  <a:pt x="131517" y="81532"/>
                </a:lnTo>
                <a:close/>
                <a:moveTo>
                  <a:pt x="143702" y="81532"/>
                </a:moveTo>
                <a:lnTo>
                  <a:pt x="143702" y="87466"/>
                </a:lnTo>
                <a:lnTo>
                  <a:pt x="137766" y="87466"/>
                </a:lnTo>
                <a:lnTo>
                  <a:pt x="137766" y="81532"/>
                </a:lnTo>
                <a:close/>
                <a:moveTo>
                  <a:pt x="149949" y="81532"/>
                </a:moveTo>
                <a:lnTo>
                  <a:pt x="149949" y="87466"/>
                </a:lnTo>
                <a:lnTo>
                  <a:pt x="144015" y="87466"/>
                </a:lnTo>
                <a:lnTo>
                  <a:pt x="144015" y="81532"/>
                </a:lnTo>
                <a:close/>
                <a:moveTo>
                  <a:pt x="156196" y="81532"/>
                </a:moveTo>
                <a:lnTo>
                  <a:pt x="156196" y="87466"/>
                </a:lnTo>
                <a:lnTo>
                  <a:pt x="150262" y="87466"/>
                </a:lnTo>
                <a:lnTo>
                  <a:pt x="150262" y="81532"/>
                </a:lnTo>
                <a:close/>
                <a:moveTo>
                  <a:pt x="162445" y="81532"/>
                </a:moveTo>
                <a:lnTo>
                  <a:pt x="162445" y="87466"/>
                </a:lnTo>
                <a:lnTo>
                  <a:pt x="156509" y="87466"/>
                </a:lnTo>
                <a:lnTo>
                  <a:pt x="156509" y="81532"/>
                </a:lnTo>
                <a:close/>
                <a:moveTo>
                  <a:pt x="168692" y="81532"/>
                </a:moveTo>
                <a:lnTo>
                  <a:pt x="168692" y="87466"/>
                </a:lnTo>
                <a:lnTo>
                  <a:pt x="162756" y="87466"/>
                </a:lnTo>
                <a:lnTo>
                  <a:pt x="162756" y="81532"/>
                </a:lnTo>
                <a:close/>
                <a:moveTo>
                  <a:pt x="174939" y="81532"/>
                </a:moveTo>
                <a:lnTo>
                  <a:pt x="174939" y="87466"/>
                </a:lnTo>
                <a:lnTo>
                  <a:pt x="169005" y="87466"/>
                </a:lnTo>
                <a:lnTo>
                  <a:pt x="169005" y="81532"/>
                </a:lnTo>
                <a:close/>
                <a:moveTo>
                  <a:pt x="181186" y="81532"/>
                </a:moveTo>
                <a:lnTo>
                  <a:pt x="181186" y="87466"/>
                </a:lnTo>
                <a:lnTo>
                  <a:pt x="175252" y="87466"/>
                </a:lnTo>
                <a:lnTo>
                  <a:pt x="175252" y="81532"/>
                </a:lnTo>
                <a:close/>
                <a:moveTo>
                  <a:pt x="187435" y="81532"/>
                </a:moveTo>
                <a:lnTo>
                  <a:pt x="187435" y="87466"/>
                </a:lnTo>
                <a:lnTo>
                  <a:pt x="181499" y="87466"/>
                </a:lnTo>
                <a:lnTo>
                  <a:pt x="181499" y="81532"/>
                </a:lnTo>
                <a:close/>
                <a:moveTo>
                  <a:pt x="193684" y="81532"/>
                </a:moveTo>
                <a:lnTo>
                  <a:pt x="193684" y="87466"/>
                </a:lnTo>
                <a:lnTo>
                  <a:pt x="187749" y="87466"/>
                </a:lnTo>
                <a:lnTo>
                  <a:pt x="187749" y="81532"/>
                </a:lnTo>
                <a:close/>
                <a:moveTo>
                  <a:pt x="199931" y="81532"/>
                </a:moveTo>
                <a:lnTo>
                  <a:pt x="199931" y="87466"/>
                </a:lnTo>
                <a:lnTo>
                  <a:pt x="193996" y="87466"/>
                </a:lnTo>
                <a:lnTo>
                  <a:pt x="193996" y="81532"/>
                </a:lnTo>
                <a:close/>
                <a:moveTo>
                  <a:pt x="206180" y="81532"/>
                </a:moveTo>
                <a:lnTo>
                  <a:pt x="206180" y="87466"/>
                </a:lnTo>
                <a:lnTo>
                  <a:pt x="200244" y="87466"/>
                </a:lnTo>
                <a:lnTo>
                  <a:pt x="200244" y="81532"/>
                </a:lnTo>
                <a:close/>
                <a:moveTo>
                  <a:pt x="212427" y="81532"/>
                </a:moveTo>
                <a:lnTo>
                  <a:pt x="212427" y="87466"/>
                </a:lnTo>
                <a:lnTo>
                  <a:pt x="206491" y="87466"/>
                </a:lnTo>
                <a:lnTo>
                  <a:pt x="206491" y="81532"/>
                </a:lnTo>
                <a:close/>
                <a:moveTo>
                  <a:pt x="218674" y="81532"/>
                </a:moveTo>
                <a:lnTo>
                  <a:pt x="218674" y="87466"/>
                </a:lnTo>
                <a:lnTo>
                  <a:pt x="212739" y="87466"/>
                </a:lnTo>
                <a:lnTo>
                  <a:pt x="212739" y="81532"/>
                </a:lnTo>
                <a:close/>
                <a:moveTo>
                  <a:pt x="224921" y="81532"/>
                </a:moveTo>
                <a:lnTo>
                  <a:pt x="224921" y="87466"/>
                </a:lnTo>
                <a:lnTo>
                  <a:pt x="218987" y="87466"/>
                </a:lnTo>
                <a:lnTo>
                  <a:pt x="218987" y="81532"/>
                </a:lnTo>
                <a:close/>
                <a:moveTo>
                  <a:pt x="231170" y="81532"/>
                </a:moveTo>
                <a:lnTo>
                  <a:pt x="231170" y="87466"/>
                </a:lnTo>
                <a:lnTo>
                  <a:pt x="225234" y="87466"/>
                </a:lnTo>
                <a:lnTo>
                  <a:pt x="225234" y="81532"/>
                </a:lnTo>
                <a:close/>
                <a:moveTo>
                  <a:pt x="237417" y="81532"/>
                </a:moveTo>
                <a:lnTo>
                  <a:pt x="237417" y="87466"/>
                </a:lnTo>
                <a:lnTo>
                  <a:pt x="231481" y="87466"/>
                </a:lnTo>
                <a:lnTo>
                  <a:pt x="231481" y="81532"/>
                </a:lnTo>
                <a:close/>
                <a:moveTo>
                  <a:pt x="243664" y="81532"/>
                </a:moveTo>
                <a:lnTo>
                  <a:pt x="243664" y="87466"/>
                </a:lnTo>
                <a:lnTo>
                  <a:pt x="237729" y="87466"/>
                </a:lnTo>
                <a:lnTo>
                  <a:pt x="237729" y="81532"/>
                </a:lnTo>
                <a:close/>
                <a:moveTo>
                  <a:pt x="249911" y="81532"/>
                </a:moveTo>
                <a:lnTo>
                  <a:pt x="249911" y="87466"/>
                </a:lnTo>
                <a:lnTo>
                  <a:pt x="243977" y="87466"/>
                </a:lnTo>
                <a:lnTo>
                  <a:pt x="243977" y="81532"/>
                </a:lnTo>
                <a:close/>
                <a:moveTo>
                  <a:pt x="256161" y="81532"/>
                </a:moveTo>
                <a:lnTo>
                  <a:pt x="256161" y="87466"/>
                </a:lnTo>
                <a:lnTo>
                  <a:pt x="250225" y="87466"/>
                </a:lnTo>
                <a:lnTo>
                  <a:pt x="250225" y="81532"/>
                </a:lnTo>
                <a:close/>
                <a:moveTo>
                  <a:pt x="262409" y="81532"/>
                </a:moveTo>
                <a:lnTo>
                  <a:pt x="262409" y="87466"/>
                </a:lnTo>
                <a:lnTo>
                  <a:pt x="256474" y="87466"/>
                </a:lnTo>
                <a:lnTo>
                  <a:pt x="256474" y="81532"/>
                </a:lnTo>
                <a:close/>
                <a:moveTo>
                  <a:pt x="268656" y="81532"/>
                </a:moveTo>
                <a:lnTo>
                  <a:pt x="268656" y="87466"/>
                </a:lnTo>
                <a:lnTo>
                  <a:pt x="262721" y="87466"/>
                </a:lnTo>
                <a:lnTo>
                  <a:pt x="262721" y="81532"/>
                </a:lnTo>
                <a:close/>
                <a:moveTo>
                  <a:pt x="274904" y="81532"/>
                </a:moveTo>
                <a:lnTo>
                  <a:pt x="274904" y="87466"/>
                </a:lnTo>
                <a:lnTo>
                  <a:pt x="268968" y="87466"/>
                </a:lnTo>
                <a:lnTo>
                  <a:pt x="268968" y="81532"/>
                </a:lnTo>
                <a:close/>
                <a:moveTo>
                  <a:pt x="6251" y="87779"/>
                </a:moveTo>
                <a:lnTo>
                  <a:pt x="6251" y="93713"/>
                </a:lnTo>
                <a:lnTo>
                  <a:pt x="315" y="93713"/>
                </a:lnTo>
                <a:lnTo>
                  <a:pt x="315" y="87779"/>
                </a:lnTo>
                <a:close/>
                <a:moveTo>
                  <a:pt x="12498" y="87779"/>
                </a:moveTo>
                <a:lnTo>
                  <a:pt x="12498" y="93713"/>
                </a:lnTo>
                <a:lnTo>
                  <a:pt x="6562" y="93713"/>
                </a:lnTo>
                <a:lnTo>
                  <a:pt x="6562" y="87779"/>
                </a:lnTo>
                <a:close/>
                <a:moveTo>
                  <a:pt x="18745" y="87779"/>
                </a:moveTo>
                <a:lnTo>
                  <a:pt x="18745" y="93713"/>
                </a:lnTo>
                <a:lnTo>
                  <a:pt x="12810" y="93713"/>
                </a:lnTo>
                <a:lnTo>
                  <a:pt x="12810" y="87779"/>
                </a:lnTo>
                <a:close/>
                <a:moveTo>
                  <a:pt x="24992" y="87779"/>
                </a:moveTo>
                <a:lnTo>
                  <a:pt x="24992" y="93713"/>
                </a:lnTo>
                <a:lnTo>
                  <a:pt x="19058" y="93713"/>
                </a:lnTo>
                <a:lnTo>
                  <a:pt x="19058" y="87779"/>
                </a:lnTo>
                <a:close/>
                <a:moveTo>
                  <a:pt x="31242" y="87779"/>
                </a:moveTo>
                <a:lnTo>
                  <a:pt x="31242" y="93713"/>
                </a:lnTo>
                <a:lnTo>
                  <a:pt x="25305" y="93713"/>
                </a:lnTo>
                <a:lnTo>
                  <a:pt x="25305" y="87779"/>
                </a:lnTo>
                <a:close/>
                <a:moveTo>
                  <a:pt x="37489" y="87779"/>
                </a:moveTo>
                <a:lnTo>
                  <a:pt x="37489" y="93713"/>
                </a:lnTo>
                <a:lnTo>
                  <a:pt x="31553" y="93713"/>
                </a:lnTo>
                <a:lnTo>
                  <a:pt x="31553" y="87779"/>
                </a:lnTo>
                <a:close/>
                <a:moveTo>
                  <a:pt x="43737" y="87779"/>
                </a:moveTo>
                <a:lnTo>
                  <a:pt x="43737" y="93713"/>
                </a:lnTo>
                <a:lnTo>
                  <a:pt x="37802" y="93713"/>
                </a:lnTo>
                <a:lnTo>
                  <a:pt x="37802" y="87779"/>
                </a:lnTo>
                <a:close/>
                <a:moveTo>
                  <a:pt x="49985" y="87779"/>
                </a:moveTo>
                <a:lnTo>
                  <a:pt x="49985" y="93713"/>
                </a:lnTo>
                <a:lnTo>
                  <a:pt x="44049" y="93713"/>
                </a:lnTo>
                <a:lnTo>
                  <a:pt x="44049" y="87779"/>
                </a:lnTo>
                <a:close/>
                <a:moveTo>
                  <a:pt x="56232" y="87779"/>
                </a:moveTo>
                <a:lnTo>
                  <a:pt x="56232" y="93713"/>
                </a:lnTo>
                <a:lnTo>
                  <a:pt x="50296" y="93713"/>
                </a:lnTo>
                <a:lnTo>
                  <a:pt x="50296" y="87779"/>
                </a:lnTo>
                <a:close/>
                <a:moveTo>
                  <a:pt x="62480" y="87779"/>
                </a:moveTo>
                <a:lnTo>
                  <a:pt x="62480" y="93713"/>
                </a:lnTo>
                <a:lnTo>
                  <a:pt x="56545" y="93713"/>
                </a:lnTo>
                <a:lnTo>
                  <a:pt x="56545" y="87779"/>
                </a:lnTo>
                <a:close/>
                <a:moveTo>
                  <a:pt x="68727" y="87779"/>
                </a:moveTo>
                <a:lnTo>
                  <a:pt x="68727" y="93713"/>
                </a:lnTo>
                <a:lnTo>
                  <a:pt x="62792" y="93713"/>
                </a:lnTo>
                <a:lnTo>
                  <a:pt x="62792" y="87779"/>
                </a:lnTo>
                <a:close/>
                <a:moveTo>
                  <a:pt x="74975" y="87779"/>
                </a:moveTo>
                <a:lnTo>
                  <a:pt x="74975" y="93713"/>
                </a:lnTo>
                <a:lnTo>
                  <a:pt x="69039" y="93713"/>
                </a:lnTo>
                <a:lnTo>
                  <a:pt x="69039" y="87779"/>
                </a:lnTo>
                <a:close/>
                <a:moveTo>
                  <a:pt x="81223" y="87779"/>
                </a:moveTo>
                <a:lnTo>
                  <a:pt x="81223" y="93713"/>
                </a:lnTo>
                <a:lnTo>
                  <a:pt x="75286" y="93713"/>
                </a:lnTo>
                <a:lnTo>
                  <a:pt x="75286" y="87779"/>
                </a:lnTo>
                <a:close/>
                <a:moveTo>
                  <a:pt x="87470" y="87779"/>
                </a:moveTo>
                <a:lnTo>
                  <a:pt x="87470" y="93713"/>
                </a:lnTo>
                <a:lnTo>
                  <a:pt x="81535" y="93713"/>
                </a:lnTo>
                <a:lnTo>
                  <a:pt x="81535" y="87779"/>
                </a:lnTo>
                <a:close/>
                <a:moveTo>
                  <a:pt x="93718" y="87779"/>
                </a:moveTo>
                <a:lnTo>
                  <a:pt x="93718" y="93713"/>
                </a:lnTo>
                <a:lnTo>
                  <a:pt x="87784" y="93713"/>
                </a:lnTo>
                <a:lnTo>
                  <a:pt x="87784" y="87779"/>
                </a:lnTo>
                <a:close/>
                <a:moveTo>
                  <a:pt x="162445" y="87779"/>
                </a:moveTo>
                <a:lnTo>
                  <a:pt x="162445" y="93713"/>
                </a:lnTo>
                <a:lnTo>
                  <a:pt x="156509" y="93713"/>
                </a:lnTo>
                <a:lnTo>
                  <a:pt x="156509" y="87779"/>
                </a:lnTo>
                <a:close/>
                <a:moveTo>
                  <a:pt x="168692" y="87779"/>
                </a:moveTo>
                <a:lnTo>
                  <a:pt x="168692" y="93713"/>
                </a:lnTo>
                <a:lnTo>
                  <a:pt x="162756" y="93713"/>
                </a:lnTo>
                <a:lnTo>
                  <a:pt x="162756" y="87779"/>
                </a:lnTo>
                <a:close/>
                <a:moveTo>
                  <a:pt x="174939" y="87779"/>
                </a:moveTo>
                <a:lnTo>
                  <a:pt x="174939" y="93713"/>
                </a:lnTo>
                <a:lnTo>
                  <a:pt x="169005" y="93713"/>
                </a:lnTo>
                <a:lnTo>
                  <a:pt x="169005" y="87779"/>
                </a:lnTo>
                <a:close/>
                <a:moveTo>
                  <a:pt x="181186" y="87779"/>
                </a:moveTo>
                <a:lnTo>
                  <a:pt x="181186" y="93713"/>
                </a:lnTo>
                <a:lnTo>
                  <a:pt x="175252" y="93713"/>
                </a:lnTo>
                <a:lnTo>
                  <a:pt x="175252" y="87779"/>
                </a:lnTo>
                <a:close/>
                <a:moveTo>
                  <a:pt x="187435" y="87779"/>
                </a:moveTo>
                <a:lnTo>
                  <a:pt x="187435" y="93713"/>
                </a:lnTo>
                <a:lnTo>
                  <a:pt x="181499" y="93713"/>
                </a:lnTo>
                <a:lnTo>
                  <a:pt x="181499" y="87779"/>
                </a:lnTo>
                <a:close/>
                <a:moveTo>
                  <a:pt x="193684" y="87779"/>
                </a:moveTo>
                <a:lnTo>
                  <a:pt x="193684" y="93713"/>
                </a:lnTo>
                <a:lnTo>
                  <a:pt x="187749" y="93713"/>
                </a:lnTo>
                <a:lnTo>
                  <a:pt x="187749" y="87779"/>
                </a:lnTo>
                <a:close/>
                <a:moveTo>
                  <a:pt x="199931" y="87779"/>
                </a:moveTo>
                <a:lnTo>
                  <a:pt x="199931" y="93713"/>
                </a:lnTo>
                <a:lnTo>
                  <a:pt x="193996" y="93713"/>
                </a:lnTo>
                <a:lnTo>
                  <a:pt x="193996" y="87779"/>
                </a:lnTo>
                <a:close/>
                <a:moveTo>
                  <a:pt x="206180" y="87779"/>
                </a:moveTo>
                <a:lnTo>
                  <a:pt x="206180" y="93713"/>
                </a:lnTo>
                <a:lnTo>
                  <a:pt x="200244" y="93713"/>
                </a:lnTo>
                <a:lnTo>
                  <a:pt x="200244" y="87779"/>
                </a:lnTo>
                <a:close/>
                <a:moveTo>
                  <a:pt x="212427" y="87779"/>
                </a:moveTo>
                <a:lnTo>
                  <a:pt x="212427" y="93713"/>
                </a:lnTo>
                <a:lnTo>
                  <a:pt x="206491" y="93713"/>
                </a:lnTo>
                <a:lnTo>
                  <a:pt x="206491" y="87779"/>
                </a:lnTo>
                <a:close/>
                <a:moveTo>
                  <a:pt x="99967" y="87781"/>
                </a:moveTo>
                <a:lnTo>
                  <a:pt x="99967" y="93717"/>
                </a:lnTo>
                <a:lnTo>
                  <a:pt x="94031" y="93717"/>
                </a:lnTo>
                <a:lnTo>
                  <a:pt x="94031" y="87781"/>
                </a:lnTo>
                <a:close/>
                <a:moveTo>
                  <a:pt x="106214" y="87781"/>
                </a:moveTo>
                <a:lnTo>
                  <a:pt x="106214" y="93717"/>
                </a:lnTo>
                <a:lnTo>
                  <a:pt x="100278" y="93717"/>
                </a:lnTo>
                <a:lnTo>
                  <a:pt x="100278" y="87781"/>
                </a:lnTo>
                <a:close/>
                <a:moveTo>
                  <a:pt x="112461" y="87781"/>
                </a:moveTo>
                <a:lnTo>
                  <a:pt x="112461" y="93717"/>
                </a:lnTo>
                <a:lnTo>
                  <a:pt x="106527" y="93717"/>
                </a:lnTo>
                <a:lnTo>
                  <a:pt x="106527" y="87781"/>
                </a:lnTo>
                <a:close/>
                <a:moveTo>
                  <a:pt x="118710" y="87781"/>
                </a:moveTo>
                <a:lnTo>
                  <a:pt x="118710" y="93717"/>
                </a:lnTo>
                <a:lnTo>
                  <a:pt x="112774" y="93717"/>
                </a:lnTo>
                <a:lnTo>
                  <a:pt x="112774" y="87781"/>
                </a:lnTo>
                <a:close/>
                <a:moveTo>
                  <a:pt x="124957" y="87781"/>
                </a:moveTo>
                <a:lnTo>
                  <a:pt x="124957" y="93717"/>
                </a:lnTo>
                <a:lnTo>
                  <a:pt x="119021" y="93717"/>
                </a:lnTo>
                <a:lnTo>
                  <a:pt x="119021" y="87781"/>
                </a:lnTo>
                <a:close/>
                <a:moveTo>
                  <a:pt x="131204" y="87781"/>
                </a:moveTo>
                <a:lnTo>
                  <a:pt x="131204" y="93717"/>
                </a:lnTo>
                <a:lnTo>
                  <a:pt x="125270" y="93717"/>
                </a:lnTo>
                <a:lnTo>
                  <a:pt x="125270" y="87781"/>
                </a:lnTo>
                <a:close/>
                <a:moveTo>
                  <a:pt x="137451" y="87781"/>
                </a:moveTo>
                <a:lnTo>
                  <a:pt x="137451" y="93717"/>
                </a:lnTo>
                <a:lnTo>
                  <a:pt x="131517" y="93717"/>
                </a:lnTo>
                <a:lnTo>
                  <a:pt x="131517" y="87781"/>
                </a:lnTo>
                <a:close/>
                <a:moveTo>
                  <a:pt x="143702" y="87781"/>
                </a:moveTo>
                <a:lnTo>
                  <a:pt x="143702" y="93717"/>
                </a:lnTo>
                <a:lnTo>
                  <a:pt x="137766" y="93717"/>
                </a:lnTo>
                <a:lnTo>
                  <a:pt x="137766" y="87781"/>
                </a:lnTo>
                <a:close/>
                <a:moveTo>
                  <a:pt x="149949" y="87781"/>
                </a:moveTo>
                <a:lnTo>
                  <a:pt x="149949" y="93717"/>
                </a:lnTo>
                <a:lnTo>
                  <a:pt x="144015" y="93717"/>
                </a:lnTo>
                <a:lnTo>
                  <a:pt x="144015" y="87781"/>
                </a:lnTo>
                <a:close/>
                <a:moveTo>
                  <a:pt x="156196" y="87781"/>
                </a:moveTo>
                <a:lnTo>
                  <a:pt x="156196" y="93717"/>
                </a:lnTo>
                <a:lnTo>
                  <a:pt x="150262" y="93717"/>
                </a:lnTo>
                <a:lnTo>
                  <a:pt x="150262" y="87781"/>
                </a:lnTo>
                <a:close/>
                <a:moveTo>
                  <a:pt x="218674" y="87781"/>
                </a:moveTo>
                <a:lnTo>
                  <a:pt x="218674" y="93717"/>
                </a:lnTo>
                <a:lnTo>
                  <a:pt x="212739" y="93717"/>
                </a:lnTo>
                <a:lnTo>
                  <a:pt x="212739" y="87781"/>
                </a:lnTo>
                <a:close/>
                <a:moveTo>
                  <a:pt x="224921" y="87781"/>
                </a:moveTo>
                <a:lnTo>
                  <a:pt x="224921" y="93717"/>
                </a:lnTo>
                <a:lnTo>
                  <a:pt x="218987" y="93717"/>
                </a:lnTo>
                <a:lnTo>
                  <a:pt x="218987" y="87781"/>
                </a:lnTo>
                <a:close/>
                <a:moveTo>
                  <a:pt x="231170" y="87781"/>
                </a:moveTo>
                <a:lnTo>
                  <a:pt x="231170" y="93717"/>
                </a:lnTo>
                <a:lnTo>
                  <a:pt x="225234" y="93717"/>
                </a:lnTo>
                <a:lnTo>
                  <a:pt x="225234" y="87781"/>
                </a:lnTo>
                <a:close/>
                <a:moveTo>
                  <a:pt x="237417" y="87781"/>
                </a:moveTo>
                <a:lnTo>
                  <a:pt x="237417" y="93717"/>
                </a:lnTo>
                <a:lnTo>
                  <a:pt x="231481" y="93717"/>
                </a:lnTo>
                <a:lnTo>
                  <a:pt x="231481" y="87781"/>
                </a:lnTo>
                <a:close/>
                <a:moveTo>
                  <a:pt x="243664" y="87781"/>
                </a:moveTo>
                <a:lnTo>
                  <a:pt x="243664" y="93717"/>
                </a:lnTo>
                <a:lnTo>
                  <a:pt x="237729" y="93717"/>
                </a:lnTo>
                <a:lnTo>
                  <a:pt x="237729" y="87781"/>
                </a:lnTo>
                <a:close/>
                <a:moveTo>
                  <a:pt x="249911" y="87781"/>
                </a:moveTo>
                <a:lnTo>
                  <a:pt x="249911" y="93717"/>
                </a:lnTo>
                <a:lnTo>
                  <a:pt x="243977" y="93717"/>
                </a:lnTo>
                <a:lnTo>
                  <a:pt x="243977" y="87781"/>
                </a:lnTo>
                <a:close/>
                <a:moveTo>
                  <a:pt x="256161" y="87781"/>
                </a:moveTo>
                <a:lnTo>
                  <a:pt x="256161" y="93717"/>
                </a:lnTo>
                <a:lnTo>
                  <a:pt x="250225" y="93717"/>
                </a:lnTo>
                <a:lnTo>
                  <a:pt x="250225" y="87781"/>
                </a:lnTo>
                <a:close/>
                <a:moveTo>
                  <a:pt x="262409" y="87781"/>
                </a:moveTo>
                <a:lnTo>
                  <a:pt x="262409" y="93717"/>
                </a:lnTo>
                <a:lnTo>
                  <a:pt x="256474" y="93717"/>
                </a:lnTo>
                <a:lnTo>
                  <a:pt x="256474" y="87781"/>
                </a:lnTo>
                <a:close/>
                <a:moveTo>
                  <a:pt x="268656" y="87781"/>
                </a:moveTo>
                <a:lnTo>
                  <a:pt x="268656" y="93717"/>
                </a:lnTo>
                <a:lnTo>
                  <a:pt x="262721" y="93717"/>
                </a:lnTo>
                <a:lnTo>
                  <a:pt x="262721" y="87781"/>
                </a:lnTo>
                <a:close/>
                <a:moveTo>
                  <a:pt x="274904" y="87781"/>
                </a:moveTo>
                <a:lnTo>
                  <a:pt x="274904" y="93717"/>
                </a:lnTo>
                <a:lnTo>
                  <a:pt x="268968" y="93717"/>
                </a:lnTo>
                <a:lnTo>
                  <a:pt x="268968" y="87781"/>
                </a:lnTo>
                <a:close/>
                <a:moveTo>
                  <a:pt x="6251" y="94028"/>
                </a:moveTo>
                <a:lnTo>
                  <a:pt x="6251" y="99964"/>
                </a:lnTo>
                <a:lnTo>
                  <a:pt x="315" y="99964"/>
                </a:lnTo>
                <a:lnTo>
                  <a:pt x="315" y="94028"/>
                </a:lnTo>
                <a:close/>
                <a:moveTo>
                  <a:pt x="12498" y="94028"/>
                </a:moveTo>
                <a:lnTo>
                  <a:pt x="12498" y="99964"/>
                </a:lnTo>
                <a:lnTo>
                  <a:pt x="6562" y="99964"/>
                </a:lnTo>
                <a:lnTo>
                  <a:pt x="6562" y="94028"/>
                </a:lnTo>
                <a:close/>
                <a:moveTo>
                  <a:pt x="18745" y="94028"/>
                </a:moveTo>
                <a:lnTo>
                  <a:pt x="18745" y="99964"/>
                </a:lnTo>
                <a:lnTo>
                  <a:pt x="12810" y="99964"/>
                </a:lnTo>
                <a:lnTo>
                  <a:pt x="12810" y="94028"/>
                </a:lnTo>
                <a:close/>
                <a:moveTo>
                  <a:pt x="24992" y="94028"/>
                </a:moveTo>
                <a:lnTo>
                  <a:pt x="24992" y="99964"/>
                </a:lnTo>
                <a:lnTo>
                  <a:pt x="19058" y="99964"/>
                </a:lnTo>
                <a:lnTo>
                  <a:pt x="19058" y="94028"/>
                </a:lnTo>
                <a:close/>
                <a:moveTo>
                  <a:pt x="31242" y="94028"/>
                </a:moveTo>
                <a:lnTo>
                  <a:pt x="31242" y="99964"/>
                </a:lnTo>
                <a:lnTo>
                  <a:pt x="25305" y="99964"/>
                </a:lnTo>
                <a:lnTo>
                  <a:pt x="25305" y="94028"/>
                </a:lnTo>
                <a:close/>
                <a:moveTo>
                  <a:pt x="37489" y="94028"/>
                </a:moveTo>
                <a:lnTo>
                  <a:pt x="37489" y="99964"/>
                </a:lnTo>
                <a:lnTo>
                  <a:pt x="31553" y="99964"/>
                </a:lnTo>
                <a:lnTo>
                  <a:pt x="31553" y="94028"/>
                </a:lnTo>
                <a:close/>
                <a:moveTo>
                  <a:pt x="43737" y="94028"/>
                </a:moveTo>
                <a:lnTo>
                  <a:pt x="43737" y="99964"/>
                </a:lnTo>
                <a:lnTo>
                  <a:pt x="37802" y="99964"/>
                </a:lnTo>
                <a:lnTo>
                  <a:pt x="37802" y="94028"/>
                </a:lnTo>
                <a:close/>
                <a:moveTo>
                  <a:pt x="49985" y="94028"/>
                </a:moveTo>
                <a:lnTo>
                  <a:pt x="49985" y="99964"/>
                </a:lnTo>
                <a:lnTo>
                  <a:pt x="44049" y="99964"/>
                </a:lnTo>
                <a:lnTo>
                  <a:pt x="44049" y="94028"/>
                </a:lnTo>
                <a:close/>
                <a:moveTo>
                  <a:pt x="56232" y="94028"/>
                </a:moveTo>
                <a:lnTo>
                  <a:pt x="56232" y="99964"/>
                </a:lnTo>
                <a:lnTo>
                  <a:pt x="50296" y="99964"/>
                </a:lnTo>
                <a:lnTo>
                  <a:pt x="50296" y="94028"/>
                </a:lnTo>
                <a:close/>
                <a:moveTo>
                  <a:pt x="62480" y="94028"/>
                </a:moveTo>
                <a:lnTo>
                  <a:pt x="62480" y="99964"/>
                </a:lnTo>
                <a:lnTo>
                  <a:pt x="56545" y="99964"/>
                </a:lnTo>
                <a:lnTo>
                  <a:pt x="56545" y="94028"/>
                </a:lnTo>
                <a:close/>
                <a:moveTo>
                  <a:pt x="68727" y="94028"/>
                </a:moveTo>
                <a:lnTo>
                  <a:pt x="68727" y="99964"/>
                </a:lnTo>
                <a:lnTo>
                  <a:pt x="62792" y="99964"/>
                </a:lnTo>
                <a:lnTo>
                  <a:pt x="62792" y="94028"/>
                </a:lnTo>
                <a:close/>
                <a:moveTo>
                  <a:pt x="74975" y="94028"/>
                </a:moveTo>
                <a:lnTo>
                  <a:pt x="74975" y="99964"/>
                </a:lnTo>
                <a:lnTo>
                  <a:pt x="69039" y="99964"/>
                </a:lnTo>
                <a:lnTo>
                  <a:pt x="69039" y="94028"/>
                </a:lnTo>
                <a:close/>
                <a:moveTo>
                  <a:pt x="81223" y="94028"/>
                </a:moveTo>
                <a:lnTo>
                  <a:pt x="81223" y="99964"/>
                </a:lnTo>
                <a:lnTo>
                  <a:pt x="75286" y="99964"/>
                </a:lnTo>
                <a:lnTo>
                  <a:pt x="75286" y="94028"/>
                </a:lnTo>
                <a:close/>
                <a:moveTo>
                  <a:pt x="87470" y="94028"/>
                </a:moveTo>
                <a:lnTo>
                  <a:pt x="87470" y="99964"/>
                </a:lnTo>
                <a:lnTo>
                  <a:pt x="81535" y="99964"/>
                </a:lnTo>
                <a:lnTo>
                  <a:pt x="81535" y="94028"/>
                </a:lnTo>
                <a:close/>
                <a:moveTo>
                  <a:pt x="93718" y="94028"/>
                </a:moveTo>
                <a:lnTo>
                  <a:pt x="93718" y="99964"/>
                </a:lnTo>
                <a:lnTo>
                  <a:pt x="87784" y="99964"/>
                </a:lnTo>
                <a:lnTo>
                  <a:pt x="87784" y="94028"/>
                </a:lnTo>
                <a:close/>
                <a:moveTo>
                  <a:pt x="99967" y="94028"/>
                </a:moveTo>
                <a:lnTo>
                  <a:pt x="99967" y="99964"/>
                </a:lnTo>
                <a:lnTo>
                  <a:pt x="94031" y="99964"/>
                </a:lnTo>
                <a:lnTo>
                  <a:pt x="94031" y="94028"/>
                </a:lnTo>
                <a:close/>
                <a:moveTo>
                  <a:pt x="106214" y="94029"/>
                </a:moveTo>
                <a:lnTo>
                  <a:pt x="106214" y="99964"/>
                </a:lnTo>
                <a:lnTo>
                  <a:pt x="100278" y="99964"/>
                </a:lnTo>
                <a:lnTo>
                  <a:pt x="100278" y="94029"/>
                </a:lnTo>
                <a:close/>
                <a:moveTo>
                  <a:pt x="112461" y="94029"/>
                </a:moveTo>
                <a:lnTo>
                  <a:pt x="112461" y="99964"/>
                </a:lnTo>
                <a:lnTo>
                  <a:pt x="106527" y="99964"/>
                </a:lnTo>
                <a:lnTo>
                  <a:pt x="106527" y="94029"/>
                </a:lnTo>
                <a:close/>
                <a:moveTo>
                  <a:pt x="118710" y="94029"/>
                </a:moveTo>
                <a:lnTo>
                  <a:pt x="118710" y="99964"/>
                </a:lnTo>
                <a:lnTo>
                  <a:pt x="112774" y="99964"/>
                </a:lnTo>
                <a:lnTo>
                  <a:pt x="112774" y="94029"/>
                </a:lnTo>
                <a:close/>
                <a:moveTo>
                  <a:pt x="124957" y="94029"/>
                </a:moveTo>
                <a:lnTo>
                  <a:pt x="124957" y="99964"/>
                </a:lnTo>
                <a:lnTo>
                  <a:pt x="119021" y="99964"/>
                </a:lnTo>
                <a:lnTo>
                  <a:pt x="119021" y="94029"/>
                </a:lnTo>
                <a:close/>
                <a:moveTo>
                  <a:pt x="131204" y="94029"/>
                </a:moveTo>
                <a:lnTo>
                  <a:pt x="131204" y="99964"/>
                </a:lnTo>
                <a:lnTo>
                  <a:pt x="125270" y="99964"/>
                </a:lnTo>
                <a:lnTo>
                  <a:pt x="125270" y="94029"/>
                </a:lnTo>
                <a:close/>
                <a:moveTo>
                  <a:pt x="137451" y="94029"/>
                </a:moveTo>
                <a:lnTo>
                  <a:pt x="137451" y="99964"/>
                </a:lnTo>
                <a:lnTo>
                  <a:pt x="131517" y="99964"/>
                </a:lnTo>
                <a:lnTo>
                  <a:pt x="131517" y="94029"/>
                </a:lnTo>
                <a:close/>
                <a:moveTo>
                  <a:pt x="143702" y="94029"/>
                </a:moveTo>
                <a:lnTo>
                  <a:pt x="143702" y="99964"/>
                </a:lnTo>
                <a:lnTo>
                  <a:pt x="137766" y="99964"/>
                </a:lnTo>
                <a:lnTo>
                  <a:pt x="137766" y="94029"/>
                </a:lnTo>
                <a:close/>
                <a:moveTo>
                  <a:pt x="149949" y="94029"/>
                </a:moveTo>
                <a:lnTo>
                  <a:pt x="149949" y="99964"/>
                </a:lnTo>
                <a:lnTo>
                  <a:pt x="144015" y="99964"/>
                </a:lnTo>
                <a:lnTo>
                  <a:pt x="144015" y="94029"/>
                </a:lnTo>
                <a:close/>
                <a:moveTo>
                  <a:pt x="156196" y="94029"/>
                </a:moveTo>
                <a:lnTo>
                  <a:pt x="156196" y="99964"/>
                </a:lnTo>
                <a:lnTo>
                  <a:pt x="150262" y="99964"/>
                </a:lnTo>
                <a:lnTo>
                  <a:pt x="150262" y="94029"/>
                </a:lnTo>
                <a:close/>
                <a:moveTo>
                  <a:pt x="162445" y="94028"/>
                </a:moveTo>
                <a:lnTo>
                  <a:pt x="162445" y="99964"/>
                </a:lnTo>
                <a:lnTo>
                  <a:pt x="156509" y="99964"/>
                </a:lnTo>
                <a:lnTo>
                  <a:pt x="156509" y="94028"/>
                </a:lnTo>
                <a:close/>
                <a:moveTo>
                  <a:pt x="168692" y="94028"/>
                </a:moveTo>
                <a:lnTo>
                  <a:pt x="168692" y="99964"/>
                </a:lnTo>
                <a:lnTo>
                  <a:pt x="162756" y="99964"/>
                </a:lnTo>
                <a:lnTo>
                  <a:pt x="162756" y="94028"/>
                </a:lnTo>
                <a:close/>
                <a:moveTo>
                  <a:pt x="174939" y="94028"/>
                </a:moveTo>
                <a:lnTo>
                  <a:pt x="174939" y="99964"/>
                </a:lnTo>
                <a:lnTo>
                  <a:pt x="169005" y="99964"/>
                </a:lnTo>
                <a:lnTo>
                  <a:pt x="169005" y="94028"/>
                </a:lnTo>
                <a:close/>
                <a:moveTo>
                  <a:pt x="181186" y="94028"/>
                </a:moveTo>
                <a:lnTo>
                  <a:pt x="181186" y="99964"/>
                </a:lnTo>
                <a:lnTo>
                  <a:pt x="175252" y="99964"/>
                </a:lnTo>
                <a:lnTo>
                  <a:pt x="175252" y="94028"/>
                </a:lnTo>
                <a:close/>
                <a:moveTo>
                  <a:pt x="187435" y="94028"/>
                </a:moveTo>
                <a:lnTo>
                  <a:pt x="187435" y="99964"/>
                </a:lnTo>
                <a:lnTo>
                  <a:pt x="181499" y="99964"/>
                </a:lnTo>
                <a:lnTo>
                  <a:pt x="181499" y="94028"/>
                </a:lnTo>
                <a:close/>
                <a:moveTo>
                  <a:pt x="193684" y="94028"/>
                </a:moveTo>
                <a:lnTo>
                  <a:pt x="193684" y="99964"/>
                </a:lnTo>
                <a:lnTo>
                  <a:pt x="187749" y="99964"/>
                </a:lnTo>
                <a:lnTo>
                  <a:pt x="187749" y="94028"/>
                </a:lnTo>
                <a:close/>
                <a:moveTo>
                  <a:pt x="199931" y="94028"/>
                </a:moveTo>
                <a:lnTo>
                  <a:pt x="199931" y="99964"/>
                </a:lnTo>
                <a:lnTo>
                  <a:pt x="193996" y="99964"/>
                </a:lnTo>
                <a:lnTo>
                  <a:pt x="193996" y="94028"/>
                </a:lnTo>
                <a:close/>
                <a:moveTo>
                  <a:pt x="206180" y="94028"/>
                </a:moveTo>
                <a:lnTo>
                  <a:pt x="206180" y="99964"/>
                </a:lnTo>
                <a:lnTo>
                  <a:pt x="200244" y="99964"/>
                </a:lnTo>
                <a:lnTo>
                  <a:pt x="200244" y="94028"/>
                </a:lnTo>
                <a:close/>
                <a:moveTo>
                  <a:pt x="212427" y="94028"/>
                </a:moveTo>
                <a:lnTo>
                  <a:pt x="212427" y="99964"/>
                </a:lnTo>
                <a:lnTo>
                  <a:pt x="206491" y="99964"/>
                </a:lnTo>
                <a:lnTo>
                  <a:pt x="206491" y="94028"/>
                </a:lnTo>
                <a:close/>
                <a:moveTo>
                  <a:pt x="218674" y="94028"/>
                </a:moveTo>
                <a:lnTo>
                  <a:pt x="218674" y="99964"/>
                </a:lnTo>
                <a:lnTo>
                  <a:pt x="212739" y="99964"/>
                </a:lnTo>
                <a:lnTo>
                  <a:pt x="212739" y="94028"/>
                </a:lnTo>
                <a:close/>
                <a:moveTo>
                  <a:pt x="224921" y="94029"/>
                </a:moveTo>
                <a:lnTo>
                  <a:pt x="224921" y="99964"/>
                </a:lnTo>
                <a:lnTo>
                  <a:pt x="218987" y="99964"/>
                </a:lnTo>
                <a:lnTo>
                  <a:pt x="218987" y="94029"/>
                </a:lnTo>
                <a:close/>
                <a:moveTo>
                  <a:pt x="231170" y="94029"/>
                </a:moveTo>
                <a:lnTo>
                  <a:pt x="231170" y="99964"/>
                </a:lnTo>
                <a:lnTo>
                  <a:pt x="225234" y="99964"/>
                </a:lnTo>
                <a:lnTo>
                  <a:pt x="225234" y="94029"/>
                </a:lnTo>
                <a:close/>
                <a:moveTo>
                  <a:pt x="237417" y="94029"/>
                </a:moveTo>
                <a:lnTo>
                  <a:pt x="237417" y="99964"/>
                </a:lnTo>
                <a:lnTo>
                  <a:pt x="231481" y="99964"/>
                </a:lnTo>
                <a:lnTo>
                  <a:pt x="231481" y="94029"/>
                </a:lnTo>
                <a:close/>
                <a:moveTo>
                  <a:pt x="243664" y="94029"/>
                </a:moveTo>
                <a:lnTo>
                  <a:pt x="243664" y="99964"/>
                </a:lnTo>
                <a:lnTo>
                  <a:pt x="237729" y="99964"/>
                </a:lnTo>
                <a:lnTo>
                  <a:pt x="237729" y="94029"/>
                </a:lnTo>
                <a:close/>
                <a:moveTo>
                  <a:pt x="249911" y="94029"/>
                </a:moveTo>
                <a:lnTo>
                  <a:pt x="249911" y="99964"/>
                </a:lnTo>
                <a:lnTo>
                  <a:pt x="243977" y="99964"/>
                </a:lnTo>
                <a:lnTo>
                  <a:pt x="243977" y="94029"/>
                </a:lnTo>
                <a:close/>
                <a:moveTo>
                  <a:pt x="256161" y="94029"/>
                </a:moveTo>
                <a:lnTo>
                  <a:pt x="256161" y="99964"/>
                </a:lnTo>
                <a:lnTo>
                  <a:pt x="250225" y="99964"/>
                </a:lnTo>
                <a:lnTo>
                  <a:pt x="250225" y="94029"/>
                </a:lnTo>
                <a:close/>
                <a:moveTo>
                  <a:pt x="262409" y="94029"/>
                </a:moveTo>
                <a:lnTo>
                  <a:pt x="262409" y="99964"/>
                </a:lnTo>
                <a:lnTo>
                  <a:pt x="256474" y="99964"/>
                </a:lnTo>
                <a:lnTo>
                  <a:pt x="256474" y="94029"/>
                </a:lnTo>
                <a:close/>
                <a:moveTo>
                  <a:pt x="268656" y="94029"/>
                </a:moveTo>
                <a:lnTo>
                  <a:pt x="268656" y="99964"/>
                </a:lnTo>
                <a:lnTo>
                  <a:pt x="262721" y="99964"/>
                </a:lnTo>
                <a:lnTo>
                  <a:pt x="262721" y="94029"/>
                </a:lnTo>
                <a:close/>
                <a:moveTo>
                  <a:pt x="274904" y="94029"/>
                </a:moveTo>
                <a:lnTo>
                  <a:pt x="274904" y="99964"/>
                </a:lnTo>
                <a:lnTo>
                  <a:pt x="268968" y="99964"/>
                </a:lnTo>
                <a:lnTo>
                  <a:pt x="268968" y="94029"/>
                </a:lnTo>
                <a:close/>
                <a:moveTo>
                  <a:pt x="6251" y="100276"/>
                </a:moveTo>
                <a:lnTo>
                  <a:pt x="6251" y="106211"/>
                </a:lnTo>
                <a:lnTo>
                  <a:pt x="315" y="106211"/>
                </a:lnTo>
                <a:lnTo>
                  <a:pt x="315" y="100276"/>
                </a:lnTo>
                <a:close/>
                <a:moveTo>
                  <a:pt x="12498" y="100276"/>
                </a:moveTo>
                <a:lnTo>
                  <a:pt x="12498" y="106211"/>
                </a:lnTo>
                <a:lnTo>
                  <a:pt x="6562" y="106211"/>
                </a:lnTo>
                <a:lnTo>
                  <a:pt x="6562" y="100276"/>
                </a:lnTo>
                <a:close/>
                <a:moveTo>
                  <a:pt x="18745" y="100276"/>
                </a:moveTo>
                <a:lnTo>
                  <a:pt x="18745" y="106211"/>
                </a:lnTo>
                <a:lnTo>
                  <a:pt x="12810" y="106211"/>
                </a:lnTo>
                <a:lnTo>
                  <a:pt x="12810" y="100276"/>
                </a:lnTo>
                <a:close/>
                <a:moveTo>
                  <a:pt x="24992" y="100276"/>
                </a:moveTo>
                <a:lnTo>
                  <a:pt x="24992" y="106211"/>
                </a:lnTo>
                <a:lnTo>
                  <a:pt x="19058" y="106211"/>
                </a:lnTo>
                <a:lnTo>
                  <a:pt x="19058" y="100276"/>
                </a:lnTo>
                <a:close/>
                <a:moveTo>
                  <a:pt x="31242" y="100276"/>
                </a:moveTo>
                <a:lnTo>
                  <a:pt x="31242" y="106211"/>
                </a:lnTo>
                <a:lnTo>
                  <a:pt x="25305" y="106211"/>
                </a:lnTo>
                <a:lnTo>
                  <a:pt x="25305" y="100276"/>
                </a:lnTo>
                <a:close/>
                <a:moveTo>
                  <a:pt x="37489" y="100276"/>
                </a:moveTo>
                <a:lnTo>
                  <a:pt x="37489" y="106211"/>
                </a:lnTo>
                <a:lnTo>
                  <a:pt x="31553" y="106211"/>
                </a:lnTo>
                <a:lnTo>
                  <a:pt x="31553" y="100276"/>
                </a:lnTo>
                <a:close/>
                <a:moveTo>
                  <a:pt x="43737" y="100276"/>
                </a:moveTo>
                <a:lnTo>
                  <a:pt x="43737" y="106211"/>
                </a:lnTo>
                <a:lnTo>
                  <a:pt x="37802" y="106211"/>
                </a:lnTo>
                <a:lnTo>
                  <a:pt x="37802" y="100276"/>
                </a:lnTo>
                <a:close/>
                <a:moveTo>
                  <a:pt x="49985" y="100276"/>
                </a:moveTo>
                <a:lnTo>
                  <a:pt x="49985" y="106211"/>
                </a:lnTo>
                <a:lnTo>
                  <a:pt x="44049" y="106211"/>
                </a:lnTo>
                <a:lnTo>
                  <a:pt x="44049" y="100276"/>
                </a:lnTo>
                <a:close/>
                <a:moveTo>
                  <a:pt x="56232" y="100276"/>
                </a:moveTo>
                <a:lnTo>
                  <a:pt x="56232" y="106211"/>
                </a:lnTo>
                <a:lnTo>
                  <a:pt x="50296" y="106211"/>
                </a:lnTo>
                <a:lnTo>
                  <a:pt x="50296" y="100276"/>
                </a:lnTo>
                <a:close/>
                <a:moveTo>
                  <a:pt x="62480" y="100276"/>
                </a:moveTo>
                <a:lnTo>
                  <a:pt x="62480" y="106211"/>
                </a:lnTo>
                <a:lnTo>
                  <a:pt x="56545" y="106211"/>
                </a:lnTo>
                <a:lnTo>
                  <a:pt x="56545" y="100276"/>
                </a:lnTo>
                <a:close/>
                <a:moveTo>
                  <a:pt x="68727" y="100276"/>
                </a:moveTo>
                <a:lnTo>
                  <a:pt x="68727" y="106211"/>
                </a:lnTo>
                <a:lnTo>
                  <a:pt x="62792" y="106211"/>
                </a:lnTo>
                <a:lnTo>
                  <a:pt x="62792" y="100276"/>
                </a:lnTo>
                <a:close/>
                <a:moveTo>
                  <a:pt x="74975" y="100276"/>
                </a:moveTo>
                <a:lnTo>
                  <a:pt x="74975" y="106211"/>
                </a:lnTo>
                <a:lnTo>
                  <a:pt x="69039" y="106211"/>
                </a:lnTo>
                <a:lnTo>
                  <a:pt x="69039" y="100276"/>
                </a:lnTo>
                <a:close/>
                <a:moveTo>
                  <a:pt x="81223" y="100276"/>
                </a:moveTo>
                <a:lnTo>
                  <a:pt x="81223" y="106211"/>
                </a:lnTo>
                <a:lnTo>
                  <a:pt x="75286" y="106211"/>
                </a:lnTo>
                <a:lnTo>
                  <a:pt x="75286" y="100276"/>
                </a:lnTo>
                <a:close/>
                <a:moveTo>
                  <a:pt x="87470" y="100276"/>
                </a:moveTo>
                <a:lnTo>
                  <a:pt x="87470" y="106211"/>
                </a:lnTo>
                <a:lnTo>
                  <a:pt x="81535" y="106211"/>
                </a:lnTo>
                <a:lnTo>
                  <a:pt x="81535" y="100276"/>
                </a:lnTo>
                <a:close/>
                <a:moveTo>
                  <a:pt x="93718" y="100276"/>
                </a:moveTo>
                <a:lnTo>
                  <a:pt x="93718" y="106211"/>
                </a:lnTo>
                <a:lnTo>
                  <a:pt x="87784" y="106211"/>
                </a:lnTo>
                <a:lnTo>
                  <a:pt x="87784" y="100276"/>
                </a:lnTo>
                <a:close/>
                <a:moveTo>
                  <a:pt x="99967" y="100276"/>
                </a:moveTo>
                <a:lnTo>
                  <a:pt x="99967" y="106211"/>
                </a:lnTo>
                <a:lnTo>
                  <a:pt x="94031" y="106211"/>
                </a:lnTo>
                <a:lnTo>
                  <a:pt x="94031" y="100276"/>
                </a:lnTo>
                <a:close/>
                <a:moveTo>
                  <a:pt x="106214" y="100276"/>
                </a:moveTo>
                <a:lnTo>
                  <a:pt x="106214" y="106211"/>
                </a:lnTo>
                <a:lnTo>
                  <a:pt x="100278" y="106211"/>
                </a:lnTo>
                <a:lnTo>
                  <a:pt x="100278" y="100276"/>
                </a:lnTo>
                <a:close/>
                <a:moveTo>
                  <a:pt x="112461" y="100276"/>
                </a:moveTo>
                <a:lnTo>
                  <a:pt x="112461" y="106211"/>
                </a:lnTo>
                <a:lnTo>
                  <a:pt x="106527" y="106211"/>
                </a:lnTo>
                <a:lnTo>
                  <a:pt x="106527" y="100276"/>
                </a:lnTo>
                <a:close/>
                <a:moveTo>
                  <a:pt x="118710" y="100276"/>
                </a:moveTo>
                <a:lnTo>
                  <a:pt x="118710" y="106211"/>
                </a:lnTo>
                <a:lnTo>
                  <a:pt x="112774" y="106211"/>
                </a:lnTo>
                <a:lnTo>
                  <a:pt x="112774" y="100276"/>
                </a:lnTo>
                <a:close/>
                <a:moveTo>
                  <a:pt x="124957" y="100276"/>
                </a:moveTo>
                <a:lnTo>
                  <a:pt x="124957" y="106211"/>
                </a:lnTo>
                <a:lnTo>
                  <a:pt x="119021" y="106211"/>
                </a:lnTo>
                <a:lnTo>
                  <a:pt x="119021" y="100276"/>
                </a:lnTo>
                <a:close/>
                <a:moveTo>
                  <a:pt x="131204" y="100276"/>
                </a:moveTo>
                <a:lnTo>
                  <a:pt x="131204" y="106211"/>
                </a:lnTo>
                <a:lnTo>
                  <a:pt x="125270" y="106211"/>
                </a:lnTo>
                <a:lnTo>
                  <a:pt x="125270" y="100276"/>
                </a:lnTo>
                <a:close/>
                <a:moveTo>
                  <a:pt x="137451" y="100276"/>
                </a:moveTo>
                <a:lnTo>
                  <a:pt x="137451" y="106211"/>
                </a:lnTo>
                <a:lnTo>
                  <a:pt x="131517" y="106211"/>
                </a:lnTo>
                <a:lnTo>
                  <a:pt x="131517" y="100276"/>
                </a:lnTo>
                <a:close/>
                <a:moveTo>
                  <a:pt x="143702" y="100276"/>
                </a:moveTo>
                <a:lnTo>
                  <a:pt x="143702" y="106211"/>
                </a:lnTo>
                <a:lnTo>
                  <a:pt x="137766" y="106211"/>
                </a:lnTo>
                <a:lnTo>
                  <a:pt x="137766" y="100276"/>
                </a:lnTo>
                <a:close/>
                <a:moveTo>
                  <a:pt x="149949" y="100276"/>
                </a:moveTo>
                <a:lnTo>
                  <a:pt x="149949" y="106211"/>
                </a:lnTo>
                <a:lnTo>
                  <a:pt x="144015" y="106211"/>
                </a:lnTo>
                <a:lnTo>
                  <a:pt x="144015" y="100276"/>
                </a:lnTo>
                <a:close/>
                <a:moveTo>
                  <a:pt x="156196" y="100276"/>
                </a:moveTo>
                <a:lnTo>
                  <a:pt x="156196" y="106211"/>
                </a:lnTo>
                <a:lnTo>
                  <a:pt x="150262" y="106211"/>
                </a:lnTo>
                <a:lnTo>
                  <a:pt x="150262" y="100276"/>
                </a:lnTo>
                <a:close/>
                <a:moveTo>
                  <a:pt x="162445" y="100276"/>
                </a:moveTo>
                <a:lnTo>
                  <a:pt x="162445" y="106211"/>
                </a:lnTo>
                <a:lnTo>
                  <a:pt x="156509" y="106211"/>
                </a:lnTo>
                <a:lnTo>
                  <a:pt x="156509" y="100276"/>
                </a:lnTo>
                <a:close/>
                <a:moveTo>
                  <a:pt x="168692" y="100276"/>
                </a:moveTo>
                <a:lnTo>
                  <a:pt x="168692" y="106211"/>
                </a:lnTo>
                <a:lnTo>
                  <a:pt x="162756" y="106211"/>
                </a:lnTo>
                <a:lnTo>
                  <a:pt x="162756" y="100276"/>
                </a:lnTo>
                <a:close/>
                <a:moveTo>
                  <a:pt x="174939" y="100276"/>
                </a:moveTo>
                <a:lnTo>
                  <a:pt x="174939" y="106211"/>
                </a:lnTo>
                <a:lnTo>
                  <a:pt x="169005" y="106211"/>
                </a:lnTo>
                <a:lnTo>
                  <a:pt x="169005" y="100276"/>
                </a:lnTo>
                <a:close/>
                <a:moveTo>
                  <a:pt x="181186" y="100276"/>
                </a:moveTo>
                <a:lnTo>
                  <a:pt x="181186" y="106211"/>
                </a:lnTo>
                <a:lnTo>
                  <a:pt x="175252" y="106211"/>
                </a:lnTo>
                <a:lnTo>
                  <a:pt x="175252" y="100276"/>
                </a:lnTo>
                <a:close/>
                <a:moveTo>
                  <a:pt x="187435" y="100276"/>
                </a:moveTo>
                <a:lnTo>
                  <a:pt x="187435" y="106211"/>
                </a:lnTo>
                <a:lnTo>
                  <a:pt x="181499" y="106211"/>
                </a:lnTo>
                <a:lnTo>
                  <a:pt x="181499" y="100276"/>
                </a:lnTo>
                <a:close/>
                <a:moveTo>
                  <a:pt x="193684" y="100276"/>
                </a:moveTo>
                <a:lnTo>
                  <a:pt x="193684" y="106211"/>
                </a:lnTo>
                <a:lnTo>
                  <a:pt x="187749" y="106211"/>
                </a:lnTo>
                <a:lnTo>
                  <a:pt x="187749" y="100276"/>
                </a:lnTo>
                <a:close/>
                <a:moveTo>
                  <a:pt x="199931" y="100276"/>
                </a:moveTo>
                <a:lnTo>
                  <a:pt x="199931" y="106211"/>
                </a:lnTo>
                <a:lnTo>
                  <a:pt x="193996" y="106211"/>
                </a:lnTo>
                <a:lnTo>
                  <a:pt x="193996" y="100276"/>
                </a:lnTo>
                <a:close/>
                <a:moveTo>
                  <a:pt x="206180" y="100276"/>
                </a:moveTo>
                <a:lnTo>
                  <a:pt x="206180" y="106211"/>
                </a:lnTo>
                <a:lnTo>
                  <a:pt x="200244" y="106211"/>
                </a:lnTo>
                <a:lnTo>
                  <a:pt x="200244" y="100276"/>
                </a:lnTo>
                <a:close/>
                <a:moveTo>
                  <a:pt x="212427" y="100276"/>
                </a:moveTo>
                <a:lnTo>
                  <a:pt x="212427" y="106211"/>
                </a:lnTo>
                <a:lnTo>
                  <a:pt x="206491" y="106211"/>
                </a:lnTo>
                <a:lnTo>
                  <a:pt x="206491" y="100276"/>
                </a:lnTo>
                <a:close/>
                <a:moveTo>
                  <a:pt x="218674" y="100276"/>
                </a:moveTo>
                <a:lnTo>
                  <a:pt x="218674" y="106211"/>
                </a:lnTo>
                <a:lnTo>
                  <a:pt x="212739" y="106211"/>
                </a:lnTo>
                <a:lnTo>
                  <a:pt x="212739" y="100276"/>
                </a:lnTo>
                <a:close/>
                <a:moveTo>
                  <a:pt x="224921" y="100276"/>
                </a:moveTo>
                <a:lnTo>
                  <a:pt x="224921" y="106211"/>
                </a:lnTo>
                <a:lnTo>
                  <a:pt x="218987" y="106211"/>
                </a:lnTo>
                <a:lnTo>
                  <a:pt x="218987" y="100276"/>
                </a:lnTo>
                <a:close/>
                <a:moveTo>
                  <a:pt x="231170" y="100276"/>
                </a:moveTo>
                <a:lnTo>
                  <a:pt x="231170" y="106211"/>
                </a:lnTo>
                <a:lnTo>
                  <a:pt x="225234" y="106211"/>
                </a:lnTo>
                <a:lnTo>
                  <a:pt x="225234" y="100276"/>
                </a:lnTo>
                <a:close/>
                <a:moveTo>
                  <a:pt x="237417" y="100276"/>
                </a:moveTo>
                <a:lnTo>
                  <a:pt x="237417" y="106211"/>
                </a:lnTo>
                <a:lnTo>
                  <a:pt x="231481" y="106211"/>
                </a:lnTo>
                <a:lnTo>
                  <a:pt x="231481" y="100276"/>
                </a:lnTo>
                <a:close/>
                <a:moveTo>
                  <a:pt x="243664" y="100276"/>
                </a:moveTo>
                <a:lnTo>
                  <a:pt x="243664" y="106211"/>
                </a:lnTo>
                <a:lnTo>
                  <a:pt x="237729" y="106211"/>
                </a:lnTo>
                <a:lnTo>
                  <a:pt x="237729" y="100276"/>
                </a:lnTo>
                <a:close/>
                <a:moveTo>
                  <a:pt x="249911" y="100276"/>
                </a:moveTo>
                <a:lnTo>
                  <a:pt x="249911" y="106211"/>
                </a:lnTo>
                <a:lnTo>
                  <a:pt x="243977" y="106211"/>
                </a:lnTo>
                <a:lnTo>
                  <a:pt x="243977" y="100276"/>
                </a:lnTo>
                <a:close/>
                <a:moveTo>
                  <a:pt x="256161" y="100276"/>
                </a:moveTo>
                <a:lnTo>
                  <a:pt x="256161" y="106211"/>
                </a:lnTo>
                <a:lnTo>
                  <a:pt x="250225" y="106211"/>
                </a:lnTo>
                <a:lnTo>
                  <a:pt x="250225" y="100276"/>
                </a:lnTo>
                <a:close/>
                <a:moveTo>
                  <a:pt x="262409" y="100276"/>
                </a:moveTo>
                <a:lnTo>
                  <a:pt x="262409" y="106211"/>
                </a:lnTo>
                <a:lnTo>
                  <a:pt x="256474" y="106211"/>
                </a:lnTo>
                <a:lnTo>
                  <a:pt x="256474" y="100276"/>
                </a:lnTo>
                <a:close/>
                <a:moveTo>
                  <a:pt x="268656" y="100276"/>
                </a:moveTo>
                <a:lnTo>
                  <a:pt x="268656" y="106211"/>
                </a:lnTo>
                <a:lnTo>
                  <a:pt x="262721" y="106211"/>
                </a:lnTo>
                <a:lnTo>
                  <a:pt x="262721" y="100276"/>
                </a:lnTo>
                <a:close/>
                <a:moveTo>
                  <a:pt x="274904" y="100276"/>
                </a:moveTo>
                <a:lnTo>
                  <a:pt x="274904" y="106211"/>
                </a:lnTo>
                <a:lnTo>
                  <a:pt x="268968" y="106211"/>
                </a:lnTo>
                <a:lnTo>
                  <a:pt x="268968" y="100276"/>
                </a:lnTo>
                <a:close/>
                <a:moveTo>
                  <a:pt x="6251" y="106523"/>
                </a:moveTo>
                <a:lnTo>
                  <a:pt x="6251" y="112460"/>
                </a:lnTo>
                <a:lnTo>
                  <a:pt x="315" y="112460"/>
                </a:lnTo>
                <a:lnTo>
                  <a:pt x="315" y="106523"/>
                </a:lnTo>
                <a:close/>
                <a:moveTo>
                  <a:pt x="12498" y="106523"/>
                </a:moveTo>
                <a:lnTo>
                  <a:pt x="12498" y="112460"/>
                </a:lnTo>
                <a:lnTo>
                  <a:pt x="6562" y="112460"/>
                </a:lnTo>
                <a:lnTo>
                  <a:pt x="6562" y="106523"/>
                </a:lnTo>
                <a:close/>
                <a:moveTo>
                  <a:pt x="18745" y="106523"/>
                </a:moveTo>
                <a:lnTo>
                  <a:pt x="18745" y="112460"/>
                </a:lnTo>
                <a:lnTo>
                  <a:pt x="12810" y="112460"/>
                </a:lnTo>
                <a:lnTo>
                  <a:pt x="12810" y="106523"/>
                </a:lnTo>
                <a:close/>
                <a:moveTo>
                  <a:pt x="24992" y="106523"/>
                </a:moveTo>
                <a:lnTo>
                  <a:pt x="24992" y="112460"/>
                </a:lnTo>
                <a:lnTo>
                  <a:pt x="19058" y="112460"/>
                </a:lnTo>
                <a:lnTo>
                  <a:pt x="19058" y="106523"/>
                </a:lnTo>
                <a:close/>
                <a:moveTo>
                  <a:pt x="31242" y="106523"/>
                </a:moveTo>
                <a:lnTo>
                  <a:pt x="31242" y="112460"/>
                </a:lnTo>
                <a:lnTo>
                  <a:pt x="25305" y="112460"/>
                </a:lnTo>
                <a:lnTo>
                  <a:pt x="25305" y="106523"/>
                </a:lnTo>
                <a:close/>
                <a:moveTo>
                  <a:pt x="37489" y="106523"/>
                </a:moveTo>
                <a:lnTo>
                  <a:pt x="37489" y="112460"/>
                </a:lnTo>
                <a:lnTo>
                  <a:pt x="31553" y="112460"/>
                </a:lnTo>
                <a:lnTo>
                  <a:pt x="31553" y="106523"/>
                </a:lnTo>
                <a:close/>
                <a:moveTo>
                  <a:pt x="43737" y="106523"/>
                </a:moveTo>
                <a:lnTo>
                  <a:pt x="43737" y="112460"/>
                </a:lnTo>
                <a:lnTo>
                  <a:pt x="37802" y="112460"/>
                </a:lnTo>
                <a:lnTo>
                  <a:pt x="37802" y="106523"/>
                </a:lnTo>
                <a:close/>
                <a:moveTo>
                  <a:pt x="49985" y="106523"/>
                </a:moveTo>
                <a:lnTo>
                  <a:pt x="49985" y="112460"/>
                </a:lnTo>
                <a:lnTo>
                  <a:pt x="44049" y="112460"/>
                </a:lnTo>
                <a:lnTo>
                  <a:pt x="44049" y="106523"/>
                </a:lnTo>
                <a:close/>
                <a:moveTo>
                  <a:pt x="56232" y="106523"/>
                </a:moveTo>
                <a:lnTo>
                  <a:pt x="56232" y="112460"/>
                </a:lnTo>
                <a:lnTo>
                  <a:pt x="50296" y="112460"/>
                </a:lnTo>
                <a:lnTo>
                  <a:pt x="50296" y="106523"/>
                </a:lnTo>
                <a:close/>
                <a:moveTo>
                  <a:pt x="62480" y="106523"/>
                </a:moveTo>
                <a:lnTo>
                  <a:pt x="62480" y="112460"/>
                </a:lnTo>
                <a:lnTo>
                  <a:pt x="56545" y="112460"/>
                </a:lnTo>
                <a:lnTo>
                  <a:pt x="56545" y="106523"/>
                </a:lnTo>
                <a:close/>
                <a:moveTo>
                  <a:pt x="68727" y="106523"/>
                </a:moveTo>
                <a:lnTo>
                  <a:pt x="68727" y="112460"/>
                </a:lnTo>
                <a:lnTo>
                  <a:pt x="62792" y="112460"/>
                </a:lnTo>
                <a:lnTo>
                  <a:pt x="62792" y="106523"/>
                </a:lnTo>
                <a:close/>
                <a:moveTo>
                  <a:pt x="74975" y="106523"/>
                </a:moveTo>
                <a:lnTo>
                  <a:pt x="74975" y="112460"/>
                </a:lnTo>
                <a:lnTo>
                  <a:pt x="69039" y="112460"/>
                </a:lnTo>
                <a:lnTo>
                  <a:pt x="69039" y="106523"/>
                </a:lnTo>
                <a:close/>
                <a:moveTo>
                  <a:pt x="81223" y="106523"/>
                </a:moveTo>
                <a:lnTo>
                  <a:pt x="81223" y="112460"/>
                </a:lnTo>
                <a:lnTo>
                  <a:pt x="75286" y="112460"/>
                </a:lnTo>
                <a:lnTo>
                  <a:pt x="75286" y="106523"/>
                </a:lnTo>
                <a:close/>
                <a:moveTo>
                  <a:pt x="87470" y="106523"/>
                </a:moveTo>
                <a:lnTo>
                  <a:pt x="87470" y="112460"/>
                </a:lnTo>
                <a:lnTo>
                  <a:pt x="81535" y="112460"/>
                </a:lnTo>
                <a:lnTo>
                  <a:pt x="81535" y="106523"/>
                </a:lnTo>
                <a:close/>
                <a:moveTo>
                  <a:pt x="93718" y="106523"/>
                </a:moveTo>
                <a:lnTo>
                  <a:pt x="93718" y="112460"/>
                </a:lnTo>
                <a:lnTo>
                  <a:pt x="87784" y="112460"/>
                </a:lnTo>
                <a:lnTo>
                  <a:pt x="87784" y="106523"/>
                </a:lnTo>
                <a:close/>
                <a:moveTo>
                  <a:pt x="99967" y="106523"/>
                </a:moveTo>
                <a:lnTo>
                  <a:pt x="99967" y="112460"/>
                </a:lnTo>
                <a:lnTo>
                  <a:pt x="94031" y="112460"/>
                </a:lnTo>
                <a:lnTo>
                  <a:pt x="94031" y="106523"/>
                </a:lnTo>
                <a:close/>
                <a:moveTo>
                  <a:pt x="106214" y="106523"/>
                </a:moveTo>
                <a:lnTo>
                  <a:pt x="106214" y="112460"/>
                </a:lnTo>
                <a:lnTo>
                  <a:pt x="100278" y="112460"/>
                </a:lnTo>
                <a:lnTo>
                  <a:pt x="100278" y="106523"/>
                </a:lnTo>
                <a:close/>
                <a:moveTo>
                  <a:pt x="112461" y="106523"/>
                </a:moveTo>
                <a:lnTo>
                  <a:pt x="112461" y="112460"/>
                </a:lnTo>
                <a:lnTo>
                  <a:pt x="106527" y="112460"/>
                </a:lnTo>
                <a:lnTo>
                  <a:pt x="106527" y="106523"/>
                </a:lnTo>
                <a:close/>
                <a:moveTo>
                  <a:pt x="118710" y="106523"/>
                </a:moveTo>
                <a:lnTo>
                  <a:pt x="118710" y="112460"/>
                </a:lnTo>
                <a:lnTo>
                  <a:pt x="112774" y="112460"/>
                </a:lnTo>
                <a:lnTo>
                  <a:pt x="112774" y="106523"/>
                </a:lnTo>
                <a:close/>
                <a:moveTo>
                  <a:pt x="124957" y="106523"/>
                </a:moveTo>
                <a:lnTo>
                  <a:pt x="124957" y="112460"/>
                </a:lnTo>
                <a:lnTo>
                  <a:pt x="119021" y="112460"/>
                </a:lnTo>
                <a:lnTo>
                  <a:pt x="119021" y="106523"/>
                </a:lnTo>
                <a:close/>
                <a:moveTo>
                  <a:pt x="131204" y="106523"/>
                </a:moveTo>
                <a:lnTo>
                  <a:pt x="131204" y="112460"/>
                </a:lnTo>
                <a:lnTo>
                  <a:pt x="125270" y="112460"/>
                </a:lnTo>
                <a:lnTo>
                  <a:pt x="125270" y="106523"/>
                </a:lnTo>
                <a:close/>
                <a:moveTo>
                  <a:pt x="137451" y="106523"/>
                </a:moveTo>
                <a:lnTo>
                  <a:pt x="137451" y="112460"/>
                </a:lnTo>
                <a:lnTo>
                  <a:pt x="131517" y="112460"/>
                </a:lnTo>
                <a:lnTo>
                  <a:pt x="131517" y="106523"/>
                </a:lnTo>
                <a:close/>
                <a:moveTo>
                  <a:pt x="143702" y="106523"/>
                </a:moveTo>
                <a:lnTo>
                  <a:pt x="143702" y="112460"/>
                </a:lnTo>
                <a:lnTo>
                  <a:pt x="137766" y="112460"/>
                </a:lnTo>
                <a:lnTo>
                  <a:pt x="137766" y="106523"/>
                </a:lnTo>
                <a:close/>
                <a:moveTo>
                  <a:pt x="149949" y="106523"/>
                </a:moveTo>
                <a:lnTo>
                  <a:pt x="149949" y="112460"/>
                </a:lnTo>
                <a:lnTo>
                  <a:pt x="144015" y="112460"/>
                </a:lnTo>
                <a:lnTo>
                  <a:pt x="144015" y="106523"/>
                </a:lnTo>
                <a:close/>
                <a:moveTo>
                  <a:pt x="156196" y="106523"/>
                </a:moveTo>
                <a:lnTo>
                  <a:pt x="156196" y="112460"/>
                </a:lnTo>
                <a:lnTo>
                  <a:pt x="150262" y="112460"/>
                </a:lnTo>
                <a:lnTo>
                  <a:pt x="150262" y="106523"/>
                </a:lnTo>
                <a:close/>
                <a:moveTo>
                  <a:pt x="162445" y="106523"/>
                </a:moveTo>
                <a:lnTo>
                  <a:pt x="162445" y="112460"/>
                </a:lnTo>
                <a:lnTo>
                  <a:pt x="156509" y="112460"/>
                </a:lnTo>
                <a:lnTo>
                  <a:pt x="156509" y="106523"/>
                </a:lnTo>
                <a:close/>
                <a:moveTo>
                  <a:pt x="168692" y="106523"/>
                </a:moveTo>
                <a:lnTo>
                  <a:pt x="168692" y="112460"/>
                </a:lnTo>
                <a:lnTo>
                  <a:pt x="162756" y="112460"/>
                </a:lnTo>
                <a:lnTo>
                  <a:pt x="162756" y="106523"/>
                </a:lnTo>
                <a:close/>
                <a:moveTo>
                  <a:pt x="174939" y="106523"/>
                </a:moveTo>
                <a:lnTo>
                  <a:pt x="174939" y="112460"/>
                </a:lnTo>
                <a:lnTo>
                  <a:pt x="169005" y="112460"/>
                </a:lnTo>
                <a:lnTo>
                  <a:pt x="169005" y="106523"/>
                </a:lnTo>
                <a:close/>
                <a:moveTo>
                  <a:pt x="181186" y="106523"/>
                </a:moveTo>
                <a:lnTo>
                  <a:pt x="181186" y="112460"/>
                </a:lnTo>
                <a:lnTo>
                  <a:pt x="175252" y="112460"/>
                </a:lnTo>
                <a:lnTo>
                  <a:pt x="175252" y="106523"/>
                </a:lnTo>
                <a:close/>
                <a:moveTo>
                  <a:pt x="187435" y="106523"/>
                </a:moveTo>
                <a:lnTo>
                  <a:pt x="187435" y="112460"/>
                </a:lnTo>
                <a:lnTo>
                  <a:pt x="181499" y="112460"/>
                </a:lnTo>
                <a:lnTo>
                  <a:pt x="181499" y="106523"/>
                </a:lnTo>
                <a:close/>
                <a:moveTo>
                  <a:pt x="193684" y="106523"/>
                </a:moveTo>
                <a:lnTo>
                  <a:pt x="193684" y="112460"/>
                </a:lnTo>
                <a:lnTo>
                  <a:pt x="187749" y="112460"/>
                </a:lnTo>
                <a:lnTo>
                  <a:pt x="187749" y="106523"/>
                </a:lnTo>
                <a:close/>
                <a:moveTo>
                  <a:pt x="199931" y="106523"/>
                </a:moveTo>
                <a:lnTo>
                  <a:pt x="199931" y="112460"/>
                </a:lnTo>
                <a:lnTo>
                  <a:pt x="193996" y="112460"/>
                </a:lnTo>
                <a:lnTo>
                  <a:pt x="193996" y="106523"/>
                </a:lnTo>
                <a:close/>
                <a:moveTo>
                  <a:pt x="206180" y="106523"/>
                </a:moveTo>
                <a:lnTo>
                  <a:pt x="206180" y="112460"/>
                </a:lnTo>
                <a:lnTo>
                  <a:pt x="200244" y="112460"/>
                </a:lnTo>
                <a:lnTo>
                  <a:pt x="200244" y="106523"/>
                </a:lnTo>
                <a:close/>
                <a:moveTo>
                  <a:pt x="212427" y="106523"/>
                </a:moveTo>
                <a:lnTo>
                  <a:pt x="212427" y="112460"/>
                </a:lnTo>
                <a:lnTo>
                  <a:pt x="206491" y="112460"/>
                </a:lnTo>
                <a:lnTo>
                  <a:pt x="206491" y="106523"/>
                </a:lnTo>
                <a:close/>
                <a:moveTo>
                  <a:pt x="218674" y="106523"/>
                </a:moveTo>
                <a:lnTo>
                  <a:pt x="218674" y="112460"/>
                </a:lnTo>
                <a:lnTo>
                  <a:pt x="212739" y="112460"/>
                </a:lnTo>
                <a:lnTo>
                  <a:pt x="212739" y="106523"/>
                </a:lnTo>
                <a:close/>
                <a:moveTo>
                  <a:pt x="224921" y="106523"/>
                </a:moveTo>
                <a:lnTo>
                  <a:pt x="224921" y="112460"/>
                </a:lnTo>
                <a:lnTo>
                  <a:pt x="218987" y="112460"/>
                </a:lnTo>
                <a:lnTo>
                  <a:pt x="218987" y="106523"/>
                </a:lnTo>
                <a:close/>
                <a:moveTo>
                  <a:pt x="231170" y="106523"/>
                </a:moveTo>
                <a:lnTo>
                  <a:pt x="231170" y="112460"/>
                </a:lnTo>
                <a:lnTo>
                  <a:pt x="225234" y="112460"/>
                </a:lnTo>
                <a:lnTo>
                  <a:pt x="225234" y="106523"/>
                </a:lnTo>
                <a:close/>
                <a:moveTo>
                  <a:pt x="237417" y="106523"/>
                </a:moveTo>
                <a:lnTo>
                  <a:pt x="237417" y="112460"/>
                </a:lnTo>
                <a:lnTo>
                  <a:pt x="231481" y="112460"/>
                </a:lnTo>
                <a:lnTo>
                  <a:pt x="231481" y="106523"/>
                </a:lnTo>
                <a:close/>
                <a:moveTo>
                  <a:pt x="243664" y="106523"/>
                </a:moveTo>
                <a:lnTo>
                  <a:pt x="243664" y="112460"/>
                </a:lnTo>
                <a:lnTo>
                  <a:pt x="237729" y="112460"/>
                </a:lnTo>
                <a:lnTo>
                  <a:pt x="237729" y="106523"/>
                </a:lnTo>
                <a:close/>
                <a:moveTo>
                  <a:pt x="249911" y="106523"/>
                </a:moveTo>
                <a:lnTo>
                  <a:pt x="249911" y="112460"/>
                </a:lnTo>
                <a:lnTo>
                  <a:pt x="243977" y="112460"/>
                </a:lnTo>
                <a:lnTo>
                  <a:pt x="243977" y="106523"/>
                </a:lnTo>
                <a:close/>
                <a:moveTo>
                  <a:pt x="256161" y="106523"/>
                </a:moveTo>
                <a:lnTo>
                  <a:pt x="256161" y="112460"/>
                </a:lnTo>
                <a:lnTo>
                  <a:pt x="250225" y="112460"/>
                </a:lnTo>
                <a:lnTo>
                  <a:pt x="250225" y="106523"/>
                </a:lnTo>
                <a:close/>
                <a:moveTo>
                  <a:pt x="262409" y="106523"/>
                </a:moveTo>
                <a:lnTo>
                  <a:pt x="262409" y="112460"/>
                </a:lnTo>
                <a:lnTo>
                  <a:pt x="256474" y="112460"/>
                </a:lnTo>
                <a:lnTo>
                  <a:pt x="256474" y="106523"/>
                </a:lnTo>
                <a:close/>
                <a:moveTo>
                  <a:pt x="268656" y="106523"/>
                </a:moveTo>
                <a:lnTo>
                  <a:pt x="268656" y="112460"/>
                </a:lnTo>
                <a:lnTo>
                  <a:pt x="262721" y="112460"/>
                </a:lnTo>
                <a:lnTo>
                  <a:pt x="262721" y="106523"/>
                </a:lnTo>
                <a:close/>
                <a:moveTo>
                  <a:pt x="274904" y="106523"/>
                </a:moveTo>
                <a:lnTo>
                  <a:pt x="274904" y="112460"/>
                </a:lnTo>
                <a:lnTo>
                  <a:pt x="268968" y="112460"/>
                </a:lnTo>
                <a:lnTo>
                  <a:pt x="268968" y="106523"/>
                </a:lnTo>
                <a:close/>
                <a:moveTo>
                  <a:pt x="6251" y="112771"/>
                </a:moveTo>
                <a:lnTo>
                  <a:pt x="6251" y="118707"/>
                </a:lnTo>
                <a:lnTo>
                  <a:pt x="315" y="118707"/>
                </a:lnTo>
                <a:lnTo>
                  <a:pt x="315" y="112771"/>
                </a:lnTo>
                <a:close/>
                <a:moveTo>
                  <a:pt x="12498" y="112771"/>
                </a:moveTo>
                <a:lnTo>
                  <a:pt x="12498" y="118707"/>
                </a:lnTo>
                <a:lnTo>
                  <a:pt x="6562" y="118707"/>
                </a:lnTo>
                <a:lnTo>
                  <a:pt x="6562" y="112771"/>
                </a:lnTo>
                <a:close/>
                <a:moveTo>
                  <a:pt x="18745" y="112771"/>
                </a:moveTo>
                <a:lnTo>
                  <a:pt x="18745" y="118707"/>
                </a:lnTo>
                <a:lnTo>
                  <a:pt x="12810" y="118707"/>
                </a:lnTo>
                <a:lnTo>
                  <a:pt x="12810" y="112771"/>
                </a:lnTo>
                <a:close/>
                <a:moveTo>
                  <a:pt x="24992" y="112771"/>
                </a:moveTo>
                <a:lnTo>
                  <a:pt x="24992" y="118707"/>
                </a:lnTo>
                <a:lnTo>
                  <a:pt x="19058" y="118707"/>
                </a:lnTo>
                <a:lnTo>
                  <a:pt x="19058" y="112771"/>
                </a:lnTo>
                <a:close/>
                <a:moveTo>
                  <a:pt x="31242" y="112771"/>
                </a:moveTo>
                <a:lnTo>
                  <a:pt x="31242" y="118707"/>
                </a:lnTo>
                <a:lnTo>
                  <a:pt x="25305" y="118707"/>
                </a:lnTo>
                <a:lnTo>
                  <a:pt x="25305" y="112771"/>
                </a:lnTo>
                <a:close/>
                <a:moveTo>
                  <a:pt x="37489" y="112771"/>
                </a:moveTo>
                <a:lnTo>
                  <a:pt x="37489" y="118707"/>
                </a:lnTo>
                <a:lnTo>
                  <a:pt x="31553" y="118707"/>
                </a:lnTo>
                <a:lnTo>
                  <a:pt x="31553" y="112771"/>
                </a:lnTo>
                <a:close/>
                <a:moveTo>
                  <a:pt x="43737" y="112771"/>
                </a:moveTo>
                <a:lnTo>
                  <a:pt x="43737" y="118707"/>
                </a:lnTo>
                <a:lnTo>
                  <a:pt x="37802" y="118707"/>
                </a:lnTo>
                <a:lnTo>
                  <a:pt x="37802" y="112771"/>
                </a:lnTo>
                <a:close/>
                <a:moveTo>
                  <a:pt x="49985" y="112771"/>
                </a:moveTo>
                <a:lnTo>
                  <a:pt x="49985" y="118707"/>
                </a:lnTo>
                <a:lnTo>
                  <a:pt x="44049" y="118707"/>
                </a:lnTo>
                <a:lnTo>
                  <a:pt x="44049" y="112771"/>
                </a:lnTo>
                <a:close/>
                <a:moveTo>
                  <a:pt x="56232" y="112771"/>
                </a:moveTo>
                <a:lnTo>
                  <a:pt x="56232" y="118707"/>
                </a:lnTo>
                <a:lnTo>
                  <a:pt x="50296" y="118707"/>
                </a:lnTo>
                <a:lnTo>
                  <a:pt x="50296" y="112771"/>
                </a:lnTo>
                <a:close/>
                <a:moveTo>
                  <a:pt x="62480" y="112771"/>
                </a:moveTo>
                <a:lnTo>
                  <a:pt x="62480" y="118707"/>
                </a:lnTo>
                <a:lnTo>
                  <a:pt x="56545" y="118707"/>
                </a:lnTo>
                <a:lnTo>
                  <a:pt x="56545" y="112771"/>
                </a:lnTo>
                <a:close/>
                <a:moveTo>
                  <a:pt x="68727" y="112771"/>
                </a:moveTo>
                <a:lnTo>
                  <a:pt x="68727" y="118707"/>
                </a:lnTo>
                <a:lnTo>
                  <a:pt x="62792" y="118707"/>
                </a:lnTo>
                <a:lnTo>
                  <a:pt x="62792" y="112771"/>
                </a:lnTo>
                <a:close/>
                <a:moveTo>
                  <a:pt x="74975" y="112771"/>
                </a:moveTo>
                <a:lnTo>
                  <a:pt x="74975" y="118707"/>
                </a:lnTo>
                <a:lnTo>
                  <a:pt x="69039" y="118707"/>
                </a:lnTo>
                <a:lnTo>
                  <a:pt x="69039" y="112771"/>
                </a:lnTo>
                <a:close/>
                <a:moveTo>
                  <a:pt x="81223" y="112771"/>
                </a:moveTo>
                <a:lnTo>
                  <a:pt x="81223" y="118707"/>
                </a:lnTo>
                <a:lnTo>
                  <a:pt x="75286" y="118707"/>
                </a:lnTo>
                <a:lnTo>
                  <a:pt x="75286" y="112771"/>
                </a:lnTo>
                <a:close/>
                <a:moveTo>
                  <a:pt x="87470" y="112771"/>
                </a:moveTo>
                <a:lnTo>
                  <a:pt x="87470" y="118707"/>
                </a:lnTo>
                <a:lnTo>
                  <a:pt x="81535" y="118707"/>
                </a:lnTo>
                <a:lnTo>
                  <a:pt x="81535" y="112771"/>
                </a:lnTo>
                <a:close/>
                <a:moveTo>
                  <a:pt x="93718" y="112771"/>
                </a:moveTo>
                <a:lnTo>
                  <a:pt x="93718" y="118707"/>
                </a:lnTo>
                <a:lnTo>
                  <a:pt x="87784" y="118707"/>
                </a:lnTo>
                <a:lnTo>
                  <a:pt x="87784" y="112771"/>
                </a:lnTo>
                <a:close/>
                <a:moveTo>
                  <a:pt x="99967" y="112771"/>
                </a:moveTo>
                <a:lnTo>
                  <a:pt x="99967" y="118707"/>
                </a:lnTo>
                <a:lnTo>
                  <a:pt x="94031" y="118707"/>
                </a:lnTo>
                <a:lnTo>
                  <a:pt x="94031" y="112771"/>
                </a:lnTo>
                <a:close/>
                <a:moveTo>
                  <a:pt x="106214" y="112771"/>
                </a:moveTo>
                <a:lnTo>
                  <a:pt x="106214" y="118707"/>
                </a:lnTo>
                <a:lnTo>
                  <a:pt x="100278" y="118707"/>
                </a:lnTo>
                <a:lnTo>
                  <a:pt x="100278" y="112771"/>
                </a:lnTo>
                <a:close/>
                <a:moveTo>
                  <a:pt x="112461" y="112771"/>
                </a:moveTo>
                <a:lnTo>
                  <a:pt x="112461" y="118707"/>
                </a:lnTo>
                <a:lnTo>
                  <a:pt x="106527" y="118707"/>
                </a:lnTo>
                <a:lnTo>
                  <a:pt x="106527" y="112771"/>
                </a:lnTo>
                <a:close/>
                <a:moveTo>
                  <a:pt x="118710" y="112771"/>
                </a:moveTo>
                <a:lnTo>
                  <a:pt x="118710" y="118707"/>
                </a:lnTo>
                <a:lnTo>
                  <a:pt x="112774" y="118707"/>
                </a:lnTo>
                <a:lnTo>
                  <a:pt x="112774" y="112771"/>
                </a:lnTo>
                <a:close/>
                <a:moveTo>
                  <a:pt x="124957" y="112771"/>
                </a:moveTo>
                <a:lnTo>
                  <a:pt x="124957" y="118707"/>
                </a:lnTo>
                <a:lnTo>
                  <a:pt x="119021" y="118707"/>
                </a:lnTo>
                <a:lnTo>
                  <a:pt x="119021" y="112771"/>
                </a:lnTo>
                <a:close/>
                <a:moveTo>
                  <a:pt x="131204" y="112771"/>
                </a:moveTo>
                <a:lnTo>
                  <a:pt x="131204" y="118707"/>
                </a:lnTo>
                <a:lnTo>
                  <a:pt x="125270" y="118707"/>
                </a:lnTo>
                <a:lnTo>
                  <a:pt x="125270" y="112771"/>
                </a:lnTo>
                <a:close/>
                <a:moveTo>
                  <a:pt x="137451" y="112771"/>
                </a:moveTo>
                <a:lnTo>
                  <a:pt x="137451" y="118707"/>
                </a:lnTo>
                <a:lnTo>
                  <a:pt x="131517" y="118707"/>
                </a:lnTo>
                <a:lnTo>
                  <a:pt x="131517" y="112771"/>
                </a:lnTo>
                <a:close/>
                <a:moveTo>
                  <a:pt x="143702" y="112771"/>
                </a:moveTo>
                <a:lnTo>
                  <a:pt x="143702" y="118707"/>
                </a:lnTo>
                <a:lnTo>
                  <a:pt x="137766" y="118707"/>
                </a:lnTo>
                <a:lnTo>
                  <a:pt x="137766" y="112771"/>
                </a:lnTo>
                <a:close/>
                <a:moveTo>
                  <a:pt x="149949" y="112771"/>
                </a:moveTo>
                <a:lnTo>
                  <a:pt x="149949" y="118707"/>
                </a:lnTo>
                <a:lnTo>
                  <a:pt x="144015" y="118707"/>
                </a:lnTo>
                <a:lnTo>
                  <a:pt x="144015" y="112771"/>
                </a:lnTo>
                <a:close/>
                <a:moveTo>
                  <a:pt x="156196" y="112771"/>
                </a:moveTo>
                <a:lnTo>
                  <a:pt x="156196" y="118707"/>
                </a:lnTo>
                <a:lnTo>
                  <a:pt x="150262" y="118707"/>
                </a:lnTo>
                <a:lnTo>
                  <a:pt x="150262" y="112771"/>
                </a:lnTo>
                <a:close/>
                <a:moveTo>
                  <a:pt x="162445" y="112771"/>
                </a:moveTo>
                <a:lnTo>
                  <a:pt x="162445" y="118707"/>
                </a:lnTo>
                <a:lnTo>
                  <a:pt x="156509" y="118707"/>
                </a:lnTo>
                <a:lnTo>
                  <a:pt x="156509" y="112771"/>
                </a:lnTo>
                <a:close/>
                <a:moveTo>
                  <a:pt x="168692" y="112771"/>
                </a:moveTo>
                <a:lnTo>
                  <a:pt x="168692" y="118707"/>
                </a:lnTo>
                <a:lnTo>
                  <a:pt x="162756" y="118707"/>
                </a:lnTo>
                <a:lnTo>
                  <a:pt x="162756" y="112771"/>
                </a:lnTo>
                <a:close/>
                <a:moveTo>
                  <a:pt x="174939" y="112771"/>
                </a:moveTo>
                <a:lnTo>
                  <a:pt x="174939" y="118707"/>
                </a:lnTo>
                <a:lnTo>
                  <a:pt x="169005" y="118707"/>
                </a:lnTo>
                <a:lnTo>
                  <a:pt x="169005" y="112771"/>
                </a:lnTo>
                <a:close/>
                <a:moveTo>
                  <a:pt x="181186" y="112771"/>
                </a:moveTo>
                <a:lnTo>
                  <a:pt x="181186" y="118707"/>
                </a:lnTo>
                <a:lnTo>
                  <a:pt x="175252" y="118707"/>
                </a:lnTo>
                <a:lnTo>
                  <a:pt x="175252" y="112771"/>
                </a:lnTo>
                <a:close/>
                <a:moveTo>
                  <a:pt x="187435" y="112771"/>
                </a:moveTo>
                <a:lnTo>
                  <a:pt x="187435" y="118707"/>
                </a:lnTo>
                <a:lnTo>
                  <a:pt x="181499" y="118707"/>
                </a:lnTo>
                <a:lnTo>
                  <a:pt x="181499" y="112771"/>
                </a:lnTo>
                <a:close/>
                <a:moveTo>
                  <a:pt x="193684" y="112771"/>
                </a:moveTo>
                <a:lnTo>
                  <a:pt x="193684" y="118707"/>
                </a:lnTo>
                <a:lnTo>
                  <a:pt x="187749" y="118707"/>
                </a:lnTo>
                <a:lnTo>
                  <a:pt x="187749" y="112771"/>
                </a:lnTo>
                <a:close/>
                <a:moveTo>
                  <a:pt x="199931" y="112771"/>
                </a:moveTo>
                <a:lnTo>
                  <a:pt x="199931" y="118707"/>
                </a:lnTo>
                <a:lnTo>
                  <a:pt x="193996" y="118707"/>
                </a:lnTo>
                <a:lnTo>
                  <a:pt x="193996" y="112771"/>
                </a:lnTo>
                <a:close/>
                <a:moveTo>
                  <a:pt x="206180" y="112771"/>
                </a:moveTo>
                <a:lnTo>
                  <a:pt x="206180" y="118707"/>
                </a:lnTo>
                <a:lnTo>
                  <a:pt x="200244" y="118707"/>
                </a:lnTo>
                <a:lnTo>
                  <a:pt x="200244" y="112771"/>
                </a:lnTo>
                <a:close/>
                <a:moveTo>
                  <a:pt x="212427" y="112771"/>
                </a:moveTo>
                <a:lnTo>
                  <a:pt x="212427" y="118707"/>
                </a:lnTo>
                <a:lnTo>
                  <a:pt x="206491" y="118707"/>
                </a:lnTo>
                <a:lnTo>
                  <a:pt x="206491" y="112771"/>
                </a:lnTo>
                <a:close/>
                <a:moveTo>
                  <a:pt x="218674" y="112771"/>
                </a:moveTo>
                <a:lnTo>
                  <a:pt x="218674" y="118707"/>
                </a:lnTo>
                <a:lnTo>
                  <a:pt x="212739" y="118707"/>
                </a:lnTo>
                <a:lnTo>
                  <a:pt x="212739" y="112771"/>
                </a:lnTo>
                <a:close/>
                <a:moveTo>
                  <a:pt x="224921" y="112771"/>
                </a:moveTo>
                <a:lnTo>
                  <a:pt x="224921" y="118707"/>
                </a:lnTo>
                <a:lnTo>
                  <a:pt x="218987" y="118707"/>
                </a:lnTo>
                <a:lnTo>
                  <a:pt x="218987" y="112771"/>
                </a:lnTo>
                <a:close/>
                <a:moveTo>
                  <a:pt x="231170" y="112771"/>
                </a:moveTo>
                <a:lnTo>
                  <a:pt x="231170" y="118707"/>
                </a:lnTo>
                <a:lnTo>
                  <a:pt x="225234" y="118707"/>
                </a:lnTo>
                <a:lnTo>
                  <a:pt x="225234" y="112771"/>
                </a:lnTo>
                <a:close/>
                <a:moveTo>
                  <a:pt x="237417" y="112771"/>
                </a:moveTo>
                <a:lnTo>
                  <a:pt x="237417" y="118707"/>
                </a:lnTo>
                <a:lnTo>
                  <a:pt x="231481" y="118707"/>
                </a:lnTo>
                <a:lnTo>
                  <a:pt x="231481" y="112771"/>
                </a:lnTo>
                <a:close/>
                <a:moveTo>
                  <a:pt x="243664" y="112771"/>
                </a:moveTo>
                <a:lnTo>
                  <a:pt x="243664" y="118707"/>
                </a:lnTo>
                <a:lnTo>
                  <a:pt x="237729" y="118707"/>
                </a:lnTo>
                <a:lnTo>
                  <a:pt x="237729" y="112771"/>
                </a:lnTo>
                <a:close/>
                <a:moveTo>
                  <a:pt x="249911" y="112771"/>
                </a:moveTo>
                <a:lnTo>
                  <a:pt x="249911" y="118707"/>
                </a:lnTo>
                <a:lnTo>
                  <a:pt x="243977" y="118707"/>
                </a:lnTo>
                <a:lnTo>
                  <a:pt x="243977" y="112771"/>
                </a:lnTo>
                <a:close/>
                <a:moveTo>
                  <a:pt x="256161" y="112771"/>
                </a:moveTo>
                <a:lnTo>
                  <a:pt x="256161" y="118707"/>
                </a:lnTo>
                <a:lnTo>
                  <a:pt x="250225" y="118707"/>
                </a:lnTo>
                <a:lnTo>
                  <a:pt x="250225" y="112771"/>
                </a:lnTo>
                <a:close/>
                <a:moveTo>
                  <a:pt x="262409" y="112771"/>
                </a:moveTo>
                <a:lnTo>
                  <a:pt x="262409" y="118707"/>
                </a:lnTo>
                <a:lnTo>
                  <a:pt x="256474" y="118707"/>
                </a:lnTo>
                <a:lnTo>
                  <a:pt x="256474" y="112771"/>
                </a:lnTo>
                <a:close/>
                <a:moveTo>
                  <a:pt x="268656" y="112771"/>
                </a:moveTo>
                <a:lnTo>
                  <a:pt x="268656" y="118707"/>
                </a:lnTo>
                <a:lnTo>
                  <a:pt x="262721" y="118707"/>
                </a:lnTo>
                <a:lnTo>
                  <a:pt x="262721" y="112771"/>
                </a:lnTo>
                <a:close/>
                <a:moveTo>
                  <a:pt x="274904" y="112771"/>
                </a:moveTo>
                <a:lnTo>
                  <a:pt x="274904" y="118707"/>
                </a:lnTo>
                <a:lnTo>
                  <a:pt x="268968" y="118707"/>
                </a:lnTo>
                <a:lnTo>
                  <a:pt x="268968" y="112771"/>
                </a:lnTo>
                <a:close/>
                <a:moveTo>
                  <a:pt x="6251" y="119019"/>
                </a:moveTo>
                <a:lnTo>
                  <a:pt x="6251" y="124954"/>
                </a:lnTo>
                <a:lnTo>
                  <a:pt x="315" y="124954"/>
                </a:lnTo>
                <a:lnTo>
                  <a:pt x="315" y="119019"/>
                </a:lnTo>
                <a:close/>
                <a:moveTo>
                  <a:pt x="12498" y="119019"/>
                </a:moveTo>
                <a:lnTo>
                  <a:pt x="12498" y="124954"/>
                </a:lnTo>
                <a:lnTo>
                  <a:pt x="6562" y="124954"/>
                </a:lnTo>
                <a:lnTo>
                  <a:pt x="6562" y="119019"/>
                </a:lnTo>
                <a:close/>
                <a:moveTo>
                  <a:pt x="18745" y="119019"/>
                </a:moveTo>
                <a:lnTo>
                  <a:pt x="18745" y="124954"/>
                </a:lnTo>
                <a:lnTo>
                  <a:pt x="12810" y="124954"/>
                </a:lnTo>
                <a:lnTo>
                  <a:pt x="12810" y="119019"/>
                </a:lnTo>
                <a:close/>
                <a:moveTo>
                  <a:pt x="24992" y="119019"/>
                </a:moveTo>
                <a:lnTo>
                  <a:pt x="24992" y="124954"/>
                </a:lnTo>
                <a:lnTo>
                  <a:pt x="19058" y="124954"/>
                </a:lnTo>
                <a:lnTo>
                  <a:pt x="19058" y="119019"/>
                </a:lnTo>
                <a:close/>
                <a:moveTo>
                  <a:pt x="31242" y="119019"/>
                </a:moveTo>
                <a:lnTo>
                  <a:pt x="31242" y="124954"/>
                </a:lnTo>
                <a:lnTo>
                  <a:pt x="25305" y="124954"/>
                </a:lnTo>
                <a:lnTo>
                  <a:pt x="25305" y="119019"/>
                </a:lnTo>
                <a:close/>
                <a:moveTo>
                  <a:pt x="37489" y="119019"/>
                </a:moveTo>
                <a:lnTo>
                  <a:pt x="37489" y="124954"/>
                </a:lnTo>
                <a:lnTo>
                  <a:pt x="31553" y="124954"/>
                </a:lnTo>
                <a:lnTo>
                  <a:pt x="31553" y="119019"/>
                </a:lnTo>
                <a:close/>
                <a:moveTo>
                  <a:pt x="43737" y="119019"/>
                </a:moveTo>
                <a:lnTo>
                  <a:pt x="43737" y="124954"/>
                </a:lnTo>
                <a:lnTo>
                  <a:pt x="37802" y="124954"/>
                </a:lnTo>
                <a:lnTo>
                  <a:pt x="37802" y="119019"/>
                </a:lnTo>
                <a:close/>
                <a:moveTo>
                  <a:pt x="49985" y="119019"/>
                </a:moveTo>
                <a:lnTo>
                  <a:pt x="49985" y="124954"/>
                </a:lnTo>
                <a:lnTo>
                  <a:pt x="44049" y="124954"/>
                </a:lnTo>
                <a:lnTo>
                  <a:pt x="44049" y="119019"/>
                </a:lnTo>
                <a:close/>
                <a:moveTo>
                  <a:pt x="56232" y="119019"/>
                </a:moveTo>
                <a:lnTo>
                  <a:pt x="56232" y="124954"/>
                </a:lnTo>
                <a:lnTo>
                  <a:pt x="50296" y="124954"/>
                </a:lnTo>
                <a:lnTo>
                  <a:pt x="50296" y="119019"/>
                </a:lnTo>
                <a:close/>
                <a:moveTo>
                  <a:pt x="62480" y="119019"/>
                </a:moveTo>
                <a:lnTo>
                  <a:pt x="62480" y="124954"/>
                </a:lnTo>
                <a:lnTo>
                  <a:pt x="56545" y="124954"/>
                </a:lnTo>
                <a:lnTo>
                  <a:pt x="56545" y="119019"/>
                </a:lnTo>
                <a:close/>
                <a:moveTo>
                  <a:pt x="68727" y="119019"/>
                </a:moveTo>
                <a:lnTo>
                  <a:pt x="68727" y="124954"/>
                </a:lnTo>
                <a:lnTo>
                  <a:pt x="62792" y="124954"/>
                </a:lnTo>
                <a:lnTo>
                  <a:pt x="62792" y="119019"/>
                </a:lnTo>
                <a:close/>
                <a:moveTo>
                  <a:pt x="74975" y="119019"/>
                </a:moveTo>
                <a:lnTo>
                  <a:pt x="74975" y="124954"/>
                </a:lnTo>
                <a:lnTo>
                  <a:pt x="69039" y="124954"/>
                </a:lnTo>
                <a:lnTo>
                  <a:pt x="69039" y="119019"/>
                </a:lnTo>
                <a:close/>
                <a:moveTo>
                  <a:pt x="81223" y="119019"/>
                </a:moveTo>
                <a:lnTo>
                  <a:pt x="81223" y="124954"/>
                </a:lnTo>
                <a:lnTo>
                  <a:pt x="75286" y="124954"/>
                </a:lnTo>
                <a:lnTo>
                  <a:pt x="75286" y="119019"/>
                </a:lnTo>
                <a:close/>
                <a:moveTo>
                  <a:pt x="87470" y="119019"/>
                </a:moveTo>
                <a:lnTo>
                  <a:pt x="87470" y="124954"/>
                </a:lnTo>
                <a:lnTo>
                  <a:pt x="81535" y="124954"/>
                </a:lnTo>
                <a:lnTo>
                  <a:pt x="81535" y="119019"/>
                </a:lnTo>
                <a:close/>
                <a:moveTo>
                  <a:pt x="93718" y="119019"/>
                </a:moveTo>
                <a:lnTo>
                  <a:pt x="93718" y="124954"/>
                </a:lnTo>
                <a:lnTo>
                  <a:pt x="87784" y="124954"/>
                </a:lnTo>
                <a:lnTo>
                  <a:pt x="87784" y="119019"/>
                </a:lnTo>
                <a:close/>
                <a:moveTo>
                  <a:pt x="99967" y="119019"/>
                </a:moveTo>
                <a:lnTo>
                  <a:pt x="99967" y="124954"/>
                </a:lnTo>
                <a:lnTo>
                  <a:pt x="94031" y="124954"/>
                </a:lnTo>
                <a:lnTo>
                  <a:pt x="94031" y="119019"/>
                </a:lnTo>
                <a:close/>
                <a:moveTo>
                  <a:pt x="106214" y="119019"/>
                </a:moveTo>
                <a:lnTo>
                  <a:pt x="106214" y="124954"/>
                </a:lnTo>
                <a:lnTo>
                  <a:pt x="100278" y="124954"/>
                </a:lnTo>
                <a:lnTo>
                  <a:pt x="100278" y="119019"/>
                </a:lnTo>
                <a:close/>
                <a:moveTo>
                  <a:pt x="112461" y="119019"/>
                </a:moveTo>
                <a:lnTo>
                  <a:pt x="112461" y="124954"/>
                </a:lnTo>
                <a:lnTo>
                  <a:pt x="106527" y="124954"/>
                </a:lnTo>
                <a:lnTo>
                  <a:pt x="106527" y="119019"/>
                </a:lnTo>
                <a:close/>
                <a:moveTo>
                  <a:pt x="118710" y="119019"/>
                </a:moveTo>
                <a:lnTo>
                  <a:pt x="118710" y="124954"/>
                </a:lnTo>
                <a:lnTo>
                  <a:pt x="112774" y="124954"/>
                </a:lnTo>
                <a:lnTo>
                  <a:pt x="112774" y="119019"/>
                </a:lnTo>
                <a:close/>
                <a:moveTo>
                  <a:pt x="124957" y="119019"/>
                </a:moveTo>
                <a:lnTo>
                  <a:pt x="124957" y="124954"/>
                </a:lnTo>
                <a:lnTo>
                  <a:pt x="119021" y="124954"/>
                </a:lnTo>
                <a:lnTo>
                  <a:pt x="119021" y="119019"/>
                </a:lnTo>
                <a:close/>
                <a:moveTo>
                  <a:pt x="131204" y="119019"/>
                </a:moveTo>
                <a:lnTo>
                  <a:pt x="131204" y="124954"/>
                </a:lnTo>
                <a:lnTo>
                  <a:pt x="125270" y="124954"/>
                </a:lnTo>
                <a:lnTo>
                  <a:pt x="125270" y="119019"/>
                </a:lnTo>
                <a:close/>
                <a:moveTo>
                  <a:pt x="137451" y="119019"/>
                </a:moveTo>
                <a:lnTo>
                  <a:pt x="137451" y="124954"/>
                </a:lnTo>
                <a:lnTo>
                  <a:pt x="131517" y="124954"/>
                </a:lnTo>
                <a:lnTo>
                  <a:pt x="131517" y="119019"/>
                </a:lnTo>
                <a:close/>
                <a:moveTo>
                  <a:pt x="143702" y="119019"/>
                </a:moveTo>
                <a:lnTo>
                  <a:pt x="143702" y="124954"/>
                </a:lnTo>
                <a:lnTo>
                  <a:pt x="137766" y="124954"/>
                </a:lnTo>
                <a:lnTo>
                  <a:pt x="137766" y="119019"/>
                </a:lnTo>
                <a:close/>
                <a:moveTo>
                  <a:pt x="149949" y="119019"/>
                </a:moveTo>
                <a:lnTo>
                  <a:pt x="149949" y="124954"/>
                </a:lnTo>
                <a:lnTo>
                  <a:pt x="144015" y="124954"/>
                </a:lnTo>
                <a:lnTo>
                  <a:pt x="144015" y="119019"/>
                </a:lnTo>
                <a:close/>
                <a:moveTo>
                  <a:pt x="156196" y="119019"/>
                </a:moveTo>
                <a:lnTo>
                  <a:pt x="156196" y="124954"/>
                </a:lnTo>
                <a:lnTo>
                  <a:pt x="150262" y="124954"/>
                </a:lnTo>
                <a:lnTo>
                  <a:pt x="150262" y="119019"/>
                </a:lnTo>
                <a:close/>
                <a:moveTo>
                  <a:pt x="162445" y="119019"/>
                </a:moveTo>
                <a:lnTo>
                  <a:pt x="162445" y="124954"/>
                </a:lnTo>
                <a:lnTo>
                  <a:pt x="156509" y="124954"/>
                </a:lnTo>
                <a:lnTo>
                  <a:pt x="156509" y="119019"/>
                </a:lnTo>
                <a:close/>
                <a:moveTo>
                  <a:pt x="168692" y="119019"/>
                </a:moveTo>
                <a:lnTo>
                  <a:pt x="168692" y="124954"/>
                </a:lnTo>
                <a:lnTo>
                  <a:pt x="162756" y="124954"/>
                </a:lnTo>
                <a:lnTo>
                  <a:pt x="162756" y="119019"/>
                </a:lnTo>
                <a:close/>
                <a:moveTo>
                  <a:pt x="174939" y="119019"/>
                </a:moveTo>
                <a:lnTo>
                  <a:pt x="174939" y="124954"/>
                </a:lnTo>
                <a:lnTo>
                  <a:pt x="169005" y="124954"/>
                </a:lnTo>
                <a:lnTo>
                  <a:pt x="169005" y="119019"/>
                </a:lnTo>
                <a:close/>
                <a:moveTo>
                  <a:pt x="181186" y="119019"/>
                </a:moveTo>
                <a:lnTo>
                  <a:pt x="181186" y="124954"/>
                </a:lnTo>
                <a:lnTo>
                  <a:pt x="175252" y="124954"/>
                </a:lnTo>
                <a:lnTo>
                  <a:pt x="175252" y="119019"/>
                </a:lnTo>
                <a:close/>
                <a:moveTo>
                  <a:pt x="187435" y="119019"/>
                </a:moveTo>
                <a:lnTo>
                  <a:pt x="187435" y="124954"/>
                </a:lnTo>
                <a:lnTo>
                  <a:pt x="181499" y="124954"/>
                </a:lnTo>
                <a:lnTo>
                  <a:pt x="181499" y="119019"/>
                </a:lnTo>
                <a:close/>
                <a:moveTo>
                  <a:pt x="193684" y="119019"/>
                </a:moveTo>
                <a:lnTo>
                  <a:pt x="193684" y="124954"/>
                </a:lnTo>
                <a:lnTo>
                  <a:pt x="187749" y="124954"/>
                </a:lnTo>
                <a:lnTo>
                  <a:pt x="187749" y="119019"/>
                </a:lnTo>
                <a:close/>
                <a:moveTo>
                  <a:pt x="199931" y="119019"/>
                </a:moveTo>
                <a:lnTo>
                  <a:pt x="199931" y="124954"/>
                </a:lnTo>
                <a:lnTo>
                  <a:pt x="193996" y="124954"/>
                </a:lnTo>
                <a:lnTo>
                  <a:pt x="193996" y="119019"/>
                </a:lnTo>
                <a:close/>
                <a:moveTo>
                  <a:pt x="206180" y="119019"/>
                </a:moveTo>
                <a:lnTo>
                  <a:pt x="206180" y="124954"/>
                </a:lnTo>
                <a:lnTo>
                  <a:pt x="200244" y="124954"/>
                </a:lnTo>
                <a:lnTo>
                  <a:pt x="200244" y="119019"/>
                </a:lnTo>
                <a:close/>
                <a:moveTo>
                  <a:pt x="212427" y="119019"/>
                </a:moveTo>
                <a:lnTo>
                  <a:pt x="212427" y="124954"/>
                </a:lnTo>
                <a:lnTo>
                  <a:pt x="206491" y="124954"/>
                </a:lnTo>
                <a:lnTo>
                  <a:pt x="206491" y="119019"/>
                </a:lnTo>
                <a:close/>
                <a:moveTo>
                  <a:pt x="218674" y="119019"/>
                </a:moveTo>
                <a:lnTo>
                  <a:pt x="218674" y="124954"/>
                </a:lnTo>
                <a:lnTo>
                  <a:pt x="212739" y="124954"/>
                </a:lnTo>
                <a:lnTo>
                  <a:pt x="212739" y="119019"/>
                </a:lnTo>
                <a:close/>
                <a:moveTo>
                  <a:pt x="224921" y="119019"/>
                </a:moveTo>
                <a:lnTo>
                  <a:pt x="224921" y="124954"/>
                </a:lnTo>
                <a:lnTo>
                  <a:pt x="218987" y="124954"/>
                </a:lnTo>
                <a:lnTo>
                  <a:pt x="218987" y="119019"/>
                </a:lnTo>
                <a:close/>
                <a:moveTo>
                  <a:pt x="231170" y="119019"/>
                </a:moveTo>
                <a:lnTo>
                  <a:pt x="231170" y="124954"/>
                </a:lnTo>
                <a:lnTo>
                  <a:pt x="225234" y="124954"/>
                </a:lnTo>
                <a:lnTo>
                  <a:pt x="225234" y="119019"/>
                </a:lnTo>
                <a:close/>
                <a:moveTo>
                  <a:pt x="237417" y="119019"/>
                </a:moveTo>
                <a:lnTo>
                  <a:pt x="237417" y="124954"/>
                </a:lnTo>
                <a:lnTo>
                  <a:pt x="231481" y="124954"/>
                </a:lnTo>
                <a:lnTo>
                  <a:pt x="231481" y="119019"/>
                </a:lnTo>
                <a:close/>
                <a:moveTo>
                  <a:pt x="243664" y="119019"/>
                </a:moveTo>
                <a:lnTo>
                  <a:pt x="243664" y="124954"/>
                </a:lnTo>
                <a:lnTo>
                  <a:pt x="237729" y="124954"/>
                </a:lnTo>
                <a:lnTo>
                  <a:pt x="237729" y="119019"/>
                </a:lnTo>
                <a:close/>
                <a:moveTo>
                  <a:pt x="249911" y="119019"/>
                </a:moveTo>
                <a:lnTo>
                  <a:pt x="249911" y="124954"/>
                </a:lnTo>
                <a:lnTo>
                  <a:pt x="243977" y="124954"/>
                </a:lnTo>
                <a:lnTo>
                  <a:pt x="243977" y="119019"/>
                </a:lnTo>
                <a:close/>
                <a:moveTo>
                  <a:pt x="256161" y="119019"/>
                </a:moveTo>
                <a:lnTo>
                  <a:pt x="256161" y="124954"/>
                </a:lnTo>
                <a:lnTo>
                  <a:pt x="250225" y="124954"/>
                </a:lnTo>
                <a:lnTo>
                  <a:pt x="250225" y="119019"/>
                </a:lnTo>
                <a:close/>
                <a:moveTo>
                  <a:pt x="262409" y="119019"/>
                </a:moveTo>
                <a:lnTo>
                  <a:pt x="262409" y="124954"/>
                </a:lnTo>
                <a:lnTo>
                  <a:pt x="256474" y="124954"/>
                </a:lnTo>
                <a:lnTo>
                  <a:pt x="256474" y="119019"/>
                </a:lnTo>
                <a:close/>
                <a:moveTo>
                  <a:pt x="268656" y="119019"/>
                </a:moveTo>
                <a:lnTo>
                  <a:pt x="268656" y="124954"/>
                </a:lnTo>
                <a:lnTo>
                  <a:pt x="262721" y="124954"/>
                </a:lnTo>
                <a:lnTo>
                  <a:pt x="262721" y="119019"/>
                </a:lnTo>
                <a:close/>
                <a:moveTo>
                  <a:pt x="274904" y="119019"/>
                </a:moveTo>
                <a:lnTo>
                  <a:pt x="274904" y="124954"/>
                </a:lnTo>
                <a:lnTo>
                  <a:pt x="268968" y="124954"/>
                </a:lnTo>
                <a:lnTo>
                  <a:pt x="268968" y="119019"/>
                </a:lnTo>
                <a:close/>
                <a:moveTo>
                  <a:pt x="6251" y="125266"/>
                </a:moveTo>
                <a:lnTo>
                  <a:pt x="6251" y="131201"/>
                </a:lnTo>
                <a:lnTo>
                  <a:pt x="315" y="131201"/>
                </a:lnTo>
                <a:lnTo>
                  <a:pt x="315" y="125266"/>
                </a:lnTo>
                <a:close/>
                <a:moveTo>
                  <a:pt x="12498" y="125266"/>
                </a:moveTo>
                <a:lnTo>
                  <a:pt x="12498" y="131201"/>
                </a:lnTo>
                <a:lnTo>
                  <a:pt x="6562" y="131201"/>
                </a:lnTo>
                <a:lnTo>
                  <a:pt x="6562" y="125266"/>
                </a:lnTo>
                <a:close/>
                <a:moveTo>
                  <a:pt x="18745" y="125266"/>
                </a:moveTo>
                <a:lnTo>
                  <a:pt x="18745" y="131201"/>
                </a:lnTo>
                <a:lnTo>
                  <a:pt x="12810" y="131201"/>
                </a:lnTo>
                <a:lnTo>
                  <a:pt x="12810" y="125266"/>
                </a:lnTo>
                <a:close/>
                <a:moveTo>
                  <a:pt x="24992" y="125266"/>
                </a:moveTo>
                <a:lnTo>
                  <a:pt x="24992" y="131201"/>
                </a:lnTo>
                <a:lnTo>
                  <a:pt x="19058" y="131201"/>
                </a:lnTo>
                <a:lnTo>
                  <a:pt x="19058" y="125266"/>
                </a:lnTo>
                <a:close/>
                <a:moveTo>
                  <a:pt x="31242" y="125266"/>
                </a:moveTo>
                <a:lnTo>
                  <a:pt x="31242" y="131201"/>
                </a:lnTo>
                <a:lnTo>
                  <a:pt x="25305" y="131201"/>
                </a:lnTo>
                <a:lnTo>
                  <a:pt x="25305" y="125266"/>
                </a:lnTo>
                <a:close/>
                <a:moveTo>
                  <a:pt x="37489" y="125266"/>
                </a:moveTo>
                <a:lnTo>
                  <a:pt x="37489" y="131201"/>
                </a:lnTo>
                <a:lnTo>
                  <a:pt x="31553" y="131201"/>
                </a:lnTo>
                <a:lnTo>
                  <a:pt x="31553" y="125266"/>
                </a:lnTo>
                <a:close/>
                <a:moveTo>
                  <a:pt x="43737" y="125266"/>
                </a:moveTo>
                <a:lnTo>
                  <a:pt x="43737" y="131201"/>
                </a:lnTo>
                <a:lnTo>
                  <a:pt x="37802" y="131201"/>
                </a:lnTo>
                <a:lnTo>
                  <a:pt x="37802" y="125266"/>
                </a:lnTo>
                <a:close/>
                <a:moveTo>
                  <a:pt x="49985" y="125266"/>
                </a:moveTo>
                <a:lnTo>
                  <a:pt x="49985" y="131201"/>
                </a:lnTo>
                <a:lnTo>
                  <a:pt x="44049" y="131201"/>
                </a:lnTo>
                <a:lnTo>
                  <a:pt x="44049" y="125266"/>
                </a:lnTo>
                <a:close/>
                <a:moveTo>
                  <a:pt x="56232" y="125266"/>
                </a:moveTo>
                <a:lnTo>
                  <a:pt x="56232" y="131201"/>
                </a:lnTo>
                <a:lnTo>
                  <a:pt x="50296" y="131201"/>
                </a:lnTo>
                <a:lnTo>
                  <a:pt x="50296" y="125266"/>
                </a:lnTo>
                <a:close/>
                <a:moveTo>
                  <a:pt x="62480" y="125266"/>
                </a:moveTo>
                <a:lnTo>
                  <a:pt x="62480" y="131201"/>
                </a:lnTo>
                <a:lnTo>
                  <a:pt x="56545" y="131201"/>
                </a:lnTo>
                <a:lnTo>
                  <a:pt x="56545" y="125266"/>
                </a:lnTo>
                <a:close/>
                <a:moveTo>
                  <a:pt x="68727" y="125266"/>
                </a:moveTo>
                <a:lnTo>
                  <a:pt x="68727" y="131201"/>
                </a:lnTo>
                <a:lnTo>
                  <a:pt x="62792" y="131201"/>
                </a:lnTo>
                <a:lnTo>
                  <a:pt x="62792" y="125266"/>
                </a:lnTo>
                <a:close/>
                <a:moveTo>
                  <a:pt x="74975" y="125266"/>
                </a:moveTo>
                <a:lnTo>
                  <a:pt x="74975" y="131201"/>
                </a:lnTo>
                <a:lnTo>
                  <a:pt x="69039" y="131201"/>
                </a:lnTo>
                <a:lnTo>
                  <a:pt x="69039" y="125266"/>
                </a:lnTo>
                <a:close/>
                <a:moveTo>
                  <a:pt x="81223" y="125266"/>
                </a:moveTo>
                <a:lnTo>
                  <a:pt x="81223" y="131201"/>
                </a:lnTo>
                <a:lnTo>
                  <a:pt x="75286" y="131201"/>
                </a:lnTo>
                <a:lnTo>
                  <a:pt x="75286" y="125266"/>
                </a:lnTo>
                <a:close/>
                <a:moveTo>
                  <a:pt x="87470" y="125266"/>
                </a:moveTo>
                <a:lnTo>
                  <a:pt x="87470" y="131201"/>
                </a:lnTo>
                <a:lnTo>
                  <a:pt x="81535" y="131201"/>
                </a:lnTo>
                <a:lnTo>
                  <a:pt x="81535" y="125266"/>
                </a:lnTo>
                <a:close/>
                <a:moveTo>
                  <a:pt x="93718" y="125266"/>
                </a:moveTo>
                <a:lnTo>
                  <a:pt x="93718" y="131201"/>
                </a:lnTo>
                <a:lnTo>
                  <a:pt x="87784" y="131201"/>
                </a:lnTo>
                <a:lnTo>
                  <a:pt x="87784" y="125266"/>
                </a:lnTo>
                <a:close/>
                <a:moveTo>
                  <a:pt x="99967" y="125266"/>
                </a:moveTo>
                <a:lnTo>
                  <a:pt x="99967" y="131201"/>
                </a:lnTo>
                <a:lnTo>
                  <a:pt x="94031" y="131201"/>
                </a:lnTo>
                <a:lnTo>
                  <a:pt x="94031" y="125266"/>
                </a:lnTo>
                <a:close/>
                <a:moveTo>
                  <a:pt x="106214" y="125266"/>
                </a:moveTo>
                <a:lnTo>
                  <a:pt x="106214" y="131201"/>
                </a:lnTo>
                <a:lnTo>
                  <a:pt x="100278" y="131201"/>
                </a:lnTo>
                <a:lnTo>
                  <a:pt x="100278" y="125266"/>
                </a:lnTo>
                <a:close/>
                <a:moveTo>
                  <a:pt x="112461" y="125266"/>
                </a:moveTo>
                <a:lnTo>
                  <a:pt x="112461" y="131201"/>
                </a:lnTo>
                <a:lnTo>
                  <a:pt x="106527" y="131201"/>
                </a:lnTo>
                <a:lnTo>
                  <a:pt x="106527" y="125266"/>
                </a:lnTo>
                <a:close/>
                <a:moveTo>
                  <a:pt x="118710" y="125266"/>
                </a:moveTo>
                <a:lnTo>
                  <a:pt x="118710" y="131201"/>
                </a:lnTo>
                <a:lnTo>
                  <a:pt x="112774" y="131201"/>
                </a:lnTo>
                <a:lnTo>
                  <a:pt x="112774" y="125266"/>
                </a:lnTo>
                <a:close/>
                <a:moveTo>
                  <a:pt x="124957" y="125266"/>
                </a:moveTo>
                <a:lnTo>
                  <a:pt x="124957" y="131201"/>
                </a:lnTo>
                <a:lnTo>
                  <a:pt x="119021" y="131201"/>
                </a:lnTo>
                <a:lnTo>
                  <a:pt x="119021" y="125266"/>
                </a:lnTo>
                <a:close/>
                <a:moveTo>
                  <a:pt x="131204" y="125266"/>
                </a:moveTo>
                <a:lnTo>
                  <a:pt x="131204" y="131201"/>
                </a:lnTo>
                <a:lnTo>
                  <a:pt x="125270" y="131201"/>
                </a:lnTo>
                <a:lnTo>
                  <a:pt x="125270" y="125266"/>
                </a:lnTo>
                <a:close/>
                <a:moveTo>
                  <a:pt x="137451" y="125266"/>
                </a:moveTo>
                <a:lnTo>
                  <a:pt x="137451" y="131201"/>
                </a:lnTo>
                <a:lnTo>
                  <a:pt x="131517" y="131201"/>
                </a:lnTo>
                <a:lnTo>
                  <a:pt x="131517" y="125266"/>
                </a:lnTo>
                <a:close/>
                <a:moveTo>
                  <a:pt x="143702" y="125266"/>
                </a:moveTo>
                <a:lnTo>
                  <a:pt x="143702" y="131201"/>
                </a:lnTo>
                <a:lnTo>
                  <a:pt x="137766" y="131201"/>
                </a:lnTo>
                <a:lnTo>
                  <a:pt x="137766" y="125266"/>
                </a:lnTo>
                <a:close/>
                <a:moveTo>
                  <a:pt x="149949" y="125266"/>
                </a:moveTo>
                <a:lnTo>
                  <a:pt x="149949" y="131201"/>
                </a:lnTo>
                <a:lnTo>
                  <a:pt x="144015" y="131201"/>
                </a:lnTo>
                <a:lnTo>
                  <a:pt x="144015" y="125266"/>
                </a:lnTo>
                <a:close/>
                <a:moveTo>
                  <a:pt x="156196" y="125266"/>
                </a:moveTo>
                <a:lnTo>
                  <a:pt x="156196" y="131201"/>
                </a:lnTo>
                <a:lnTo>
                  <a:pt x="150262" y="131201"/>
                </a:lnTo>
                <a:lnTo>
                  <a:pt x="150262" y="125266"/>
                </a:lnTo>
                <a:close/>
                <a:moveTo>
                  <a:pt x="162445" y="125266"/>
                </a:moveTo>
                <a:lnTo>
                  <a:pt x="162445" y="131201"/>
                </a:lnTo>
                <a:lnTo>
                  <a:pt x="156509" y="131201"/>
                </a:lnTo>
                <a:lnTo>
                  <a:pt x="156509" y="125266"/>
                </a:lnTo>
                <a:close/>
                <a:moveTo>
                  <a:pt x="168692" y="125266"/>
                </a:moveTo>
                <a:lnTo>
                  <a:pt x="168692" y="131201"/>
                </a:lnTo>
                <a:lnTo>
                  <a:pt x="162756" y="131201"/>
                </a:lnTo>
                <a:lnTo>
                  <a:pt x="162756" y="125266"/>
                </a:lnTo>
                <a:close/>
                <a:moveTo>
                  <a:pt x="174939" y="125266"/>
                </a:moveTo>
                <a:lnTo>
                  <a:pt x="174939" y="131201"/>
                </a:lnTo>
                <a:lnTo>
                  <a:pt x="169005" y="131201"/>
                </a:lnTo>
                <a:lnTo>
                  <a:pt x="169005" y="125266"/>
                </a:lnTo>
                <a:close/>
                <a:moveTo>
                  <a:pt x="181186" y="125266"/>
                </a:moveTo>
                <a:lnTo>
                  <a:pt x="181186" y="131201"/>
                </a:lnTo>
                <a:lnTo>
                  <a:pt x="175252" y="131201"/>
                </a:lnTo>
                <a:lnTo>
                  <a:pt x="175252" y="125266"/>
                </a:lnTo>
                <a:close/>
                <a:moveTo>
                  <a:pt x="187435" y="125266"/>
                </a:moveTo>
                <a:lnTo>
                  <a:pt x="187435" y="131201"/>
                </a:lnTo>
                <a:lnTo>
                  <a:pt x="181499" y="131201"/>
                </a:lnTo>
                <a:lnTo>
                  <a:pt x="181499" y="125266"/>
                </a:lnTo>
                <a:close/>
                <a:moveTo>
                  <a:pt x="193682" y="125266"/>
                </a:moveTo>
                <a:lnTo>
                  <a:pt x="193682" y="131201"/>
                </a:lnTo>
                <a:lnTo>
                  <a:pt x="187746" y="131201"/>
                </a:lnTo>
                <a:lnTo>
                  <a:pt x="187746" y="125266"/>
                </a:lnTo>
                <a:close/>
                <a:moveTo>
                  <a:pt x="199931" y="125266"/>
                </a:moveTo>
                <a:lnTo>
                  <a:pt x="199931" y="131201"/>
                </a:lnTo>
                <a:lnTo>
                  <a:pt x="193996" y="131201"/>
                </a:lnTo>
                <a:lnTo>
                  <a:pt x="193996" y="125266"/>
                </a:lnTo>
                <a:close/>
                <a:moveTo>
                  <a:pt x="206180" y="125266"/>
                </a:moveTo>
                <a:lnTo>
                  <a:pt x="206180" y="131201"/>
                </a:lnTo>
                <a:lnTo>
                  <a:pt x="200244" y="131201"/>
                </a:lnTo>
                <a:lnTo>
                  <a:pt x="200244" y="125266"/>
                </a:lnTo>
                <a:close/>
                <a:moveTo>
                  <a:pt x="212427" y="125266"/>
                </a:moveTo>
                <a:lnTo>
                  <a:pt x="212427" y="131201"/>
                </a:lnTo>
                <a:lnTo>
                  <a:pt x="206491" y="131201"/>
                </a:lnTo>
                <a:lnTo>
                  <a:pt x="206491" y="125266"/>
                </a:lnTo>
                <a:close/>
                <a:moveTo>
                  <a:pt x="218674" y="125266"/>
                </a:moveTo>
                <a:lnTo>
                  <a:pt x="218674" y="131201"/>
                </a:lnTo>
                <a:lnTo>
                  <a:pt x="212739" y="131201"/>
                </a:lnTo>
                <a:lnTo>
                  <a:pt x="212739" y="125266"/>
                </a:lnTo>
                <a:close/>
                <a:moveTo>
                  <a:pt x="224921" y="125266"/>
                </a:moveTo>
                <a:lnTo>
                  <a:pt x="224921" y="131201"/>
                </a:lnTo>
                <a:lnTo>
                  <a:pt x="218987" y="131201"/>
                </a:lnTo>
                <a:lnTo>
                  <a:pt x="218987" y="125266"/>
                </a:lnTo>
                <a:close/>
                <a:moveTo>
                  <a:pt x="231170" y="125266"/>
                </a:moveTo>
                <a:lnTo>
                  <a:pt x="231170" y="131201"/>
                </a:lnTo>
                <a:lnTo>
                  <a:pt x="225234" y="131201"/>
                </a:lnTo>
                <a:lnTo>
                  <a:pt x="225234" y="125266"/>
                </a:lnTo>
                <a:close/>
                <a:moveTo>
                  <a:pt x="237417" y="125266"/>
                </a:moveTo>
                <a:lnTo>
                  <a:pt x="237417" y="131201"/>
                </a:lnTo>
                <a:lnTo>
                  <a:pt x="231481" y="131201"/>
                </a:lnTo>
                <a:lnTo>
                  <a:pt x="231481" y="125266"/>
                </a:lnTo>
                <a:close/>
                <a:moveTo>
                  <a:pt x="243664" y="125266"/>
                </a:moveTo>
                <a:lnTo>
                  <a:pt x="243664" y="131201"/>
                </a:lnTo>
                <a:lnTo>
                  <a:pt x="237729" y="131201"/>
                </a:lnTo>
                <a:lnTo>
                  <a:pt x="237729" y="125266"/>
                </a:lnTo>
                <a:close/>
                <a:moveTo>
                  <a:pt x="249911" y="125266"/>
                </a:moveTo>
                <a:lnTo>
                  <a:pt x="249911" y="131201"/>
                </a:lnTo>
                <a:lnTo>
                  <a:pt x="243977" y="131201"/>
                </a:lnTo>
                <a:lnTo>
                  <a:pt x="243977" y="125266"/>
                </a:lnTo>
                <a:close/>
                <a:moveTo>
                  <a:pt x="256161" y="125266"/>
                </a:moveTo>
                <a:lnTo>
                  <a:pt x="256161" y="131201"/>
                </a:lnTo>
                <a:lnTo>
                  <a:pt x="250225" y="131201"/>
                </a:lnTo>
                <a:lnTo>
                  <a:pt x="250225" y="125266"/>
                </a:lnTo>
                <a:close/>
                <a:moveTo>
                  <a:pt x="262409" y="125266"/>
                </a:moveTo>
                <a:lnTo>
                  <a:pt x="262409" y="131201"/>
                </a:lnTo>
                <a:lnTo>
                  <a:pt x="256474" y="131201"/>
                </a:lnTo>
                <a:lnTo>
                  <a:pt x="256474" y="125266"/>
                </a:lnTo>
                <a:close/>
                <a:moveTo>
                  <a:pt x="268656" y="125266"/>
                </a:moveTo>
                <a:lnTo>
                  <a:pt x="268656" y="131201"/>
                </a:lnTo>
                <a:lnTo>
                  <a:pt x="262721" y="131201"/>
                </a:lnTo>
                <a:lnTo>
                  <a:pt x="262721" y="125266"/>
                </a:lnTo>
                <a:close/>
                <a:moveTo>
                  <a:pt x="274904" y="125266"/>
                </a:moveTo>
                <a:lnTo>
                  <a:pt x="274904" y="131201"/>
                </a:lnTo>
                <a:lnTo>
                  <a:pt x="268968" y="131201"/>
                </a:lnTo>
                <a:lnTo>
                  <a:pt x="268968" y="125266"/>
                </a:lnTo>
                <a:close/>
                <a:moveTo>
                  <a:pt x="6251" y="131513"/>
                </a:moveTo>
                <a:lnTo>
                  <a:pt x="6251" y="137449"/>
                </a:lnTo>
                <a:lnTo>
                  <a:pt x="315" y="137449"/>
                </a:lnTo>
                <a:lnTo>
                  <a:pt x="315" y="131513"/>
                </a:lnTo>
                <a:close/>
                <a:moveTo>
                  <a:pt x="12498" y="131513"/>
                </a:moveTo>
                <a:lnTo>
                  <a:pt x="12498" y="137449"/>
                </a:lnTo>
                <a:lnTo>
                  <a:pt x="6562" y="137449"/>
                </a:lnTo>
                <a:lnTo>
                  <a:pt x="6562" y="131513"/>
                </a:lnTo>
                <a:close/>
                <a:moveTo>
                  <a:pt x="18745" y="131513"/>
                </a:moveTo>
                <a:lnTo>
                  <a:pt x="18745" y="137449"/>
                </a:lnTo>
                <a:lnTo>
                  <a:pt x="12810" y="137449"/>
                </a:lnTo>
                <a:lnTo>
                  <a:pt x="12810" y="131513"/>
                </a:lnTo>
                <a:close/>
                <a:moveTo>
                  <a:pt x="24992" y="131513"/>
                </a:moveTo>
                <a:lnTo>
                  <a:pt x="24992" y="137449"/>
                </a:lnTo>
                <a:lnTo>
                  <a:pt x="19058" y="137449"/>
                </a:lnTo>
                <a:lnTo>
                  <a:pt x="19058" y="131513"/>
                </a:lnTo>
                <a:close/>
                <a:moveTo>
                  <a:pt x="31241" y="131513"/>
                </a:moveTo>
                <a:lnTo>
                  <a:pt x="31241" y="137449"/>
                </a:lnTo>
                <a:lnTo>
                  <a:pt x="25305" y="137449"/>
                </a:lnTo>
                <a:lnTo>
                  <a:pt x="25305" y="131513"/>
                </a:lnTo>
                <a:close/>
                <a:moveTo>
                  <a:pt x="37489" y="131513"/>
                </a:moveTo>
                <a:lnTo>
                  <a:pt x="37489" y="137449"/>
                </a:lnTo>
                <a:lnTo>
                  <a:pt x="31553" y="137449"/>
                </a:lnTo>
                <a:lnTo>
                  <a:pt x="31553" y="131513"/>
                </a:lnTo>
                <a:close/>
                <a:moveTo>
                  <a:pt x="43737" y="131513"/>
                </a:moveTo>
                <a:lnTo>
                  <a:pt x="43737" y="137449"/>
                </a:lnTo>
                <a:lnTo>
                  <a:pt x="37802" y="137449"/>
                </a:lnTo>
                <a:lnTo>
                  <a:pt x="37802" y="131513"/>
                </a:lnTo>
                <a:close/>
                <a:moveTo>
                  <a:pt x="49985" y="131513"/>
                </a:moveTo>
                <a:lnTo>
                  <a:pt x="49985" y="137449"/>
                </a:lnTo>
                <a:lnTo>
                  <a:pt x="44049" y="137449"/>
                </a:lnTo>
                <a:lnTo>
                  <a:pt x="44049" y="131513"/>
                </a:lnTo>
                <a:close/>
                <a:moveTo>
                  <a:pt x="56232" y="131513"/>
                </a:moveTo>
                <a:lnTo>
                  <a:pt x="56232" y="137449"/>
                </a:lnTo>
                <a:lnTo>
                  <a:pt x="50296" y="137449"/>
                </a:lnTo>
                <a:lnTo>
                  <a:pt x="50296" y="131513"/>
                </a:lnTo>
                <a:close/>
                <a:moveTo>
                  <a:pt x="62480" y="131513"/>
                </a:moveTo>
                <a:lnTo>
                  <a:pt x="62480" y="137449"/>
                </a:lnTo>
                <a:lnTo>
                  <a:pt x="56545" y="137449"/>
                </a:lnTo>
                <a:lnTo>
                  <a:pt x="56545" y="131513"/>
                </a:lnTo>
                <a:close/>
                <a:moveTo>
                  <a:pt x="68727" y="131513"/>
                </a:moveTo>
                <a:lnTo>
                  <a:pt x="68727" y="137449"/>
                </a:lnTo>
                <a:lnTo>
                  <a:pt x="62792" y="137449"/>
                </a:lnTo>
                <a:lnTo>
                  <a:pt x="62792" y="131513"/>
                </a:lnTo>
                <a:close/>
                <a:moveTo>
                  <a:pt x="74975" y="131513"/>
                </a:moveTo>
                <a:lnTo>
                  <a:pt x="74975" y="137449"/>
                </a:lnTo>
                <a:lnTo>
                  <a:pt x="69039" y="137449"/>
                </a:lnTo>
                <a:lnTo>
                  <a:pt x="69039" y="131513"/>
                </a:lnTo>
                <a:close/>
                <a:moveTo>
                  <a:pt x="81223" y="131513"/>
                </a:moveTo>
                <a:lnTo>
                  <a:pt x="81223" y="137449"/>
                </a:lnTo>
                <a:lnTo>
                  <a:pt x="75286" y="137449"/>
                </a:lnTo>
                <a:lnTo>
                  <a:pt x="75286" y="131513"/>
                </a:lnTo>
                <a:close/>
                <a:moveTo>
                  <a:pt x="87470" y="131513"/>
                </a:moveTo>
                <a:lnTo>
                  <a:pt x="87470" y="137449"/>
                </a:lnTo>
                <a:lnTo>
                  <a:pt x="81535" y="137449"/>
                </a:lnTo>
                <a:lnTo>
                  <a:pt x="81535" y="131513"/>
                </a:lnTo>
                <a:close/>
                <a:moveTo>
                  <a:pt x="93718" y="131513"/>
                </a:moveTo>
                <a:lnTo>
                  <a:pt x="93718" y="137449"/>
                </a:lnTo>
                <a:lnTo>
                  <a:pt x="87784" y="137449"/>
                </a:lnTo>
                <a:lnTo>
                  <a:pt x="87784" y="131513"/>
                </a:lnTo>
                <a:close/>
                <a:moveTo>
                  <a:pt x="99967" y="131513"/>
                </a:moveTo>
                <a:lnTo>
                  <a:pt x="99967" y="137449"/>
                </a:lnTo>
                <a:lnTo>
                  <a:pt x="94031" y="137449"/>
                </a:lnTo>
                <a:lnTo>
                  <a:pt x="94031" y="131513"/>
                </a:lnTo>
                <a:close/>
                <a:moveTo>
                  <a:pt x="106214" y="131513"/>
                </a:moveTo>
                <a:lnTo>
                  <a:pt x="106214" y="137449"/>
                </a:lnTo>
                <a:lnTo>
                  <a:pt x="100278" y="137449"/>
                </a:lnTo>
                <a:lnTo>
                  <a:pt x="100278" y="131513"/>
                </a:lnTo>
                <a:close/>
                <a:moveTo>
                  <a:pt x="112461" y="131513"/>
                </a:moveTo>
                <a:lnTo>
                  <a:pt x="112461" y="137449"/>
                </a:lnTo>
                <a:lnTo>
                  <a:pt x="106527" y="137449"/>
                </a:lnTo>
                <a:lnTo>
                  <a:pt x="106527" y="131513"/>
                </a:lnTo>
                <a:close/>
                <a:moveTo>
                  <a:pt x="118710" y="131513"/>
                </a:moveTo>
                <a:lnTo>
                  <a:pt x="118710" y="137449"/>
                </a:lnTo>
                <a:lnTo>
                  <a:pt x="112774" y="137449"/>
                </a:lnTo>
                <a:lnTo>
                  <a:pt x="112774" y="131513"/>
                </a:lnTo>
                <a:close/>
                <a:moveTo>
                  <a:pt x="124957" y="131513"/>
                </a:moveTo>
                <a:lnTo>
                  <a:pt x="124957" y="137449"/>
                </a:lnTo>
                <a:lnTo>
                  <a:pt x="119021" y="137449"/>
                </a:lnTo>
                <a:lnTo>
                  <a:pt x="119021" y="131513"/>
                </a:lnTo>
                <a:close/>
                <a:moveTo>
                  <a:pt x="131204" y="131513"/>
                </a:moveTo>
                <a:lnTo>
                  <a:pt x="131204" y="137449"/>
                </a:lnTo>
                <a:lnTo>
                  <a:pt x="125270" y="137449"/>
                </a:lnTo>
                <a:lnTo>
                  <a:pt x="125270" y="131513"/>
                </a:lnTo>
                <a:close/>
                <a:moveTo>
                  <a:pt x="137451" y="131513"/>
                </a:moveTo>
                <a:lnTo>
                  <a:pt x="137451" y="137449"/>
                </a:lnTo>
                <a:lnTo>
                  <a:pt x="131517" y="137449"/>
                </a:lnTo>
                <a:lnTo>
                  <a:pt x="131517" y="131513"/>
                </a:lnTo>
                <a:close/>
                <a:moveTo>
                  <a:pt x="143702" y="131513"/>
                </a:moveTo>
                <a:lnTo>
                  <a:pt x="143702" y="137449"/>
                </a:lnTo>
                <a:lnTo>
                  <a:pt x="137766" y="137449"/>
                </a:lnTo>
                <a:lnTo>
                  <a:pt x="137766" y="131513"/>
                </a:lnTo>
                <a:close/>
                <a:moveTo>
                  <a:pt x="149949" y="131513"/>
                </a:moveTo>
                <a:lnTo>
                  <a:pt x="149949" y="137449"/>
                </a:lnTo>
                <a:lnTo>
                  <a:pt x="144015" y="137449"/>
                </a:lnTo>
                <a:lnTo>
                  <a:pt x="144015" y="131513"/>
                </a:lnTo>
                <a:close/>
                <a:moveTo>
                  <a:pt x="156196" y="131513"/>
                </a:moveTo>
                <a:lnTo>
                  <a:pt x="156196" y="137449"/>
                </a:lnTo>
                <a:lnTo>
                  <a:pt x="150262" y="137449"/>
                </a:lnTo>
                <a:lnTo>
                  <a:pt x="150262" y="131513"/>
                </a:lnTo>
                <a:close/>
                <a:moveTo>
                  <a:pt x="162445" y="131513"/>
                </a:moveTo>
                <a:lnTo>
                  <a:pt x="162445" y="137449"/>
                </a:lnTo>
                <a:lnTo>
                  <a:pt x="156509" y="137449"/>
                </a:lnTo>
                <a:lnTo>
                  <a:pt x="156509" y="131513"/>
                </a:lnTo>
                <a:close/>
                <a:moveTo>
                  <a:pt x="168692" y="131513"/>
                </a:moveTo>
                <a:lnTo>
                  <a:pt x="168692" y="137449"/>
                </a:lnTo>
                <a:lnTo>
                  <a:pt x="162756" y="137449"/>
                </a:lnTo>
                <a:lnTo>
                  <a:pt x="162756" y="131513"/>
                </a:lnTo>
                <a:close/>
                <a:moveTo>
                  <a:pt x="174939" y="131513"/>
                </a:moveTo>
                <a:lnTo>
                  <a:pt x="174939" y="137449"/>
                </a:lnTo>
                <a:lnTo>
                  <a:pt x="169005" y="137449"/>
                </a:lnTo>
                <a:lnTo>
                  <a:pt x="169005" y="131513"/>
                </a:lnTo>
                <a:close/>
                <a:moveTo>
                  <a:pt x="181186" y="131513"/>
                </a:moveTo>
                <a:lnTo>
                  <a:pt x="181186" y="137449"/>
                </a:lnTo>
                <a:lnTo>
                  <a:pt x="175252" y="137449"/>
                </a:lnTo>
                <a:lnTo>
                  <a:pt x="175252" y="131513"/>
                </a:lnTo>
                <a:close/>
                <a:moveTo>
                  <a:pt x="187433" y="131513"/>
                </a:moveTo>
                <a:lnTo>
                  <a:pt x="187433" y="137449"/>
                </a:lnTo>
                <a:lnTo>
                  <a:pt x="181499" y="137449"/>
                </a:lnTo>
                <a:lnTo>
                  <a:pt x="181499" y="131513"/>
                </a:lnTo>
                <a:close/>
                <a:moveTo>
                  <a:pt x="193682" y="131513"/>
                </a:moveTo>
                <a:lnTo>
                  <a:pt x="193682" y="137449"/>
                </a:lnTo>
                <a:lnTo>
                  <a:pt x="187746" y="137449"/>
                </a:lnTo>
                <a:lnTo>
                  <a:pt x="187746" y="131513"/>
                </a:lnTo>
                <a:close/>
                <a:moveTo>
                  <a:pt x="199931" y="131513"/>
                </a:moveTo>
                <a:lnTo>
                  <a:pt x="199931" y="137449"/>
                </a:lnTo>
                <a:lnTo>
                  <a:pt x="193996" y="137449"/>
                </a:lnTo>
                <a:lnTo>
                  <a:pt x="193996" y="131513"/>
                </a:lnTo>
                <a:close/>
                <a:moveTo>
                  <a:pt x="206180" y="131513"/>
                </a:moveTo>
                <a:lnTo>
                  <a:pt x="206180" y="137449"/>
                </a:lnTo>
                <a:lnTo>
                  <a:pt x="200244" y="137449"/>
                </a:lnTo>
                <a:lnTo>
                  <a:pt x="200244" y="131513"/>
                </a:lnTo>
                <a:close/>
                <a:moveTo>
                  <a:pt x="212427" y="131513"/>
                </a:moveTo>
                <a:lnTo>
                  <a:pt x="212427" y="137449"/>
                </a:lnTo>
                <a:lnTo>
                  <a:pt x="206491" y="137449"/>
                </a:lnTo>
                <a:lnTo>
                  <a:pt x="206491" y="131513"/>
                </a:lnTo>
                <a:close/>
                <a:moveTo>
                  <a:pt x="218674" y="131513"/>
                </a:moveTo>
                <a:lnTo>
                  <a:pt x="218674" y="137449"/>
                </a:lnTo>
                <a:lnTo>
                  <a:pt x="212739" y="137449"/>
                </a:lnTo>
                <a:lnTo>
                  <a:pt x="212739" y="131513"/>
                </a:lnTo>
                <a:close/>
                <a:moveTo>
                  <a:pt x="224921" y="131513"/>
                </a:moveTo>
                <a:lnTo>
                  <a:pt x="224921" y="137449"/>
                </a:lnTo>
                <a:lnTo>
                  <a:pt x="218987" y="137449"/>
                </a:lnTo>
                <a:lnTo>
                  <a:pt x="218987" y="131513"/>
                </a:lnTo>
                <a:close/>
                <a:moveTo>
                  <a:pt x="231170" y="131513"/>
                </a:moveTo>
                <a:lnTo>
                  <a:pt x="231170" y="137449"/>
                </a:lnTo>
                <a:lnTo>
                  <a:pt x="225234" y="137449"/>
                </a:lnTo>
                <a:lnTo>
                  <a:pt x="225234" y="131513"/>
                </a:lnTo>
                <a:close/>
                <a:moveTo>
                  <a:pt x="237417" y="131513"/>
                </a:moveTo>
                <a:lnTo>
                  <a:pt x="237417" y="137449"/>
                </a:lnTo>
                <a:lnTo>
                  <a:pt x="231481" y="137449"/>
                </a:lnTo>
                <a:lnTo>
                  <a:pt x="231481" y="131513"/>
                </a:lnTo>
                <a:close/>
                <a:moveTo>
                  <a:pt x="243664" y="131513"/>
                </a:moveTo>
                <a:lnTo>
                  <a:pt x="243664" y="137449"/>
                </a:lnTo>
                <a:lnTo>
                  <a:pt x="237729" y="137449"/>
                </a:lnTo>
                <a:lnTo>
                  <a:pt x="237729" y="131513"/>
                </a:lnTo>
                <a:close/>
                <a:moveTo>
                  <a:pt x="249911" y="131513"/>
                </a:moveTo>
                <a:lnTo>
                  <a:pt x="249911" y="137449"/>
                </a:lnTo>
                <a:lnTo>
                  <a:pt x="243977" y="137449"/>
                </a:lnTo>
                <a:lnTo>
                  <a:pt x="243977" y="131513"/>
                </a:lnTo>
                <a:close/>
                <a:moveTo>
                  <a:pt x="256161" y="131513"/>
                </a:moveTo>
                <a:lnTo>
                  <a:pt x="256161" y="137449"/>
                </a:lnTo>
                <a:lnTo>
                  <a:pt x="250225" y="137449"/>
                </a:lnTo>
                <a:lnTo>
                  <a:pt x="250225" y="131513"/>
                </a:lnTo>
                <a:close/>
                <a:moveTo>
                  <a:pt x="262409" y="131513"/>
                </a:moveTo>
                <a:lnTo>
                  <a:pt x="262409" y="137449"/>
                </a:lnTo>
                <a:lnTo>
                  <a:pt x="256474" y="137449"/>
                </a:lnTo>
                <a:lnTo>
                  <a:pt x="256474" y="131513"/>
                </a:lnTo>
                <a:close/>
                <a:moveTo>
                  <a:pt x="268656" y="131513"/>
                </a:moveTo>
                <a:lnTo>
                  <a:pt x="268656" y="137449"/>
                </a:lnTo>
                <a:lnTo>
                  <a:pt x="262721" y="137449"/>
                </a:lnTo>
                <a:lnTo>
                  <a:pt x="262721" y="131513"/>
                </a:lnTo>
                <a:close/>
                <a:moveTo>
                  <a:pt x="274904" y="131513"/>
                </a:moveTo>
                <a:lnTo>
                  <a:pt x="274904" y="137449"/>
                </a:lnTo>
                <a:lnTo>
                  <a:pt x="268968" y="137449"/>
                </a:lnTo>
                <a:lnTo>
                  <a:pt x="268968" y="131513"/>
                </a:lnTo>
                <a:close/>
                <a:moveTo>
                  <a:pt x="6251" y="137760"/>
                </a:moveTo>
                <a:lnTo>
                  <a:pt x="6251" y="143697"/>
                </a:lnTo>
                <a:lnTo>
                  <a:pt x="315" y="143697"/>
                </a:lnTo>
                <a:lnTo>
                  <a:pt x="315" y="137760"/>
                </a:lnTo>
                <a:close/>
                <a:moveTo>
                  <a:pt x="12498" y="137760"/>
                </a:moveTo>
                <a:lnTo>
                  <a:pt x="12498" y="143697"/>
                </a:lnTo>
                <a:lnTo>
                  <a:pt x="6562" y="143697"/>
                </a:lnTo>
                <a:lnTo>
                  <a:pt x="6562" y="137760"/>
                </a:lnTo>
                <a:close/>
                <a:moveTo>
                  <a:pt x="18745" y="137760"/>
                </a:moveTo>
                <a:lnTo>
                  <a:pt x="18745" y="143697"/>
                </a:lnTo>
                <a:lnTo>
                  <a:pt x="12810" y="143697"/>
                </a:lnTo>
                <a:lnTo>
                  <a:pt x="12810" y="137760"/>
                </a:lnTo>
                <a:close/>
                <a:moveTo>
                  <a:pt x="24992" y="137760"/>
                </a:moveTo>
                <a:lnTo>
                  <a:pt x="24992" y="143697"/>
                </a:lnTo>
                <a:lnTo>
                  <a:pt x="19058" y="143697"/>
                </a:lnTo>
                <a:lnTo>
                  <a:pt x="19058" y="137760"/>
                </a:lnTo>
                <a:close/>
                <a:moveTo>
                  <a:pt x="31241" y="137760"/>
                </a:moveTo>
                <a:lnTo>
                  <a:pt x="31241" y="143697"/>
                </a:lnTo>
                <a:lnTo>
                  <a:pt x="25305" y="143697"/>
                </a:lnTo>
                <a:lnTo>
                  <a:pt x="25305" y="137760"/>
                </a:lnTo>
                <a:close/>
                <a:moveTo>
                  <a:pt x="37489" y="137760"/>
                </a:moveTo>
                <a:lnTo>
                  <a:pt x="37489" y="143697"/>
                </a:lnTo>
                <a:lnTo>
                  <a:pt x="31553" y="143697"/>
                </a:lnTo>
                <a:lnTo>
                  <a:pt x="31553" y="137760"/>
                </a:lnTo>
                <a:close/>
                <a:moveTo>
                  <a:pt x="43737" y="137760"/>
                </a:moveTo>
                <a:lnTo>
                  <a:pt x="43737" y="143697"/>
                </a:lnTo>
                <a:lnTo>
                  <a:pt x="37802" y="143697"/>
                </a:lnTo>
                <a:lnTo>
                  <a:pt x="37802" y="137760"/>
                </a:lnTo>
                <a:close/>
                <a:moveTo>
                  <a:pt x="49985" y="137760"/>
                </a:moveTo>
                <a:lnTo>
                  <a:pt x="49985" y="143697"/>
                </a:lnTo>
                <a:lnTo>
                  <a:pt x="44049" y="143697"/>
                </a:lnTo>
                <a:lnTo>
                  <a:pt x="44049" y="137760"/>
                </a:lnTo>
                <a:close/>
                <a:moveTo>
                  <a:pt x="56232" y="137760"/>
                </a:moveTo>
                <a:lnTo>
                  <a:pt x="56232" y="143697"/>
                </a:lnTo>
                <a:lnTo>
                  <a:pt x="50296" y="143697"/>
                </a:lnTo>
                <a:lnTo>
                  <a:pt x="50296" y="137760"/>
                </a:lnTo>
                <a:close/>
                <a:moveTo>
                  <a:pt x="62480" y="137760"/>
                </a:moveTo>
                <a:lnTo>
                  <a:pt x="62480" y="143697"/>
                </a:lnTo>
                <a:lnTo>
                  <a:pt x="56545" y="143697"/>
                </a:lnTo>
                <a:lnTo>
                  <a:pt x="56545" y="137760"/>
                </a:lnTo>
                <a:close/>
                <a:moveTo>
                  <a:pt x="68727" y="137760"/>
                </a:moveTo>
                <a:lnTo>
                  <a:pt x="68727" y="143697"/>
                </a:lnTo>
                <a:lnTo>
                  <a:pt x="62792" y="143697"/>
                </a:lnTo>
                <a:lnTo>
                  <a:pt x="62792" y="137760"/>
                </a:lnTo>
                <a:close/>
                <a:moveTo>
                  <a:pt x="74975" y="137760"/>
                </a:moveTo>
                <a:lnTo>
                  <a:pt x="74975" y="143697"/>
                </a:lnTo>
                <a:lnTo>
                  <a:pt x="69039" y="143697"/>
                </a:lnTo>
                <a:lnTo>
                  <a:pt x="69039" y="137760"/>
                </a:lnTo>
                <a:close/>
                <a:moveTo>
                  <a:pt x="81223" y="137760"/>
                </a:moveTo>
                <a:lnTo>
                  <a:pt x="81223" y="143697"/>
                </a:lnTo>
                <a:lnTo>
                  <a:pt x="75286" y="143697"/>
                </a:lnTo>
                <a:lnTo>
                  <a:pt x="75286" y="137760"/>
                </a:lnTo>
                <a:close/>
                <a:moveTo>
                  <a:pt x="87470" y="137760"/>
                </a:moveTo>
                <a:lnTo>
                  <a:pt x="87470" y="143697"/>
                </a:lnTo>
                <a:lnTo>
                  <a:pt x="81535" y="143697"/>
                </a:lnTo>
                <a:lnTo>
                  <a:pt x="81535" y="137760"/>
                </a:lnTo>
                <a:close/>
                <a:moveTo>
                  <a:pt x="93718" y="137760"/>
                </a:moveTo>
                <a:lnTo>
                  <a:pt x="93718" y="143697"/>
                </a:lnTo>
                <a:lnTo>
                  <a:pt x="87784" y="143697"/>
                </a:lnTo>
                <a:lnTo>
                  <a:pt x="87784" y="137760"/>
                </a:lnTo>
                <a:close/>
                <a:moveTo>
                  <a:pt x="99967" y="137760"/>
                </a:moveTo>
                <a:lnTo>
                  <a:pt x="99967" y="143697"/>
                </a:lnTo>
                <a:lnTo>
                  <a:pt x="94031" y="143697"/>
                </a:lnTo>
                <a:lnTo>
                  <a:pt x="94031" y="137760"/>
                </a:lnTo>
                <a:close/>
                <a:moveTo>
                  <a:pt x="106214" y="137760"/>
                </a:moveTo>
                <a:lnTo>
                  <a:pt x="106214" y="143697"/>
                </a:lnTo>
                <a:lnTo>
                  <a:pt x="100278" y="143697"/>
                </a:lnTo>
                <a:lnTo>
                  <a:pt x="100278" y="137760"/>
                </a:lnTo>
                <a:close/>
                <a:moveTo>
                  <a:pt x="112461" y="137760"/>
                </a:moveTo>
                <a:lnTo>
                  <a:pt x="112461" y="143697"/>
                </a:lnTo>
                <a:lnTo>
                  <a:pt x="106527" y="143697"/>
                </a:lnTo>
                <a:lnTo>
                  <a:pt x="106527" y="137760"/>
                </a:lnTo>
                <a:close/>
                <a:moveTo>
                  <a:pt x="118710" y="137760"/>
                </a:moveTo>
                <a:lnTo>
                  <a:pt x="118710" y="143697"/>
                </a:lnTo>
                <a:lnTo>
                  <a:pt x="112774" y="143697"/>
                </a:lnTo>
                <a:lnTo>
                  <a:pt x="112774" y="137760"/>
                </a:lnTo>
                <a:close/>
                <a:moveTo>
                  <a:pt x="124957" y="137760"/>
                </a:moveTo>
                <a:lnTo>
                  <a:pt x="124957" y="143697"/>
                </a:lnTo>
                <a:lnTo>
                  <a:pt x="119021" y="143697"/>
                </a:lnTo>
                <a:lnTo>
                  <a:pt x="119021" y="137760"/>
                </a:lnTo>
                <a:close/>
                <a:moveTo>
                  <a:pt x="131204" y="137760"/>
                </a:moveTo>
                <a:lnTo>
                  <a:pt x="131204" y="143697"/>
                </a:lnTo>
                <a:lnTo>
                  <a:pt x="125270" y="143697"/>
                </a:lnTo>
                <a:lnTo>
                  <a:pt x="125270" y="137760"/>
                </a:lnTo>
                <a:close/>
                <a:moveTo>
                  <a:pt x="137451" y="137760"/>
                </a:moveTo>
                <a:lnTo>
                  <a:pt x="137451" y="143697"/>
                </a:lnTo>
                <a:lnTo>
                  <a:pt x="131517" y="143697"/>
                </a:lnTo>
                <a:lnTo>
                  <a:pt x="131517" y="137760"/>
                </a:lnTo>
                <a:close/>
                <a:moveTo>
                  <a:pt x="143702" y="137760"/>
                </a:moveTo>
                <a:lnTo>
                  <a:pt x="143702" y="143697"/>
                </a:lnTo>
                <a:lnTo>
                  <a:pt x="137766" y="143697"/>
                </a:lnTo>
                <a:lnTo>
                  <a:pt x="137766" y="137760"/>
                </a:lnTo>
                <a:close/>
                <a:moveTo>
                  <a:pt x="149949" y="137760"/>
                </a:moveTo>
                <a:lnTo>
                  <a:pt x="149949" y="143697"/>
                </a:lnTo>
                <a:lnTo>
                  <a:pt x="144015" y="143697"/>
                </a:lnTo>
                <a:lnTo>
                  <a:pt x="144015" y="137760"/>
                </a:lnTo>
                <a:close/>
                <a:moveTo>
                  <a:pt x="156196" y="137760"/>
                </a:moveTo>
                <a:lnTo>
                  <a:pt x="156196" y="143697"/>
                </a:lnTo>
                <a:lnTo>
                  <a:pt x="150262" y="143697"/>
                </a:lnTo>
                <a:lnTo>
                  <a:pt x="150262" y="137760"/>
                </a:lnTo>
                <a:close/>
                <a:moveTo>
                  <a:pt x="162445" y="137760"/>
                </a:moveTo>
                <a:lnTo>
                  <a:pt x="162445" y="143697"/>
                </a:lnTo>
                <a:lnTo>
                  <a:pt x="156509" y="143697"/>
                </a:lnTo>
                <a:lnTo>
                  <a:pt x="156509" y="137760"/>
                </a:lnTo>
                <a:close/>
                <a:moveTo>
                  <a:pt x="168692" y="137760"/>
                </a:moveTo>
                <a:lnTo>
                  <a:pt x="168692" y="143697"/>
                </a:lnTo>
                <a:lnTo>
                  <a:pt x="162756" y="143697"/>
                </a:lnTo>
                <a:lnTo>
                  <a:pt x="162756" y="137760"/>
                </a:lnTo>
                <a:close/>
                <a:moveTo>
                  <a:pt x="174939" y="137760"/>
                </a:moveTo>
                <a:lnTo>
                  <a:pt x="174939" y="143697"/>
                </a:lnTo>
                <a:lnTo>
                  <a:pt x="169005" y="143697"/>
                </a:lnTo>
                <a:lnTo>
                  <a:pt x="169005" y="137760"/>
                </a:lnTo>
                <a:close/>
                <a:moveTo>
                  <a:pt x="181186" y="137760"/>
                </a:moveTo>
                <a:lnTo>
                  <a:pt x="181186" y="143697"/>
                </a:lnTo>
                <a:lnTo>
                  <a:pt x="175252" y="143697"/>
                </a:lnTo>
                <a:lnTo>
                  <a:pt x="175252" y="137760"/>
                </a:lnTo>
                <a:close/>
                <a:moveTo>
                  <a:pt x="187433" y="137760"/>
                </a:moveTo>
                <a:lnTo>
                  <a:pt x="187433" y="143697"/>
                </a:lnTo>
                <a:lnTo>
                  <a:pt x="181499" y="143697"/>
                </a:lnTo>
                <a:lnTo>
                  <a:pt x="181499" y="137760"/>
                </a:lnTo>
                <a:close/>
                <a:moveTo>
                  <a:pt x="193682" y="137760"/>
                </a:moveTo>
                <a:lnTo>
                  <a:pt x="193682" y="143697"/>
                </a:lnTo>
                <a:lnTo>
                  <a:pt x="187746" y="143697"/>
                </a:lnTo>
                <a:lnTo>
                  <a:pt x="187746" y="137760"/>
                </a:lnTo>
                <a:close/>
                <a:moveTo>
                  <a:pt x="199931" y="137760"/>
                </a:moveTo>
                <a:lnTo>
                  <a:pt x="199931" y="143697"/>
                </a:lnTo>
                <a:lnTo>
                  <a:pt x="193996" y="143697"/>
                </a:lnTo>
                <a:lnTo>
                  <a:pt x="193996" y="137760"/>
                </a:lnTo>
                <a:close/>
                <a:moveTo>
                  <a:pt x="206180" y="137760"/>
                </a:moveTo>
                <a:lnTo>
                  <a:pt x="206180" y="143697"/>
                </a:lnTo>
                <a:lnTo>
                  <a:pt x="200244" y="143697"/>
                </a:lnTo>
                <a:lnTo>
                  <a:pt x="200244" y="137760"/>
                </a:lnTo>
                <a:close/>
                <a:moveTo>
                  <a:pt x="212427" y="137760"/>
                </a:moveTo>
                <a:lnTo>
                  <a:pt x="212427" y="143697"/>
                </a:lnTo>
                <a:lnTo>
                  <a:pt x="206491" y="143697"/>
                </a:lnTo>
                <a:lnTo>
                  <a:pt x="206491" y="137760"/>
                </a:lnTo>
                <a:close/>
                <a:moveTo>
                  <a:pt x="218674" y="137760"/>
                </a:moveTo>
                <a:lnTo>
                  <a:pt x="218674" y="143697"/>
                </a:lnTo>
                <a:lnTo>
                  <a:pt x="212739" y="143697"/>
                </a:lnTo>
                <a:lnTo>
                  <a:pt x="212739" y="137760"/>
                </a:lnTo>
                <a:close/>
                <a:moveTo>
                  <a:pt x="224921" y="137760"/>
                </a:moveTo>
                <a:lnTo>
                  <a:pt x="224921" y="143697"/>
                </a:lnTo>
                <a:lnTo>
                  <a:pt x="218987" y="143697"/>
                </a:lnTo>
                <a:lnTo>
                  <a:pt x="218987" y="137760"/>
                </a:lnTo>
                <a:close/>
                <a:moveTo>
                  <a:pt x="231170" y="137760"/>
                </a:moveTo>
                <a:lnTo>
                  <a:pt x="231170" y="143697"/>
                </a:lnTo>
                <a:lnTo>
                  <a:pt x="225234" y="143697"/>
                </a:lnTo>
                <a:lnTo>
                  <a:pt x="225234" y="137760"/>
                </a:lnTo>
                <a:close/>
                <a:moveTo>
                  <a:pt x="237417" y="137760"/>
                </a:moveTo>
                <a:lnTo>
                  <a:pt x="237417" y="143697"/>
                </a:lnTo>
                <a:lnTo>
                  <a:pt x="231481" y="143697"/>
                </a:lnTo>
                <a:lnTo>
                  <a:pt x="231481" y="137760"/>
                </a:lnTo>
                <a:close/>
                <a:moveTo>
                  <a:pt x="243664" y="137760"/>
                </a:moveTo>
                <a:lnTo>
                  <a:pt x="243664" y="143697"/>
                </a:lnTo>
                <a:lnTo>
                  <a:pt x="237729" y="143697"/>
                </a:lnTo>
                <a:lnTo>
                  <a:pt x="237729" y="137760"/>
                </a:lnTo>
                <a:close/>
                <a:moveTo>
                  <a:pt x="249911" y="137760"/>
                </a:moveTo>
                <a:lnTo>
                  <a:pt x="249911" y="143697"/>
                </a:lnTo>
                <a:lnTo>
                  <a:pt x="243977" y="143697"/>
                </a:lnTo>
                <a:lnTo>
                  <a:pt x="243977" y="137760"/>
                </a:lnTo>
                <a:close/>
                <a:moveTo>
                  <a:pt x="256161" y="137760"/>
                </a:moveTo>
                <a:lnTo>
                  <a:pt x="256161" y="143697"/>
                </a:lnTo>
                <a:lnTo>
                  <a:pt x="250225" y="143697"/>
                </a:lnTo>
                <a:lnTo>
                  <a:pt x="250225" y="137760"/>
                </a:lnTo>
                <a:close/>
                <a:moveTo>
                  <a:pt x="262409" y="137760"/>
                </a:moveTo>
                <a:lnTo>
                  <a:pt x="262409" y="143697"/>
                </a:lnTo>
                <a:lnTo>
                  <a:pt x="256474" y="143697"/>
                </a:lnTo>
                <a:lnTo>
                  <a:pt x="256474" y="137760"/>
                </a:lnTo>
                <a:close/>
                <a:moveTo>
                  <a:pt x="268656" y="137760"/>
                </a:moveTo>
                <a:lnTo>
                  <a:pt x="268656" y="143697"/>
                </a:lnTo>
                <a:lnTo>
                  <a:pt x="262721" y="143697"/>
                </a:lnTo>
                <a:lnTo>
                  <a:pt x="262721" y="137760"/>
                </a:lnTo>
                <a:close/>
                <a:moveTo>
                  <a:pt x="274904" y="137760"/>
                </a:moveTo>
                <a:lnTo>
                  <a:pt x="274904" y="143697"/>
                </a:lnTo>
                <a:lnTo>
                  <a:pt x="268968" y="143697"/>
                </a:lnTo>
                <a:lnTo>
                  <a:pt x="268968" y="137760"/>
                </a:lnTo>
                <a:close/>
                <a:moveTo>
                  <a:pt x="6251" y="144011"/>
                </a:moveTo>
                <a:lnTo>
                  <a:pt x="6251" y="149945"/>
                </a:lnTo>
                <a:lnTo>
                  <a:pt x="315" y="149945"/>
                </a:lnTo>
                <a:lnTo>
                  <a:pt x="315" y="144011"/>
                </a:lnTo>
                <a:close/>
                <a:moveTo>
                  <a:pt x="12498" y="144011"/>
                </a:moveTo>
                <a:lnTo>
                  <a:pt x="12498" y="149945"/>
                </a:lnTo>
                <a:lnTo>
                  <a:pt x="6562" y="149945"/>
                </a:lnTo>
                <a:lnTo>
                  <a:pt x="6562" y="144011"/>
                </a:lnTo>
                <a:close/>
                <a:moveTo>
                  <a:pt x="18745" y="144011"/>
                </a:moveTo>
                <a:lnTo>
                  <a:pt x="18745" y="149945"/>
                </a:lnTo>
                <a:lnTo>
                  <a:pt x="12810" y="149945"/>
                </a:lnTo>
                <a:lnTo>
                  <a:pt x="12810" y="144011"/>
                </a:lnTo>
                <a:close/>
                <a:moveTo>
                  <a:pt x="24992" y="144011"/>
                </a:moveTo>
                <a:lnTo>
                  <a:pt x="24992" y="149945"/>
                </a:lnTo>
                <a:lnTo>
                  <a:pt x="19058" y="149945"/>
                </a:lnTo>
                <a:lnTo>
                  <a:pt x="19058" y="144011"/>
                </a:lnTo>
                <a:close/>
                <a:moveTo>
                  <a:pt x="31241" y="144011"/>
                </a:moveTo>
                <a:lnTo>
                  <a:pt x="31241" y="149945"/>
                </a:lnTo>
                <a:lnTo>
                  <a:pt x="25305" y="149945"/>
                </a:lnTo>
                <a:lnTo>
                  <a:pt x="25305" y="144011"/>
                </a:lnTo>
                <a:close/>
                <a:moveTo>
                  <a:pt x="37489" y="144011"/>
                </a:moveTo>
                <a:lnTo>
                  <a:pt x="37489" y="149945"/>
                </a:lnTo>
                <a:lnTo>
                  <a:pt x="31553" y="149945"/>
                </a:lnTo>
                <a:lnTo>
                  <a:pt x="31553" y="144011"/>
                </a:lnTo>
                <a:close/>
                <a:moveTo>
                  <a:pt x="43737" y="144011"/>
                </a:moveTo>
                <a:lnTo>
                  <a:pt x="43737" y="149945"/>
                </a:lnTo>
                <a:lnTo>
                  <a:pt x="37802" y="149945"/>
                </a:lnTo>
                <a:lnTo>
                  <a:pt x="37802" y="144011"/>
                </a:lnTo>
                <a:close/>
                <a:moveTo>
                  <a:pt x="49985" y="144011"/>
                </a:moveTo>
                <a:lnTo>
                  <a:pt x="49985" y="149945"/>
                </a:lnTo>
                <a:lnTo>
                  <a:pt x="44049" y="149945"/>
                </a:lnTo>
                <a:lnTo>
                  <a:pt x="44049" y="144011"/>
                </a:lnTo>
                <a:close/>
                <a:moveTo>
                  <a:pt x="56232" y="144011"/>
                </a:moveTo>
                <a:lnTo>
                  <a:pt x="56232" y="149945"/>
                </a:lnTo>
                <a:lnTo>
                  <a:pt x="50296" y="149945"/>
                </a:lnTo>
                <a:lnTo>
                  <a:pt x="50296" y="144011"/>
                </a:lnTo>
                <a:close/>
                <a:moveTo>
                  <a:pt x="62480" y="144011"/>
                </a:moveTo>
                <a:lnTo>
                  <a:pt x="62480" y="149945"/>
                </a:lnTo>
                <a:lnTo>
                  <a:pt x="56545" y="149945"/>
                </a:lnTo>
                <a:lnTo>
                  <a:pt x="56545" y="144011"/>
                </a:lnTo>
                <a:close/>
                <a:moveTo>
                  <a:pt x="68727" y="144011"/>
                </a:moveTo>
                <a:lnTo>
                  <a:pt x="68727" y="149945"/>
                </a:lnTo>
                <a:lnTo>
                  <a:pt x="62792" y="149945"/>
                </a:lnTo>
                <a:lnTo>
                  <a:pt x="62792" y="144011"/>
                </a:lnTo>
                <a:close/>
                <a:moveTo>
                  <a:pt x="74975" y="144011"/>
                </a:moveTo>
                <a:lnTo>
                  <a:pt x="74975" y="149945"/>
                </a:lnTo>
                <a:lnTo>
                  <a:pt x="69039" y="149945"/>
                </a:lnTo>
                <a:lnTo>
                  <a:pt x="69039" y="144011"/>
                </a:lnTo>
                <a:close/>
                <a:moveTo>
                  <a:pt x="81223" y="144011"/>
                </a:moveTo>
                <a:lnTo>
                  <a:pt x="81223" y="149945"/>
                </a:lnTo>
                <a:lnTo>
                  <a:pt x="75286" y="149945"/>
                </a:lnTo>
                <a:lnTo>
                  <a:pt x="75286" y="144011"/>
                </a:lnTo>
                <a:close/>
                <a:moveTo>
                  <a:pt x="87470" y="144011"/>
                </a:moveTo>
                <a:lnTo>
                  <a:pt x="87470" y="149945"/>
                </a:lnTo>
                <a:lnTo>
                  <a:pt x="81535" y="149945"/>
                </a:lnTo>
                <a:lnTo>
                  <a:pt x="81535" y="144011"/>
                </a:lnTo>
                <a:close/>
                <a:moveTo>
                  <a:pt x="93718" y="144011"/>
                </a:moveTo>
                <a:lnTo>
                  <a:pt x="93718" y="149945"/>
                </a:lnTo>
                <a:lnTo>
                  <a:pt x="87784" y="149945"/>
                </a:lnTo>
                <a:lnTo>
                  <a:pt x="87784" y="144011"/>
                </a:lnTo>
                <a:close/>
                <a:moveTo>
                  <a:pt x="99967" y="144011"/>
                </a:moveTo>
                <a:lnTo>
                  <a:pt x="99967" y="149945"/>
                </a:lnTo>
                <a:lnTo>
                  <a:pt x="94031" y="149945"/>
                </a:lnTo>
                <a:lnTo>
                  <a:pt x="94031" y="144011"/>
                </a:lnTo>
                <a:close/>
                <a:moveTo>
                  <a:pt x="106214" y="144011"/>
                </a:moveTo>
                <a:lnTo>
                  <a:pt x="106214" y="149945"/>
                </a:lnTo>
                <a:lnTo>
                  <a:pt x="100278" y="149945"/>
                </a:lnTo>
                <a:lnTo>
                  <a:pt x="100278" y="144011"/>
                </a:lnTo>
                <a:close/>
                <a:moveTo>
                  <a:pt x="112461" y="144011"/>
                </a:moveTo>
                <a:lnTo>
                  <a:pt x="112461" y="149945"/>
                </a:lnTo>
                <a:lnTo>
                  <a:pt x="106527" y="149945"/>
                </a:lnTo>
                <a:lnTo>
                  <a:pt x="106527" y="144011"/>
                </a:lnTo>
                <a:close/>
                <a:moveTo>
                  <a:pt x="118710" y="144011"/>
                </a:moveTo>
                <a:lnTo>
                  <a:pt x="118710" y="149945"/>
                </a:lnTo>
                <a:lnTo>
                  <a:pt x="112774" y="149945"/>
                </a:lnTo>
                <a:lnTo>
                  <a:pt x="112774" y="144011"/>
                </a:lnTo>
                <a:close/>
                <a:moveTo>
                  <a:pt x="124957" y="144011"/>
                </a:moveTo>
                <a:lnTo>
                  <a:pt x="124957" y="149945"/>
                </a:lnTo>
                <a:lnTo>
                  <a:pt x="119021" y="149945"/>
                </a:lnTo>
                <a:lnTo>
                  <a:pt x="119021" y="144011"/>
                </a:lnTo>
                <a:close/>
                <a:moveTo>
                  <a:pt x="131204" y="144011"/>
                </a:moveTo>
                <a:lnTo>
                  <a:pt x="131204" y="149945"/>
                </a:lnTo>
                <a:lnTo>
                  <a:pt x="125270" y="149945"/>
                </a:lnTo>
                <a:lnTo>
                  <a:pt x="125270" y="144011"/>
                </a:lnTo>
                <a:close/>
                <a:moveTo>
                  <a:pt x="137451" y="144011"/>
                </a:moveTo>
                <a:lnTo>
                  <a:pt x="137451" y="149945"/>
                </a:lnTo>
                <a:lnTo>
                  <a:pt x="131517" y="149945"/>
                </a:lnTo>
                <a:lnTo>
                  <a:pt x="131517" y="144011"/>
                </a:lnTo>
                <a:close/>
                <a:moveTo>
                  <a:pt x="143702" y="144011"/>
                </a:moveTo>
                <a:lnTo>
                  <a:pt x="143702" y="149945"/>
                </a:lnTo>
                <a:lnTo>
                  <a:pt x="137766" y="149945"/>
                </a:lnTo>
                <a:lnTo>
                  <a:pt x="137766" y="144011"/>
                </a:lnTo>
                <a:close/>
                <a:moveTo>
                  <a:pt x="149949" y="144011"/>
                </a:moveTo>
                <a:lnTo>
                  <a:pt x="149949" y="149945"/>
                </a:lnTo>
                <a:lnTo>
                  <a:pt x="144015" y="149945"/>
                </a:lnTo>
                <a:lnTo>
                  <a:pt x="144015" y="144011"/>
                </a:lnTo>
                <a:close/>
                <a:moveTo>
                  <a:pt x="156196" y="144011"/>
                </a:moveTo>
                <a:lnTo>
                  <a:pt x="156196" y="149945"/>
                </a:lnTo>
                <a:lnTo>
                  <a:pt x="150262" y="149945"/>
                </a:lnTo>
                <a:lnTo>
                  <a:pt x="150262" y="144011"/>
                </a:lnTo>
                <a:close/>
                <a:moveTo>
                  <a:pt x="162445" y="144011"/>
                </a:moveTo>
                <a:lnTo>
                  <a:pt x="162445" y="149945"/>
                </a:lnTo>
                <a:lnTo>
                  <a:pt x="156509" y="149945"/>
                </a:lnTo>
                <a:lnTo>
                  <a:pt x="156509" y="144011"/>
                </a:lnTo>
                <a:close/>
                <a:moveTo>
                  <a:pt x="168692" y="144011"/>
                </a:moveTo>
                <a:lnTo>
                  <a:pt x="168692" y="149945"/>
                </a:lnTo>
                <a:lnTo>
                  <a:pt x="162756" y="149945"/>
                </a:lnTo>
                <a:lnTo>
                  <a:pt x="162756" y="144011"/>
                </a:lnTo>
                <a:close/>
                <a:moveTo>
                  <a:pt x="174939" y="144011"/>
                </a:moveTo>
                <a:lnTo>
                  <a:pt x="174939" y="149945"/>
                </a:lnTo>
                <a:lnTo>
                  <a:pt x="169005" y="149945"/>
                </a:lnTo>
                <a:lnTo>
                  <a:pt x="169005" y="144011"/>
                </a:lnTo>
                <a:close/>
                <a:moveTo>
                  <a:pt x="181186" y="144011"/>
                </a:moveTo>
                <a:lnTo>
                  <a:pt x="181186" y="149945"/>
                </a:lnTo>
                <a:lnTo>
                  <a:pt x="175252" y="149945"/>
                </a:lnTo>
                <a:lnTo>
                  <a:pt x="175252" y="144011"/>
                </a:lnTo>
                <a:close/>
                <a:moveTo>
                  <a:pt x="187433" y="144011"/>
                </a:moveTo>
                <a:lnTo>
                  <a:pt x="187433" y="149945"/>
                </a:lnTo>
                <a:lnTo>
                  <a:pt x="181499" y="149945"/>
                </a:lnTo>
                <a:lnTo>
                  <a:pt x="181499" y="144011"/>
                </a:lnTo>
                <a:close/>
                <a:moveTo>
                  <a:pt x="193682" y="144011"/>
                </a:moveTo>
                <a:lnTo>
                  <a:pt x="193682" y="149945"/>
                </a:lnTo>
                <a:lnTo>
                  <a:pt x="187746" y="149945"/>
                </a:lnTo>
                <a:lnTo>
                  <a:pt x="187746" y="144011"/>
                </a:lnTo>
                <a:close/>
                <a:moveTo>
                  <a:pt x="199931" y="144011"/>
                </a:moveTo>
                <a:lnTo>
                  <a:pt x="199931" y="149945"/>
                </a:lnTo>
                <a:lnTo>
                  <a:pt x="193996" y="149945"/>
                </a:lnTo>
                <a:lnTo>
                  <a:pt x="193996" y="144011"/>
                </a:lnTo>
                <a:close/>
                <a:moveTo>
                  <a:pt x="206180" y="144011"/>
                </a:moveTo>
                <a:lnTo>
                  <a:pt x="206180" y="149945"/>
                </a:lnTo>
                <a:lnTo>
                  <a:pt x="200244" y="149945"/>
                </a:lnTo>
                <a:lnTo>
                  <a:pt x="200244" y="144011"/>
                </a:lnTo>
                <a:close/>
                <a:moveTo>
                  <a:pt x="212427" y="144011"/>
                </a:moveTo>
                <a:lnTo>
                  <a:pt x="212427" y="149945"/>
                </a:lnTo>
                <a:lnTo>
                  <a:pt x="206491" y="149945"/>
                </a:lnTo>
                <a:lnTo>
                  <a:pt x="206491" y="144011"/>
                </a:lnTo>
                <a:close/>
                <a:moveTo>
                  <a:pt x="218674" y="144011"/>
                </a:moveTo>
                <a:lnTo>
                  <a:pt x="218674" y="149945"/>
                </a:lnTo>
                <a:lnTo>
                  <a:pt x="212739" y="149945"/>
                </a:lnTo>
                <a:lnTo>
                  <a:pt x="212739" y="144011"/>
                </a:lnTo>
                <a:close/>
                <a:moveTo>
                  <a:pt x="224921" y="144011"/>
                </a:moveTo>
                <a:lnTo>
                  <a:pt x="224921" y="149945"/>
                </a:lnTo>
                <a:lnTo>
                  <a:pt x="218987" y="149945"/>
                </a:lnTo>
                <a:lnTo>
                  <a:pt x="218987" y="144011"/>
                </a:lnTo>
                <a:close/>
                <a:moveTo>
                  <a:pt x="231170" y="144011"/>
                </a:moveTo>
                <a:lnTo>
                  <a:pt x="231170" y="149945"/>
                </a:lnTo>
                <a:lnTo>
                  <a:pt x="225234" y="149945"/>
                </a:lnTo>
                <a:lnTo>
                  <a:pt x="225234" y="144011"/>
                </a:lnTo>
                <a:close/>
                <a:moveTo>
                  <a:pt x="237417" y="144011"/>
                </a:moveTo>
                <a:lnTo>
                  <a:pt x="237417" y="149945"/>
                </a:lnTo>
                <a:lnTo>
                  <a:pt x="231481" y="149945"/>
                </a:lnTo>
                <a:lnTo>
                  <a:pt x="231481" y="144011"/>
                </a:lnTo>
                <a:close/>
                <a:moveTo>
                  <a:pt x="243664" y="144011"/>
                </a:moveTo>
                <a:lnTo>
                  <a:pt x="243664" y="149945"/>
                </a:lnTo>
                <a:lnTo>
                  <a:pt x="237729" y="149945"/>
                </a:lnTo>
                <a:lnTo>
                  <a:pt x="237729" y="144011"/>
                </a:lnTo>
                <a:close/>
                <a:moveTo>
                  <a:pt x="249911" y="144011"/>
                </a:moveTo>
                <a:lnTo>
                  <a:pt x="249911" y="149945"/>
                </a:lnTo>
                <a:lnTo>
                  <a:pt x="243977" y="149945"/>
                </a:lnTo>
                <a:lnTo>
                  <a:pt x="243977" y="144011"/>
                </a:lnTo>
                <a:close/>
                <a:moveTo>
                  <a:pt x="256161" y="144011"/>
                </a:moveTo>
                <a:lnTo>
                  <a:pt x="256161" y="149945"/>
                </a:lnTo>
                <a:lnTo>
                  <a:pt x="250225" y="149945"/>
                </a:lnTo>
                <a:lnTo>
                  <a:pt x="250225" y="144011"/>
                </a:lnTo>
                <a:close/>
                <a:moveTo>
                  <a:pt x="262409" y="144011"/>
                </a:moveTo>
                <a:lnTo>
                  <a:pt x="262409" y="149945"/>
                </a:lnTo>
                <a:lnTo>
                  <a:pt x="256474" y="149945"/>
                </a:lnTo>
                <a:lnTo>
                  <a:pt x="256474" y="144011"/>
                </a:lnTo>
                <a:close/>
                <a:moveTo>
                  <a:pt x="268656" y="144011"/>
                </a:moveTo>
                <a:lnTo>
                  <a:pt x="268656" y="149945"/>
                </a:lnTo>
                <a:lnTo>
                  <a:pt x="262721" y="149945"/>
                </a:lnTo>
                <a:lnTo>
                  <a:pt x="262721" y="144011"/>
                </a:lnTo>
                <a:close/>
                <a:moveTo>
                  <a:pt x="274904" y="144011"/>
                </a:moveTo>
                <a:lnTo>
                  <a:pt x="274904" y="149945"/>
                </a:lnTo>
                <a:lnTo>
                  <a:pt x="268968" y="149945"/>
                </a:lnTo>
                <a:lnTo>
                  <a:pt x="268968" y="144011"/>
                </a:lnTo>
                <a:close/>
                <a:moveTo>
                  <a:pt x="6251" y="150258"/>
                </a:moveTo>
                <a:lnTo>
                  <a:pt x="6251" y="156192"/>
                </a:lnTo>
                <a:lnTo>
                  <a:pt x="315" y="156192"/>
                </a:lnTo>
                <a:lnTo>
                  <a:pt x="315" y="150258"/>
                </a:lnTo>
                <a:close/>
                <a:moveTo>
                  <a:pt x="12498" y="150258"/>
                </a:moveTo>
                <a:lnTo>
                  <a:pt x="12498" y="156192"/>
                </a:lnTo>
                <a:lnTo>
                  <a:pt x="6562" y="156192"/>
                </a:lnTo>
                <a:lnTo>
                  <a:pt x="6562" y="150258"/>
                </a:lnTo>
                <a:close/>
                <a:moveTo>
                  <a:pt x="18745" y="150258"/>
                </a:moveTo>
                <a:lnTo>
                  <a:pt x="18745" y="156192"/>
                </a:lnTo>
                <a:lnTo>
                  <a:pt x="12810" y="156192"/>
                </a:lnTo>
                <a:lnTo>
                  <a:pt x="12810" y="150258"/>
                </a:lnTo>
                <a:close/>
                <a:moveTo>
                  <a:pt x="24992" y="150258"/>
                </a:moveTo>
                <a:lnTo>
                  <a:pt x="24992" y="156192"/>
                </a:lnTo>
                <a:lnTo>
                  <a:pt x="19058" y="156192"/>
                </a:lnTo>
                <a:lnTo>
                  <a:pt x="19058" y="150258"/>
                </a:lnTo>
                <a:close/>
                <a:moveTo>
                  <a:pt x="31241" y="150258"/>
                </a:moveTo>
                <a:lnTo>
                  <a:pt x="31241" y="156192"/>
                </a:lnTo>
                <a:lnTo>
                  <a:pt x="25305" y="156192"/>
                </a:lnTo>
                <a:lnTo>
                  <a:pt x="25305" y="150258"/>
                </a:lnTo>
                <a:close/>
                <a:moveTo>
                  <a:pt x="37489" y="150258"/>
                </a:moveTo>
                <a:lnTo>
                  <a:pt x="37489" y="156192"/>
                </a:lnTo>
                <a:lnTo>
                  <a:pt x="31553" y="156192"/>
                </a:lnTo>
                <a:lnTo>
                  <a:pt x="31553" y="150258"/>
                </a:lnTo>
                <a:close/>
                <a:moveTo>
                  <a:pt x="43737" y="150258"/>
                </a:moveTo>
                <a:lnTo>
                  <a:pt x="43737" y="156192"/>
                </a:lnTo>
                <a:lnTo>
                  <a:pt x="37802" y="156192"/>
                </a:lnTo>
                <a:lnTo>
                  <a:pt x="37802" y="150258"/>
                </a:lnTo>
                <a:close/>
                <a:moveTo>
                  <a:pt x="49985" y="150258"/>
                </a:moveTo>
                <a:lnTo>
                  <a:pt x="49985" y="156192"/>
                </a:lnTo>
                <a:lnTo>
                  <a:pt x="44049" y="156192"/>
                </a:lnTo>
                <a:lnTo>
                  <a:pt x="44049" y="150258"/>
                </a:lnTo>
                <a:close/>
                <a:moveTo>
                  <a:pt x="56232" y="150258"/>
                </a:moveTo>
                <a:lnTo>
                  <a:pt x="56232" y="156192"/>
                </a:lnTo>
                <a:lnTo>
                  <a:pt x="50296" y="156192"/>
                </a:lnTo>
                <a:lnTo>
                  <a:pt x="50296" y="150258"/>
                </a:lnTo>
                <a:close/>
                <a:moveTo>
                  <a:pt x="62480" y="150258"/>
                </a:moveTo>
                <a:lnTo>
                  <a:pt x="62480" y="156192"/>
                </a:lnTo>
                <a:lnTo>
                  <a:pt x="56545" y="156192"/>
                </a:lnTo>
                <a:lnTo>
                  <a:pt x="56545" y="150258"/>
                </a:lnTo>
                <a:close/>
                <a:moveTo>
                  <a:pt x="68727" y="150258"/>
                </a:moveTo>
                <a:lnTo>
                  <a:pt x="68727" y="156192"/>
                </a:lnTo>
                <a:lnTo>
                  <a:pt x="62792" y="156192"/>
                </a:lnTo>
                <a:lnTo>
                  <a:pt x="62792" y="150258"/>
                </a:lnTo>
                <a:close/>
                <a:moveTo>
                  <a:pt x="74975" y="150258"/>
                </a:moveTo>
                <a:lnTo>
                  <a:pt x="74975" y="156192"/>
                </a:lnTo>
                <a:lnTo>
                  <a:pt x="69039" y="156192"/>
                </a:lnTo>
                <a:lnTo>
                  <a:pt x="69039" y="150258"/>
                </a:lnTo>
                <a:close/>
                <a:moveTo>
                  <a:pt x="81223" y="150258"/>
                </a:moveTo>
                <a:lnTo>
                  <a:pt x="81223" y="156192"/>
                </a:lnTo>
                <a:lnTo>
                  <a:pt x="75286" y="156192"/>
                </a:lnTo>
                <a:lnTo>
                  <a:pt x="75286" y="150258"/>
                </a:lnTo>
                <a:close/>
                <a:moveTo>
                  <a:pt x="87470" y="150258"/>
                </a:moveTo>
                <a:lnTo>
                  <a:pt x="87470" y="156192"/>
                </a:lnTo>
                <a:lnTo>
                  <a:pt x="81535" y="156192"/>
                </a:lnTo>
                <a:lnTo>
                  <a:pt x="81535" y="150258"/>
                </a:lnTo>
                <a:close/>
                <a:moveTo>
                  <a:pt x="93718" y="150258"/>
                </a:moveTo>
                <a:lnTo>
                  <a:pt x="93718" y="156192"/>
                </a:lnTo>
                <a:lnTo>
                  <a:pt x="87784" y="156192"/>
                </a:lnTo>
                <a:lnTo>
                  <a:pt x="87784" y="150258"/>
                </a:lnTo>
                <a:close/>
                <a:moveTo>
                  <a:pt x="99967" y="150258"/>
                </a:moveTo>
                <a:lnTo>
                  <a:pt x="99967" y="156192"/>
                </a:lnTo>
                <a:lnTo>
                  <a:pt x="94031" y="156192"/>
                </a:lnTo>
                <a:lnTo>
                  <a:pt x="94031" y="150258"/>
                </a:lnTo>
                <a:close/>
                <a:moveTo>
                  <a:pt x="106214" y="150258"/>
                </a:moveTo>
                <a:lnTo>
                  <a:pt x="106214" y="156192"/>
                </a:lnTo>
                <a:lnTo>
                  <a:pt x="100278" y="156192"/>
                </a:lnTo>
                <a:lnTo>
                  <a:pt x="100278" y="150258"/>
                </a:lnTo>
                <a:close/>
                <a:moveTo>
                  <a:pt x="112461" y="150258"/>
                </a:moveTo>
                <a:lnTo>
                  <a:pt x="112461" y="156192"/>
                </a:lnTo>
                <a:lnTo>
                  <a:pt x="106527" y="156192"/>
                </a:lnTo>
                <a:lnTo>
                  <a:pt x="106527" y="150258"/>
                </a:lnTo>
                <a:close/>
                <a:moveTo>
                  <a:pt x="118710" y="150258"/>
                </a:moveTo>
                <a:lnTo>
                  <a:pt x="118710" y="156192"/>
                </a:lnTo>
                <a:lnTo>
                  <a:pt x="112774" y="156192"/>
                </a:lnTo>
                <a:lnTo>
                  <a:pt x="112774" y="150258"/>
                </a:lnTo>
                <a:close/>
                <a:moveTo>
                  <a:pt x="124957" y="150258"/>
                </a:moveTo>
                <a:lnTo>
                  <a:pt x="124957" y="156192"/>
                </a:lnTo>
                <a:lnTo>
                  <a:pt x="119021" y="156192"/>
                </a:lnTo>
                <a:lnTo>
                  <a:pt x="119021" y="150258"/>
                </a:lnTo>
                <a:close/>
                <a:moveTo>
                  <a:pt x="131204" y="150258"/>
                </a:moveTo>
                <a:lnTo>
                  <a:pt x="131204" y="156192"/>
                </a:lnTo>
                <a:lnTo>
                  <a:pt x="125270" y="156192"/>
                </a:lnTo>
                <a:lnTo>
                  <a:pt x="125270" y="150258"/>
                </a:lnTo>
                <a:close/>
                <a:moveTo>
                  <a:pt x="137451" y="150258"/>
                </a:moveTo>
                <a:lnTo>
                  <a:pt x="137451" y="156192"/>
                </a:lnTo>
                <a:lnTo>
                  <a:pt x="131517" y="156192"/>
                </a:lnTo>
                <a:lnTo>
                  <a:pt x="131517" y="150258"/>
                </a:lnTo>
                <a:close/>
                <a:moveTo>
                  <a:pt x="143702" y="150258"/>
                </a:moveTo>
                <a:lnTo>
                  <a:pt x="143702" y="156192"/>
                </a:lnTo>
                <a:lnTo>
                  <a:pt x="137766" y="156192"/>
                </a:lnTo>
                <a:lnTo>
                  <a:pt x="137766" y="150258"/>
                </a:lnTo>
                <a:close/>
                <a:moveTo>
                  <a:pt x="149949" y="150258"/>
                </a:moveTo>
                <a:lnTo>
                  <a:pt x="149949" y="156192"/>
                </a:lnTo>
                <a:lnTo>
                  <a:pt x="144015" y="156192"/>
                </a:lnTo>
                <a:lnTo>
                  <a:pt x="144015" y="150258"/>
                </a:lnTo>
                <a:close/>
                <a:moveTo>
                  <a:pt x="156196" y="150258"/>
                </a:moveTo>
                <a:lnTo>
                  <a:pt x="156196" y="156192"/>
                </a:lnTo>
                <a:lnTo>
                  <a:pt x="150262" y="156192"/>
                </a:lnTo>
                <a:lnTo>
                  <a:pt x="150262" y="150258"/>
                </a:lnTo>
                <a:close/>
                <a:moveTo>
                  <a:pt x="162445" y="150258"/>
                </a:moveTo>
                <a:lnTo>
                  <a:pt x="162445" y="156192"/>
                </a:lnTo>
                <a:lnTo>
                  <a:pt x="156509" y="156192"/>
                </a:lnTo>
                <a:lnTo>
                  <a:pt x="156509" y="150258"/>
                </a:lnTo>
                <a:close/>
                <a:moveTo>
                  <a:pt x="168692" y="150258"/>
                </a:moveTo>
                <a:lnTo>
                  <a:pt x="168692" y="156192"/>
                </a:lnTo>
                <a:lnTo>
                  <a:pt x="162756" y="156192"/>
                </a:lnTo>
                <a:lnTo>
                  <a:pt x="162756" y="150258"/>
                </a:lnTo>
                <a:close/>
                <a:moveTo>
                  <a:pt x="174939" y="150258"/>
                </a:moveTo>
                <a:lnTo>
                  <a:pt x="174939" y="156192"/>
                </a:lnTo>
                <a:lnTo>
                  <a:pt x="169005" y="156192"/>
                </a:lnTo>
                <a:lnTo>
                  <a:pt x="169005" y="150258"/>
                </a:lnTo>
                <a:close/>
                <a:moveTo>
                  <a:pt x="181186" y="150258"/>
                </a:moveTo>
                <a:lnTo>
                  <a:pt x="181186" y="156192"/>
                </a:lnTo>
                <a:lnTo>
                  <a:pt x="175252" y="156192"/>
                </a:lnTo>
                <a:lnTo>
                  <a:pt x="175252" y="150258"/>
                </a:lnTo>
                <a:close/>
                <a:moveTo>
                  <a:pt x="187433" y="150258"/>
                </a:moveTo>
                <a:lnTo>
                  <a:pt x="187433" y="156192"/>
                </a:lnTo>
                <a:lnTo>
                  <a:pt x="181499" y="156192"/>
                </a:lnTo>
                <a:lnTo>
                  <a:pt x="181499" y="150258"/>
                </a:lnTo>
                <a:close/>
                <a:moveTo>
                  <a:pt x="193682" y="150258"/>
                </a:moveTo>
                <a:lnTo>
                  <a:pt x="193682" y="156192"/>
                </a:lnTo>
                <a:lnTo>
                  <a:pt x="187746" y="156192"/>
                </a:lnTo>
                <a:lnTo>
                  <a:pt x="187746" y="150258"/>
                </a:lnTo>
                <a:close/>
                <a:moveTo>
                  <a:pt x="199931" y="150258"/>
                </a:moveTo>
                <a:lnTo>
                  <a:pt x="199931" y="156192"/>
                </a:lnTo>
                <a:lnTo>
                  <a:pt x="193996" y="156192"/>
                </a:lnTo>
                <a:lnTo>
                  <a:pt x="193996" y="150258"/>
                </a:lnTo>
                <a:close/>
                <a:moveTo>
                  <a:pt x="206180" y="150258"/>
                </a:moveTo>
                <a:lnTo>
                  <a:pt x="206180" y="156192"/>
                </a:lnTo>
                <a:lnTo>
                  <a:pt x="200244" y="156192"/>
                </a:lnTo>
                <a:lnTo>
                  <a:pt x="200244" y="150258"/>
                </a:lnTo>
                <a:close/>
                <a:moveTo>
                  <a:pt x="212427" y="150258"/>
                </a:moveTo>
                <a:lnTo>
                  <a:pt x="212427" y="156192"/>
                </a:lnTo>
                <a:lnTo>
                  <a:pt x="206491" y="156192"/>
                </a:lnTo>
                <a:lnTo>
                  <a:pt x="206491" y="150258"/>
                </a:lnTo>
                <a:close/>
                <a:moveTo>
                  <a:pt x="218674" y="150258"/>
                </a:moveTo>
                <a:lnTo>
                  <a:pt x="218674" y="156192"/>
                </a:lnTo>
                <a:lnTo>
                  <a:pt x="212739" y="156192"/>
                </a:lnTo>
                <a:lnTo>
                  <a:pt x="212739" y="150258"/>
                </a:lnTo>
                <a:close/>
                <a:moveTo>
                  <a:pt x="224921" y="150258"/>
                </a:moveTo>
                <a:lnTo>
                  <a:pt x="224921" y="156192"/>
                </a:lnTo>
                <a:lnTo>
                  <a:pt x="218987" y="156192"/>
                </a:lnTo>
                <a:lnTo>
                  <a:pt x="218987" y="150258"/>
                </a:lnTo>
                <a:close/>
                <a:moveTo>
                  <a:pt x="231170" y="150258"/>
                </a:moveTo>
                <a:lnTo>
                  <a:pt x="231170" y="156192"/>
                </a:lnTo>
                <a:lnTo>
                  <a:pt x="225234" y="156192"/>
                </a:lnTo>
                <a:lnTo>
                  <a:pt x="225234" y="150258"/>
                </a:lnTo>
                <a:close/>
                <a:moveTo>
                  <a:pt x="237417" y="150258"/>
                </a:moveTo>
                <a:lnTo>
                  <a:pt x="237417" y="156192"/>
                </a:lnTo>
                <a:lnTo>
                  <a:pt x="231481" y="156192"/>
                </a:lnTo>
                <a:lnTo>
                  <a:pt x="231481" y="150258"/>
                </a:lnTo>
                <a:close/>
                <a:moveTo>
                  <a:pt x="243664" y="150258"/>
                </a:moveTo>
                <a:lnTo>
                  <a:pt x="243664" y="156192"/>
                </a:lnTo>
                <a:lnTo>
                  <a:pt x="237729" y="156192"/>
                </a:lnTo>
                <a:lnTo>
                  <a:pt x="237729" y="150258"/>
                </a:lnTo>
                <a:close/>
                <a:moveTo>
                  <a:pt x="249911" y="150258"/>
                </a:moveTo>
                <a:lnTo>
                  <a:pt x="249911" y="156192"/>
                </a:lnTo>
                <a:lnTo>
                  <a:pt x="243977" y="156192"/>
                </a:lnTo>
                <a:lnTo>
                  <a:pt x="243977" y="150258"/>
                </a:lnTo>
                <a:close/>
                <a:moveTo>
                  <a:pt x="256161" y="150258"/>
                </a:moveTo>
                <a:lnTo>
                  <a:pt x="256161" y="156192"/>
                </a:lnTo>
                <a:lnTo>
                  <a:pt x="250225" y="156192"/>
                </a:lnTo>
                <a:lnTo>
                  <a:pt x="250225" y="150258"/>
                </a:lnTo>
                <a:close/>
                <a:moveTo>
                  <a:pt x="262409" y="150258"/>
                </a:moveTo>
                <a:lnTo>
                  <a:pt x="262409" y="156192"/>
                </a:lnTo>
                <a:lnTo>
                  <a:pt x="256474" y="156192"/>
                </a:lnTo>
                <a:lnTo>
                  <a:pt x="256474" y="150258"/>
                </a:lnTo>
                <a:close/>
                <a:moveTo>
                  <a:pt x="268656" y="150258"/>
                </a:moveTo>
                <a:lnTo>
                  <a:pt x="268656" y="156192"/>
                </a:lnTo>
                <a:lnTo>
                  <a:pt x="262721" y="156192"/>
                </a:lnTo>
                <a:lnTo>
                  <a:pt x="262721" y="150258"/>
                </a:lnTo>
                <a:close/>
                <a:moveTo>
                  <a:pt x="274904" y="150258"/>
                </a:moveTo>
                <a:lnTo>
                  <a:pt x="274904" y="156192"/>
                </a:lnTo>
                <a:lnTo>
                  <a:pt x="268968" y="156192"/>
                </a:lnTo>
                <a:lnTo>
                  <a:pt x="268968" y="150258"/>
                </a:lnTo>
                <a:close/>
                <a:moveTo>
                  <a:pt x="158" y="0"/>
                </a:moveTo>
                <a:lnTo>
                  <a:pt x="158" y="157"/>
                </a:lnTo>
                <a:lnTo>
                  <a:pt x="0" y="157"/>
                </a:lnTo>
                <a:lnTo>
                  <a:pt x="0" y="156350"/>
                </a:lnTo>
                <a:lnTo>
                  <a:pt x="158" y="156350"/>
                </a:lnTo>
                <a:lnTo>
                  <a:pt x="158" y="156508"/>
                </a:lnTo>
                <a:lnTo>
                  <a:pt x="275059" y="156508"/>
                </a:lnTo>
                <a:lnTo>
                  <a:pt x="275059" y="156350"/>
                </a:lnTo>
                <a:lnTo>
                  <a:pt x="275215" y="156350"/>
                </a:lnTo>
                <a:lnTo>
                  <a:pt x="275215" y="155"/>
                </a:lnTo>
                <a:lnTo>
                  <a:pt x="275059" y="155"/>
                </a:lnTo>
                <a:lnTo>
                  <a:pt x="275059" y="0"/>
                </a:lnTo>
                <a:close/>
              </a:path>
            </a:pathLst>
          </a:custGeom>
          <a:solidFill>
            <a:srgbClr val="E4EA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4"/>
          <p:cNvGrpSpPr/>
          <p:nvPr/>
        </p:nvGrpSpPr>
        <p:grpSpPr>
          <a:xfrm>
            <a:off x="-327663" y="-983332"/>
            <a:ext cx="10883997" cy="5930977"/>
            <a:chOff x="-327663" y="-983332"/>
            <a:chExt cx="10883997" cy="5930977"/>
          </a:xfrm>
        </p:grpSpPr>
        <p:sp>
          <p:nvSpPr>
            <p:cNvPr id="213" name="Google Shape;213;p4"/>
            <p:cNvSpPr/>
            <p:nvPr/>
          </p:nvSpPr>
          <p:spPr>
            <a:xfrm flipH="1">
              <a:off x="8444078" y="-983332"/>
              <a:ext cx="2112256" cy="2112256"/>
            </a:xfrm>
            <a:custGeom>
              <a:avLst/>
              <a:gdLst/>
              <a:ahLst/>
              <a:cxnLst/>
              <a:rect l="l" t="t" r="r" b="b"/>
              <a:pathLst>
                <a:path w="65598" h="65598" extrusionOk="0">
                  <a:moveTo>
                    <a:pt x="32815" y="0"/>
                  </a:moveTo>
                  <a:lnTo>
                    <a:pt x="31970" y="32"/>
                  </a:lnTo>
                  <a:lnTo>
                    <a:pt x="31125" y="32"/>
                  </a:lnTo>
                  <a:lnTo>
                    <a:pt x="30281" y="97"/>
                  </a:lnTo>
                  <a:lnTo>
                    <a:pt x="29436" y="162"/>
                  </a:lnTo>
                  <a:lnTo>
                    <a:pt x="28624" y="260"/>
                  </a:lnTo>
                  <a:lnTo>
                    <a:pt x="27811" y="390"/>
                  </a:lnTo>
                  <a:lnTo>
                    <a:pt x="26999" y="520"/>
                  </a:lnTo>
                  <a:lnTo>
                    <a:pt x="26187" y="682"/>
                  </a:lnTo>
                  <a:lnTo>
                    <a:pt x="25407" y="845"/>
                  </a:lnTo>
                  <a:lnTo>
                    <a:pt x="24595" y="1040"/>
                  </a:lnTo>
                  <a:lnTo>
                    <a:pt x="23815" y="1235"/>
                  </a:lnTo>
                  <a:lnTo>
                    <a:pt x="23068" y="1495"/>
                  </a:lnTo>
                  <a:lnTo>
                    <a:pt x="22288" y="1722"/>
                  </a:lnTo>
                  <a:lnTo>
                    <a:pt x="21541" y="1982"/>
                  </a:lnTo>
                  <a:lnTo>
                    <a:pt x="20794" y="2274"/>
                  </a:lnTo>
                  <a:lnTo>
                    <a:pt x="20046" y="2567"/>
                  </a:lnTo>
                  <a:lnTo>
                    <a:pt x="19299" y="2892"/>
                  </a:lnTo>
                  <a:lnTo>
                    <a:pt x="18584" y="3249"/>
                  </a:lnTo>
                  <a:lnTo>
                    <a:pt x="17187" y="3964"/>
                  </a:lnTo>
                  <a:lnTo>
                    <a:pt x="15790" y="4744"/>
                  </a:lnTo>
                  <a:lnTo>
                    <a:pt x="14458" y="5621"/>
                  </a:lnTo>
                  <a:lnTo>
                    <a:pt x="13191" y="6530"/>
                  </a:lnTo>
                  <a:lnTo>
                    <a:pt x="11956" y="7505"/>
                  </a:lnTo>
                  <a:lnTo>
                    <a:pt x="10754" y="8512"/>
                  </a:lnTo>
                  <a:lnTo>
                    <a:pt x="9617" y="9617"/>
                  </a:lnTo>
                  <a:lnTo>
                    <a:pt x="8545" y="10754"/>
                  </a:lnTo>
                  <a:lnTo>
                    <a:pt x="7505" y="11924"/>
                  </a:lnTo>
                  <a:lnTo>
                    <a:pt x="6531" y="13191"/>
                  </a:lnTo>
                  <a:lnTo>
                    <a:pt x="5621" y="14458"/>
                  </a:lnTo>
                  <a:lnTo>
                    <a:pt x="4776" y="15790"/>
                  </a:lnTo>
                  <a:lnTo>
                    <a:pt x="3964" y="17155"/>
                  </a:lnTo>
                  <a:lnTo>
                    <a:pt x="3249" y="18584"/>
                  </a:lnTo>
                  <a:lnTo>
                    <a:pt x="2924" y="19299"/>
                  </a:lnTo>
                  <a:lnTo>
                    <a:pt x="2599" y="20046"/>
                  </a:lnTo>
                  <a:lnTo>
                    <a:pt x="2274" y="20761"/>
                  </a:lnTo>
                  <a:lnTo>
                    <a:pt x="2014" y="21508"/>
                  </a:lnTo>
                  <a:lnTo>
                    <a:pt x="1722" y="22288"/>
                  </a:lnTo>
                  <a:lnTo>
                    <a:pt x="1495" y="23035"/>
                  </a:lnTo>
                  <a:lnTo>
                    <a:pt x="1267" y="23815"/>
                  </a:lnTo>
                  <a:lnTo>
                    <a:pt x="1040" y="24595"/>
                  </a:lnTo>
                  <a:lnTo>
                    <a:pt x="845" y="25407"/>
                  </a:lnTo>
                  <a:lnTo>
                    <a:pt x="682" y="26187"/>
                  </a:lnTo>
                  <a:lnTo>
                    <a:pt x="520" y="26999"/>
                  </a:lnTo>
                  <a:lnTo>
                    <a:pt x="390" y="27811"/>
                  </a:lnTo>
                  <a:lnTo>
                    <a:pt x="292" y="28624"/>
                  </a:lnTo>
                  <a:lnTo>
                    <a:pt x="195" y="29436"/>
                  </a:lnTo>
                  <a:lnTo>
                    <a:pt x="97" y="30281"/>
                  </a:lnTo>
                  <a:lnTo>
                    <a:pt x="65" y="31093"/>
                  </a:lnTo>
                  <a:lnTo>
                    <a:pt x="32" y="31938"/>
                  </a:lnTo>
                  <a:lnTo>
                    <a:pt x="0" y="32782"/>
                  </a:lnTo>
                  <a:lnTo>
                    <a:pt x="32" y="33627"/>
                  </a:lnTo>
                  <a:lnTo>
                    <a:pt x="65" y="34472"/>
                  </a:lnTo>
                  <a:lnTo>
                    <a:pt x="97" y="35317"/>
                  </a:lnTo>
                  <a:lnTo>
                    <a:pt x="195" y="36161"/>
                  </a:lnTo>
                  <a:lnTo>
                    <a:pt x="292" y="36974"/>
                  </a:lnTo>
                  <a:lnTo>
                    <a:pt x="390" y="37786"/>
                  </a:lnTo>
                  <a:lnTo>
                    <a:pt x="520" y="38598"/>
                  </a:lnTo>
                  <a:lnTo>
                    <a:pt x="682" y="39410"/>
                  </a:lnTo>
                  <a:lnTo>
                    <a:pt x="845" y="40190"/>
                  </a:lnTo>
                  <a:lnTo>
                    <a:pt x="1040" y="41002"/>
                  </a:lnTo>
                  <a:lnTo>
                    <a:pt x="1267" y="41782"/>
                  </a:lnTo>
                  <a:lnTo>
                    <a:pt x="1495" y="42562"/>
                  </a:lnTo>
                  <a:lnTo>
                    <a:pt x="1722" y="43309"/>
                  </a:lnTo>
                  <a:lnTo>
                    <a:pt x="2014" y="44056"/>
                  </a:lnTo>
                  <a:lnTo>
                    <a:pt x="2274" y="44804"/>
                  </a:lnTo>
                  <a:lnTo>
                    <a:pt x="2599" y="45551"/>
                  </a:lnTo>
                  <a:lnTo>
                    <a:pt x="2924" y="46298"/>
                  </a:lnTo>
                  <a:lnTo>
                    <a:pt x="3249" y="47013"/>
                  </a:lnTo>
                  <a:lnTo>
                    <a:pt x="3964" y="48410"/>
                  </a:lnTo>
                  <a:lnTo>
                    <a:pt x="4776" y="49807"/>
                  </a:lnTo>
                  <a:lnTo>
                    <a:pt x="5621" y="51139"/>
                  </a:lnTo>
                  <a:lnTo>
                    <a:pt x="6531" y="52406"/>
                  </a:lnTo>
                  <a:lnTo>
                    <a:pt x="7505" y="53641"/>
                  </a:lnTo>
                  <a:lnTo>
                    <a:pt x="8545" y="54843"/>
                  </a:lnTo>
                  <a:lnTo>
                    <a:pt x="9617" y="55980"/>
                  </a:lnTo>
                  <a:lnTo>
                    <a:pt x="10754" y="57052"/>
                  </a:lnTo>
                  <a:lnTo>
                    <a:pt x="11956" y="58092"/>
                  </a:lnTo>
                  <a:lnTo>
                    <a:pt x="13191" y="59067"/>
                  </a:lnTo>
                  <a:lnTo>
                    <a:pt x="14458" y="59976"/>
                  </a:lnTo>
                  <a:lnTo>
                    <a:pt x="15790" y="60854"/>
                  </a:lnTo>
                  <a:lnTo>
                    <a:pt x="17187" y="61633"/>
                  </a:lnTo>
                  <a:lnTo>
                    <a:pt x="18584" y="62348"/>
                  </a:lnTo>
                  <a:lnTo>
                    <a:pt x="19299" y="62706"/>
                  </a:lnTo>
                  <a:lnTo>
                    <a:pt x="20046" y="62998"/>
                  </a:lnTo>
                  <a:lnTo>
                    <a:pt x="20794" y="63323"/>
                  </a:lnTo>
                  <a:lnTo>
                    <a:pt x="21541" y="63583"/>
                  </a:lnTo>
                  <a:lnTo>
                    <a:pt x="22288" y="63875"/>
                  </a:lnTo>
                  <a:lnTo>
                    <a:pt x="23068" y="64103"/>
                  </a:lnTo>
                  <a:lnTo>
                    <a:pt x="23815" y="64330"/>
                  </a:lnTo>
                  <a:lnTo>
                    <a:pt x="24595" y="64558"/>
                  </a:lnTo>
                  <a:lnTo>
                    <a:pt x="25407" y="64752"/>
                  </a:lnTo>
                  <a:lnTo>
                    <a:pt x="26187" y="64915"/>
                  </a:lnTo>
                  <a:lnTo>
                    <a:pt x="26999" y="65077"/>
                  </a:lnTo>
                  <a:lnTo>
                    <a:pt x="27811" y="65207"/>
                  </a:lnTo>
                  <a:lnTo>
                    <a:pt x="28624" y="65337"/>
                  </a:lnTo>
                  <a:lnTo>
                    <a:pt x="29436" y="65402"/>
                  </a:lnTo>
                  <a:lnTo>
                    <a:pt x="30281" y="65500"/>
                  </a:lnTo>
                  <a:lnTo>
                    <a:pt x="31125" y="65532"/>
                  </a:lnTo>
                  <a:lnTo>
                    <a:pt x="31970" y="65565"/>
                  </a:lnTo>
                  <a:lnTo>
                    <a:pt x="32815" y="65597"/>
                  </a:lnTo>
                  <a:lnTo>
                    <a:pt x="33660" y="65565"/>
                  </a:lnTo>
                  <a:lnTo>
                    <a:pt x="34504" y="65532"/>
                  </a:lnTo>
                  <a:lnTo>
                    <a:pt x="35317" y="65500"/>
                  </a:lnTo>
                  <a:lnTo>
                    <a:pt x="36161" y="65402"/>
                  </a:lnTo>
                  <a:lnTo>
                    <a:pt x="36974" y="65337"/>
                  </a:lnTo>
                  <a:lnTo>
                    <a:pt x="37786" y="65207"/>
                  </a:lnTo>
                  <a:lnTo>
                    <a:pt x="38598" y="65077"/>
                  </a:lnTo>
                  <a:lnTo>
                    <a:pt x="39410" y="64915"/>
                  </a:lnTo>
                  <a:lnTo>
                    <a:pt x="40223" y="64752"/>
                  </a:lnTo>
                  <a:lnTo>
                    <a:pt x="41002" y="64558"/>
                  </a:lnTo>
                  <a:lnTo>
                    <a:pt x="41782" y="64330"/>
                  </a:lnTo>
                  <a:lnTo>
                    <a:pt x="42562" y="64103"/>
                  </a:lnTo>
                  <a:lnTo>
                    <a:pt x="43309" y="63875"/>
                  </a:lnTo>
                  <a:lnTo>
                    <a:pt x="44089" y="63583"/>
                  </a:lnTo>
                  <a:lnTo>
                    <a:pt x="44836" y="63323"/>
                  </a:lnTo>
                  <a:lnTo>
                    <a:pt x="45584" y="62998"/>
                  </a:lnTo>
                  <a:lnTo>
                    <a:pt x="46298" y="62706"/>
                  </a:lnTo>
                  <a:lnTo>
                    <a:pt x="47013" y="62348"/>
                  </a:lnTo>
                  <a:lnTo>
                    <a:pt x="48443" y="61633"/>
                  </a:lnTo>
                  <a:lnTo>
                    <a:pt x="49807" y="60854"/>
                  </a:lnTo>
                  <a:lnTo>
                    <a:pt x="51139" y="59976"/>
                  </a:lnTo>
                  <a:lnTo>
                    <a:pt x="52439" y="59067"/>
                  </a:lnTo>
                  <a:lnTo>
                    <a:pt x="53674" y="58092"/>
                  </a:lnTo>
                  <a:lnTo>
                    <a:pt x="54843" y="57052"/>
                  </a:lnTo>
                  <a:lnTo>
                    <a:pt x="55980" y="55980"/>
                  </a:lnTo>
                  <a:lnTo>
                    <a:pt x="57085" y="54843"/>
                  </a:lnTo>
                  <a:lnTo>
                    <a:pt x="58092" y="53641"/>
                  </a:lnTo>
                  <a:lnTo>
                    <a:pt x="59067" y="52406"/>
                  </a:lnTo>
                  <a:lnTo>
                    <a:pt x="60009" y="51139"/>
                  </a:lnTo>
                  <a:lnTo>
                    <a:pt x="60854" y="49807"/>
                  </a:lnTo>
                  <a:lnTo>
                    <a:pt x="61634" y="48410"/>
                  </a:lnTo>
                  <a:lnTo>
                    <a:pt x="62348" y="47013"/>
                  </a:lnTo>
                  <a:lnTo>
                    <a:pt x="62706" y="46298"/>
                  </a:lnTo>
                  <a:lnTo>
                    <a:pt x="63031" y="45551"/>
                  </a:lnTo>
                  <a:lnTo>
                    <a:pt x="63323" y="44804"/>
                  </a:lnTo>
                  <a:lnTo>
                    <a:pt x="63616" y="44056"/>
                  </a:lnTo>
                  <a:lnTo>
                    <a:pt x="63875" y="43309"/>
                  </a:lnTo>
                  <a:lnTo>
                    <a:pt x="64135" y="42562"/>
                  </a:lnTo>
                  <a:lnTo>
                    <a:pt x="64363" y="41782"/>
                  </a:lnTo>
                  <a:lnTo>
                    <a:pt x="64558" y="41002"/>
                  </a:lnTo>
                  <a:lnTo>
                    <a:pt x="64753" y="40190"/>
                  </a:lnTo>
                  <a:lnTo>
                    <a:pt x="64915" y="39410"/>
                  </a:lnTo>
                  <a:lnTo>
                    <a:pt x="65078" y="38598"/>
                  </a:lnTo>
                  <a:lnTo>
                    <a:pt x="65208" y="37786"/>
                  </a:lnTo>
                  <a:lnTo>
                    <a:pt x="65337" y="36974"/>
                  </a:lnTo>
                  <a:lnTo>
                    <a:pt x="65435" y="36161"/>
                  </a:lnTo>
                  <a:lnTo>
                    <a:pt x="65500" y="35317"/>
                  </a:lnTo>
                  <a:lnTo>
                    <a:pt x="65565" y="34472"/>
                  </a:lnTo>
                  <a:lnTo>
                    <a:pt x="65597" y="33627"/>
                  </a:lnTo>
                  <a:lnTo>
                    <a:pt x="65597" y="32782"/>
                  </a:lnTo>
                  <a:lnTo>
                    <a:pt x="65597" y="31938"/>
                  </a:lnTo>
                  <a:lnTo>
                    <a:pt x="65565" y="31093"/>
                  </a:lnTo>
                  <a:lnTo>
                    <a:pt x="65500" y="30281"/>
                  </a:lnTo>
                  <a:lnTo>
                    <a:pt x="65435" y="29436"/>
                  </a:lnTo>
                  <a:lnTo>
                    <a:pt x="65337" y="28624"/>
                  </a:lnTo>
                  <a:lnTo>
                    <a:pt x="65208" y="27811"/>
                  </a:lnTo>
                  <a:lnTo>
                    <a:pt x="65078" y="26999"/>
                  </a:lnTo>
                  <a:lnTo>
                    <a:pt x="64915" y="26187"/>
                  </a:lnTo>
                  <a:lnTo>
                    <a:pt x="64753" y="25407"/>
                  </a:lnTo>
                  <a:lnTo>
                    <a:pt x="64558" y="24595"/>
                  </a:lnTo>
                  <a:lnTo>
                    <a:pt x="64363" y="23815"/>
                  </a:lnTo>
                  <a:lnTo>
                    <a:pt x="64135" y="23035"/>
                  </a:lnTo>
                  <a:lnTo>
                    <a:pt x="63875" y="22288"/>
                  </a:lnTo>
                  <a:lnTo>
                    <a:pt x="63616" y="21508"/>
                  </a:lnTo>
                  <a:lnTo>
                    <a:pt x="63323" y="20761"/>
                  </a:lnTo>
                  <a:lnTo>
                    <a:pt x="63031" y="20046"/>
                  </a:lnTo>
                  <a:lnTo>
                    <a:pt x="62706" y="19299"/>
                  </a:lnTo>
                  <a:lnTo>
                    <a:pt x="62348" y="18584"/>
                  </a:lnTo>
                  <a:lnTo>
                    <a:pt x="61634" y="17155"/>
                  </a:lnTo>
                  <a:lnTo>
                    <a:pt x="60854" y="15790"/>
                  </a:lnTo>
                  <a:lnTo>
                    <a:pt x="60009" y="14458"/>
                  </a:lnTo>
                  <a:lnTo>
                    <a:pt x="59067" y="13191"/>
                  </a:lnTo>
                  <a:lnTo>
                    <a:pt x="58092" y="11924"/>
                  </a:lnTo>
                  <a:lnTo>
                    <a:pt x="57085" y="10754"/>
                  </a:lnTo>
                  <a:lnTo>
                    <a:pt x="55980" y="9617"/>
                  </a:lnTo>
                  <a:lnTo>
                    <a:pt x="54843" y="8512"/>
                  </a:lnTo>
                  <a:lnTo>
                    <a:pt x="53674" y="7505"/>
                  </a:lnTo>
                  <a:lnTo>
                    <a:pt x="52439" y="6530"/>
                  </a:lnTo>
                  <a:lnTo>
                    <a:pt x="51139" y="5621"/>
                  </a:lnTo>
                  <a:lnTo>
                    <a:pt x="49807" y="4744"/>
                  </a:lnTo>
                  <a:lnTo>
                    <a:pt x="48443" y="3964"/>
                  </a:lnTo>
                  <a:lnTo>
                    <a:pt x="47013" y="3249"/>
                  </a:lnTo>
                  <a:lnTo>
                    <a:pt x="46298" y="2892"/>
                  </a:lnTo>
                  <a:lnTo>
                    <a:pt x="45584" y="2567"/>
                  </a:lnTo>
                  <a:lnTo>
                    <a:pt x="44836" y="2274"/>
                  </a:lnTo>
                  <a:lnTo>
                    <a:pt x="44089" y="1982"/>
                  </a:lnTo>
                  <a:lnTo>
                    <a:pt x="43309" y="1722"/>
                  </a:lnTo>
                  <a:lnTo>
                    <a:pt x="42562" y="1495"/>
                  </a:lnTo>
                  <a:lnTo>
                    <a:pt x="41782" y="1235"/>
                  </a:lnTo>
                  <a:lnTo>
                    <a:pt x="41002" y="1040"/>
                  </a:lnTo>
                  <a:lnTo>
                    <a:pt x="40223" y="845"/>
                  </a:lnTo>
                  <a:lnTo>
                    <a:pt x="39410" y="682"/>
                  </a:lnTo>
                  <a:lnTo>
                    <a:pt x="38598" y="520"/>
                  </a:lnTo>
                  <a:lnTo>
                    <a:pt x="37786" y="390"/>
                  </a:lnTo>
                  <a:lnTo>
                    <a:pt x="36974" y="260"/>
                  </a:lnTo>
                  <a:lnTo>
                    <a:pt x="36161" y="162"/>
                  </a:lnTo>
                  <a:lnTo>
                    <a:pt x="35317" y="97"/>
                  </a:lnTo>
                  <a:lnTo>
                    <a:pt x="34504" y="32"/>
                  </a:lnTo>
                  <a:lnTo>
                    <a:pt x="33660" y="32"/>
                  </a:lnTo>
                  <a:lnTo>
                    <a:pt x="32815" y="0"/>
                  </a:lnTo>
                  <a:close/>
                </a:path>
              </a:pathLst>
            </a:custGeom>
            <a:solidFill>
              <a:srgbClr val="D1D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rot="-5400000" flipH="1">
              <a:off x="-801068" y="2669560"/>
              <a:ext cx="1632089" cy="685280"/>
            </a:xfrm>
            <a:custGeom>
              <a:avLst/>
              <a:gdLst/>
              <a:ahLst/>
              <a:cxnLst/>
              <a:rect l="l" t="t" r="r" b="b"/>
              <a:pathLst>
                <a:path w="50686" h="21282" fill="none" extrusionOk="0">
                  <a:moveTo>
                    <a:pt x="46982" y="1"/>
                  </a:moveTo>
                  <a:lnTo>
                    <a:pt x="46982" y="1"/>
                  </a:lnTo>
                  <a:lnTo>
                    <a:pt x="46754" y="911"/>
                  </a:lnTo>
                  <a:lnTo>
                    <a:pt x="46494" y="1853"/>
                  </a:lnTo>
                  <a:lnTo>
                    <a:pt x="46202" y="2730"/>
                  </a:lnTo>
                  <a:lnTo>
                    <a:pt x="45877" y="3640"/>
                  </a:lnTo>
                  <a:lnTo>
                    <a:pt x="45520" y="4517"/>
                  </a:lnTo>
                  <a:lnTo>
                    <a:pt x="45130" y="5362"/>
                  </a:lnTo>
                  <a:lnTo>
                    <a:pt x="44707" y="6174"/>
                  </a:lnTo>
                  <a:lnTo>
                    <a:pt x="44220" y="6986"/>
                  </a:lnTo>
                  <a:lnTo>
                    <a:pt x="43733" y="7766"/>
                  </a:lnTo>
                  <a:lnTo>
                    <a:pt x="43180" y="8546"/>
                  </a:lnTo>
                  <a:lnTo>
                    <a:pt x="42628" y="9293"/>
                  </a:lnTo>
                  <a:lnTo>
                    <a:pt x="42043" y="10008"/>
                  </a:lnTo>
                  <a:lnTo>
                    <a:pt x="41426" y="10690"/>
                  </a:lnTo>
                  <a:lnTo>
                    <a:pt x="40776" y="11340"/>
                  </a:lnTo>
                  <a:lnTo>
                    <a:pt x="40094" y="11990"/>
                  </a:lnTo>
                  <a:lnTo>
                    <a:pt x="39379" y="12574"/>
                  </a:lnTo>
                  <a:lnTo>
                    <a:pt x="38664" y="13159"/>
                  </a:lnTo>
                  <a:lnTo>
                    <a:pt x="37917" y="13712"/>
                  </a:lnTo>
                  <a:lnTo>
                    <a:pt x="37137" y="14231"/>
                  </a:lnTo>
                  <a:lnTo>
                    <a:pt x="36325" y="14719"/>
                  </a:lnTo>
                  <a:lnTo>
                    <a:pt x="35513" y="15174"/>
                  </a:lnTo>
                  <a:lnTo>
                    <a:pt x="34668" y="15564"/>
                  </a:lnTo>
                  <a:lnTo>
                    <a:pt x="33823" y="15953"/>
                  </a:lnTo>
                  <a:lnTo>
                    <a:pt x="32946" y="16311"/>
                  </a:lnTo>
                  <a:lnTo>
                    <a:pt x="32036" y="16603"/>
                  </a:lnTo>
                  <a:lnTo>
                    <a:pt x="31126" y="16863"/>
                  </a:lnTo>
                  <a:lnTo>
                    <a:pt x="30184" y="17123"/>
                  </a:lnTo>
                  <a:lnTo>
                    <a:pt x="29242" y="17286"/>
                  </a:lnTo>
                  <a:lnTo>
                    <a:pt x="28300" y="17448"/>
                  </a:lnTo>
                  <a:lnTo>
                    <a:pt x="27325" y="17545"/>
                  </a:lnTo>
                  <a:lnTo>
                    <a:pt x="26350" y="17610"/>
                  </a:lnTo>
                  <a:lnTo>
                    <a:pt x="25343" y="17643"/>
                  </a:lnTo>
                  <a:lnTo>
                    <a:pt x="25343" y="17643"/>
                  </a:lnTo>
                  <a:lnTo>
                    <a:pt x="24336" y="17610"/>
                  </a:lnTo>
                  <a:lnTo>
                    <a:pt x="23361" y="17545"/>
                  </a:lnTo>
                  <a:lnTo>
                    <a:pt x="22387" y="17448"/>
                  </a:lnTo>
                  <a:lnTo>
                    <a:pt x="21444" y="17286"/>
                  </a:lnTo>
                  <a:lnTo>
                    <a:pt x="20502" y="17123"/>
                  </a:lnTo>
                  <a:lnTo>
                    <a:pt x="19560" y="16863"/>
                  </a:lnTo>
                  <a:lnTo>
                    <a:pt x="18650" y="16603"/>
                  </a:lnTo>
                  <a:lnTo>
                    <a:pt x="17741" y="16311"/>
                  </a:lnTo>
                  <a:lnTo>
                    <a:pt x="16863" y="15953"/>
                  </a:lnTo>
                  <a:lnTo>
                    <a:pt x="16019" y="15564"/>
                  </a:lnTo>
                  <a:lnTo>
                    <a:pt x="15174" y="15174"/>
                  </a:lnTo>
                  <a:lnTo>
                    <a:pt x="14362" y="14719"/>
                  </a:lnTo>
                  <a:lnTo>
                    <a:pt x="13549" y="14231"/>
                  </a:lnTo>
                  <a:lnTo>
                    <a:pt x="12770" y="13712"/>
                  </a:lnTo>
                  <a:lnTo>
                    <a:pt x="12022" y="13159"/>
                  </a:lnTo>
                  <a:lnTo>
                    <a:pt x="11308" y="12574"/>
                  </a:lnTo>
                  <a:lnTo>
                    <a:pt x="10593" y="11990"/>
                  </a:lnTo>
                  <a:lnTo>
                    <a:pt x="9910" y="11340"/>
                  </a:lnTo>
                  <a:lnTo>
                    <a:pt x="9261" y="10690"/>
                  </a:lnTo>
                  <a:lnTo>
                    <a:pt x="8643" y="10008"/>
                  </a:lnTo>
                  <a:lnTo>
                    <a:pt x="8059" y="9293"/>
                  </a:lnTo>
                  <a:lnTo>
                    <a:pt x="7506" y="8546"/>
                  </a:lnTo>
                  <a:lnTo>
                    <a:pt x="6954" y="7766"/>
                  </a:lnTo>
                  <a:lnTo>
                    <a:pt x="6467" y="6986"/>
                  </a:lnTo>
                  <a:lnTo>
                    <a:pt x="5979" y="6174"/>
                  </a:lnTo>
                  <a:lnTo>
                    <a:pt x="5557" y="5362"/>
                  </a:lnTo>
                  <a:lnTo>
                    <a:pt x="5167" y="4517"/>
                  </a:lnTo>
                  <a:lnTo>
                    <a:pt x="4810" y="3640"/>
                  </a:lnTo>
                  <a:lnTo>
                    <a:pt x="4485" y="2730"/>
                  </a:lnTo>
                  <a:lnTo>
                    <a:pt x="4192" y="1853"/>
                  </a:lnTo>
                  <a:lnTo>
                    <a:pt x="3932" y="911"/>
                  </a:lnTo>
                  <a:lnTo>
                    <a:pt x="3705" y="1"/>
                  </a:lnTo>
                  <a:lnTo>
                    <a:pt x="1" y="1"/>
                  </a:lnTo>
                  <a:lnTo>
                    <a:pt x="1" y="1"/>
                  </a:lnTo>
                  <a:lnTo>
                    <a:pt x="228" y="1106"/>
                  </a:lnTo>
                  <a:lnTo>
                    <a:pt x="488" y="2210"/>
                  </a:lnTo>
                  <a:lnTo>
                    <a:pt x="813" y="3315"/>
                  </a:lnTo>
                  <a:lnTo>
                    <a:pt x="1171" y="4387"/>
                  </a:lnTo>
                  <a:lnTo>
                    <a:pt x="1593" y="5427"/>
                  </a:lnTo>
                  <a:lnTo>
                    <a:pt x="2048" y="6434"/>
                  </a:lnTo>
                  <a:lnTo>
                    <a:pt x="2535" y="7441"/>
                  </a:lnTo>
                  <a:lnTo>
                    <a:pt x="3055" y="8416"/>
                  </a:lnTo>
                  <a:lnTo>
                    <a:pt x="3640" y="9358"/>
                  </a:lnTo>
                  <a:lnTo>
                    <a:pt x="4257" y="10268"/>
                  </a:lnTo>
                  <a:lnTo>
                    <a:pt x="4907" y="11177"/>
                  </a:lnTo>
                  <a:lnTo>
                    <a:pt x="5589" y="12055"/>
                  </a:lnTo>
                  <a:lnTo>
                    <a:pt x="6337" y="12867"/>
                  </a:lnTo>
                  <a:lnTo>
                    <a:pt x="7084" y="13679"/>
                  </a:lnTo>
                  <a:lnTo>
                    <a:pt x="7896" y="14426"/>
                  </a:lnTo>
                  <a:lnTo>
                    <a:pt x="8708" y="15174"/>
                  </a:lnTo>
                  <a:lnTo>
                    <a:pt x="9553" y="15856"/>
                  </a:lnTo>
                  <a:lnTo>
                    <a:pt x="10463" y="16538"/>
                  </a:lnTo>
                  <a:lnTo>
                    <a:pt x="11373" y="17156"/>
                  </a:lnTo>
                  <a:lnTo>
                    <a:pt x="12315" y="17740"/>
                  </a:lnTo>
                  <a:lnTo>
                    <a:pt x="13289" y="18293"/>
                  </a:lnTo>
                  <a:lnTo>
                    <a:pt x="14264" y="18780"/>
                  </a:lnTo>
                  <a:lnTo>
                    <a:pt x="15304" y="19235"/>
                  </a:lnTo>
                  <a:lnTo>
                    <a:pt x="16343" y="19657"/>
                  </a:lnTo>
                  <a:lnTo>
                    <a:pt x="17383" y="20047"/>
                  </a:lnTo>
                  <a:lnTo>
                    <a:pt x="18488" y="20372"/>
                  </a:lnTo>
                  <a:lnTo>
                    <a:pt x="19593" y="20632"/>
                  </a:lnTo>
                  <a:lnTo>
                    <a:pt x="20697" y="20859"/>
                  </a:lnTo>
                  <a:lnTo>
                    <a:pt x="21834" y="21054"/>
                  </a:lnTo>
                  <a:lnTo>
                    <a:pt x="23004" y="21184"/>
                  </a:lnTo>
                  <a:lnTo>
                    <a:pt x="24174" y="21282"/>
                  </a:lnTo>
                  <a:lnTo>
                    <a:pt x="25343" y="21282"/>
                  </a:lnTo>
                  <a:lnTo>
                    <a:pt x="25343" y="21282"/>
                  </a:lnTo>
                  <a:lnTo>
                    <a:pt x="26513" y="21282"/>
                  </a:lnTo>
                  <a:lnTo>
                    <a:pt x="27683" y="21184"/>
                  </a:lnTo>
                  <a:lnTo>
                    <a:pt x="28852" y="21054"/>
                  </a:lnTo>
                  <a:lnTo>
                    <a:pt x="29989" y="20859"/>
                  </a:lnTo>
                  <a:lnTo>
                    <a:pt x="31094" y="20632"/>
                  </a:lnTo>
                  <a:lnTo>
                    <a:pt x="32199" y="20372"/>
                  </a:lnTo>
                  <a:lnTo>
                    <a:pt x="33303" y="20047"/>
                  </a:lnTo>
                  <a:lnTo>
                    <a:pt x="34343" y="19657"/>
                  </a:lnTo>
                  <a:lnTo>
                    <a:pt x="35383" y="19235"/>
                  </a:lnTo>
                  <a:lnTo>
                    <a:pt x="36422" y="18780"/>
                  </a:lnTo>
                  <a:lnTo>
                    <a:pt x="37397" y="18293"/>
                  </a:lnTo>
                  <a:lnTo>
                    <a:pt x="38372" y="17740"/>
                  </a:lnTo>
                  <a:lnTo>
                    <a:pt x="39314" y="17156"/>
                  </a:lnTo>
                  <a:lnTo>
                    <a:pt x="40224" y="16538"/>
                  </a:lnTo>
                  <a:lnTo>
                    <a:pt x="41133" y="15856"/>
                  </a:lnTo>
                  <a:lnTo>
                    <a:pt x="41978" y="15174"/>
                  </a:lnTo>
                  <a:lnTo>
                    <a:pt x="42790" y="14426"/>
                  </a:lnTo>
                  <a:lnTo>
                    <a:pt x="43603" y="13679"/>
                  </a:lnTo>
                  <a:lnTo>
                    <a:pt x="44350" y="12867"/>
                  </a:lnTo>
                  <a:lnTo>
                    <a:pt x="45097" y="12055"/>
                  </a:lnTo>
                  <a:lnTo>
                    <a:pt x="45779" y="11177"/>
                  </a:lnTo>
                  <a:lnTo>
                    <a:pt x="46429" y="10268"/>
                  </a:lnTo>
                  <a:lnTo>
                    <a:pt x="47047" y="9358"/>
                  </a:lnTo>
                  <a:lnTo>
                    <a:pt x="47631" y="8416"/>
                  </a:lnTo>
                  <a:lnTo>
                    <a:pt x="48151" y="7441"/>
                  </a:lnTo>
                  <a:lnTo>
                    <a:pt x="48639" y="6434"/>
                  </a:lnTo>
                  <a:lnTo>
                    <a:pt x="49093" y="5427"/>
                  </a:lnTo>
                  <a:lnTo>
                    <a:pt x="49516" y="4387"/>
                  </a:lnTo>
                  <a:lnTo>
                    <a:pt x="49873" y="3315"/>
                  </a:lnTo>
                  <a:lnTo>
                    <a:pt x="50198" y="2210"/>
                  </a:lnTo>
                  <a:lnTo>
                    <a:pt x="50458" y="1106"/>
                  </a:lnTo>
                  <a:lnTo>
                    <a:pt x="50685" y="1"/>
                  </a:lnTo>
                  <a:lnTo>
                    <a:pt x="46982" y="1"/>
                  </a:lnTo>
                  <a:close/>
                </a:path>
              </a:pathLst>
            </a:custGeom>
            <a:noFill/>
            <a:ln w="8925" cap="rnd" cmpd="sng">
              <a:solidFill>
                <a:srgbClr val="7DA2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flipH="1">
              <a:off x="2347630" y="3452"/>
              <a:ext cx="957274" cy="401759"/>
            </a:xfrm>
            <a:custGeom>
              <a:avLst/>
              <a:gdLst/>
              <a:ahLst/>
              <a:cxnLst/>
              <a:rect l="l" t="t" r="r" b="b"/>
              <a:pathLst>
                <a:path w="29729" h="12477" fill="none" extrusionOk="0">
                  <a:moveTo>
                    <a:pt x="27552" y="0"/>
                  </a:moveTo>
                  <a:lnTo>
                    <a:pt x="27552" y="0"/>
                  </a:lnTo>
                  <a:lnTo>
                    <a:pt x="27422" y="552"/>
                  </a:lnTo>
                  <a:lnTo>
                    <a:pt x="27292" y="1072"/>
                  </a:lnTo>
                  <a:lnTo>
                    <a:pt x="27097" y="1625"/>
                  </a:lnTo>
                  <a:lnTo>
                    <a:pt x="26934" y="2144"/>
                  </a:lnTo>
                  <a:lnTo>
                    <a:pt x="26707" y="2632"/>
                  </a:lnTo>
                  <a:lnTo>
                    <a:pt x="26480" y="3152"/>
                  </a:lnTo>
                  <a:lnTo>
                    <a:pt x="26220" y="3639"/>
                  </a:lnTo>
                  <a:lnTo>
                    <a:pt x="25960" y="4094"/>
                  </a:lnTo>
                  <a:lnTo>
                    <a:pt x="25635" y="4549"/>
                  </a:lnTo>
                  <a:lnTo>
                    <a:pt x="25342" y="5004"/>
                  </a:lnTo>
                  <a:lnTo>
                    <a:pt x="25018" y="5458"/>
                  </a:lnTo>
                  <a:lnTo>
                    <a:pt x="24660" y="5848"/>
                  </a:lnTo>
                  <a:lnTo>
                    <a:pt x="24303" y="6271"/>
                  </a:lnTo>
                  <a:lnTo>
                    <a:pt x="23913" y="6661"/>
                  </a:lnTo>
                  <a:lnTo>
                    <a:pt x="23523" y="7018"/>
                  </a:lnTo>
                  <a:lnTo>
                    <a:pt x="23101" y="7375"/>
                  </a:lnTo>
                  <a:lnTo>
                    <a:pt x="22678" y="7733"/>
                  </a:lnTo>
                  <a:lnTo>
                    <a:pt x="22223" y="8058"/>
                  </a:lnTo>
                  <a:lnTo>
                    <a:pt x="21769" y="8350"/>
                  </a:lnTo>
                  <a:lnTo>
                    <a:pt x="21314" y="8642"/>
                  </a:lnTo>
                  <a:lnTo>
                    <a:pt x="20826" y="8902"/>
                  </a:lnTo>
                  <a:lnTo>
                    <a:pt x="20339" y="9130"/>
                  </a:lnTo>
                  <a:lnTo>
                    <a:pt x="19852" y="9357"/>
                  </a:lnTo>
                  <a:lnTo>
                    <a:pt x="19332" y="9552"/>
                  </a:lnTo>
                  <a:lnTo>
                    <a:pt x="18812" y="9747"/>
                  </a:lnTo>
                  <a:lnTo>
                    <a:pt x="18260" y="9910"/>
                  </a:lnTo>
                  <a:lnTo>
                    <a:pt x="17707" y="10039"/>
                  </a:lnTo>
                  <a:lnTo>
                    <a:pt x="17155" y="10137"/>
                  </a:lnTo>
                  <a:lnTo>
                    <a:pt x="16603" y="10234"/>
                  </a:lnTo>
                  <a:lnTo>
                    <a:pt x="16018" y="10299"/>
                  </a:lnTo>
                  <a:lnTo>
                    <a:pt x="15465" y="10332"/>
                  </a:lnTo>
                  <a:lnTo>
                    <a:pt x="14881" y="10332"/>
                  </a:lnTo>
                  <a:lnTo>
                    <a:pt x="14881" y="10332"/>
                  </a:lnTo>
                  <a:lnTo>
                    <a:pt x="14296" y="10332"/>
                  </a:lnTo>
                  <a:lnTo>
                    <a:pt x="13711" y="10299"/>
                  </a:lnTo>
                  <a:lnTo>
                    <a:pt x="13159" y="10234"/>
                  </a:lnTo>
                  <a:lnTo>
                    <a:pt x="12574" y="10137"/>
                  </a:lnTo>
                  <a:lnTo>
                    <a:pt x="12022" y="10039"/>
                  </a:lnTo>
                  <a:lnTo>
                    <a:pt x="11469" y="9910"/>
                  </a:lnTo>
                  <a:lnTo>
                    <a:pt x="10949" y="9747"/>
                  </a:lnTo>
                  <a:lnTo>
                    <a:pt x="10430" y="9552"/>
                  </a:lnTo>
                  <a:lnTo>
                    <a:pt x="9910" y="9357"/>
                  </a:lnTo>
                  <a:lnTo>
                    <a:pt x="9390" y="9130"/>
                  </a:lnTo>
                  <a:lnTo>
                    <a:pt x="8902" y="8902"/>
                  </a:lnTo>
                  <a:lnTo>
                    <a:pt x="8415" y="8642"/>
                  </a:lnTo>
                  <a:lnTo>
                    <a:pt x="7960" y="8350"/>
                  </a:lnTo>
                  <a:lnTo>
                    <a:pt x="7505" y="8058"/>
                  </a:lnTo>
                  <a:lnTo>
                    <a:pt x="7083" y="7733"/>
                  </a:lnTo>
                  <a:lnTo>
                    <a:pt x="6628" y="7375"/>
                  </a:lnTo>
                  <a:lnTo>
                    <a:pt x="6238" y="7018"/>
                  </a:lnTo>
                  <a:lnTo>
                    <a:pt x="5816" y="6661"/>
                  </a:lnTo>
                  <a:lnTo>
                    <a:pt x="5459" y="6271"/>
                  </a:lnTo>
                  <a:lnTo>
                    <a:pt x="5101" y="5848"/>
                  </a:lnTo>
                  <a:lnTo>
                    <a:pt x="4744" y="5458"/>
                  </a:lnTo>
                  <a:lnTo>
                    <a:pt x="4419" y="5004"/>
                  </a:lnTo>
                  <a:lnTo>
                    <a:pt x="4094" y="4549"/>
                  </a:lnTo>
                  <a:lnTo>
                    <a:pt x="3802" y="4094"/>
                  </a:lnTo>
                  <a:lnTo>
                    <a:pt x="3542" y="3639"/>
                  </a:lnTo>
                  <a:lnTo>
                    <a:pt x="3282" y="3152"/>
                  </a:lnTo>
                  <a:lnTo>
                    <a:pt x="3054" y="2632"/>
                  </a:lnTo>
                  <a:lnTo>
                    <a:pt x="2827" y="2144"/>
                  </a:lnTo>
                  <a:lnTo>
                    <a:pt x="2632" y="1625"/>
                  </a:lnTo>
                  <a:lnTo>
                    <a:pt x="2469" y="1072"/>
                  </a:lnTo>
                  <a:lnTo>
                    <a:pt x="2307" y="552"/>
                  </a:lnTo>
                  <a:lnTo>
                    <a:pt x="2210" y="0"/>
                  </a:lnTo>
                  <a:lnTo>
                    <a:pt x="0" y="0"/>
                  </a:lnTo>
                  <a:lnTo>
                    <a:pt x="0" y="0"/>
                  </a:lnTo>
                  <a:lnTo>
                    <a:pt x="130" y="650"/>
                  </a:lnTo>
                  <a:lnTo>
                    <a:pt x="293" y="1300"/>
                  </a:lnTo>
                  <a:lnTo>
                    <a:pt x="488" y="1949"/>
                  </a:lnTo>
                  <a:lnTo>
                    <a:pt x="715" y="2567"/>
                  </a:lnTo>
                  <a:lnTo>
                    <a:pt x="942" y="3184"/>
                  </a:lnTo>
                  <a:lnTo>
                    <a:pt x="1202" y="3769"/>
                  </a:lnTo>
                  <a:lnTo>
                    <a:pt x="1495" y="4354"/>
                  </a:lnTo>
                  <a:lnTo>
                    <a:pt x="1820" y="4939"/>
                  </a:lnTo>
                  <a:lnTo>
                    <a:pt x="2145" y="5491"/>
                  </a:lnTo>
                  <a:lnTo>
                    <a:pt x="2502" y="6043"/>
                  </a:lnTo>
                  <a:lnTo>
                    <a:pt x="2892" y="6563"/>
                  </a:lnTo>
                  <a:lnTo>
                    <a:pt x="3282" y="7050"/>
                  </a:lnTo>
                  <a:lnTo>
                    <a:pt x="3737" y="7538"/>
                  </a:lnTo>
                  <a:lnTo>
                    <a:pt x="4159" y="8025"/>
                  </a:lnTo>
                  <a:lnTo>
                    <a:pt x="4646" y="8480"/>
                  </a:lnTo>
                  <a:lnTo>
                    <a:pt x="5134" y="8902"/>
                  </a:lnTo>
                  <a:lnTo>
                    <a:pt x="5621" y="9292"/>
                  </a:lnTo>
                  <a:lnTo>
                    <a:pt x="6141" y="9682"/>
                  </a:lnTo>
                  <a:lnTo>
                    <a:pt x="6693" y="10072"/>
                  </a:lnTo>
                  <a:lnTo>
                    <a:pt x="7245" y="10397"/>
                  </a:lnTo>
                  <a:lnTo>
                    <a:pt x="7798" y="10722"/>
                  </a:lnTo>
                  <a:lnTo>
                    <a:pt x="8383" y="11014"/>
                  </a:lnTo>
                  <a:lnTo>
                    <a:pt x="8967" y="11274"/>
                  </a:lnTo>
                  <a:lnTo>
                    <a:pt x="9585" y="11534"/>
                  </a:lnTo>
                  <a:lnTo>
                    <a:pt x="10202" y="11761"/>
                  </a:lnTo>
                  <a:lnTo>
                    <a:pt x="10852" y="11956"/>
                  </a:lnTo>
                  <a:lnTo>
                    <a:pt x="11502" y="12119"/>
                  </a:lnTo>
                  <a:lnTo>
                    <a:pt x="12151" y="12249"/>
                  </a:lnTo>
                  <a:lnTo>
                    <a:pt x="12834" y="12346"/>
                  </a:lnTo>
                  <a:lnTo>
                    <a:pt x="13484" y="12411"/>
                  </a:lnTo>
                  <a:lnTo>
                    <a:pt x="14166" y="12476"/>
                  </a:lnTo>
                  <a:lnTo>
                    <a:pt x="14881" y="12476"/>
                  </a:lnTo>
                  <a:lnTo>
                    <a:pt x="14881" y="12476"/>
                  </a:lnTo>
                  <a:lnTo>
                    <a:pt x="15563" y="12476"/>
                  </a:lnTo>
                  <a:lnTo>
                    <a:pt x="16245" y="12411"/>
                  </a:lnTo>
                  <a:lnTo>
                    <a:pt x="16928" y="12346"/>
                  </a:lnTo>
                  <a:lnTo>
                    <a:pt x="17610" y="12249"/>
                  </a:lnTo>
                  <a:lnTo>
                    <a:pt x="18260" y="12119"/>
                  </a:lnTo>
                  <a:lnTo>
                    <a:pt x="18909" y="11956"/>
                  </a:lnTo>
                  <a:lnTo>
                    <a:pt x="19527" y="11761"/>
                  </a:lnTo>
                  <a:lnTo>
                    <a:pt x="20144" y="11534"/>
                  </a:lnTo>
                  <a:lnTo>
                    <a:pt x="20761" y="11274"/>
                  </a:lnTo>
                  <a:lnTo>
                    <a:pt x="21379" y="11014"/>
                  </a:lnTo>
                  <a:lnTo>
                    <a:pt x="21963" y="10722"/>
                  </a:lnTo>
                  <a:lnTo>
                    <a:pt x="22516" y="10397"/>
                  </a:lnTo>
                  <a:lnTo>
                    <a:pt x="23068" y="10072"/>
                  </a:lnTo>
                  <a:lnTo>
                    <a:pt x="23620" y="9682"/>
                  </a:lnTo>
                  <a:lnTo>
                    <a:pt x="24140" y="9292"/>
                  </a:lnTo>
                  <a:lnTo>
                    <a:pt x="24628" y="8902"/>
                  </a:lnTo>
                  <a:lnTo>
                    <a:pt x="25115" y="8480"/>
                  </a:lnTo>
                  <a:lnTo>
                    <a:pt x="25570" y="8025"/>
                  </a:lnTo>
                  <a:lnTo>
                    <a:pt x="26025" y="7538"/>
                  </a:lnTo>
                  <a:lnTo>
                    <a:pt x="26447" y="7050"/>
                  </a:lnTo>
                  <a:lnTo>
                    <a:pt x="26837" y="6563"/>
                  </a:lnTo>
                  <a:lnTo>
                    <a:pt x="27227" y="6043"/>
                  </a:lnTo>
                  <a:lnTo>
                    <a:pt x="27584" y="5491"/>
                  </a:lnTo>
                  <a:lnTo>
                    <a:pt x="27942" y="4939"/>
                  </a:lnTo>
                  <a:lnTo>
                    <a:pt x="28234" y="4354"/>
                  </a:lnTo>
                  <a:lnTo>
                    <a:pt x="28526" y="3769"/>
                  </a:lnTo>
                  <a:lnTo>
                    <a:pt x="28819" y="3184"/>
                  </a:lnTo>
                  <a:lnTo>
                    <a:pt x="29046" y="2567"/>
                  </a:lnTo>
                  <a:lnTo>
                    <a:pt x="29241" y="1949"/>
                  </a:lnTo>
                  <a:lnTo>
                    <a:pt x="29436" y="1300"/>
                  </a:lnTo>
                  <a:lnTo>
                    <a:pt x="29599" y="650"/>
                  </a:lnTo>
                  <a:lnTo>
                    <a:pt x="29729" y="0"/>
                  </a:lnTo>
                  <a:lnTo>
                    <a:pt x="27552" y="0"/>
                  </a:lnTo>
                  <a:close/>
                </a:path>
              </a:pathLst>
            </a:custGeom>
            <a:noFill/>
            <a:ln w="89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flipH="1">
              <a:off x="5319137" y="4710162"/>
              <a:ext cx="162191" cy="162191"/>
            </a:xfrm>
            <a:custGeom>
              <a:avLst/>
              <a:gdLst/>
              <a:ahLst/>
              <a:cxnLst/>
              <a:rect l="l" t="t" r="r" b="b"/>
              <a:pathLst>
                <a:path w="5037" h="5037" fill="none" extrusionOk="0">
                  <a:moveTo>
                    <a:pt x="5036" y="2534"/>
                  </a:moveTo>
                  <a:lnTo>
                    <a:pt x="5036" y="2534"/>
                  </a:lnTo>
                  <a:lnTo>
                    <a:pt x="5036" y="2794"/>
                  </a:lnTo>
                  <a:lnTo>
                    <a:pt x="5004" y="3022"/>
                  </a:lnTo>
                  <a:lnTo>
                    <a:pt x="4939" y="3282"/>
                  </a:lnTo>
                  <a:lnTo>
                    <a:pt x="4842" y="3509"/>
                  </a:lnTo>
                  <a:lnTo>
                    <a:pt x="4744" y="3737"/>
                  </a:lnTo>
                  <a:lnTo>
                    <a:pt x="4614" y="3932"/>
                  </a:lnTo>
                  <a:lnTo>
                    <a:pt x="4452" y="4126"/>
                  </a:lnTo>
                  <a:lnTo>
                    <a:pt x="4289" y="4321"/>
                  </a:lnTo>
                  <a:lnTo>
                    <a:pt x="4127" y="4484"/>
                  </a:lnTo>
                  <a:lnTo>
                    <a:pt x="3932" y="4614"/>
                  </a:lnTo>
                  <a:lnTo>
                    <a:pt x="3737" y="4744"/>
                  </a:lnTo>
                  <a:lnTo>
                    <a:pt x="3509" y="4841"/>
                  </a:lnTo>
                  <a:lnTo>
                    <a:pt x="3282" y="4939"/>
                  </a:lnTo>
                  <a:lnTo>
                    <a:pt x="3022" y="5004"/>
                  </a:lnTo>
                  <a:lnTo>
                    <a:pt x="2762" y="5036"/>
                  </a:lnTo>
                  <a:lnTo>
                    <a:pt x="2502" y="5036"/>
                  </a:lnTo>
                  <a:lnTo>
                    <a:pt x="2502" y="5036"/>
                  </a:lnTo>
                  <a:lnTo>
                    <a:pt x="2275" y="5036"/>
                  </a:lnTo>
                  <a:lnTo>
                    <a:pt x="2015" y="5004"/>
                  </a:lnTo>
                  <a:lnTo>
                    <a:pt x="1755" y="4939"/>
                  </a:lnTo>
                  <a:lnTo>
                    <a:pt x="1528" y="4841"/>
                  </a:lnTo>
                  <a:lnTo>
                    <a:pt x="1300" y="4744"/>
                  </a:lnTo>
                  <a:lnTo>
                    <a:pt x="1105" y="4614"/>
                  </a:lnTo>
                  <a:lnTo>
                    <a:pt x="910" y="4484"/>
                  </a:lnTo>
                  <a:lnTo>
                    <a:pt x="748" y="4321"/>
                  </a:lnTo>
                  <a:lnTo>
                    <a:pt x="585" y="4126"/>
                  </a:lnTo>
                  <a:lnTo>
                    <a:pt x="423" y="3932"/>
                  </a:lnTo>
                  <a:lnTo>
                    <a:pt x="293" y="3737"/>
                  </a:lnTo>
                  <a:lnTo>
                    <a:pt x="195" y="3509"/>
                  </a:lnTo>
                  <a:lnTo>
                    <a:pt x="98" y="3282"/>
                  </a:lnTo>
                  <a:lnTo>
                    <a:pt x="33" y="3022"/>
                  </a:lnTo>
                  <a:lnTo>
                    <a:pt x="0" y="2794"/>
                  </a:lnTo>
                  <a:lnTo>
                    <a:pt x="0" y="2534"/>
                  </a:lnTo>
                  <a:lnTo>
                    <a:pt x="0" y="2534"/>
                  </a:lnTo>
                  <a:lnTo>
                    <a:pt x="0" y="2275"/>
                  </a:lnTo>
                  <a:lnTo>
                    <a:pt x="33" y="2015"/>
                  </a:lnTo>
                  <a:lnTo>
                    <a:pt x="98" y="1787"/>
                  </a:lnTo>
                  <a:lnTo>
                    <a:pt x="195" y="1527"/>
                  </a:lnTo>
                  <a:lnTo>
                    <a:pt x="293" y="1332"/>
                  </a:lnTo>
                  <a:lnTo>
                    <a:pt x="423" y="1105"/>
                  </a:lnTo>
                  <a:lnTo>
                    <a:pt x="585" y="910"/>
                  </a:lnTo>
                  <a:lnTo>
                    <a:pt x="748" y="748"/>
                  </a:lnTo>
                  <a:lnTo>
                    <a:pt x="910" y="585"/>
                  </a:lnTo>
                  <a:lnTo>
                    <a:pt x="1105" y="423"/>
                  </a:lnTo>
                  <a:lnTo>
                    <a:pt x="1300" y="293"/>
                  </a:lnTo>
                  <a:lnTo>
                    <a:pt x="1528" y="195"/>
                  </a:lnTo>
                  <a:lnTo>
                    <a:pt x="1755" y="98"/>
                  </a:lnTo>
                  <a:lnTo>
                    <a:pt x="2015" y="65"/>
                  </a:lnTo>
                  <a:lnTo>
                    <a:pt x="2275" y="0"/>
                  </a:lnTo>
                  <a:lnTo>
                    <a:pt x="2502" y="0"/>
                  </a:lnTo>
                  <a:lnTo>
                    <a:pt x="2502" y="0"/>
                  </a:lnTo>
                  <a:lnTo>
                    <a:pt x="2762" y="0"/>
                  </a:lnTo>
                  <a:lnTo>
                    <a:pt x="3022" y="65"/>
                  </a:lnTo>
                  <a:lnTo>
                    <a:pt x="3282" y="98"/>
                  </a:lnTo>
                  <a:lnTo>
                    <a:pt x="3509" y="195"/>
                  </a:lnTo>
                  <a:lnTo>
                    <a:pt x="3737" y="293"/>
                  </a:lnTo>
                  <a:lnTo>
                    <a:pt x="3932" y="423"/>
                  </a:lnTo>
                  <a:lnTo>
                    <a:pt x="4127" y="585"/>
                  </a:lnTo>
                  <a:lnTo>
                    <a:pt x="4289" y="748"/>
                  </a:lnTo>
                  <a:lnTo>
                    <a:pt x="4452" y="910"/>
                  </a:lnTo>
                  <a:lnTo>
                    <a:pt x="4614" y="1105"/>
                  </a:lnTo>
                  <a:lnTo>
                    <a:pt x="4744" y="1332"/>
                  </a:lnTo>
                  <a:lnTo>
                    <a:pt x="4842" y="1527"/>
                  </a:lnTo>
                  <a:lnTo>
                    <a:pt x="4939" y="1787"/>
                  </a:lnTo>
                  <a:lnTo>
                    <a:pt x="5004" y="2015"/>
                  </a:lnTo>
                  <a:lnTo>
                    <a:pt x="5036" y="2275"/>
                  </a:lnTo>
                  <a:lnTo>
                    <a:pt x="5036" y="2534"/>
                  </a:lnTo>
                  <a:lnTo>
                    <a:pt x="5036" y="2534"/>
                  </a:lnTo>
                  <a:close/>
                </a:path>
              </a:pathLst>
            </a:custGeom>
            <a:noFill/>
            <a:ln w="8925" cap="rnd" cmpd="sng">
              <a:solidFill>
                <a:srgbClr val="00FF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flipH="1">
              <a:off x="130716" y="4005923"/>
              <a:ext cx="130796" cy="130796"/>
            </a:xfrm>
            <a:custGeom>
              <a:avLst/>
              <a:gdLst/>
              <a:ahLst/>
              <a:cxnLst/>
              <a:rect l="l" t="t" r="r" b="b"/>
              <a:pathLst>
                <a:path w="4062" h="4062" fill="none" extrusionOk="0">
                  <a:moveTo>
                    <a:pt x="4062" y="2048"/>
                  </a:moveTo>
                  <a:lnTo>
                    <a:pt x="4062" y="2048"/>
                  </a:lnTo>
                  <a:lnTo>
                    <a:pt x="4029" y="2242"/>
                  </a:lnTo>
                  <a:lnTo>
                    <a:pt x="3997" y="2437"/>
                  </a:lnTo>
                  <a:lnTo>
                    <a:pt x="3964" y="2632"/>
                  </a:lnTo>
                  <a:lnTo>
                    <a:pt x="3899" y="2827"/>
                  </a:lnTo>
                  <a:lnTo>
                    <a:pt x="3704" y="3185"/>
                  </a:lnTo>
                  <a:lnTo>
                    <a:pt x="3444" y="3477"/>
                  </a:lnTo>
                  <a:lnTo>
                    <a:pt x="3152" y="3737"/>
                  </a:lnTo>
                  <a:lnTo>
                    <a:pt x="2794" y="3899"/>
                  </a:lnTo>
                  <a:lnTo>
                    <a:pt x="2632" y="3964"/>
                  </a:lnTo>
                  <a:lnTo>
                    <a:pt x="2437" y="4029"/>
                  </a:lnTo>
                  <a:lnTo>
                    <a:pt x="2242" y="4062"/>
                  </a:lnTo>
                  <a:lnTo>
                    <a:pt x="2015" y="4062"/>
                  </a:lnTo>
                  <a:lnTo>
                    <a:pt x="2015" y="4062"/>
                  </a:lnTo>
                  <a:lnTo>
                    <a:pt x="1820" y="4062"/>
                  </a:lnTo>
                  <a:lnTo>
                    <a:pt x="1625" y="4029"/>
                  </a:lnTo>
                  <a:lnTo>
                    <a:pt x="1430" y="3964"/>
                  </a:lnTo>
                  <a:lnTo>
                    <a:pt x="1235" y="3899"/>
                  </a:lnTo>
                  <a:lnTo>
                    <a:pt x="878" y="3737"/>
                  </a:lnTo>
                  <a:lnTo>
                    <a:pt x="585" y="3477"/>
                  </a:lnTo>
                  <a:lnTo>
                    <a:pt x="325" y="3185"/>
                  </a:lnTo>
                  <a:lnTo>
                    <a:pt x="163" y="2827"/>
                  </a:lnTo>
                  <a:lnTo>
                    <a:pt x="65" y="2632"/>
                  </a:lnTo>
                  <a:lnTo>
                    <a:pt x="33" y="2437"/>
                  </a:lnTo>
                  <a:lnTo>
                    <a:pt x="0" y="2242"/>
                  </a:lnTo>
                  <a:lnTo>
                    <a:pt x="0" y="2048"/>
                  </a:lnTo>
                  <a:lnTo>
                    <a:pt x="0" y="2048"/>
                  </a:lnTo>
                  <a:lnTo>
                    <a:pt x="0" y="1820"/>
                  </a:lnTo>
                  <a:lnTo>
                    <a:pt x="33" y="1625"/>
                  </a:lnTo>
                  <a:lnTo>
                    <a:pt x="65" y="1430"/>
                  </a:lnTo>
                  <a:lnTo>
                    <a:pt x="163" y="1235"/>
                  </a:lnTo>
                  <a:lnTo>
                    <a:pt x="325" y="910"/>
                  </a:lnTo>
                  <a:lnTo>
                    <a:pt x="585" y="618"/>
                  </a:lnTo>
                  <a:lnTo>
                    <a:pt x="878" y="358"/>
                  </a:lnTo>
                  <a:lnTo>
                    <a:pt x="1235" y="163"/>
                  </a:lnTo>
                  <a:lnTo>
                    <a:pt x="1430" y="98"/>
                  </a:lnTo>
                  <a:lnTo>
                    <a:pt x="1625" y="33"/>
                  </a:lnTo>
                  <a:lnTo>
                    <a:pt x="1820" y="33"/>
                  </a:lnTo>
                  <a:lnTo>
                    <a:pt x="2015" y="1"/>
                  </a:lnTo>
                  <a:lnTo>
                    <a:pt x="2015" y="1"/>
                  </a:lnTo>
                  <a:lnTo>
                    <a:pt x="2242" y="33"/>
                  </a:lnTo>
                  <a:lnTo>
                    <a:pt x="2437" y="33"/>
                  </a:lnTo>
                  <a:lnTo>
                    <a:pt x="2632" y="98"/>
                  </a:lnTo>
                  <a:lnTo>
                    <a:pt x="2794" y="163"/>
                  </a:lnTo>
                  <a:lnTo>
                    <a:pt x="3152" y="358"/>
                  </a:lnTo>
                  <a:lnTo>
                    <a:pt x="3444" y="618"/>
                  </a:lnTo>
                  <a:lnTo>
                    <a:pt x="3704" y="910"/>
                  </a:lnTo>
                  <a:lnTo>
                    <a:pt x="3899" y="1235"/>
                  </a:lnTo>
                  <a:lnTo>
                    <a:pt x="3964" y="1430"/>
                  </a:lnTo>
                  <a:lnTo>
                    <a:pt x="3997" y="1625"/>
                  </a:lnTo>
                  <a:lnTo>
                    <a:pt x="4029" y="1820"/>
                  </a:lnTo>
                  <a:lnTo>
                    <a:pt x="4062" y="2048"/>
                  </a:lnTo>
                  <a:lnTo>
                    <a:pt x="4062" y="2048"/>
                  </a:lnTo>
                  <a:close/>
                </a:path>
              </a:pathLst>
            </a:custGeom>
            <a:noFill/>
            <a:ln w="89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flipH="1">
              <a:off x="9005617" y="1596209"/>
              <a:ext cx="45016" cy="45016"/>
            </a:xfrm>
            <a:custGeom>
              <a:avLst/>
              <a:gdLst/>
              <a:ahLst/>
              <a:cxnLst/>
              <a:rect l="l" t="t" r="r" b="b"/>
              <a:pathLst>
                <a:path w="1398" h="1398" extrusionOk="0">
                  <a:moveTo>
                    <a:pt x="715" y="1"/>
                  </a:moveTo>
                  <a:lnTo>
                    <a:pt x="585" y="33"/>
                  </a:lnTo>
                  <a:lnTo>
                    <a:pt x="455" y="66"/>
                  </a:lnTo>
                  <a:lnTo>
                    <a:pt x="325" y="131"/>
                  </a:lnTo>
                  <a:lnTo>
                    <a:pt x="228" y="228"/>
                  </a:lnTo>
                  <a:lnTo>
                    <a:pt x="131" y="326"/>
                  </a:lnTo>
                  <a:lnTo>
                    <a:pt x="66" y="423"/>
                  </a:lnTo>
                  <a:lnTo>
                    <a:pt x="33" y="553"/>
                  </a:lnTo>
                  <a:lnTo>
                    <a:pt x="1" y="716"/>
                  </a:lnTo>
                  <a:lnTo>
                    <a:pt x="33" y="846"/>
                  </a:lnTo>
                  <a:lnTo>
                    <a:pt x="66" y="976"/>
                  </a:lnTo>
                  <a:lnTo>
                    <a:pt x="131" y="1105"/>
                  </a:lnTo>
                  <a:lnTo>
                    <a:pt x="228" y="1203"/>
                  </a:lnTo>
                  <a:lnTo>
                    <a:pt x="325" y="1300"/>
                  </a:lnTo>
                  <a:lnTo>
                    <a:pt x="455" y="1365"/>
                  </a:lnTo>
                  <a:lnTo>
                    <a:pt x="585" y="1398"/>
                  </a:lnTo>
                  <a:lnTo>
                    <a:pt x="845" y="1398"/>
                  </a:lnTo>
                  <a:lnTo>
                    <a:pt x="975" y="1365"/>
                  </a:lnTo>
                  <a:lnTo>
                    <a:pt x="1105" y="1300"/>
                  </a:lnTo>
                  <a:lnTo>
                    <a:pt x="1203" y="1203"/>
                  </a:lnTo>
                  <a:lnTo>
                    <a:pt x="1300" y="1105"/>
                  </a:lnTo>
                  <a:lnTo>
                    <a:pt x="1365" y="976"/>
                  </a:lnTo>
                  <a:lnTo>
                    <a:pt x="1398" y="846"/>
                  </a:lnTo>
                  <a:lnTo>
                    <a:pt x="1398" y="716"/>
                  </a:lnTo>
                  <a:lnTo>
                    <a:pt x="1398" y="553"/>
                  </a:lnTo>
                  <a:lnTo>
                    <a:pt x="1365" y="423"/>
                  </a:lnTo>
                  <a:lnTo>
                    <a:pt x="1300" y="326"/>
                  </a:lnTo>
                  <a:lnTo>
                    <a:pt x="1203" y="228"/>
                  </a:lnTo>
                  <a:lnTo>
                    <a:pt x="1105" y="131"/>
                  </a:lnTo>
                  <a:lnTo>
                    <a:pt x="975" y="66"/>
                  </a:lnTo>
                  <a:lnTo>
                    <a:pt x="845" y="33"/>
                  </a:lnTo>
                  <a:lnTo>
                    <a:pt x="715"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flipH="1">
              <a:off x="8890534" y="1596209"/>
              <a:ext cx="45016" cy="45016"/>
            </a:xfrm>
            <a:custGeom>
              <a:avLst/>
              <a:gdLst/>
              <a:ahLst/>
              <a:cxnLst/>
              <a:rect l="l" t="t" r="r" b="b"/>
              <a:pathLst>
                <a:path w="1398" h="1398" extrusionOk="0">
                  <a:moveTo>
                    <a:pt x="715" y="1"/>
                  </a:moveTo>
                  <a:lnTo>
                    <a:pt x="553" y="33"/>
                  </a:lnTo>
                  <a:lnTo>
                    <a:pt x="423" y="66"/>
                  </a:lnTo>
                  <a:lnTo>
                    <a:pt x="325" y="131"/>
                  </a:lnTo>
                  <a:lnTo>
                    <a:pt x="195" y="228"/>
                  </a:lnTo>
                  <a:lnTo>
                    <a:pt x="130" y="326"/>
                  </a:lnTo>
                  <a:lnTo>
                    <a:pt x="65" y="423"/>
                  </a:lnTo>
                  <a:lnTo>
                    <a:pt x="1" y="553"/>
                  </a:lnTo>
                  <a:lnTo>
                    <a:pt x="1" y="716"/>
                  </a:lnTo>
                  <a:lnTo>
                    <a:pt x="1" y="846"/>
                  </a:lnTo>
                  <a:lnTo>
                    <a:pt x="65" y="976"/>
                  </a:lnTo>
                  <a:lnTo>
                    <a:pt x="130" y="1105"/>
                  </a:lnTo>
                  <a:lnTo>
                    <a:pt x="195" y="1203"/>
                  </a:lnTo>
                  <a:lnTo>
                    <a:pt x="325" y="1300"/>
                  </a:lnTo>
                  <a:lnTo>
                    <a:pt x="423" y="1365"/>
                  </a:lnTo>
                  <a:lnTo>
                    <a:pt x="553" y="1398"/>
                  </a:lnTo>
                  <a:lnTo>
                    <a:pt x="845" y="1398"/>
                  </a:lnTo>
                  <a:lnTo>
                    <a:pt x="975" y="1365"/>
                  </a:lnTo>
                  <a:lnTo>
                    <a:pt x="1105" y="1300"/>
                  </a:lnTo>
                  <a:lnTo>
                    <a:pt x="1203" y="1203"/>
                  </a:lnTo>
                  <a:lnTo>
                    <a:pt x="1268" y="1105"/>
                  </a:lnTo>
                  <a:lnTo>
                    <a:pt x="1333" y="976"/>
                  </a:lnTo>
                  <a:lnTo>
                    <a:pt x="1398" y="846"/>
                  </a:lnTo>
                  <a:lnTo>
                    <a:pt x="1398" y="716"/>
                  </a:lnTo>
                  <a:lnTo>
                    <a:pt x="1398" y="553"/>
                  </a:lnTo>
                  <a:lnTo>
                    <a:pt x="1333" y="423"/>
                  </a:lnTo>
                  <a:lnTo>
                    <a:pt x="1268" y="326"/>
                  </a:lnTo>
                  <a:lnTo>
                    <a:pt x="1203" y="228"/>
                  </a:lnTo>
                  <a:lnTo>
                    <a:pt x="1105" y="131"/>
                  </a:lnTo>
                  <a:lnTo>
                    <a:pt x="975" y="66"/>
                  </a:lnTo>
                  <a:lnTo>
                    <a:pt x="845" y="33"/>
                  </a:lnTo>
                  <a:lnTo>
                    <a:pt x="715"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flipH="1">
              <a:off x="8775452" y="1596209"/>
              <a:ext cx="45016" cy="45016"/>
            </a:xfrm>
            <a:custGeom>
              <a:avLst/>
              <a:gdLst/>
              <a:ahLst/>
              <a:cxnLst/>
              <a:rect l="l" t="t" r="r" b="b"/>
              <a:pathLst>
                <a:path w="1398" h="1398" extrusionOk="0">
                  <a:moveTo>
                    <a:pt x="683" y="1"/>
                  </a:moveTo>
                  <a:lnTo>
                    <a:pt x="553" y="33"/>
                  </a:lnTo>
                  <a:lnTo>
                    <a:pt x="423" y="66"/>
                  </a:lnTo>
                  <a:lnTo>
                    <a:pt x="293" y="131"/>
                  </a:lnTo>
                  <a:lnTo>
                    <a:pt x="195" y="228"/>
                  </a:lnTo>
                  <a:lnTo>
                    <a:pt x="98" y="326"/>
                  </a:lnTo>
                  <a:lnTo>
                    <a:pt x="33" y="423"/>
                  </a:lnTo>
                  <a:lnTo>
                    <a:pt x="0" y="553"/>
                  </a:lnTo>
                  <a:lnTo>
                    <a:pt x="0" y="716"/>
                  </a:lnTo>
                  <a:lnTo>
                    <a:pt x="0" y="846"/>
                  </a:lnTo>
                  <a:lnTo>
                    <a:pt x="33" y="976"/>
                  </a:lnTo>
                  <a:lnTo>
                    <a:pt x="98" y="1105"/>
                  </a:lnTo>
                  <a:lnTo>
                    <a:pt x="195" y="1203"/>
                  </a:lnTo>
                  <a:lnTo>
                    <a:pt x="293" y="1300"/>
                  </a:lnTo>
                  <a:lnTo>
                    <a:pt x="423" y="1365"/>
                  </a:lnTo>
                  <a:lnTo>
                    <a:pt x="553" y="1398"/>
                  </a:lnTo>
                  <a:lnTo>
                    <a:pt x="813" y="1398"/>
                  </a:lnTo>
                  <a:lnTo>
                    <a:pt x="943" y="1365"/>
                  </a:lnTo>
                  <a:lnTo>
                    <a:pt x="1073" y="1300"/>
                  </a:lnTo>
                  <a:lnTo>
                    <a:pt x="1170" y="1203"/>
                  </a:lnTo>
                  <a:lnTo>
                    <a:pt x="1268" y="1105"/>
                  </a:lnTo>
                  <a:lnTo>
                    <a:pt x="1333" y="976"/>
                  </a:lnTo>
                  <a:lnTo>
                    <a:pt x="1365" y="846"/>
                  </a:lnTo>
                  <a:lnTo>
                    <a:pt x="1397" y="716"/>
                  </a:lnTo>
                  <a:lnTo>
                    <a:pt x="1365" y="553"/>
                  </a:lnTo>
                  <a:lnTo>
                    <a:pt x="1333" y="423"/>
                  </a:lnTo>
                  <a:lnTo>
                    <a:pt x="1268" y="326"/>
                  </a:lnTo>
                  <a:lnTo>
                    <a:pt x="1170" y="228"/>
                  </a:lnTo>
                  <a:lnTo>
                    <a:pt x="1073" y="131"/>
                  </a:lnTo>
                  <a:lnTo>
                    <a:pt x="943" y="66"/>
                  </a:lnTo>
                  <a:lnTo>
                    <a:pt x="813" y="33"/>
                  </a:lnTo>
                  <a:lnTo>
                    <a:pt x="683"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flipH="1">
              <a:off x="8661431" y="1596209"/>
              <a:ext cx="45016" cy="45016"/>
            </a:xfrm>
            <a:custGeom>
              <a:avLst/>
              <a:gdLst/>
              <a:ahLst/>
              <a:cxnLst/>
              <a:rect l="l" t="t" r="r" b="b"/>
              <a:pathLst>
                <a:path w="1398" h="1398" extrusionOk="0">
                  <a:moveTo>
                    <a:pt x="716" y="1"/>
                  </a:moveTo>
                  <a:lnTo>
                    <a:pt x="553" y="33"/>
                  </a:lnTo>
                  <a:lnTo>
                    <a:pt x="423" y="66"/>
                  </a:lnTo>
                  <a:lnTo>
                    <a:pt x="326" y="131"/>
                  </a:lnTo>
                  <a:lnTo>
                    <a:pt x="196" y="228"/>
                  </a:lnTo>
                  <a:lnTo>
                    <a:pt x="131" y="326"/>
                  </a:lnTo>
                  <a:lnTo>
                    <a:pt x="66" y="423"/>
                  </a:lnTo>
                  <a:lnTo>
                    <a:pt x="33" y="553"/>
                  </a:lnTo>
                  <a:lnTo>
                    <a:pt x="1" y="716"/>
                  </a:lnTo>
                  <a:lnTo>
                    <a:pt x="33" y="846"/>
                  </a:lnTo>
                  <a:lnTo>
                    <a:pt x="66" y="976"/>
                  </a:lnTo>
                  <a:lnTo>
                    <a:pt x="131" y="1105"/>
                  </a:lnTo>
                  <a:lnTo>
                    <a:pt x="196" y="1203"/>
                  </a:lnTo>
                  <a:lnTo>
                    <a:pt x="326" y="1300"/>
                  </a:lnTo>
                  <a:lnTo>
                    <a:pt x="423" y="1365"/>
                  </a:lnTo>
                  <a:lnTo>
                    <a:pt x="553" y="1398"/>
                  </a:lnTo>
                  <a:lnTo>
                    <a:pt x="846" y="1398"/>
                  </a:lnTo>
                  <a:lnTo>
                    <a:pt x="976" y="1365"/>
                  </a:lnTo>
                  <a:lnTo>
                    <a:pt x="1105" y="1300"/>
                  </a:lnTo>
                  <a:lnTo>
                    <a:pt x="1203" y="1203"/>
                  </a:lnTo>
                  <a:lnTo>
                    <a:pt x="1300" y="1105"/>
                  </a:lnTo>
                  <a:lnTo>
                    <a:pt x="1365" y="976"/>
                  </a:lnTo>
                  <a:lnTo>
                    <a:pt x="1398" y="846"/>
                  </a:lnTo>
                  <a:lnTo>
                    <a:pt x="1398" y="716"/>
                  </a:lnTo>
                  <a:lnTo>
                    <a:pt x="1398" y="553"/>
                  </a:lnTo>
                  <a:lnTo>
                    <a:pt x="1365" y="423"/>
                  </a:lnTo>
                  <a:lnTo>
                    <a:pt x="1300" y="326"/>
                  </a:lnTo>
                  <a:lnTo>
                    <a:pt x="1203" y="228"/>
                  </a:lnTo>
                  <a:lnTo>
                    <a:pt x="1105" y="131"/>
                  </a:lnTo>
                  <a:lnTo>
                    <a:pt x="976" y="66"/>
                  </a:lnTo>
                  <a:lnTo>
                    <a:pt x="846" y="33"/>
                  </a:lnTo>
                  <a:lnTo>
                    <a:pt x="716"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flipH="1">
              <a:off x="8546349" y="1596209"/>
              <a:ext cx="45016" cy="45016"/>
            </a:xfrm>
            <a:custGeom>
              <a:avLst/>
              <a:gdLst/>
              <a:ahLst/>
              <a:cxnLst/>
              <a:rect l="l" t="t" r="r" b="b"/>
              <a:pathLst>
                <a:path w="1398" h="1398" extrusionOk="0">
                  <a:moveTo>
                    <a:pt x="683" y="1"/>
                  </a:moveTo>
                  <a:lnTo>
                    <a:pt x="553" y="33"/>
                  </a:lnTo>
                  <a:lnTo>
                    <a:pt x="423" y="66"/>
                  </a:lnTo>
                  <a:lnTo>
                    <a:pt x="293" y="131"/>
                  </a:lnTo>
                  <a:lnTo>
                    <a:pt x="196" y="228"/>
                  </a:lnTo>
                  <a:lnTo>
                    <a:pt x="98" y="326"/>
                  </a:lnTo>
                  <a:lnTo>
                    <a:pt x="33" y="423"/>
                  </a:lnTo>
                  <a:lnTo>
                    <a:pt x="1" y="553"/>
                  </a:lnTo>
                  <a:lnTo>
                    <a:pt x="1" y="716"/>
                  </a:lnTo>
                  <a:lnTo>
                    <a:pt x="1" y="846"/>
                  </a:lnTo>
                  <a:lnTo>
                    <a:pt x="33" y="976"/>
                  </a:lnTo>
                  <a:lnTo>
                    <a:pt x="98" y="1105"/>
                  </a:lnTo>
                  <a:lnTo>
                    <a:pt x="196" y="1203"/>
                  </a:lnTo>
                  <a:lnTo>
                    <a:pt x="293" y="1300"/>
                  </a:lnTo>
                  <a:lnTo>
                    <a:pt x="423" y="1365"/>
                  </a:lnTo>
                  <a:lnTo>
                    <a:pt x="553" y="1398"/>
                  </a:lnTo>
                  <a:lnTo>
                    <a:pt x="845" y="1398"/>
                  </a:lnTo>
                  <a:lnTo>
                    <a:pt x="975" y="1365"/>
                  </a:lnTo>
                  <a:lnTo>
                    <a:pt x="1073" y="1300"/>
                  </a:lnTo>
                  <a:lnTo>
                    <a:pt x="1170" y="1203"/>
                  </a:lnTo>
                  <a:lnTo>
                    <a:pt x="1268" y="1105"/>
                  </a:lnTo>
                  <a:lnTo>
                    <a:pt x="1333" y="976"/>
                  </a:lnTo>
                  <a:lnTo>
                    <a:pt x="1365" y="846"/>
                  </a:lnTo>
                  <a:lnTo>
                    <a:pt x="1398" y="716"/>
                  </a:lnTo>
                  <a:lnTo>
                    <a:pt x="1365" y="553"/>
                  </a:lnTo>
                  <a:lnTo>
                    <a:pt x="1333" y="423"/>
                  </a:lnTo>
                  <a:lnTo>
                    <a:pt x="1268" y="326"/>
                  </a:lnTo>
                  <a:lnTo>
                    <a:pt x="1170" y="228"/>
                  </a:lnTo>
                  <a:lnTo>
                    <a:pt x="1073" y="131"/>
                  </a:lnTo>
                  <a:lnTo>
                    <a:pt x="975" y="66"/>
                  </a:lnTo>
                  <a:lnTo>
                    <a:pt x="845" y="33"/>
                  </a:lnTo>
                  <a:lnTo>
                    <a:pt x="683"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flipH="1">
              <a:off x="9005617" y="1693517"/>
              <a:ext cx="45016" cy="45016"/>
            </a:xfrm>
            <a:custGeom>
              <a:avLst/>
              <a:gdLst/>
              <a:ahLst/>
              <a:cxnLst/>
              <a:rect l="l" t="t" r="r" b="b"/>
              <a:pathLst>
                <a:path w="1398" h="1398" extrusionOk="0">
                  <a:moveTo>
                    <a:pt x="715" y="0"/>
                  </a:moveTo>
                  <a:lnTo>
                    <a:pt x="585" y="33"/>
                  </a:lnTo>
                  <a:lnTo>
                    <a:pt x="455" y="65"/>
                  </a:lnTo>
                  <a:lnTo>
                    <a:pt x="325" y="130"/>
                  </a:lnTo>
                  <a:lnTo>
                    <a:pt x="228" y="228"/>
                  </a:lnTo>
                  <a:lnTo>
                    <a:pt x="131" y="325"/>
                  </a:lnTo>
                  <a:lnTo>
                    <a:pt x="66" y="423"/>
                  </a:lnTo>
                  <a:lnTo>
                    <a:pt x="33" y="553"/>
                  </a:lnTo>
                  <a:lnTo>
                    <a:pt x="1" y="715"/>
                  </a:lnTo>
                  <a:lnTo>
                    <a:pt x="33" y="845"/>
                  </a:lnTo>
                  <a:lnTo>
                    <a:pt x="66" y="975"/>
                  </a:lnTo>
                  <a:lnTo>
                    <a:pt x="131" y="1105"/>
                  </a:lnTo>
                  <a:lnTo>
                    <a:pt x="228" y="1203"/>
                  </a:lnTo>
                  <a:lnTo>
                    <a:pt x="325" y="1300"/>
                  </a:lnTo>
                  <a:lnTo>
                    <a:pt x="455" y="1365"/>
                  </a:lnTo>
                  <a:lnTo>
                    <a:pt x="585" y="1397"/>
                  </a:lnTo>
                  <a:lnTo>
                    <a:pt x="845" y="1397"/>
                  </a:lnTo>
                  <a:lnTo>
                    <a:pt x="975" y="1365"/>
                  </a:lnTo>
                  <a:lnTo>
                    <a:pt x="1105" y="1300"/>
                  </a:lnTo>
                  <a:lnTo>
                    <a:pt x="1203" y="1203"/>
                  </a:lnTo>
                  <a:lnTo>
                    <a:pt x="1300" y="1105"/>
                  </a:lnTo>
                  <a:lnTo>
                    <a:pt x="1365" y="975"/>
                  </a:lnTo>
                  <a:lnTo>
                    <a:pt x="1398" y="845"/>
                  </a:lnTo>
                  <a:lnTo>
                    <a:pt x="1398" y="715"/>
                  </a:lnTo>
                  <a:lnTo>
                    <a:pt x="1398" y="553"/>
                  </a:lnTo>
                  <a:lnTo>
                    <a:pt x="1365" y="423"/>
                  </a:lnTo>
                  <a:lnTo>
                    <a:pt x="1300" y="325"/>
                  </a:lnTo>
                  <a:lnTo>
                    <a:pt x="1203" y="228"/>
                  </a:lnTo>
                  <a:lnTo>
                    <a:pt x="1105" y="130"/>
                  </a:lnTo>
                  <a:lnTo>
                    <a:pt x="975" y="65"/>
                  </a:lnTo>
                  <a:lnTo>
                    <a:pt x="845" y="33"/>
                  </a:lnTo>
                  <a:lnTo>
                    <a:pt x="715" y="0"/>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flipH="1">
              <a:off x="8890534" y="1693517"/>
              <a:ext cx="45016" cy="45016"/>
            </a:xfrm>
            <a:custGeom>
              <a:avLst/>
              <a:gdLst/>
              <a:ahLst/>
              <a:cxnLst/>
              <a:rect l="l" t="t" r="r" b="b"/>
              <a:pathLst>
                <a:path w="1398" h="1398" extrusionOk="0">
                  <a:moveTo>
                    <a:pt x="715" y="0"/>
                  </a:moveTo>
                  <a:lnTo>
                    <a:pt x="553" y="33"/>
                  </a:lnTo>
                  <a:lnTo>
                    <a:pt x="423" y="65"/>
                  </a:lnTo>
                  <a:lnTo>
                    <a:pt x="325" y="130"/>
                  </a:lnTo>
                  <a:lnTo>
                    <a:pt x="195" y="228"/>
                  </a:lnTo>
                  <a:lnTo>
                    <a:pt x="130" y="325"/>
                  </a:lnTo>
                  <a:lnTo>
                    <a:pt x="65" y="423"/>
                  </a:lnTo>
                  <a:lnTo>
                    <a:pt x="1" y="553"/>
                  </a:lnTo>
                  <a:lnTo>
                    <a:pt x="1" y="715"/>
                  </a:lnTo>
                  <a:lnTo>
                    <a:pt x="1" y="845"/>
                  </a:lnTo>
                  <a:lnTo>
                    <a:pt x="65" y="975"/>
                  </a:lnTo>
                  <a:lnTo>
                    <a:pt x="130" y="1105"/>
                  </a:lnTo>
                  <a:lnTo>
                    <a:pt x="195" y="1203"/>
                  </a:lnTo>
                  <a:lnTo>
                    <a:pt x="325" y="1300"/>
                  </a:lnTo>
                  <a:lnTo>
                    <a:pt x="423" y="1365"/>
                  </a:lnTo>
                  <a:lnTo>
                    <a:pt x="553" y="1397"/>
                  </a:lnTo>
                  <a:lnTo>
                    <a:pt x="845" y="1397"/>
                  </a:lnTo>
                  <a:lnTo>
                    <a:pt x="975" y="1365"/>
                  </a:lnTo>
                  <a:lnTo>
                    <a:pt x="1105" y="1300"/>
                  </a:lnTo>
                  <a:lnTo>
                    <a:pt x="1203" y="1203"/>
                  </a:lnTo>
                  <a:lnTo>
                    <a:pt x="1268" y="1105"/>
                  </a:lnTo>
                  <a:lnTo>
                    <a:pt x="1333" y="975"/>
                  </a:lnTo>
                  <a:lnTo>
                    <a:pt x="1398" y="845"/>
                  </a:lnTo>
                  <a:lnTo>
                    <a:pt x="1398" y="715"/>
                  </a:lnTo>
                  <a:lnTo>
                    <a:pt x="1398" y="553"/>
                  </a:lnTo>
                  <a:lnTo>
                    <a:pt x="1333" y="423"/>
                  </a:lnTo>
                  <a:lnTo>
                    <a:pt x="1268" y="325"/>
                  </a:lnTo>
                  <a:lnTo>
                    <a:pt x="1203" y="228"/>
                  </a:lnTo>
                  <a:lnTo>
                    <a:pt x="1105" y="130"/>
                  </a:lnTo>
                  <a:lnTo>
                    <a:pt x="975" y="65"/>
                  </a:lnTo>
                  <a:lnTo>
                    <a:pt x="845" y="33"/>
                  </a:lnTo>
                  <a:lnTo>
                    <a:pt x="715" y="0"/>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flipH="1">
              <a:off x="8775452" y="1693517"/>
              <a:ext cx="45016" cy="45016"/>
            </a:xfrm>
            <a:custGeom>
              <a:avLst/>
              <a:gdLst/>
              <a:ahLst/>
              <a:cxnLst/>
              <a:rect l="l" t="t" r="r" b="b"/>
              <a:pathLst>
                <a:path w="1398" h="1398" extrusionOk="0">
                  <a:moveTo>
                    <a:pt x="683" y="0"/>
                  </a:moveTo>
                  <a:lnTo>
                    <a:pt x="553" y="33"/>
                  </a:lnTo>
                  <a:lnTo>
                    <a:pt x="423" y="65"/>
                  </a:lnTo>
                  <a:lnTo>
                    <a:pt x="293" y="130"/>
                  </a:lnTo>
                  <a:lnTo>
                    <a:pt x="195" y="228"/>
                  </a:lnTo>
                  <a:lnTo>
                    <a:pt x="98" y="325"/>
                  </a:lnTo>
                  <a:lnTo>
                    <a:pt x="33" y="423"/>
                  </a:lnTo>
                  <a:lnTo>
                    <a:pt x="0" y="553"/>
                  </a:lnTo>
                  <a:lnTo>
                    <a:pt x="0" y="715"/>
                  </a:lnTo>
                  <a:lnTo>
                    <a:pt x="0" y="845"/>
                  </a:lnTo>
                  <a:lnTo>
                    <a:pt x="33" y="975"/>
                  </a:lnTo>
                  <a:lnTo>
                    <a:pt x="98" y="1105"/>
                  </a:lnTo>
                  <a:lnTo>
                    <a:pt x="195" y="1203"/>
                  </a:lnTo>
                  <a:lnTo>
                    <a:pt x="293" y="1300"/>
                  </a:lnTo>
                  <a:lnTo>
                    <a:pt x="423" y="1365"/>
                  </a:lnTo>
                  <a:lnTo>
                    <a:pt x="553" y="1397"/>
                  </a:lnTo>
                  <a:lnTo>
                    <a:pt x="813" y="1397"/>
                  </a:lnTo>
                  <a:lnTo>
                    <a:pt x="943" y="1365"/>
                  </a:lnTo>
                  <a:lnTo>
                    <a:pt x="1073" y="1300"/>
                  </a:lnTo>
                  <a:lnTo>
                    <a:pt x="1170" y="1203"/>
                  </a:lnTo>
                  <a:lnTo>
                    <a:pt x="1268" y="1105"/>
                  </a:lnTo>
                  <a:lnTo>
                    <a:pt x="1333" y="975"/>
                  </a:lnTo>
                  <a:lnTo>
                    <a:pt x="1365" y="845"/>
                  </a:lnTo>
                  <a:lnTo>
                    <a:pt x="1397" y="715"/>
                  </a:lnTo>
                  <a:lnTo>
                    <a:pt x="1365" y="553"/>
                  </a:lnTo>
                  <a:lnTo>
                    <a:pt x="1333" y="423"/>
                  </a:lnTo>
                  <a:lnTo>
                    <a:pt x="1268" y="325"/>
                  </a:lnTo>
                  <a:lnTo>
                    <a:pt x="1170" y="228"/>
                  </a:lnTo>
                  <a:lnTo>
                    <a:pt x="1073" y="130"/>
                  </a:lnTo>
                  <a:lnTo>
                    <a:pt x="943" y="65"/>
                  </a:lnTo>
                  <a:lnTo>
                    <a:pt x="813" y="33"/>
                  </a:lnTo>
                  <a:lnTo>
                    <a:pt x="683" y="0"/>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flipH="1">
              <a:off x="8661431" y="1693517"/>
              <a:ext cx="45016" cy="45016"/>
            </a:xfrm>
            <a:custGeom>
              <a:avLst/>
              <a:gdLst/>
              <a:ahLst/>
              <a:cxnLst/>
              <a:rect l="l" t="t" r="r" b="b"/>
              <a:pathLst>
                <a:path w="1398" h="1398" extrusionOk="0">
                  <a:moveTo>
                    <a:pt x="716" y="0"/>
                  </a:moveTo>
                  <a:lnTo>
                    <a:pt x="553" y="33"/>
                  </a:lnTo>
                  <a:lnTo>
                    <a:pt x="423" y="65"/>
                  </a:lnTo>
                  <a:lnTo>
                    <a:pt x="326" y="130"/>
                  </a:lnTo>
                  <a:lnTo>
                    <a:pt x="196" y="228"/>
                  </a:lnTo>
                  <a:lnTo>
                    <a:pt x="131" y="325"/>
                  </a:lnTo>
                  <a:lnTo>
                    <a:pt x="66" y="423"/>
                  </a:lnTo>
                  <a:lnTo>
                    <a:pt x="33" y="553"/>
                  </a:lnTo>
                  <a:lnTo>
                    <a:pt x="1" y="715"/>
                  </a:lnTo>
                  <a:lnTo>
                    <a:pt x="33" y="845"/>
                  </a:lnTo>
                  <a:lnTo>
                    <a:pt x="66" y="975"/>
                  </a:lnTo>
                  <a:lnTo>
                    <a:pt x="131" y="1105"/>
                  </a:lnTo>
                  <a:lnTo>
                    <a:pt x="196" y="1203"/>
                  </a:lnTo>
                  <a:lnTo>
                    <a:pt x="326" y="1300"/>
                  </a:lnTo>
                  <a:lnTo>
                    <a:pt x="423" y="1365"/>
                  </a:lnTo>
                  <a:lnTo>
                    <a:pt x="553" y="1397"/>
                  </a:lnTo>
                  <a:lnTo>
                    <a:pt x="846" y="1397"/>
                  </a:lnTo>
                  <a:lnTo>
                    <a:pt x="976" y="1365"/>
                  </a:lnTo>
                  <a:lnTo>
                    <a:pt x="1105" y="1300"/>
                  </a:lnTo>
                  <a:lnTo>
                    <a:pt x="1203" y="1203"/>
                  </a:lnTo>
                  <a:lnTo>
                    <a:pt x="1300" y="1105"/>
                  </a:lnTo>
                  <a:lnTo>
                    <a:pt x="1365" y="975"/>
                  </a:lnTo>
                  <a:lnTo>
                    <a:pt x="1398" y="845"/>
                  </a:lnTo>
                  <a:lnTo>
                    <a:pt x="1398" y="715"/>
                  </a:lnTo>
                  <a:lnTo>
                    <a:pt x="1398" y="553"/>
                  </a:lnTo>
                  <a:lnTo>
                    <a:pt x="1365" y="423"/>
                  </a:lnTo>
                  <a:lnTo>
                    <a:pt x="1300" y="325"/>
                  </a:lnTo>
                  <a:lnTo>
                    <a:pt x="1203" y="228"/>
                  </a:lnTo>
                  <a:lnTo>
                    <a:pt x="1105" y="130"/>
                  </a:lnTo>
                  <a:lnTo>
                    <a:pt x="976" y="65"/>
                  </a:lnTo>
                  <a:lnTo>
                    <a:pt x="846" y="33"/>
                  </a:lnTo>
                  <a:lnTo>
                    <a:pt x="716" y="0"/>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flipH="1">
              <a:off x="8546349" y="1693517"/>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23"/>
                  </a:lnTo>
                  <a:lnTo>
                    <a:pt x="1" y="553"/>
                  </a:lnTo>
                  <a:lnTo>
                    <a:pt x="1" y="715"/>
                  </a:lnTo>
                  <a:lnTo>
                    <a:pt x="1" y="845"/>
                  </a:lnTo>
                  <a:lnTo>
                    <a:pt x="33" y="975"/>
                  </a:lnTo>
                  <a:lnTo>
                    <a:pt x="98" y="1105"/>
                  </a:lnTo>
                  <a:lnTo>
                    <a:pt x="196" y="1203"/>
                  </a:lnTo>
                  <a:lnTo>
                    <a:pt x="293" y="1300"/>
                  </a:lnTo>
                  <a:lnTo>
                    <a:pt x="423" y="1365"/>
                  </a:lnTo>
                  <a:lnTo>
                    <a:pt x="553" y="1397"/>
                  </a:lnTo>
                  <a:lnTo>
                    <a:pt x="845" y="1397"/>
                  </a:lnTo>
                  <a:lnTo>
                    <a:pt x="975" y="1365"/>
                  </a:lnTo>
                  <a:lnTo>
                    <a:pt x="1073" y="1300"/>
                  </a:lnTo>
                  <a:lnTo>
                    <a:pt x="1170" y="1203"/>
                  </a:lnTo>
                  <a:lnTo>
                    <a:pt x="1268" y="1105"/>
                  </a:lnTo>
                  <a:lnTo>
                    <a:pt x="1333" y="975"/>
                  </a:lnTo>
                  <a:lnTo>
                    <a:pt x="1365" y="845"/>
                  </a:lnTo>
                  <a:lnTo>
                    <a:pt x="1398" y="715"/>
                  </a:lnTo>
                  <a:lnTo>
                    <a:pt x="1365" y="553"/>
                  </a:lnTo>
                  <a:lnTo>
                    <a:pt x="1333" y="423"/>
                  </a:lnTo>
                  <a:lnTo>
                    <a:pt x="1268" y="325"/>
                  </a:lnTo>
                  <a:lnTo>
                    <a:pt x="1170" y="228"/>
                  </a:lnTo>
                  <a:lnTo>
                    <a:pt x="1073" y="130"/>
                  </a:lnTo>
                  <a:lnTo>
                    <a:pt x="975" y="65"/>
                  </a:lnTo>
                  <a:lnTo>
                    <a:pt x="845" y="33"/>
                  </a:lnTo>
                  <a:lnTo>
                    <a:pt x="683" y="0"/>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flipH="1">
              <a:off x="9005617" y="1790794"/>
              <a:ext cx="45016" cy="45048"/>
            </a:xfrm>
            <a:custGeom>
              <a:avLst/>
              <a:gdLst/>
              <a:ahLst/>
              <a:cxnLst/>
              <a:rect l="l" t="t" r="r" b="b"/>
              <a:pathLst>
                <a:path w="1398" h="1399" extrusionOk="0">
                  <a:moveTo>
                    <a:pt x="715" y="1"/>
                  </a:moveTo>
                  <a:lnTo>
                    <a:pt x="585" y="33"/>
                  </a:lnTo>
                  <a:lnTo>
                    <a:pt x="455" y="66"/>
                  </a:lnTo>
                  <a:lnTo>
                    <a:pt x="325" y="131"/>
                  </a:lnTo>
                  <a:lnTo>
                    <a:pt x="228" y="228"/>
                  </a:lnTo>
                  <a:lnTo>
                    <a:pt x="131" y="326"/>
                  </a:lnTo>
                  <a:lnTo>
                    <a:pt x="66" y="423"/>
                  </a:lnTo>
                  <a:lnTo>
                    <a:pt x="33" y="553"/>
                  </a:lnTo>
                  <a:lnTo>
                    <a:pt x="1" y="716"/>
                  </a:lnTo>
                  <a:lnTo>
                    <a:pt x="33" y="846"/>
                  </a:lnTo>
                  <a:lnTo>
                    <a:pt x="66" y="976"/>
                  </a:lnTo>
                  <a:lnTo>
                    <a:pt x="131" y="1106"/>
                  </a:lnTo>
                  <a:lnTo>
                    <a:pt x="228" y="1203"/>
                  </a:lnTo>
                  <a:lnTo>
                    <a:pt x="325" y="1301"/>
                  </a:lnTo>
                  <a:lnTo>
                    <a:pt x="455" y="1366"/>
                  </a:lnTo>
                  <a:lnTo>
                    <a:pt x="585" y="1398"/>
                  </a:lnTo>
                  <a:lnTo>
                    <a:pt x="845" y="1398"/>
                  </a:lnTo>
                  <a:lnTo>
                    <a:pt x="975" y="1366"/>
                  </a:lnTo>
                  <a:lnTo>
                    <a:pt x="1105" y="1301"/>
                  </a:lnTo>
                  <a:lnTo>
                    <a:pt x="1203" y="1203"/>
                  </a:lnTo>
                  <a:lnTo>
                    <a:pt x="1300" y="1106"/>
                  </a:lnTo>
                  <a:lnTo>
                    <a:pt x="1365" y="976"/>
                  </a:lnTo>
                  <a:lnTo>
                    <a:pt x="1398" y="846"/>
                  </a:lnTo>
                  <a:lnTo>
                    <a:pt x="1398" y="716"/>
                  </a:lnTo>
                  <a:lnTo>
                    <a:pt x="1398" y="553"/>
                  </a:lnTo>
                  <a:lnTo>
                    <a:pt x="1365" y="423"/>
                  </a:lnTo>
                  <a:lnTo>
                    <a:pt x="1300" y="326"/>
                  </a:lnTo>
                  <a:lnTo>
                    <a:pt x="1203" y="228"/>
                  </a:lnTo>
                  <a:lnTo>
                    <a:pt x="1105" y="131"/>
                  </a:lnTo>
                  <a:lnTo>
                    <a:pt x="975" y="66"/>
                  </a:lnTo>
                  <a:lnTo>
                    <a:pt x="845" y="33"/>
                  </a:lnTo>
                  <a:lnTo>
                    <a:pt x="715"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flipH="1">
              <a:off x="8890534" y="1790794"/>
              <a:ext cx="45016" cy="45048"/>
            </a:xfrm>
            <a:custGeom>
              <a:avLst/>
              <a:gdLst/>
              <a:ahLst/>
              <a:cxnLst/>
              <a:rect l="l" t="t" r="r" b="b"/>
              <a:pathLst>
                <a:path w="1398" h="1399" extrusionOk="0">
                  <a:moveTo>
                    <a:pt x="715" y="1"/>
                  </a:moveTo>
                  <a:lnTo>
                    <a:pt x="553" y="33"/>
                  </a:lnTo>
                  <a:lnTo>
                    <a:pt x="423" y="66"/>
                  </a:lnTo>
                  <a:lnTo>
                    <a:pt x="325" y="131"/>
                  </a:lnTo>
                  <a:lnTo>
                    <a:pt x="195" y="228"/>
                  </a:lnTo>
                  <a:lnTo>
                    <a:pt x="130" y="326"/>
                  </a:lnTo>
                  <a:lnTo>
                    <a:pt x="65" y="423"/>
                  </a:lnTo>
                  <a:lnTo>
                    <a:pt x="1" y="553"/>
                  </a:lnTo>
                  <a:lnTo>
                    <a:pt x="1" y="716"/>
                  </a:lnTo>
                  <a:lnTo>
                    <a:pt x="1" y="846"/>
                  </a:lnTo>
                  <a:lnTo>
                    <a:pt x="65" y="976"/>
                  </a:lnTo>
                  <a:lnTo>
                    <a:pt x="130" y="1106"/>
                  </a:lnTo>
                  <a:lnTo>
                    <a:pt x="195" y="1203"/>
                  </a:lnTo>
                  <a:lnTo>
                    <a:pt x="325" y="1301"/>
                  </a:lnTo>
                  <a:lnTo>
                    <a:pt x="423" y="1366"/>
                  </a:lnTo>
                  <a:lnTo>
                    <a:pt x="553" y="1398"/>
                  </a:lnTo>
                  <a:lnTo>
                    <a:pt x="845" y="1398"/>
                  </a:lnTo>
                  <a:lnTo>
                    <a:pt x="975" y="1366"/>
                  </a:lnTo>
                  <a:lnTo>
                    <a:pt x="1105" y="1301"/>
                  </a:lnTo>
                  <a:lnTo>
                    <a:pt x="1203" y="1203"/>
                  </a:lnTo>
                  <a:lnTo>
                    <a:pt x="1268" y="1106"/>
                  </a:lnTo>
                  <a:lnTo>
                    <a:pt x="1333" y="976"/>
                  </a:lnTo>
                  <a:lnTo>
                    <a:pt x="1398" y="846"/>
                  </a:lnTo>
                  <a:lnTo>
                    <a:pt x="1398" y="716"/>
                  </a:lnTo>
                  <a:lnTo>
                    <a:pt x="1398" y="553"/>
                  </a:lnTo>
                  <a:lnTo>
                    <a:pt x="1333" y="423"/>
                  </a:lnTo>
                  <a:lnTo>
                    <a:pt x="1268" y="326"/>
                  </a:lnTo>
                  <a:lnTo>
                    <a:pt x="1203" y="228"/>
                  </a:lnTo>
                  <a:lnTo>
                    <a:pt x="1105" y="131"/>
                  </a:lnTo>
                  <a:lnTo>
                    <a:pt x="975" y="66"/>
                  </a:lnTo>
                  <a:lnTo>
                    <a:pt x="845" y="33"/>
                  </a:lnTo>
                  <a:lnTo>
                    <a:pt x="715"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flipH="1">
              <a:off x="8775452" y="1790794"/>
              <a:ext cx="45016" cy="45048"/>
            </a:xfrm>
            <a:custGeom>
              <a:avLst/>
              <a:gdLst/>
              <a:ahLst/>
              <a:cxnLst/>
              <a:rect l="l" t="t" r="r" b="b"/>
              <a:pathLst>
                <a:path w="1398" h="1399" extrusionOk="0">
                  <a:moveTo>
                    <a:pt x="683" y="1"/>
                  </a:moveTo>
                  <a:lnTo>
                    <a:pt x="553" y="33"/>
                  </a:lnTo>
                  <a:lnTo>
                    <a:pt x="423" y="66"/>
                  </a:lnTo>
                  <a:lnTo>
                    <a:pt x="293" y="131"/>
                  </a:lnTo>
                  <a:lnTo>
                    <a:pt x="195" y="228"/>
                  </a:lnTo>
                  <a:lnTo>
                    <a:pt x="98" y="326"/>
                  </a:lnTo>
                  <a:lnTo>
                    <a:pt x="33" y="423"/>
                  </a:lnTo>
                  <a:lnTo>
                    <a:pt x="0" y="553"/>
                  </a:lnTo>
                  <a:lnTo>
                    <a:pt x="0" y="716"/>
                  </a:lnTo>
                  <a:lnTo>
                    <a:pt x="0" y="846"/>
                  </a:lnTo>
                  <a:lnTo>
                    <a:pt x="33" y="976"/>
                  </a:lnTo>
                  <a:lnTo>
                    <a:pt x="98" y="1106"/>
                  </a:lnTo>
                  <a:lnTo>
                    <a:pt x="195" y="1203"/>
                  </a:lnTo>
                  <a:lnTo>
                    <a:pt x="293" y="1301"/>
                  </a:lnTo>
                  <a:lnTo>
                    <a:pt x="423" y="1366"/>
                  </a:lnTo>
                  <a:lnTo>
                    <a:pt x="553" y="1398"/>
                  </a:lnTo>
                  <a:lnTo>
                    <a:pt x="813" y="1398"/>
                  </a:lnTo>
                  <a:lnTo>
                    <a:pt x="943" y="1366"/>
                  </a:lnTo>
                  <a:lnTo>
                    <a:pt x="1073" y="1301"/>
                  </a:lnTo>
                  <a:lnTo>
                    <a:pt x="1170" y="1203"/>
                  </a:lnTo>
                  <a:lnTo>
                    <a:pt x="1268" y="1106"/>
                  </a:lnTo>
                  <a:lnTo>
                    <a:pt x="1333" y="976"/>
                  </a:lnTo>
                  <a:lnTo>
                    <a:pt x="1365" y="846"/>
                  </a:lnTo>
                  <a:lnTo>
                    <a:pt x="1397" y="716"/>
                  </a:lnTo>
                  <a:lnTo>
                    <a:pt x="1365" y="553"/>
                  </a:lnTo>
                  <a:lnTo>
                    <a:pt x="1333" y="423"/>
                  </a:lnTo>
                  <a:lnTo>
                    <a:pt x="1268" y="326"/>
                  </a:lnTo>
                  <a:lnTo>
                    <a:pt x="1170" y="228"/>
                  </a:lnTo>
                  <a:lnTo>
                    <a:pt x="1073" y="131"/>
                  </a:lnTo>
                  <a:lnTo>
                    <a:pt x="943" y="66"/>
                  </a:lnTo>
                  <a:lnTo>
                    <a:pt x="813" y="33"/>
                  </a:lnTo>
                  <a:lnTo>
                    <a:pt x="683"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flipH="1">
              <a:off x="8661431" y="1790794"/>
              <a:ext cx="45016" cy="45048"/>
            </a:xfrm>
            <a:custGeom>
              <a:avLst/>
              <a:gdLst/>
              <a:ahLst/>
              <a:cxnLst/>
              <a:rect l="l" t="t" r="r" b="b"/>
              <a:pathLst>
                <a:path w="1398" h="1399" extrusionOk="0">
                  <a:moveTo>
                    <a:pt x="716" y="1"/>
                  </a:moveTo>
                  <a:lnTo>
                    <a:pt x="553" y="33"/>
                  </a:lnTo>
                  <a:lnTo>
                    <a:pt x="423" y="66"/>
                  </a:lnTo>
                  <a:lnTo>
                    <a:pt x="326" y="131"/>
                  </a:lnTo>
                  <a:lnTo>
                    <a:pt x="196" y="228"/>
                  </a:lnTo>
                  <a:lnTo>
                    <a:pt x="131" y="326"/>
                  </a:lnTo>
                  <a:lnTo>
                    <a:pt x="66" y="423"/>
                  </a:lnTo>
                  <a:lnTo>
                    <a:pt x="33" y="553"/>
                  </a:lnTo>
                  <a:lnTo>
                    <a:pt x="1" y="716"/>
                  </a:lnTo>
                  <a:lnTo>
                    <a:pt x="33" y="846"/>
                  </a:lnTo>
                  <a:lnTo>
                    <a:pt x="66" y="976"/>
                  </a:lnTo>
                  <a:lnTo>
                    <a:pt x="131" y="1106"/>
                  </a:lnTo>
                  <a:lnTo>
                    <a:pt x="196" y="1203"/>
                  </a:lnTo>
                  <a:lnTo>
                    <a:pt x="326" y="1301"/>
                  </a:lnTo>
                  <a:lnTo>
                    <a:pt x="423" y="1366"/>
                  </a:lnTo>
                  <a:lnTo>
                    <a:pt x="553" y="1398"/>
                  </a:lnTo>
                  <a:lnTo>
                    <a:pt x="846" y="1398"/>
                  </a:lnTo>
                  <a:lnTo>
                    <a:pt x="976" y="1366"/>
                  </a:lnTo>
                  <a:lnTo>
                    <a:pt x="1105" y="1301"/>
                  </a:lnTo>
                  <a:lnTo>
                    <a:pt x="1203" y="1203"/>
                  </a:lnTo>
                  <a:lnTo>
                    <a:pt x="1300" y="1106"/>
                  </a:lnTo>
                  <a:lnTo>
                    <a:pt x="1365" y="976"/>
                  </a:lnTo>
                  <a:lnTo>
                    <a:pt x="1398" y="846"/>
                  </a:lnTo>
                  <a:lnTo>
                    <a:pt x="1398" y="716"/>
                  </a:lnTo>
                  <a:lnTo>
                    <a:pt x="1398" y="553"/>
                  </a:lnTo>
                  <a:lnTo>
                    <a:pt x="1365" y="423"/>
                  </a:lnTo>
                  <a:lnTo>
                    <a:pt x="1300" y="326"/>
                  </a:lnTo>
                  <a:lnTo>
                    <a:pt x="1203" y="228"/>
                  </a:lnTo>
                  <a:lnTo>
                    <a:pt x="1105" y="131"/>
                  </a:lnTo>
                  <a:lnTo>
                    <a:pt x="976" y="66"/>
                  </a:lnTo>
                  <a:lnTo>
                    <a:pt x="846" y="33"/>
                  </a:lnTo>
                  <a:lnTo>
                    <a:pt x="716"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flipH="1">
              <a:off x="8546349" y="1790794"/>
              <a:ext cx="45016" cy="45048"/>
            </a:xfrm>
            <a:custGeom>
              <a:avLst/>
              <a:gdLst/>
              <a:ahLst/>
              <a:cxnLst/>
              <a:rect l="l" t="t" r="r" b="b"/>
              <a:pathLst>
                <a:path w="1398" h="1399" extrusionOk="0">
                  <a:moveTo>
                    <a:pt x="683" y="1"/>
                  </a:moveTo>
                  <a:lnTo>
                    <a:pt x="553" y="33"/>
                  </a:lnTo>
                  <a:lnTo>
                    <a:pt x="423" y="66"/>
                  </a:lnTo>
                  <a:lnTo>
                    <a:pt x="293" y="131"/>
                  </a:lnTo>
                  <a:lnTo>
                    <a:pt x="196" y="228"/>
                  </a:lnTo>
                  <a:lnTo>
                    <a:pt x="98" y="326"/>
                  </a:lnTo>
                  <a:lnTo>
                    <a:pt x="33" y="423"/>
                  </a:lnTo>
                  <a:lnTo>
                    <a:pt x="1" y="553"/>
                  </a:lnTo>
                  <a:lnTo>
                    <a:pt x="1" y="716"/>
                  </a:lnTo>
                  <a:lnTo>
                    <a:pt x="1" y="846"/>
                  </a:lnTo>
                  <a:lnTo>
                    <a:pt x="33" y="976"/>
                  </a:lnTo>
                  <a:lnTo>
                    <a:pt x="98" y="1106"/>
                  </a:lnTo>
                  <a:lnTo>
                    <a:pt x="196" y="1203"/>
                  </a:lnTo>
                  <a:lnTo>
                    <a:pt x="293" y="1301"/>
                  </a:lnTo>
                  <a:lnTo>
                    <a:pt x="423" y="1366"/>
                  </a:lnTo>
                  <a:lnTo>
                    <a:pt x="553" y="1398"/>
                  </a:lnTo>
                  <a:lnTo>
                    <a:pt x="845" y="1398"/>
                  </a:lnTo>
                  <a:lnTo>
                    <a:pt x="975" y="1366"/>
                  </a:lnTo>
                  <a:lnTo>
                    <a:pt x="1073" y="1301"/>
                  </a:lnTo>
                  <a:lnTo>
                    <a:pt x="1170" y="1203"/>
                  </a:lnTo>
                  <a:lnTo>
                    <a:pt x="1268" y="1106"/>
                  </a:lnTo>
                  <a:lnTo>
                    <a:pt x="1333" y="976"/>
                  </a:lnTo>
                  <a:lnTo>
                    <a:pt x="1365" y="846"/>
                  </a:lnTo>
                  <a:lnTo>
                    <a:pt x="1398" y="716"/>
                  </a:lnTo>
                  <a:lnTo>
                    <a:pt x="1365" y="553"/>
                  </a:lnTo>
                  <a:lnTo>
                    <a:pt x="1333" y="423"/>
                  </a:lnTo>
                  <a:lnTo>
                    <a:pt x="1268" y="326"/>
                  </a:lnTo>
                  <a:lnTo>
                    <a:pt x="1170" y="228"/>
                  </a:lnTo>
                  <a:lnTo>
                    <a:pt x="1073" y="131"/>
                  </a:lnTo>
                  <a:lnTo>
                    <a:pt x="975" y="66"/>
                  </a:lnTo>
                  <a:lnTo>
                    <a:pt x="845" y="33"/>
                  </a:lnTo>
                  <a:lnTo>
                    <a:pt x="683"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flipH="1">
              <a:off x="9005617" y="1888102"/>
              <a:ext cx="45016" cy="45016"/>
            </a:xfrm>
            <a:custGeom>
              <a:avLst/>
              <a:gdLst/>
              <a:ahLst/>
              <a:cxnLst/>
              <a:rect l="l" t="t" r="r" b="b"/>
              <a:pathLst>
                <a:path w="1398" h="1398" extrusionOk="0">
                  <a:moveTo>
                    <a:pt x="715" y="1"/>
                  </a:moveTo>
                  <a:lnTo>
                    <a:pt x="585" y="33"/>
                  </a:lnTo>
                  <a:lnTo>
                    <a:pt x="455" y="66"/>
                  </a:lnTo>
                  <a:lnTo>
                    <a:pt x="325" y="130"/>
                  </a:lnTo>
                  <a:lnTo>
                    <a:pt x="228" y="195"/>
                  </a:lnTo>
                  <a:lnTo>
                    <a:pt x="131" y="325"/>
                  </a:lnTo>
                  <a:lnTo>
                    <a:pt x="66" y="423"/>
                  </a:lnTo>
                  <a:lnTo>
                    <a:pt x="33" y="553"/>
                  </a:lnTo>
                  <a:lnTo>
                    <a:pt x="1" y="715"/>
                  </a:lnTo>
                  <a:lnTo>
                    <a:pt x="33" y="845"/>
                  </a:lnTo>
                  <a:lnTo>
                    <a:pt x="66" y="975"/>
                  </a:lnTo>
                  <a:lnTo>
                    <a:pt x="131" y="1105"/>
                  </a:lnTo>
                  <a:lnTo>
                    <a:pt x="228" y="1203"/>
                  </a:lnTo>
                  <a:lnTo>
                    <a:pt x="325" y="1300"/>
                  </a:lnTo>
                  <a:lnTo>
                    <a:pt x="455" y="1333"/>
                  </a:lnTo>
                  <a:lnTo>
                    <a:pt x="585" y="1398"/>
                  </a:lnTo>
                  <a:lnTo>
                    <a:pt x="845" y="1398"/>
                  </a:lnTo>
                  <a:lnTo>
                    <a:pt x="975" y="1333"/>
                  </a:lnTo>
                  <a:lnTo>
                    <a:pt x="1105" y="1300"/>
                  </a:lnTo>
                  <a:lnTo>
                    <a:pt x="1203" y="1203"/>
                  </a:lnTo>
                  <a:lnTo>
                    <a:pt x="1300" y="1105"/>
                  </a:lnTo>
                  <a:lnTo>
                    <a:pt x="1365" y="975"/>
                  </a:lnTo>
                  <a:lnTo>
                    <a:pt x="1398" y="845"/>
                  </a:lnTo>
                  <a:lnTo>
                    <a:pt x="1398" y="715"/>
                  </a:lnTo>
                  <a:lnTo>
                    <a:pt x="1398" y="553"/>
                  </a:lnTo>
                  <a:lnTo>
                    <a:pt x="1365" y="423"/>
                  </a:lnTo>
                  <a:lnTo>
                    <a:pt x="1300" y="325"/>
                  </a:lnTo>
                  <a:lnTo>
                    <a:pt x="1203" y="195"/>
                  </a:lnTo>
                  <a:lnTo>
                    <a:pt x="1105" y="130"/>
                  </a:lnTo>
                  <a:lnTo>
                    <a:pt x="975" y="66"/>
                  </a:lnTo>
                  <a:lnTo>
                    <a:pt x="845" y="33"/>
                  </a:lnTo>
                  <a:lnTo>
                    <a:pt x="715"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flipH="1">
              <a:off x="8890534" y="1888102"/>
              <a:ext cx="45016" cy="45016"/>
            </a:xfrm>
            <a:custGeom>
              <a:avLst/>
              <a:gdLst/>
              <a:ahLst/>
              <a:cxnLst/>
              <a:rect l="l" t="t" r="r" b="b"/>
              <a:pathLst>
                <a:path w="1398" h="1398" extrusionOk="0">
                  <a:moveTo>
                    <a:pt x="715" y="1"/>
                  </a:moveTo>
                  <a:lnTo>
                    <a:pt x="553" y="33"/>
                  </a:lnTo>
                  <a:lnTo>
                    <a:pt x="423" y="66"/>
                  </a:lnTo>
                  <a:lnTo>
                    <a:pt x="325" y="130"/>
                  </a:lnTo>
                  <a:lnTo>
                    <a:pt x="195" y="195"/>
                  </a:lnTo>
                  <a:lnTo>
                    <a:pt x="130" y="325"/>
                  </a:lnTo>
                  <a:lnTo>
                    <a:pt x="65" y="423"/>
                  </a:lnTo>
                  <a:lnTo>
                    <a:pt x="1" y="553"/>
                  </a:lnTo>
                  <a:lnTo>
                    <a:pt x="1" y="715"/>
                  </a:lnTo>
                  <a:lnTo>
                    <a:pt x="1" y="845"/>
                  </a:lnTo>
                  <a:lnTo>
                    <a:pt x="65" y="975"/>
                  </a:lnTo>
                  <a:lnTo>
                    <a:pt x="130" y="1105"/>
                  </a:lnTo>
                  <a:lnTo>
                    <a:pt x="195" y="1203"/>
                  </a:lnTo>
                  <a:lnTo>
                    <a:pt x="325" y="1300"/>
                  </a:lnTo>
                  <a:lnTo>
                    <a:pt x="423" y="1333"/>
                  </a:lnTo>
                  <a:lnTo>
                    <a:pt x="553" y="1398"/>
                  </a:lnTo>
                  <a:lnTo>
                    <a:pt x="845" y="1398"/>
                  </a:lnTo>
                  <a:lnTo>
                    <a:pt x="975" y="1333"/>
                  </a:lnTo>
                  <a:lnTo>
                    <a:pt x="1105" y="1300"/>
                  </a:lnTo>
                  <a:lnTo>
                    <a:pt x="1203" y="1203"/>
                  </a:lnTo>
                  <a:lnTo>
                    <a:pt x="1268" y="1105"/>
                  </a:lnTo>
                  <a:lnTo>
                    <a:pt x="1333" y="975"/>
                  </a:lnTo>
                  <a:lnTo>
                    <a:pt x="1398" y="845"/>
                  </a:lnTo>
                  <a:lnTo>
                    <a:pt x="1398" y="715"/>
                  </a:lnTo>
                  <a:lnTo>
                    <a:pt x="1398" y="553"/>
                  </a:lnTo>
                  <a:lnTo>
                    <a:pt x="1333" y="423"/>
                  </a:lnTo>
                  <a:lnTo>
                    <a:pt x="1268" y="325"/>
                  </a:lnTo>
                  <a:lnTo>
                    <a:pt x="1203" y="195"/>
                  </a:lnTo>
                  <a:lnTo>
                    <a:pt x="1105" y="130"/>
                  </a:lnTo>
                  <a:lnTo>
                    <a:pt x="975" y="66"/>
                  </a:lnTo>
                  <a:lnTo>
                    <a:pt x="845" y="33"/>
                  </a:lnTo>
                  <a:lnTo>
                    <a:pt x="715"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flipH="1">
              <a:off x="8775452" y="1888102"/>
              <a:ext cx="45016" cy="45016"/>
            </a:xfrm>
            <a:custGeom>
              <a:avLst/>
              <a:gdLst/>
              <a:ahLst/>
              <a:cxnLst/>
              <a:rect l="l" t="t" r="r" b="b"/>
              <a:pathLst>
                <a:path w="1398" h="1398" extrusionOk="0">
                  <a:moveTo>
                    <a:pt x="683" y="1"/>
                  </a:moveTo>
                  <a:lnTo>
                    <a:pt x="553" y="33"/>
                  </a:lnTo>
                  <a:lnTo>
                    <a:pt x="423" y="66"/>
                  </a:lnTo>
                  <a:lnTo>
                    <a:pt x="293" y="130"/>
                  </a:lnTo>
                  <a:lnTo>
                    <a:pt x="195" y="195"/>
                  </a:lnTo>
                  <a:lnTo>
                    <a:pt x="98" y="325"/>
                  </a:lnTo>
                  <a:lnTo>
                    <a:pt x="33" y="423"/>
                  </a:lnTo>
                  <a:lnTo>
                    <a:pt x="0" y="553"/>
                  </a:lnTo>
                  <a:lnTo>
                    <a:pt x="0" y="715"/>
                  </a:lnTo>
                  <a:lnTo>
                    <a:pt x="0" y="845"/>
                  </a:lnTo>
                  <a:lnTo>
                    <a:pt x="33" y="975"/>
                  </a:lnTo>
                  <a:lnTo>
                    <a:pt x="98" y="1105"/>
                  </a:lnTo>
                  <a:lnTo>
                    <a:pt x="195" y="1203"/>
                  </a:lnTo>
                  <a:lnTo>
                    <a:pt x="293" y="1300"/>
                  </a:lnTo>
                  <a:lnTo>
                    <a:pt x="423" y="1333"/>
                  </a:lnTo>
                  <a:lnTo>
                    <a:pt x="553" y="1398"/>
                  </a:lnTo>
                  <a:lnTo>
                    <a:pt x="813" y="1398"/>
                  </a:lnTo>
                  <a:lnTo>
                    <a:pt x="943" y="1333"/>
                  </a:lnTo>
                  <a:lnTo>
                    <a:pt x="1073" y="1300"/>
                  </a:lnTo>
                  <a:lnTo>
                    <a:pt x="1170" y="1203"/>
                  </a:lnTo>
                  <a:lnTo>
                    <a:pt x="1268" y="1105"/>
                  </a:lnTo>
                  <a:lnTo>
                    <a:pt x="1333" y="975"/>
                  </a:lnTo>
                  <a:lnTo>
                    <a:pt x="1365" y="845"/>
                  </a:lnTo>
                  <a:lnTo>
                    <a:pt x="1397" y="715"/>
                  </a:lnTo>
                  <a:lnTo>
                    <a:pt x="1365" y="553"/>
                  </a:lnTo>
                  <a:lnTo>
                    <a:pt x="1333" y="423"/>
                  </a:lnTo>
                  <a:lnTo>
                    <a:pt x="1268" y="325"/>
                  </a:lnTo>
                  <a:lnTo>
                    <a:pt x="1170" y="195"/>
                  </a:lnTo>
                  <a:lnTo>
                    <a:pt x="1073" y="130"/>
                  </a:lnTo>
                  <a:lnTo>
                    <a:pt x="943" y="66"/>
                  </a:lnTo>
                  <a:lnTo>
                    <a:pt x="813" y="33"/>
                  </a:lnTo>
                  <a:lnTo>
                    <a:pt x="683"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flipH="1">
              <a:off x="8661431" y="1888102"/>
              <a:ext cx="45016" cy="45016"/>
            </a:xfrm>
            <a:custGeom>
              <a:avLst/>
              <a:gdLst/>
              <a:ahLst/>
              <a:cxnLst/>
              <a:rect l="l" t="t" r="r" b="b"/>
              <a:pathLst>
                <a:path w="1398" h="1398" extrusionOk="0">
                  <a:moveTo>
                    <a:pt x="716" y="1"/>
                  </a:moveTo>
                  <a:lnTo>
                    <a:pt x="553" y="33"/>
                  </a:lnTo>
                  <a:lnTo>
                    <a:pt x="423" y="66"/>
                  </a:lnTo>
                  <a:lnTo>
                    <a:pt x="326" y="130"/>
                  </a:lnTo>
                  <a:lnTo>
                    <a:pt x="196" y="195"/>
                  </a:lnTo>
                  <a:lnTo>
                    <a:pt x="131" y="325"/>
                  </a:lnTo>
                  <a:lnTo>
                    <a:pt x="66" y="423"/>
                  </a:lnTo>
                  <a:lnTo>
                    <a:pt x="33" y="553"/>
                  </a:lnTo>
                  <a:lnTo>
                    <a:pt x="1" y="715"/>
                  </a:lnTo>
                  <a:lnTo>
                    <a:pt x="33" y="845"/>
                  </a:lnTo>
                  <a:lnTo>
                    <a:pt x="66" y="975"/>
                  </a:lnTo>
                  <a:lnTo>
                    <a:pt x="131" y="1105"/>
                  </a:lnTo>
                  <a:lnTo>
                    <a:pt x="196" y="1203"/>
                  </a:lnTo>
                  <a:lnTo>
                    <a:pt x="326" y="1300"/>
                  </a:lnTo>
                  <a:lnTo>
                    <a:pt x="423" y="1333"/>
                  </a:lnTo>
                  <a:lnTo>
                    <a:pt x="553" y="1398"/>
                  </a:lnTo>
                  <a:lnTo>
                    <a:pt x="846" y="1398"/>
                  </a:lnTo>
                  <a:lnTo>
                    <a:pt x="976" y="1333"/>
                  </a:lnTo>
                  <a:lnTo>
                    <a:pt x="1105" y="1300"/>
                  </a:lnTo>
                  <a:lnTo>
                    <a:pt x="1203" y="1203"/>
                  </a:lnTo>
                  <a:lnTo>
                    <a:pt x="1300" y="1105"/>
                  </a:lnTo>
                  <a:lnTo>
                    <a:pt x="1365" y="975"/>
                  </a:lnTo>
                  <a:lnTo>
                    <a:pt x="1398" y="845"/>
                  </a:lnTo>
                  <a:lnTo>
                    <a:pt x="1398" y="715"/>
                  </a:lnTo>
                  <a:lnTo>
                    <a:pt x="1398" y="553"/>
                  </a:lnTo>
                  <a:lnTo>
                    <a:pt x="1365" y="423"/>
                  </a:lnTo>
                  <a:lnTo>
                    <a:pt x="1300" y="325"/>
                  </a:lnTo>
                  <a:lnTo>
                    <a:pt x="1203" y="195"/>
                  </a:lnTo>
                  <a:lnTo>
                    <a:pt x="1105" y="130"/>
                  </a:lnTo>
                  <a:lnTo>
                    <a:pt x="976" y="66"/>
                  </a:lnTo>
                  <a:lnTo>
                    <a:pt x="846" y="33"/>
                  </a:lnTo>
                  <a:lnTo>
                    <a:pt x="716"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flipH="1">
              <a:off x="8546349" y="1888102"/>
              <a:ext cx="45016" cy="45016"/>
            </a:xfrm>
            <a:custGeom>
              <a:avLst/>
              <a:gdLst/>
              <a:ahLst/>
              <a:cxnLst/>
              <a:rect l="l" t="t" r="r" b="b"/>
              <a:pathLst>
                <a:path w="1398" h="1398" extrusionOk="0">
                  <a:moveTo>
                    <a:pt x="683" y="1"/>
                  </a:moveTo>
                  <a:lnTo>
                    <a:pt x="553" y="33"/>
                  </a:lnTo>
                  <a:lnTo>
                    <a:pt x="423" y="66"/>
                  </a:lnTo>
                  <a:lnTo>
                    <a:pt x="293" y="130"/>
                  </a:lnTo>
                  <a:lnTo>
                    <a:pt x="196" y="195"/>
                  </a:lnTo>
                  <a:lnTo>
                    <a:pt x="98" y="325"/>
                  </a:lnTo>
                  <a:lnTo>
                    <a:pt x="33" y="423"/>
                  </a:lnTo>
                  <a:lnTo>
                    <a:pt x="1" y="553"/>
                  </a:lnTo>
                  <a:lnTo>
                    <a:pt x="1" y="715"/>
                  </a:lnTo>
                  <a:lnTo>
                    <a:pt x="1" y="845"/>
                  </a:lnTo>
                  <a:lnTo>
                    <a:pt x="33" y="975"/>
                  </a:lnTo>
                  <a:lnTo>
                    <a:pt x="98" y="1105"/>
                  </a:lnTo>
                  <a:lnTo>
                    <a:pt x="196" y="1203"/>
                  </a:lnTo>
                  <a:lnTo>
                    <a:pt x="293" y="1300"/>
                  </a:lnTo>
                  <a:lnTo>
                    <a:pt x="423" y="1333"/>
                  </a:lnTo>
                  <a:lnTo>
                    <a:pt x="553" y="1398"/>
                  </a:lnTo>
                  <a:lnTo>
                    <a:pt x="845" y="1398"/>
                  </a:lnTo>
                  <a:lnTo>
                    <a:pt x="975" y="1333"/>
                  </a:lnTo>
                  <a:lnTo>
                    <a:pt x="1073" y="1300"/>
                  </a:lnTo>
                  <a:lnTo>
                    <a:pt x="1170" y="1203"/>
                  </a:lnTo>
                  <a:lnTo>
                    <a:pt x="1268" y="1105"/>
                  </a:lnTo>
                  <a:lnTo>
                    <a:pt x="1333" y="975"/>
                  </a:lnTo>
                  <a:lnTo>
                    <a:pt x="1365" y="845"/>
                  </a:lnTo>
                  <a:lnTo>
                    <a:pt x="1398" y="715"/>
                  </a:lnTo>
                  <a:lnTo>
                    <a:pt x="1365" y="553"/>
                  </a:lnTo>
                  <a:lnTo>
                    <a:pt x="1333" y="423"/>
                  </a:lnTo>
                  <a:lnTo>
                    <a:pt x="1268" y="325"/>
                  </a:lnTo>
                  <a:lnTo>
                    <a:pt x="1170" y="195"/>
                  </a:lnTo>
                  <a:lnTo>
                    <a:pt x="1073" y="130"/>
                  </a:lnTo>
                  <a:lnTo>
                    <a:pt x="975" y="66"/>
                  </a:lnTo>
                  <a:lnTo>
                    <a:pt x="845" y="33"/>
                  </a:lnTo>
                  <a:lnTo>
                    <a:pt x="683"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flipH="1">
              <a:off x="9005617" y="1985410"/>
              <a:ext cx="45016" cy="45016"/>
            </a:xfrm>
            <a:custGeom>
              <a:avLst/>
              <a:gdLst/>
              <a:ahLst/>
              <a:cxnLst/>
              <a:rect l="l" t="t" r="r" b="b"/>
              <a:pathLst>
                <a:path w="1398" h="1398" extrusionOk="0">
                  <a:moveTo>
                    <a:pt x="715" y="0"/>
                  </a:moveTo>
                  <a:lnTo>
                    <a:pt x="585" y="33"/>
                  </a:lnTo>
                  <a:lnTo>
                    <a:pt x="455" y="65"/>
                  </a:lnTo>
                  <a:lnTo>
                    <a:pt x="325" y="130"/>
                  </a:lnTo>
                  <a:lnTo>
                    <a:pt x="228" y="195"/>
                  </a:lnTo>
                  <a:lnTo>
                    <a:pt x="131" y="325"/>
                  </a:lnTo>
                  <a:lnTo>
                    <a:pt x="66" y="422"/>
                  </a:lnTo>
                  <a:lnTo>
                    <a:pt x="33" y="552"/>
                  </a:lnTo>
                  <a:lnTo>
                    <a:pt x="1" y="715"/>
                  </a:lnTo>
                  <a:lnTo>
                    <a:pt x="33" y="845"/>
                  </a:lnTo>
                  <a:lnTo>
                    <a:pt x="66" y="975"/>
                  </a:lnTo>
                  <a:lnTo>
                    <a:pt x="131" y="1105"/>
                  </a:lnTo>
                  <a:lnTo>
                    <a:pt x="228" y="1202"/>
                  </a:lnTo>
                  <a:lnTo>
                    <a:pt x="325" y="1300"/>
                  </a:lnTo>
                  <a:lnTo>
                    <a:pt x="455" y="1332"/>
                  </a:lnTo>
                  <a:lnTo>
                    <a:pt x="585" y="1397"/>
                  </a:lnTo>
                  <a:lnTo>
                    <a:pt x="845" y="1397"/>
                  </a:lnTo>
                  <a:lnTo>
                    <a:pt x="975" y="1332"/>
                  </a:lnTo>
                  <a:lnTo>
                    <a:pt x="1105" y="1300"/>
                  </a:lnTo>
                  <a:lnTo>
                    <a:pt x="1203" y="1202"/>
                  </a:lnTo>
                  <a:lnTo>
                    <a:pt x="1300" y="1105"/>
                  </a:lnTo>
                  <a:lnTo>
                    <a:pt x="1365" y="975"/>
                  </a:lnTo>
                  <a:lnTo>
                    <a:pt x="1398" y="845"/>
                  </a:lnTo>
                  <a:lnTo>
                    <a:pt x="1398" y="715"/>
                  </a:lnTo>
                  <a:lnTo>
                    <a:pt x="1398" y="552"/>
                  </a:lnTo>
                  <a:lnTo>
                    <a:pt x="1365" y="422"/>
                  </a:lnTo>
                  <a:lnTo>
                    <a:pt x="1300" y="325"/>
                  </a:lnTo>
                  <a:lnTo>
                    <a:pt x="1203" y="195"/>
                  </a:lnTo>
                  <a:lnTo>
                    <a:pt x="1105" y="130"/>
                  </a:lnTo>
                  <a:lnTo>
                    <a:pt x="975" y="65"/>
                  </a:lnTo>
                  <a:lnTo>
                    <a:pt x="845" y="33"/>
                  </a:lnTo>
                  <a:lnTo>
                    <a:pt x="715" y="0"/>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flipH="1">
              <a:off x="8890534" y="1985410"/>
              <a:ext cx="45016" cy="45016"/>
            </a:xfrm>
            <a:custGeom>
              <a:avLst/>
              <a:gdLst/>
              <a:ahLst/>
              <a:cxnLst/>
              <a:rect l="l" t="t" r="r" b="b"/>
              <a:pathLst>
                <a:path w="1398" h="1398" extrusionOk="0">
                  <a:moveTo>
                    <a:pt x="715" y="0"/>
                  </a:moveTo>
                  <a:lnTo>
                    <a:pt x="553" y="33"/>
                  </a:lnTo>
                  <a:lnTo>
                    <a:pt x="423" y="65"/>
                  </a:lnTo>
                  <a:lnTo>
                    <a:pt x="325" y="130"/>
                  </a:lnTo>
                  <a:lnTo>
                    <a:pt x="195" y="195"/>
                  </a:lnTo>
                  <a:lnTo>
                    <a:pt x="130" y="325"/>
                  </a:lnTo>
                  <a:lnTo>
                    <a:pt x="65" y="422"/>
                  </a:lnTo>
                  <a:lnTo>
                    <a:pt x="1" y="552"/>
                  </a:lnTo>
                  <a:lnTo>
                    <a:pt x="1" y="715"/>
                  </a:lnTo>
                  <a:lnTo>
                    <a:pt x="1" y="845"/>
                  </a:lnTo>
                  <a:lnTo>
                    <a:pt x="65" y="975"/>
                  </a:lnTo>
                  <a:lnTo>
                    <a:pt x="130" y="1105"/>
                  </a:lnTo>
                  <a:lnTo>
                    <a:pt x="195" y="1202"/>
                  </a:lnTo>
                  <a:lnTo>
                    <a:pt x="325" y="1300"/>
                  </a:lnTo>
                  <a:lnTo>
                    <a:pt x="423" y="1332"/>
                  </a:lnTo>
                  <a:lnTo>
                    <a:pt x="553" y="1397"/>
                  </a:lnTo>
                  <a:lnTo>
                    <a:pt x="845" y="1397"/>
                  </a:lnTo>
                  <a:lnTo>
                    <a:pt x="975" y="1332"/>
                  </a:lnTo>
                  <a:lnTo>
                    <a:pt x="1105" y="1300"/>
                  </a:lnTo>
                  <a:lnTo>
                    <a:pt x="1203" y="1202"/>
                  </a:lnTo>
                  <a:lnTo>
                    <a:pt x="1268" y="1105"/>
                  </a:lnTo>
                  <a:lnTo>
                    <a:pt x="1333" y="975"/>
                  </a:lnTo>
                  <a:lnTo>
                    <a:pt x="1398" y="845"/>
                  </a:lnTo>
                  <a:lnTo>
                    <a:pt x="1398" y="715"/>
                  </a:lnTo>
                  <a:lnTo>
                    <a:pt x="1398" y="552"/>
                  </a:lnTo>
                  <a:lnTo>
                    <a:pt x="1333" y="422"/>
                  </a:lnTo>
                  <a:lnTo>
                    <a:pt x="1268" y="325"/>
                  </a:lnTo>
                  <a:lnTo>
                    <a:pt x="1203" y="195"/>
                  </a:lnTo>
                  <a:lnTo>
                    <a:pt x="1105" y="130"/>
                  </a:lnTo>
                  <a:lnTo>
                    <a:pt x="975" y="65"/>
                  </a:lnTo>
                  <a:lnTo>
                    <a:pt x="845" y="33"/>
                  </a:lnTo>
                  <a:lnTo>
                    <a:pt x="715" y="0"/>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flipH="1">
              <a:off x="8775452" y="1985410"/>
              <a:ext cx="45016" cy="45016"/>
            </a:xfrm>
            <a:custGeom>
              <a:avLst/>
              <a:gdLst/>
              <a:ahLst/>
              <a:cxnLst/>
              <a:rect l="l" t="t" r="r" b="b"/>
              <a:pathLst>
                <a:path w="1398" h="1398" extrusionOk="0">
                  <a:moveTo>
                    <a:pt x="683" y="0"/>
                  </a:moveTo>
                  <a:lnTo>
                    <a:pt x="553" y="33"/>
                  </a:lnTo>
                  <a:lnTo>
                    <a:pt x="423" y="65"/>
                  </a:lnTo>
                  <a:lnTo>
                    <a:pt x="293" y="130"/>
                  </a:lnTo>
                  <a:lnTo>
                    <a:pt x="195" y="195"/>
                  </a:lnTo>
                  <a:lnTo>
                    <a:pt x="98" y="325"/>
                  </a:lnTo>
                  <a:lnTo>
                    <a:pt x="33" y="422"/>
                  </a:lnTo>
                  <a:lnTo>
                    <a:pt x="0" y="552"/>
                  </a:lnTo>
                  <a:lnTo>
                    <a:pt x="0" y="715"/>
                  </a:lnTo>
                  <a:lnTo>
                    <a:pt x="0" y="845"/>
                  </a:lnTo>
                  <a:lnTo>
                    <a:pt x="33" y="975"/>
                  </a:lnTo>
                  <a:lnTo>
                    <a:pt x="98" y="1105"/>
                  </a:lnTo>
                  <a:lnTo>
                    <a:pt x="195" y="1202"/>
                  </a:lnTo>
                  <a:lnTo>
                    <a:pt x="293" y="1300"/>
                  </a:lnTo>
                  <a:lnTo>
                    <a:pt x="423" y="1332"/>
                  </a:lnTo>
                  <a:lnTo>
                    <a:pt x="553" y="1397"/>
                  </a:lnTo>
                  <a:lnTo>
                    <a:pt x="813" y="1397"/>
                  </a:lnTo>
                  <a:lnTo>
                    <a:pt x="943" y="1332"/>
                  </a:lnTo>
                  <a:lnTo>
                    <a:pt x="1073" y="1300"/>
                  </a:lnTo>
                  <a:lnTo>
                    <a:pt x="1170" y="1202"/>
                  </a:lnTo>
                  <a:lnTo>
                    <a:pt x="1268" y="1105"/>
                  </a:lnTo>
                  <a:lnTo>
                    <a:pt x="1333" y="975"/>
                  </a:lnTo>
                  <a:lnTo>
                    <a:pt x="1365" y="845"/>
                  </a:lnTo>
                  <a:lnTo>
                    <a:pt x="1397" y="715"/>
                  </a:lnTo>
                  <a:lnTo>
                    <a:pt x="1365" y="552"/>
                  </a:lnTo>
                  <a:lnTo>
                    <a:pt x="1333" y="422"/>
                  </a:lnTo>
                  <a:lnTo>
                    <a:pt x="1268" y="325"/>
                  </a:lnTo>
                  <a:lnTo>
                    <a:pt x="1170" y="195"/>
                  </a:lnTo>
                  <a:lnTo>
                    <a:pt x="1073" y="130"/>
                  </a:lnTo>
                  <a:lnTo>
                    <a:pt x="943" y="65"/>
                  </a:lnTo>
                  <a:lnTo>
                    <a:pt x="813" y="33"/>
                  </a:lnTo>
                  <a:lnTo>
                    <a:pt x="683" y="0"/>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flipH="1">
              <a:off x="8661431" y="1985410"/>
              <a:ext cx="45016" cy="45016"/>
            </a:xfrm>
            <a:custGeom>
              <a:avLst/>
              <a:gdLst/>
              <a:ahLst/>
              <a:cxnLst/>
              <a:rect l="l" t="t" r="r" b="b"/>
              <a:pathLst>
                <a:path w="1398" h="1398" extrusionOk="0">
                  <a:moveTo>
                    <a:pt x="716" y="0"/>
                  </a:moveTo>
                  <a:lnTo>
                    <a:pt x="553" y="33"/>
                  </a:lnTo>
                  <a:lnTo>
                    <a:pt x="423" y="65"/>
                  </a:lnTo>
                  <a:lnTo>
                    <a:pt x="326" y="130"/>
                  </a:lnTo>
                  <a:lnTo>
                    <a:pt x="196" y="195"/>
                  </a:lnTo>
                  <a:lnTo>
                    <a:pt x="131" y="325"/>
                  </a:lnTo>
                  <a:lnTo>
                    <a:pt x="66" y="422"/>
                  </a:lnTo>
                  <a:lnTo>
                    <a:pt x="33" y="552"/>
                  </a:lnTo>
                  <a:lnTo>
                    <a:pt x="1" y="715"/>
                  </a:lnTo>
                  <a:lnTo>
                    <a:pt x="33" y="845"/>
                  </a:lnTo>
                  <a:lnTo>
                    <a:pt x="66" y="975"/>
                  </a:lnTo>
                  <a:lnTo>
                    <a:pt x="131" y="1105"/>
                  </a:lnTo>
                  <a:lnTo>
                    <a:pt x="196" y="1202"/>
                  </a:lnTo>
                  <a:lnTo>
                    <a:pt x="326" y="1300"/>
                  </a:lnTo>
                  <a:lnTo>
                    <a:pt x="423" y="1332"/>
                  </a:lnTo>
                  <a:lnTo>
                    <a:pt x="553" y="1397"/>
                  </a:lnTo>
                  <a:lnTo>
                    <a:pt x="846" y="1397"/>
                  </a:lnTo>
                  <a:lnTo>
                    <a:pt x="976" y="1332"/>
                  </a:lnTo>
                  <a:lnTo>
                    <a:pt x="1105" y="1300"/>
                  </a:lnTo>
                  <a:lnTo>
                    <a:pt x="1203" y="1202"/>
                  </a:lnTo>
                  <a:lnTo>
                    <a:pt x="1300" y="1105"/>
                  </a:lnTo>
                  <a:lnTo>
                    <a:pt x="1365" y="975"/>
                  </a:lnTo>
                  <a:lnTo>
                    <a:pt x="1398" y="845"/>
                  </a:lnTo>
                  <a:lnTo>
                    <a:pt x="1398" y="715"/>
                  </a:lnTo>
                  <a:lnTo>
                    <a:pt x="1398" y="552"/>
                  </a:lnTo>
                  <a:lnTo>
                    <a:pt x="1365" y="422"/>
                  </a:lnTo>
                  <a:lnTo>
                    <a:pt x="1300" y="325"/>
                  </a:lnTo>
                  <a:lnTo>
                    <a:pt x="1203" y="195"/>
                  </a:lnTo>
                  <a:lnTo>
                    <a:pt x="1105" y="130"/>
                  </a:lnTo>
                  <a:lnTo>
                    <a:pt x="976" y="65"/>
                  </a:lnTo>
                  <a:lnTo>
                    <a:pt x="846" y="33"/>
                  </a:lnTo>
                  <a:lnTo>
                    <a:pt x="716" y="0"/>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flipH="1">
              <a:off x="8546349" y="1985410"/>
              <a:ext cx="45016" cy="45016"/>
            </a:xfrm>
            <a:custGeom>
              <a:avLst/>
              <a:gdLst/>
              <a:ahLst/>
              <a:cxnLst/>
              <a:rect l="l" t="t" r="r" b="b"/>
              <a:pathLst>
                <a:path w="1398" h="1398" extrusionOk="0">
                  <a:moveTo>
                    <a:pt x="683" y="0"/>
                  </a:moveTo>
                  <a:lnTo>
                    <a:pt x="553" y="33"/>
                  </a:lnTo>
                  <a:lnTo>
                    <a:pt x="423" y="65"/>
                  </a:lnTo>
                  <a:lnTo>
                    <a:pt x="293" y="130"/>
                  </a:lnTo>
                  <a:lnTo>
                    <a:pt x="196" y="195"/>
                  </a:lnTo>
                  <a:lnTo>
                    <a:pt x="98" y="325"/>
                  </a:lnTo>
                  <a:lnTo>
                    <a:pt x="33" y="422"/>
                  </a:lnTo>
                  <a:lnTo>
                    <a:pt x="1" y="552"/>
                  </a:lnTo>
                  <a:lnTo>
                    <a:pt x="1" y="715"/>
                  </a:lnTo>
                  <a:lnTo>
                    <a:pt x="1" y="845"/>
                  </a:lnTo>
                  <a:lnTo>
                    <a:pt x="33" y="975"/>
                  </a:lnTo>
                  <a:lnTo>
                    <a:pt x="98" y="1105"/>
                  </a:lnTo>
                  <a:lnTo>
                    <a:pt x="196" y="1202"/>
                  </a:lnTo>
                  <a:lnTo>
                    <a:pt x="293" y="1300"/>
                  </a:lnTo>
                  <a:lnTo>
                    <a:pt x="423" y="1332"/>
                  </a:lnTo>
                  <a:lnTo>
                    <a:pt x="553" y="1397"/>
                  </a:lnTo>
                  <a:lnTo>
                    <a:pt x="845" y="1397"/>
                  </a:lnTo>
                  <a:lnTo>
                    <a:pt x="975" y="1332"/>
                  </a:lnTo>
                  <a:lnTo>
                    <a:pt x="1073" y="1300"/>
                  </a:lnTo>
                  <a:lnTo>
                    <a:pt x="1170" y="1202"/>
                  </a:lnTo>
                  <a:lnTo>
                    <a:pt x="1268" y="1105"/>
                  </a:lnTo>
                  <a:lnTo>
                    <a:pt x="1333" y="975"/>
                  </a:lnTo>
                  <a:lnTo>
                    <a:pt x="1365" y="845"/>
                  </a:lnTo>
                  <a:lnTo>
                    <a:pt x="1398" y="715"/>
                  </a:lnTo>
                  <a:lnTo>
                    <a:pt x="1365" y="552"/>
                  </a:lnTo>
                  <a:lnTo>
                    <a:pt x="1333" y="422"/>
                  </a:lnTo>
                  <a:lnTo>
                    <a:pt x="1268" y="325"/>
                  </a:lnTo>
                  <a:lnTo>
                    <a:pt x="1170" y="195"/>
                  </a:lnTo>
                  <a:lnTo>
                    <a:pt x="1073" y="130"/>
                  </a:lnTo>
                  <a:lnTo>
                    <a:pt x="975" y="65"/>
                  </a:lnTo>
                  <a:lnTo>
                    <a:pt x="845" y="33"/>
                  </a:lnTo>
                  <a:lnTo>
                    <a:pt x="683" y="0"/>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flipH="1">
              <a:off x="9005617" y="2082687"/>
              <a:ext cx="45016" cy="45016"/>
            </a:xfrm>
            <a:custGeom>
              <a:avLst/>
              <a:gdLst/>
              <a:ahLst/>
              <a:cxnLst/>
              <a:rect l="l" t="t" r="r" b="b"/>
              <a:pathLst>
                <a:path w="1398" h="1398" extrusionOk="0">
                  <a:moveTo>
                    <a:pt x="715" y="1"/>
                  </a:moveTo>
                  <a:lnTo>
                    <a:pt x="585" y="33"/>
                  </a:lnTo>
                  <a:lnTo>
                    <a:pt x="455" y="66"/>
                  </a:lnTo>
                  <a:lnTo>
                    <a:pt x="325" y="131"/>
                  </a:lnTo>
                  <a:lnTo>
                    <a:pt x="228" y="196"/>
                  </a:lnTo>
                  <a:lnTo>
                    <a:pt x="131" y="326"/>
                  </a:lnTo>
                  <a:lnTo>
                    <a:pt x="66" y="423"/>
                  </a:lnTo>
                  <a:lnTo>
                    <a:pt x="33" y="553"/>
                  </a:lnTo>
                  <a:lnTo>
                    <a:pt x="1" y="715"/>
                  </a:lnTo>
                  <a:lnTo>
                    <a:pt x="33" y="845"/>
                  </a:lnTo>
                  <a:lnTo>
                    <a:pt x="66" y="975"/>
                  </a:lnTo>
                  <a:lnTo>
                    <a:pt x="131" y="1105"/>
                  </a:lnTo>
                  <a:lnTo>
                    <a:pt x="228" y="1203"/>
                  </a:lnTo>
                  <a:lnTo>
                    <a:pt x="325" y="1268"/>
                  </a:lnTo>
                  <a:lnTo>
                    <a:pt x="455" y="1333"/>
                  </a:lnTo>
                  <a:lnTo>
                    <a:pt x="585" y="1398"/>
                  </a:lnTo>
                  <a:lnTo>
                    <a:pt x="845" y="1398"/>
                  </a:lnTo>
                  <a:lnTo>
                    <a:pt x="975" y="1333"/>
                  </a:lnTo>
                  <a:lnTo>
                    <a:pt x="1105" y="1268"/>
                  </a:lnTo>
                  <a:lnTo>
                    <a:pt x="1203" y="1203"/>
                  </a:lnTo>
                  <a:lnTo>
                    <a:pt x="1300" y="1105"/>
                  </a:lnTo>
                  <a:lnTo>
                    <a:pt x="1365" y="975"/>
                  </a:lnTo>
                  <a:lnTo>
                    <a:pt x="1398" y="845"/>
                  </a:lnTo>
                  <a:lnTo>
                    <a:pt x="1398" y="715"/>
                  </a:lnTo>
                  <a:lnTo>
                    <a:pt x="1398" y="553"/>
                  </a:lnTo>
                  <a:lnTo>
                    <a:pt x="1365" y="423"/>
                  </a:lnTo>
                  <a:lnTo>
                    <a:pt x="1300" y="326"/>
                  </a:lnTo>
                  <a:lnTo>
                    <a:pt x="1203" y="196"/>
                  </a:lnTo>
                  <a:lnTo>
                    <a:pt x="1105" y="131"/>
                  </a:lnTo>
                  <a:lnTo>
                    <a:pt x="975" y="66"/>
                  </a:lnTo>
                  <a:lnTo>
                    <a:pt x="845" y="33"/>
                  </a:lnTo>
                  <a:lnTo>
                    <a:pt x="715"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flipH="1">
              <a:off x="8890534" y="2082687"/>
              <a:ext cx="45016" cy="45016"/>
            </a:xfrm>
            <a:custGeom>
              <a:avLst/>
              <a:gdLst/>
              <a:ahLst/>
              <a:cxnLst/>
              <a:rect l="l" t="t" r="r" b="b"/>
              <a:pathLst>
                <a:path w="1398" h="1398" extrusionOk="0">
                  <a:moveTo>
                    <a:pt x="715" y="1"/>
                  </a:moveTo>
                  <a:lnTo>
                    <a:pt x="553" y="33"/>
                  </a:lnTo>
                  <a:lnTo>
                    <a:pt x="423" y="66"/>
                  </a:lnTo>
                  <a:lnTo>
                    <a:pt x="325" y="131"/>
                  </a:lnTo>
                  <a:lnTo>
                    <a:pt x="195" y="196"/>
                  </a:lnTo>
                  <a:lnTo>
                    <a:pt x="130" y="326"/>
                  </a:lnTo>
                  <a:lnTo>
                    <a:pt x="65" y="423"/>
                  </a:lnTo>
                  <a:lnTo>
                    <a:pt x="1" y="553"/>
                  </a:lnTo>
                  <a:lnTo>
                    <a:pt x="1" y="715"/>
                  </a:lnTo>
                  <a:lnTo>
                    <a:pt x="1" y="845"/>
                  </a:lnTo>
                  <a:lnTo>
                    <a:pt x="65" y="975"/>
                  </a:lnTo>
                  <a:lnTo>
                    <a:pt x="130" y="1105"/>
                  </a:lnTo>
                  <a:lnTo>
                    <a:pt x="195" y="1203"/>
                  </a:lnTo>
                  <a:lnTo>
                    <a:pt x="325" y="1268"/>
                  </a:lnTo>
                  <a:lnTo>
                    <a:pt x="423" y="1333"/>
                  </a:lnTo>
                  <a:lnTo>
                    <a:pt x="553" y="1398"/>
                  </a:lnTo>
                  <a:lnTo>
                    <a:pt x="845" y="1398"/>
                  </a:lnTo>
                  <a:lnTo>
                    <a:pt x="975" y="1333"/>
                  </a:lnTo>
                  <a:lnTo>
                    <a:pt x="1105" y="1268"/>
                  </a:lnTo>
                  <a:lnTo>
                    <a:pt x="1203" y="1203"/>
                  </a:lnTo>
                  <a:lnTo>
                    <a:pt x="1268" y="1105"/>
                  </a:lnTo>
                  <a:lnTo>
                    <a:pt x="1333" y="975"/>
                  </a:lnTo>
                  <a:lnTo>
                    <a:pt x="1398" y="845"/>
                  </a:lnTo>
                  <a:lnTo>
                    <a:pt x="1398" y="715"/>
                  </a:lnTo>
                  <a:lnTo>
                    <a:pt x="1398" y="553"/>
                  </a:lnTo>
                  <a:lnTo>
                    <a:pt x="1333" y="423"/>
                  </a:lnTo>
                  <a:lnTo>
                    <a:pt x="1268" y="326"/>
                  </a:lnTo>
                  <a:lnTo>
                    <a:pt x="1203" y="196"/>
                  </a:lnTo>
                  <a:lnTo>
                    <a:pt x="1105" y="131"/>
                  </a:lnTo>
                  <a:lnTo>
                    <a:pt x="975" y="66"/>
                  </a:lnTo>
                  <a:lnTo>
                    <a:pt x="845" y="33"/>
                  </a:lnTo>
                  <a:lnTo>
                    <a:pt x="715"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flipH="1">
              <a:off x="8775452" y="2082687"/>
              <a:ext cx="45016" cy="45016"/>
            </a:xfrm>
            <a:custGeom>
              <a:avLst/>
              <a:gdLst/>
              <a:ahLst/>
              <a:cxnLst/>
              <a:rect l="l" t="t" r="r" b="b"/>
              <a:pathLst>
                <a:path w="1398" h="1398" extrusionOk="0">
                  <a:moveTo>
                    <a:pt x="683" y="1"/>
                  </a:moveTo>
                  <a:lnTo>
                    <a:pt x="553" y="33"/>
                  </a:lnTo>
                  <a:lnTo>
                    <a:pt x="423" y="66"/>
                  </a:lnTo>
                  <a:lnTo>
                    <a:pt x="293" y="131"/>
                  </a:lnTo>
                  <a:lnTo>
                    <a:pt x="195" y="196"/>
                  </a:lnTo>
                  <a:lnTo>
                    <a:pt x="98" y="326"/>
                  </a:lnTo>
                  <a:lnTo>
                    <a:pt x="33" y="423"/>
                  </a:lnTo>
                  <a:lnTo>
                    <a:pt x="0" y="553"/>
                  </a:lnTo>
                  <a:lnTo>
                    <a:pt x="0" y="715"/>
                  </a:lnTo>
                  <a:lnTo>
                    <a:pt x="0" y="845"/>
                  </a:lnTo>
                  <a:lnTo>
                    <a:pt x="33" y="975"/>
                  </a:lnTo>
                  <a:lnTo>
                    <a:pt x="98" y="1105"/>
                  </a:lnTo>
                  <a:lnTo>
                    <a:pt x="195" y="1203"/>
                  </a:lnTo>
                  <a:lnTo>
                    <a:pt x="293" y="1268"/>
                  </a:lnTo>
                  <a:lnTo>
                    <a:pt x="423" y="1333"/>
                  </a:lnTo>
                  <a:lnTo>
                    <a:pt x="553" y="1398"/>
                  </a:lnTo>
                  <a:lnTo>
                    <a:pt x="813" y="1398"/>
                  </a:lnTo>
                  <a:lnTo>
                    <a:pt x="943" y="1333"/>
                  </a:lnTo>
                  <a:lnTo>
                    <a:pt x="1073" y="1268"/>
                  </a:lnTo>
                  <a:lnTo>
                    <a:pt x="1170" y="1203"/>
                  </a:lnTo>
                  <a:lnTo>
                    <a:pt x="1268" y="1105"/>
                  </a:lnTo>
                  <a:lnTo>
                    <a:pt x="1333" y="975"/>
                  </a:lnTo>
                  <a:lnTo>
                    <a:pt x="1365" y="845"/>
                  </a:lnTo>
                  <a:lnTo>
                    <a:pt x="1397" y="715"/>
                  </a:lnTo>
                  <a:lnTo>
                    <a:pt x="1365" y="553"/>
                  </a:lnTo>
                  <a:lnTo>
                    <a:pt x="1333" y="423"/>
                  </a:lnTo>
                  <a:lnTo>
                    <a:pt x="1268" y="326"/>
                  </a:lnTo>
                  <a:lnTo>
                    <a:pt x="1170" y="196"/>
                  </a:lnTo>
                  <a:lnTo>
                    <a:pt x="1073" y="131"/>
                  </a:lnTo>
                  <a:lnTo>
                    <a:pt x="943" y="66"/>
                  </a:lnTo>
                  <a:lnTo>
                    <a:pt x="813" y="33"/>
                  </a:lnTo>
                  <a:lnTo>
                    <a:pt x="683"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flipH="1">
              <a:off x="8661431" y="2082687"/>
              <a:ext cx="45016" cy="45016"/>
            </a:xfrm>
            <a:custGeom>
              <a:avLst/>
              <a:gdLst/>
              <a:ahLst/>
              <a:cxnLst/>
              <a:rect l="l" t="t" r="r" b="b"/>
              <a:pathLst>
                <a:path w="1398" h="1398" extrusionOk="0">
                  <a:moveTo>
                    <a:pt x="716" y="1"/>
                  </a:moveTo>
                  <a:lnTo>
                    <a:pt x="553" y="33"/>
                  </a:lnTo>
                  <a:lnTo>
                    <a:pt x="423" y="66"/>
                  </a:lnTo>
                  <a:lnTo>
                    <a:pt x="326" y="131"/>
                  </a:lnTo>
                  <a:lnTo>
                    <a:pt x="196" y="196"/>
                  </a:lnTo>
                  <a:lnTo>
                    <a:pt x="131" y="326"/>
                  </a:lnTo>
                  <a:lnTo>
                    <a:pt x="66" y="423"/>
                  </a:lnTo>
                  <a:lnTo>
                    <a:pt x="33" y="553"/>
                  </a:lnTo>
                  <a:lnTo>
                    <a:pt x="1" y="715"/>
                  </a:lnTo>
                  <a:lnTo>
                    <a:pt x="33" y="845"/>
                  </a:lnTo>
                  <a:lnTo>
                    <a:pt x="66" y="975"/>
                  </a:lnTo>
                  <a:lnTo>
                    <a:pt x="131" y="1105"/>
                  </a:lnTo>
                  <a:lnTo>
                    <a:pt x="196" y="1203"/>
                  </a:lnTo>
                  <a:lnTo>
                    <a:pt x="326" y="1268"/>
                  </a:lnTo>
                  <a:lnTo>
                    <a:pt x="423" y="1333"/>
                  </a:lnTo>
                  <a:lnTo>
                    <a:pt x="553" y="1398"/>
                  </a:lnTo>
                  <a:lnTo>
                    <a:pt x="846" y="1398"/>
                  </a:lnTo>
                  <a:lnTo>
                    <a:pt x="976" y="1333"/>
                  </a:lnTo>
                  <a:lnTo>
                    <a:pt x="1105" y="1268"/>
                  </a:lnTo>
                  <a:lnTo>
                    <a:pt x="1203" y="1203"/>
                  </a:lnTo>
                  <a:lnTo>
                    <a:pt x="1300" y="1105"/>
                  </a:lnTo>
                  <a:lnTo>
                    <a:pt x="1365" y="975"/>
                  </a:lnTo>
                  <a:lnTo>
                    <a:pt x="1398" y="845"/>
                  </a:lnTo>
                  <a:lnTo>
                    <a:pt x="1398" y="715"/>
                  </a:lnTo>
                  <a:lnTo>
                    <a:pt x="1398" y="553"/>
                  </a:lnTo>
                  <a:lnTo>
                    <a:pt x="1365" y="423"/>
                  </a:lnTo>
                  <a:lnTo>
                    <a:pt x="1300" y="326"/>
                  </a:lnTo>
                  <a:lnTo>
                    <a:pt x="1203" y="196"/>
                  </a:lnTo>
                  <a:lnTo>
                    <a:pt x="1105" y="131"/>
                  </a:lnTo>
                  <a:lnTo>
                    <a:pt x="976" y="66"/>
                  </a:lnTo>
                  <a:lnTo>
                    <a:pt x="846" y="33"/>
                  </a:lnTo>
                  <a:lnTo>
                    <a:pt x="716"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flipH="1">
              <a:off x="8546349" y="2082687"/>
              <a:ext cx="45016" cy="45016"/>
            </a:xfrm>
            <a:custGeom>
              <a:avLst/>
              <a:gdLst/>
              <a:ahLst/>
              <a:cxnLst/>
              <a:rect l="l" t="t" r="r" b="b"/>
              <a:pathLst>
                <a:path w="1398" h="1398" extrusionOk="0">
                  <a:moveTo>
                    <a:pt x="683" y="1"/>
                  </a:moveTo>
                  <a:lnTo>
                    <a:pt x="553" y="33"/>
                  </a:lnTo>
                  <a:lnTo>
                    <a:pt x="423" y="66"/>
                  </a:lnTo>
                  <a:lnTo>
                    <a:pt x="293" y="131"/>
                  </a:lnTo>
                  <a:lnTo>
                    <a:pt x="196" y="196"/>
                  </a:lnTo>
                  <a:lnTo>
                    <a:pt x="98" y="326"/>
                  </a:lnTo>
                  <a:lnTo>
                    <a:pt x="33" y="423"/>
                  </a:lnTo>
                  <a:lnTo>
                    <a:pt x="1" y="553"/>
                  </a:lnTo>
                  <a:lnTo>
                    <a:pt x="1" y="715"/>
                  </a:lnTo>
                  <a:lnTo>
                    <a:pt x="1" y="845"/>
                  </a:lnTo>
                  <a:lnTo>
                    <a:pt x="33" y="975"/>
                  </a:lnTo>
                  <a:lnTo>
                    <a:pt x="98" y="1105"/>
                  </a:lnTo>
                  <a:lnTo>
                    <a:pt x="196" y="1203"/>
                  </a:lnTo>
                  <a:lnTo>
                    <a:pt x="293" y="1268"/>
                  </a:lnTo>
                  <a:lnTo>
                    <a:pt x="423" y="1333"/>
                  </a:lnTo>
                  <a:lnTo>
                    <a:pt x="553" y="1398"/>
                  </a:lnTo>
                  <a:lnTo>
                    <a:pt x="845" y="1398"/>
                  </a:lnTo>
                  <a:lnTo>
                    <a:pt x="975" y="1333"/>
                  </a:lnTo>
                  <a:lnTo>
                    <a:pt x="1073" y="1268"/>
                  </a:lnTo>
                  <a:lnTo>
                    <a:pt x="1170" y="1203"/>
                  </a:lnTo>
                  <a:lnTo>
                    <a:pt x="1268" y="1105"/>
                  </a:lnTo>
                  <a:lnTo>
                    <a:pt x="1333" y="975"/>
                  </a:lnTo>
                  <a:lnTo>
                    <a:pt x="1365" y="845"/>
                  </a:lnTo>
                  <a:lnTo>
                    <a:pt x="1398" y="715"/>
                  </a:lnTo>
                  <a:lnTo>
                    <a:pt x="1365" y="553"/>
                  </a:lnTo>
                  <a:lnTo>
                    <a:pt x="1333" y="423"/>
                  </a:lnTo>
                  <a:lnTo>
                    <a:pt x="1268" y="326"/>
                  </a:lnTo>
                  <a:lnTo>
                    <a:pt x="1170" y="196"/>
                  </a:lnTo>
                  <a:lnTo>
                    <a:pt x="1073" y="131"/>
                  </a:lnTo>
                  <a:lnTo>
                    <a:pt x="975" y="66"/>
                  </a:lnTo>
                  <a:lnTo>
                    <a:pt x="845" y="33"/>
                  </a:lnTo>
                  <a:lnTo>
                    <a:pt x="683"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flipH="1">
              <a:off x="1502665" y="4708045"/>
              <a:ext cx="45016" cy="45016"/>
            </a:xfrm>
            <a:custGeom>
              <a:avLst/>
              <a:gdLst/>
              <a:ahLst/>
              <a:cxnLst/>
              <a:rect l="l" t="t" r="r" b="b"/>
              <a:pathLst>
                <a:path w="1398" h="1398" extrusionOk="0">
                  <a:moveTo>
                    <a:pt x="552" y="0"/>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2"/>
                  </a:lnTo>
                  <a:lnTo>
                    <a:pt x="552" y="1365"/>
                  </a:lnTo>
                  <a:lnTo>
                    <a:pt x="715" y="1397"/>
                  </a:lnTo>
                  <a:lnTo>
                    <a:pt x="845" y="1365"/>
                  </a:lnTo>
                  <a:lnTo>
                    <a:pt x="975" y="1332"/>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flipH="1">
              <a:off x="1387582" y="4708045"/>
              <a:ext cx="45016" cy="45016"/>
            </a:xfrm>
            <a:custGeom>
              <a:avLst/>
              <a:gdLst/>
              <a:ahLst/>
              <a:cxnLst/>
              <a:rect l="l" t="t" r="r" b="b"/>
              <a:pathLst>
                <a:path w="1398" h="1398" extrusionOk="0">
                  <a:moveTo>
                    <a:pt x="552" y="0"/>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2"/>
                  </a:lnTo>
                  <a:lnTo>
                    <a:pt x="552" y="1365"/>
                  </a:lnTo>
                  <a:lnTo>
                    <a:pt x="682" y="1397"/>
                  </a:lnTo>
                  <a:lnTo>
                    <a:pt x="845" y="1365"/>
                  </a:lnTo>
                  <a:lnTo>
                    <a:pt x="975"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flipH="1">
              <a:off x="1273562" y="4708045"/>
              <a:ext cx="45016" cy="45016"/>
            </a:xfrm>
            <a:custGeom>
              <a:avLst/>
              <a:gdLst/>
              <a:ahLst/>
              <a:cxnLst/>
              <a:rect l="l" t="t" r="r" b="b"/>
              <a:pathLst>
                <a:path w="1398" h="1398" extrusionOk="0">
                  <a:moveTo>
                    <a:pt x="585" y="0"/>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2"/>
                  </a:lnTo>
                  <a:lnTo>
                    <a:pt x="585" y="1365"/>
                  </a:lnTo>
                  <a:lnTo>
                    <a:pt x="715" y="1397"/>
                  </a:lnTo>
                  <a:lnTo>
                    <a:pt x="845" y="1365"/>
                  </a:lnTo>
                  <a:lnTo>
                    <a:pt x="975" y="1332"/>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flipH="1">
              <a:off x="1158479" y="4708045"/>
              <a:ext cx="45016" cy="45016"/>
            </a:xfrm>
            <a:custGeom>
              <a:avLst/>
              <a:gdLst/>
              <a:ahLst/>
              <a:cxnLst/>
              <a:rect l="l" t="t" r="r" b="b"/>
              <a:pathLst>
                <a:path w="1398" h="1398" extrusionOk="0">
                  <a:moveTo>
                    <a:pt x="553" y="0"/>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2"/>
                  </a:lnTo>
                  <a:lnTo>
                    <a:pt x="553" y="1365"/>
                  </a:lnTo>
                  <a:lnTo>
                    <a:pt x="683" y="1397"/>
                  </a:lnTo>
                  <a:lnTo>
                    <a:pt x="845" y="1365"/>
                  </a:lnTo>
                  <a:lnTo>
                    <a:pt x="975" y="1332"/>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flipH="1">
              <a:off x="1043396" y="4708045"/>
              <a:ext cx="45016" cy="45016"/>
            </a:xfrm>
            <a:custGeom>
              <a:avLst/>
              <a:gdLst/>
              <a:ahLst/>
              <a:cxnLst/>
              <a:rect l="l" t="t" r="r" b="b"/>
              <a:pathLst>
                <a:path w="1398" h="1398" extrusionOk="0">
                  <a:moveTo>
                    <a:pt x="553" y="0"/>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2"/>
                  </a:lnTo>
                  <a:lnTo>
                    <a:pt x="553" y="1365"/>
                  </a:lnTo>
                  <a:lnTo>
                    <a:pt x="683" y="1397"/>
                  </a:lnTo>
                  <a:lnTo>
                    <a:pt x="812" y="1365"/>
                  </a:lnTo>
                  <a:lnTo>
                    <a:pt x="942"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flipH="1">
              <a:off x="1502665" y="4805321"/>
              <a:ext cx="45016" cy="45048"/>
            </a:xfrm>
            <a:custGeom>
              <a:avLst/>
              <a:gdLst/>
              <a:ahLst/>
              <a:cxnLst/>
              <a:rect l="l" t="t" r="r" b="b"/>
              <a:pathLst>
                <a:path w="1398" h="1399" extrusionOk="0">
                  <a:moveTo>
                    <a:pt x="552" y="1"/>
                  </a:moveTo>
                  <a:lnTo>
                    <a:pt x="422"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22" y="1333"/>
                  </a:lnTo>
                  <a:lnTo>
                    <a:pt x="552" y="1366"/>
                  </a:lnTo>
                  <a:lnTo>
                    <a:pt x="715" y="1398"/>
                  </a:lnTo>
                  <a:lnTo>
                    <a:pt x="845" y="1366"/>
                  </a:lnTo>
                  <a:lnTo>
                    <a:pt x="975" y="1333"/>
                  </a:lnTo>
                  <a:lnTo>
                    <a:pt x="1105" y="1268"/>
                  </a:lnTo>
                  <a:lnTo>
                    <a:pt x="1202" y="1171"/>
                  </a:lnTo>
                  <a:lnTo>
                    <a:pt x="1300" y="1073"/>
                  </a:lnTo>
                  <a:lnTo>
                    <a:pt x="1365" y="943"/>
                  </a:lnTo>
                  <a:lnTo>
                    <a:pt x="1397" y="813"/>
                  </a:lnTo>
                  <a:lnTo>
                    <a:pt x="1397" y="683"/>
                  </a:lnTo>
                  <a:lnTo>
                    <a:pt x="1397" y="553"/>
                  </a:lnTo>
                  <a:lnTo>
                    <a:pt x="1365" y="423"/>
                  </a:lnTo>
                  <a:lnTo>
                    <a:pt x="1300" y="293"/>
                  </a:lnTo>
                  <a:lnTo>
                    <a:pt x="1202" y="196"/>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flipH="1">
              <a:off x="1387582" y="4805321"/>
              <a:ext cx="45016" cy="45048"/>
            </a:xfrm>
            <a:custGeom>
              <a:avLst/>
              <a:gdLst/>
              <a:ahLst/>
              <a:cxnLst/>
              <a:rect l="l" t="t" r="r" b="b"/>
              <a:pathLst>
                <a:path w="1398" h="1399" extrusionOk="0">
                  <a:moveTo>
                    <a:pt x="552" y="1"/>
                  </a:moveTo>
                  <a:lnTo>
                    <a:pt x="422" y="33"/>
                  </a:lnTo>
                  <a:lnTo>
                    <a:pt x="292" y="98"/>
                  </a:lnTo>
                  <a:lnTo>
                    <a:pt x="195" y="196"/>
                  </a:lnTo>
                  <a:lnTo>
                    <a:pt x="97" y="293"/>
                  </a:lnTo>
                  <a:lnTo>
                    <a:pt x="32" y="423"/>
                  </a:lnTo>
                  <a:lnTo>
                    <a:pt x="0" y="553"/>
                  </a:lnTo>
                  <a:lnTo>
                    <a:pt x="0" y="683"/>
                  </a:lnTo>
                  <a:lnTo>
                    <a:pt x="0" y="813"/>
                  </a:lnTo>
                  <a:lnTo>
                    <a:pt x="32" y="943"/>
                  </a:lnTo>
                  <a:lnTo>
                    <a:pt x="97" y="1073"/>
                  </a:lnTo>
                  <a:lnTo>
                    <a:pt x="195" y="1171"/>
                  </a:lnTo>
                  <a:lnTo>
                    <a:pt x="292" y="1268"/>
                  </a:lnTo>
                  <a:lnTo>
                    <a:pt x="422" y="1333"/>
                  </a:lnTo>
                  <a:lnTo>
                    <a:pt x="552" y="1366"/>
                  </a:lnTo>
                  <a:lnTo>
                    <a:pt x="682" y="1398"/>
                  </a:lnTo>
                  <a:lnTo>
                    <a:pt x="845" y="1366"/>
                  </a:lnTo>
                  <a:lnTo>
                    <a:pt x="975"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flipH="1">
              <a:off x="1273562" y="4805321"/>
              <a:ext cx="45016" cy="45048"/>
            </a:xfrm>
            <a:custGeom>
              <a:avLst/>
              <a:gdLst/>
              <a:ahLst/>
              <a:cxnLst/>
              <a:rect l="l" t="t" r="r" b="b"/>
              <a:pathLst>
                <a:path w="1398" h="1399" extrusionOk="0">
                  <a:moveTo>
                    <a:pt x="585" y="1"/>
                  </a:moveTo>
                  <a:lnTo>
                    <a:pt x="455"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55" y="1333"/>
                  </a:lnTo>
                  <a:lnTo>
                    <a:pt x="585" y="1366"/>
                  </a:lnTo>
                  <a:lnTo>
                    <a:pt x="715" y="1398"/>
                  </a:lnTo>
                  <a:lnTo>
                    <a:pt x="845" y="1366"/>
                  </a:lnTo>
                  <a:lnTo>
                    <a:pt x="975" y="1333"/>
                  </a:lnTo>
                  <a:lnTo>
                    <a:pt x="1105" y="1268"/>
                  </a:lnTo>
                  <a:lnTo>
                    <a:pt x="1203" y="1171"/>
                  </a:lnTo>
                  <a:lnTo>
                    <a:pt x="1300" y="1073"/>
                  </a:lnTo>
                  <a:lnTo>
                    <a:pt x="1365" y="943"/>
                  </a:lnTo>
                  <a:lnTo>
                    <a:pt x="1397" y="813"/>
                  </a:lnTo>
                  <a:lnTo>
                    <a:pt x="1397" y="683"/>
                  </a:lnTo>
                  <a:lnTo>
                    <a:pt x="1397" y="553"/>
                  </a:lnTo>
                  <a:lnTo>
                    <a:pt x="1365" y="423"/>
                  </a:lnTo>
                  <a:lnTo>
                    <a:pt x="1300" y="293"/>
                  </a:lnTo>
                  <a:lnTo>
                    <a:pt x="1203" y="196"/>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flipH="1">
              <a:off x="1158479" y="4805321"/>
              <a:ext cx="45016" cy="45048"/>
            </a:xfrm>
            <a:custGeom>
              <a:avLst/>
              <a:gdLst/>
              <a:ahLst/>
              <a:cxnLst/>
              <a:rect l="l" t="t" r="r" b="b"/>
              <a:pathLst>
                <a:path w="1398" h="1399" extrusionOk="0">
                  <a:moveTo>
                    <a:pt x="553" y="1"/>
                  </a:moveTo>
                  <a:lnTo>
                    <a:pt x="423" y="33"/>
                  </a:lnTo>
                  <a:lnTo>
                    <a:pt x="293" y="98"/>
                  </a:lnTo>
                  <a:lnTo>
                    <a:pt x="195" y="196"/>
                  </a:lnTo>
                  <a:lnTo>
                    <a:pt x="130" y="293"/>
                  </a:lnTo>
                  <a:lnTo>
                    <a:pt x="65" y="423"/>
                  </a:lnTo>
                  <a:lnTo>
                    <a:pt x="0" y="553"/>
                  </a:lnTo>
                  <a:lnTo>
                    <a:pt x="0" y="683"/>
                  </a:lnTo>
                  <a:lnTo>
                    <a:pt x="0" y="813"/>
                  </a:lnTo>
                  <a:lnTo>
                    <a:pt x="65" y="943"/>
                  </a:lnTo>
                  <a:lnTo>
                    <a:pt x="130" y="1073"/>
                  </a:lnTo>
                  <a:lnTo>
                    <a:pt x="195" y="1171"/>
                  </a:lnTo>
                  <a:lnTo>
                    <a:pt x="293" y="1268"/>
                  </a:lnTo>
                  <a:lnTo>
                    <a:pt x="423" y="1333"/>
                  </a:lnTo>
                  <a:lnTo>
                    <a:pt x="553" y="1366"/>
                  </a:lnTo>
                  <a:lnTo>
                    <a:pt x="683" y="1398"/>
                  </a:lnTo>
                  <a:lnTo>
                    <a:pt x="845" y="1366"/>
                  </a:lnTo>
                  <a:lnTo>
                    <a:pt x="975" y="1333"/>
                  </a:lnTo>
                  <a:lnTo>
                    <a:pt x="1072" y="1268"/>
                  </a:lnTo>
                  <a:lnTo>
                    <a:pt x="1202" y="1171"/>
                  </a:lnTo>
                  <a:lnTo>
                    <a:pt x="1267" y="1073"/>
                  </a:lnTo>
                  <a:lnTo>
                    <a:pt x="1332" y="943"/>
                  </a:lnTo>
                  <a:lnTo>
                    <a:pt x="1397" y="813"/>
                  </a:lnTo>
                  <a:lnTo>
                    <a:pt x="1397" y="683"/>
                  </a:lnTo>
                  <a:lnTo>
                    <a:pt x="1397" y="553"/>
                  </a:lnTo>
                  <a:lnTo>
                    <a:pt x="1332" y="423"/>
                  </a:lnTo>
                  <a:lnTo>
                    <a:pt x="1267" y="293"/>
                  </a:lnTo>
                  <a:lnTo>
                    <a:pt x="1202" y="196"/>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flipH="1">
              <a:off x="1043396" y="4805321"/>
              <a:ext cx="45016" cy="45048"/>
            </a:xfrm>
            <a:custGeom>
              <a:avLst/>
              <a:gdLst/>
              <a:ahLst/>
              <a:cxnLst/>
              <a:rect l="l" t="t" r="r" b="b"/>
              <a:pathLst>
                <a:path w="1398" h="1399" extrusionOk="0">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1"/>
                  </a:lnTo>
                  <a:lnTo>
                    <a:pt x="293" y="1268"/>
                  </a:lnTo>
                  <a:lnTo>
                    <a:pt x="423" y="1333"/>
                  </a:lnTo>
                  <a:lnTo>
                    <a:pt x="553" y="1366"/>
                  </a:lnTo>
                  <a:lnTo>
                    <a:pt x="683" y="1398"/>
                  </a:lnTo>
                  <a:lnTo>
                    <a:pt x="812" y="1366"/>
                  </a:lnTo>
                  <a:lnTo>
                    <a:pt x="942"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42" y="33"/>
                  </a:lnTo>
                  <a:lnTo>
                    <a:pt x="812"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flipH="1">
              <a:off x="1502665" y="4902629"/>
              <a:ext cx="45016" cy="45016"/>
            </a:xfrm>
            <a:custGeom>
              <a:avLst/>
              <a:gdLst/>
              <a:ahLst/>
              <a:cxnLst/>
              <a:rect l="l" t="t" r="r" b="b"/>
              <a:pathLst>
                <a:path w="1398" h="1398" extrusionOk="0">
                  <a:moveTo>
                    <a:pt x="552" y="1"/>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3"/>
                  </a:lnTo>
                  <a:lnTo>
                    <a:pt x="552" y="1365"/>
                  </a:lnTo>
                  <a:lnTo>
                    <a:pt x="715" y="1398"/>
                  </a:lnTo>
                  <a:lnTo>
                    <a:pt x="845" y="1365"/>
                  </a:lnTo>
                  <a:lnTo>
                    <a:pt x="975" y="1333"/>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flipH="1">
              <a:off x="1387582" y="4902629"/>
              <a:ext cx="45016" cy="45016"/>
            </a:xfrm>
            <a:custGeom>
              <a:avLst/>
              <a:gdLst/>
              <a:ahLst/>
              <a:cxnLst/>
              <a:rect l="l" t="t" r="r" b="b"/>
              <a:pathLst>
                <a:path w="1398" h="1398" extrusionOk="0">
                  <a:moveTo>
                    <a:pt x="552" y="1"/>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3"/>
                  </a:lnTo>
                  <a:lnTo>
                    <a:pt x="552" y="1365"/>
                  </a:lnTo>
                  <a:lnTo>
                    <a:pt x="682" y="1398"/>
                  </a:lnTo>
                  <a:lnTo>
                    <a:pt x="845" y="1365"/>
                  </a:lnTo>
                  <a:lnTo>
                    <a:pt x="975"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flipH="1">
              <a:off x="1273562" y="4902629"/>
              <a:ext cx="45016" cy="45016"/>
            </a:xfrm>
            <a:custGeom>
              <a:avLst/>
              <a:gdLst/>
              <a:ahLst/>
              <a:cxnLst/>
              <a:rect l="l" t="t" r="r" b="b"/>
              <a:pathLst>
                <a:path w="1398" h="1398" extrusionOk="0">
                  <a:moveTo>
                    <a:pt x="585" y="1"/>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3"/>
                  </a:lnTo>
                  <a:lnTo>
                    <a:pt x="585" y="1365"/>
                  </a:lnTo>
                  <a:lnTo>
                    <a:pt x="715" y="1398"/>
                  </a:lnTo>
                  <a:lnTo>
                    <a:pt x="845" y="1365"/>
                  </a:lnTo>
                  <a:lnTo>
                    <a:pt x="975" y="1333"/>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flipH="1">
              <a:off x="1158479" y="4902629"/>
              <a:ext cx="45016" cy="45016"/>
            </a:xfrm>
            <a:custGeom>
              <a:avLst/>
              <a:gdLst/>
              <a:ahLst/>
              <a:cxnLst/>
              <a:rect l="l" t="t" r="r" b="b"/>
              <a:pathLst>
                <a:path w="1398" h="1398" extrusionOk="0">
                  <a:moveTo>
                    <a:pt x="553" y="1"/>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3"/>
                  </a:lnTo>
                  <a:lnTo>
                    <a:pt x="553" y="1365"/>
                  </a:lnTo>
                  <a:lnTo>
                    <a:pt x="683" y="1398"/>
                  </a:lnTo>
                  <a:lnTo>
                    <a:pt x="845" y="1365"/>
                  </a:lnTo>
                  <a:lnTo>
                    <a:pt x="975" y="1333"/>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flipH="1">
              <a:off x="1043396" y="4902629"/>
              <a:ext cx="45016" cy="45016"/>
            </a:xfrm>
            <a:custGeom>
              <a:avLst/>
              <a:gdLst/>
              <a:ahLst/>
              <a:cxnLst/>
              <a:rect l="l" t="t" r="r" b="b"/>
              <a:pathLst>
                <a:path w="1398" h="1398" extrusionOk="0">
                  <a:moveTo>
                    <a:pt x="553" y="1"/>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2" y="1365"/>
                  </a:lnTo>
                  <a:lnTo>
                    <a:pt x="942"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4"/>
          <p:cNvSpPr txBox="1">
            <a:spLocks noGrp="1"/>
          </p:cNvSpPr>
          <p:nvPr>
            <p:ph type="body" idx="1"/>
          </p:nvPr>
        </p:nvSpPr>
        <p:spPr>
          <a:xfrm>
            <a:off x="720000" y="1081825"/>
            <a:ext cx="7704000" cy="3514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AutoNum type="arabicPeriod"/>
              <a:defRPr sz="1200"/>
            </a:lvl1pPr>
            <a:lvl2pPr marL="914400" lvl="1" indent="-317500" rtl="0">
              <a:lnSpc>
                <a:spcPct val="115000"/>
              </a:lnSpc>
              <a:spcBef>
                <a:spcPts val="1600"/>
              </a:spcBef>
              <a:spcAft>
                <a:spcPts val="0"/>
              </a:spcAft>
              <a:buSzPts val="1400"/>
              <a:buAutoNum type="alphaLcPeriod"/>
              <a:defRPr/>
            </a:lvl2pPr>
            <a:lvl3pPr marL="1371600" lvl="2" indent="-317500" rtl="0">
              <a:lnSpc>
                <a:spcPct val="115000"/>
              </a:lnSpc>
              <a:spcBef>
                <a:spcPts val="1600"/>
              </a:spcBef>
              <a:spcAft>
                <a:spcPts val="0"/>
              </a:spcAft>
              <a:buSzPts val="1400"/>
              <a:buAutoNum type="romanLcPeriod"/>
              <a:defRPr/>
            </a:lvl3pPr>
            <a:lvl4pPr marL="1828800" lvl="3" indent="-317500" rtl="0">
              <a:lnSpc>
                <a:spcPct val="115000"/>
              </a:lnSpc>
              <a:spcBef>
                <a:spcPts val="1600"/>
              </a:spcBef>
              <a:spcAft>
                <a:spcPts val="0"/>
              </a:spcAft>
              <a:buSzPts val="1400"/>
              <a:buAutoNum type="arabicPeriod"/>
              <a:defRPr/>
            </a:lvl4pPr>
            <a:lvl5pPr marL="2286000" lvl="4" indent="-317500" rtl="0">
              <a:lnSpc>
                <a:spcPct val="115000"/>
              </a:lnSpc>
              <a:spcBef>
                <a:spcPts val="1600"/>
              </a:spcBef>
              <a:spcAft>
                <a:spcPts val="0"/>
              </a:spcAft>
              <a:buSzPts val="1400"/>
              <a:buAutoNum type="alphaLcPeriod"/>
              <a:defRPr/>
            </a:lvl5pPr>
            <a:lvl6pPr marL="2743200" lvl="5" indent="-317500" rtl="0">
              <a:lnSpc>
                <a:spcPct val="115000"/>
              </a:lnSpc>
              <a:spcBef>
                <a:spcPts val="1600"/>
              </a:spcBef>
              <a:spcAft>
                <a:spcPts val="0"/>
              </a:spcAft>
              <a:buSzPts val="1400"/>
              <a:buAutoNum type="romanLcPeriod"/>
              <a:defRPr/>
            </a:lvl6pPr>
            <a:lvl7pPr marL="3200400" lvl="6" indent="-317500" rtl="0">
              <a:lnSpc>
                <a:spcPct val="115000"/>
              </a:lnSpc>
              <a:spcBef>
                <a:spcPts val="1600"/>
              </a:spcBef>
              <a:spcAft>
                <a:spcPts val="0"/>
              </a:spcAft>
              <a:buSzPts val="1400"/>
              <a:buAutoNum type="arabicPeriod"/>
              <a:defRPr/>
            </a:lvl7pPr>
            <a:lvl8pPr marL="3657600" lvl="7" indent="-317500" rtl="0">
              <a:lnSpc>
                <a:spcPct val="115000"/>
              </a:lnSpc>
              <a:spcBef>
                <a:spcPts val="1600"/>
              </a:spcBef>
              <a:spcAft>
                <a:spcPts val="0"/>
              </a:spcAft>
              <a:buSzPts val="1400"/>
              <a:buAutoNum type="alphaLcPeriod"/>
              <a:defRPr/>
            </a:lvl8pPr>
            <a:lvl9pPr marL="4114800" lvl="8" indent="-317500" rtl="0">
              <a:lnSpc>
                <a:spcPct val="115000"/>
              </a:lnSpc>
              <a:spcBef>
                <a:spcPts val="1600"/>
              </a:spcBef>
              <a:spcAft>
                <a:spcPts val="1600"/>
              </a:spcAft>
              <a:buSzPts val="1400"/>
              <a:buAutoNum type="romanLcPeriod"/>
              <a:defRPr/>
            </a:lvl9pPr>
          </a:lstStyle>
          <a:p>
            <a:endParaRPr/>
          </a:p>
        </p:txBody>
      </p:sp>
      <p:sp>
        <p:nvSpPr>
          <p:cNvPr id="264" name="Google Shape;264;p4"/>
          <p:cNvSpPr txBox="1">
            <a:spLocks noGrp="1"/>
          </p:cNvSpPr>
          <p:nvPr>
            <p:ph type="title"/>
          </p:nvPr>
        </p:nvSpPr>
        <p:spPr>
          <a:xfrm>
            <a:off x="713225" y="539500"/>
            <a:ext cx="7717500" cy="323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800"/>
              <a:buFont typeface="Fredoka One"/>
              <a:buNone/>
              <a:defRPr sz="2800">
                <a:latin typeface="Fredoka One"/>
                <a:ea typeface="Fredoka One"/>
                <a:cs typeface="Fredoka One"/>
                <a:sym typeface="Fredoka On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6"/>
        <p:cNvGrpSpPr/>
        <p:nvPr/>
      </p:nvGrpSpPr>
      <p:grpSpPr>
        <a:xfrm>
          <a:off x="0" y="0"/>
          <a:ext cx="0" cy="0"/>
          <a:chOff x="0" y="0"/>
          <a:chExt cx="0" cy="0"/>
        </a:xfrm>
      </p:grpSpPr>
      <p:sp>
        <p:nvSpPr>
          <p:cNvPr id="387" name="Google Shape;387;p8"/>
          <p:cNvSpPr/>
          <p:nvPr/>
        </p:nvSpPr>
        <p:spPr>
          <a:xfrm>
            <a:off x="0" y="0"/>
            <a:ext cx="9144052" cy="5187100"/>
          </a:xfrm>
          <a:custGeom>
            <a:avLst/>
            <a:gdLst/>
            <a:ahLst/>
            <a:cxnLst/>
            <a:rect l="l" t="t" r="r" b="b"/>
            <a:pathLst>
              <a:path w="275216" h="156509" extrusionOk="0">
                <a:moveTo>
                  <a:pt x="6251" y="311"/>
                </a:moveTo>
                <a:lnTo>
                  <a:pt x="6251" y="6247"/>
                </a:lnTo>
                <a:lnTo>
                  <a:pt x="315" y="6247"/>
                </a:lnTo>
                <a:lnTo>
                  <a:pt x="315" y="311"/>
                </a:lnTo>
                <a:close/>
                <a:moveTo>
                  <a:pt x="12498" y="311"/>
                </a:moveTo>
                <a:lnTo>
                  <a:pt x="12498" y="6247"/>
                </a:lnTo>
                <a:lnTo>
                  <a:pt x="6562" y="6247"/>
                </a:lnTo>
                <a:lnTo>
                  <a:pt x="6562" y="311"/>
                </a:lnTo>
                <a:close/>
                <a:moveTo>
                  <a:pt x="18745" y="311"/>
                </a:moveTo>
                <a:lnTo>
                  <a:pt x="18745" y="6247"/>
                </a:lnTo>
                <a:lnTo>
                  <a:pt x="12810" y="6247"/>
                </a:lnTo>
                <a:lnTo>
                  <a:pt x="12810" y="311"/>
                </a:lnTo>
                <a:close/>
                <a:moveTo>
                  <a:pt x="24992" y="311"/>
                </a:moveTo>
                <a:lnTo>
                  <a:pt x="24992" y="6247"/>
                </a:lnTo>
                <a:lnTo>
                  <a:pt x="19058" y="6247"/>
                </a:lnTo>
                <a:lnTo>
                  <a:pt x="19058" y="311"/>
                </a:lnTo>
                <a:close/>
                <a:moveTo>
                  <a:pt x="31241" y="311"/>
                </a:moveTo>
                <a:lnTo>
                  <a:pt x="31241" y="6247"/>
                </a:lnTo>
                <a:lnTo>
                  <a:pt x="25305" y="6247"/>
                </a:lnTo>
                <a:lnTo>
                  <a:pt x="25305" y="311"/>
                </a:lnTo>
                <a:close/>
                <a:moveTo>
                  <a:pt x="37489" y="311"/>
                </a:moveTo>
                <a:lnTo>
                  <a:pt x="37489" y="6247"/>
                </a:lnTo>
                <a:lnTo>
                  <a:pt x="31553" y="6247"/>
                </a:lnTo>
                <a:lnTo>
                  <a:pt x="31553" y="311"/>
                </a:lnTo>
                <a:close/>
                <a:moveTo>
                  <a:pt x="43737" y="311"/>
                </a:moveTo>
                <a:lnTo>
                  <a:pt x="43737" y="6247"/>
                </a:lnTo>
                <a:lnTo>
                  <a:pt x="37802" y="6247"/>
                </a:lnTo>
                <a:lnTo>
                  <a:pt x="37802" y="311"/>
                </a:lnTo>
                <a:close/>
                <a:moveTo>
                  <a:pt x="49985" y="311"/>
                </a:moveTo>
                <a:lnTo>
                  <a:pt x="49985" y="6247"/>
                </a:lnTo>
                <a:lnTo>
                  <a:pt x="44049" y="6247"/>
                </a:lnTo>
                <a:lnTo>
                  <a:pt x="44049" y="311"/>
                </a:lnTo>
                <a:close/>
                <a:moveTo>
                  <a:pt x="56232" y="311"/>
                </a:moveTo>
                <a:lnTo>
                  <a:pt x="56232" y="6247"/>
                </a:lnTo>
                <a:lnTo>
                  <a:pt x="50296" y="6247"/>
                </a:lnTo>
                <a:lnTo>
                  <a:pt x="50296" y="311"/>
                </a:lnTo>
                <a:close/>
                <a:moveTo>
                  <a:pt x="62480" y="311"/>
                </a:moveTo>
                <a:lnTo>
                  <a:pt x="62480" y="6247"/>
                </a:lnTo>
                <a:lnTo>
                  <a:pt x="56545" y="6247"/>
                </a:lnTo>
                <a:lnTo>
                  <a:pt x="56545" y="311"/>
                </a:lnTo>
                <a:close/>
                <a:moveTo>
                  <a:pt x="68727" y="311"/>
                </a:moveTo>
                <a:lnTo>
                  <a:pt x="68727" y="6247"/>
                </a:lnTo>
                <a:lnTo>
                  <a:pt x="62792" y="6247"/>
                </a:lnTo>
                <a:lnTo>
                  <a:pt x="62792" y="311"/>
                </a:lnTo>
                <a:close/>
                <a:moveTo>
                  <a:pt x="74975" y="311"/>
                </a:moveTo>
                <a:lnTo>
                  <a:pt x="74975" y="6247"/>
                </a:lnTo>
                <a:lnTo>
                  <a:pt x="69039" y="6247"/>
                </a:lnTo>
                <a:lnTo>
                  <a:pt x="69039" y="311"/>
                </a:lnTo>
                <a:close/>
                <a:moveTo>
                  <a:pt x="81223" y="311"/>
                </a:moveTo>
                <a:lnTo>
                  <a:pt x="81223" y="6247"/>
                </a:lnTo>
                <a:lnTo>
                  <a:pt x="75286" y="6247"/>
                </a:lnTo>
                <a:lnTo>
                  <a:pt x="75286" y="311"/>
                </a:lnTo>
                <a:close/>
                <a:moveTo>
                  <a:pt x="87470" y="311"/>
                </a:moveTo>
                <a:lnTo>
                  <a:pt x="87470" y="6247"/>
                </a:lnTo>
                <a:lnTo>
                  <a:pt x="81535" y="6247"/>
                </a:lnTo>
                <a:lnTo>
                  <a:pt x="81535" y="311"/>
                </a:lnTo>
                <a:close/>
                <a:moveTo>
                  <a:pt x="93720" y="311"/>
                </a:moveTo>
                <a:lnTo>
                  <a:pt x="93720" y="6247"/>
                </a:lnTo>
                <a:lnTo>
                  <a:pt x="87784" y="6247"/>
                </a:lnTo>
                <a:lnTo>
                  <a:pt x="87784" y="311"/>
                </a:lnTo>
                <a:close/>
                <a:moveTo>
                  <a:pt x="99967" y="311"/>
                </a:moveTo>
                <a:lnTo>
                  <a:pt x="99967" y="6247"/>
                </a:lnTo>
                <a:lnTo>
                  <a:pt x="94031" y="6247"/>
                </a:lnTo>
                <a:lnTo>
                  <a:pt x="94031" y="311"/>
                </a:lnTo>
                <a:close/>
                <a:moveTo>
                  <a:pt x="106214" y="311"/>
                </a:moveTo>
                <a:lnTo>
                  <a:pt x="106214" y="6247"/>
                </a:lnTo>
                <a:lnTo>
                  <a:pt x="100280" y="6247"/>
                </a:lnTo>
                <a:lnTo>
                  <a:pt x="100280" y="311"/>
                </a:lnTo>
                <a:close/>
                <a:moveTo>
                  <a:pt x="112461" y="311"/>
                </a:moveTo>
                <a:lnTo>
                  <a:pt x="112461" y="6247"/>
                </a:lnTo>
                <a:lnTo>
                  <a:pt x="106527" y="6247"/>
                </a:lnTo>
                <a:lnTo>
                  <a:pt x="106527" y="311"/>
                </a:lnTo>
                <a:close/>
                <a:moveTo>
                  <a:pt x="118710" y="311"/>
                </a:moveTo>
                <a:lnTo>
                  <a:pt x="118710" y="6247"/>
                </a:lnTo>
                <a:lnTo>
                  <a:pt x="112774" y="6247"/>
                </a:lnTo>
                <a:lnTo>
                  <a:pt x="112774" y="311"/>
                </a:lnTo>
                <a:close/>
                <a:moveTo>
                  <a:pt x="124957" y="311"/>
                </a:moveTo>
                <a:lnTo>
                  <a:pt x="124957" y="6247"/>
                </a:lnTo>
                <a:lnTo>
                  <a:pt x="119021" y="6247"/>
                </a:lnTo>
                <a:lnTo>
                  <a:pt x="119021" y="311"/>
                </a:lnTo>
                <a:close/>
                <a:moveTo>
                  <a:pt x="131204" y="311"/>
                </a:moveTo>
                <a:lnTo>
                  <a:pt x="131204" y="6247"/>
                </a:lnTo>
                <a:lnTo>
                  <a:pt x="125270" y="6247"/>
                </a:lnTo>
                <a:lnTo>
                  <a:pt x="125270" y="311"/>
                </a:lnTo>
                <a:close/>
                <a:moveTo>
                  <a:pt x="137451" y="311"/>
                </a:moveTo>
                <a:lnTo>
                  <a:pt x="137451" y="6247"/>
                </a:lnTo>
                <a:lnTo>
                  <a:pt x="131517" y="6247"/>
                </a:lnTo>
                <a:lnTo>
                  <a:pt x="131517" y="311"/>
                </a:lnTo>
                <a:close/>
                <a:moveTo>
                  <a:pt x="143702" y="311"/>
                </a:moveTo>
                <a:lnTo>
                  <a:pt x="143702" y="6247"/>
                </a:lnTo>
                <a:lnTo>
                  <a:pt x="137766" y="6247"/>
                </a:lnTo>
                <a:lnTo>
                  <a:pt x="137766" y="311"/>
                </a:lnTo>
                <a:close/>
                <a:moveTo>
                  <a:pt x="149949" y="311"/>
                </a:moveTo>
                <a:lnTo>
                  <a:pt x="149949" y="6247"/>
                </a:lnTo>
                <a:lnTo>
                  <a:pt x="144015" y="6247"/>
                </a:lnTo>
                <a:lnTo>
                  <a:pt x="144015" y="311"/>
                </a:lnTo>
                <a:close/>
                <a:moveTo>
                  <a:pt x="156196" y="311"/>
                </a:moveTo>
                <a:lnTo>
                  <a:pt x="156196" y="6247"/>
                </a:lnTo>
                <a:lnTo>
                  <a:pt x="150262" y="6247"/>
                </a:lnTo>
                <a:lnTo>
                  <a:pt x="150262" y="311"/>
                </a:lnTo>
                <a:close/>
                <a:moveTo>
                  <a:pt x="162445" y="311"/>
                </a:moveTo>
                <a:lnTo>
                  <a:pt x="162445" y="6247"/>
                </a:lnTo>
                <a:lnTo>
                  <a:pt x="156509" y="6247"/>
                </a:lnTo>
                <a:lnTo>
                  <a:pt x="156509" y="311"/>
                </a:lnTo>
                <a:close/>
                <a:moveTo>
                  <a:pt x="168692" y="311"/>
                </a:moveTo>
                <a:lnTo>
                  <a:pt x="168692" y="6247"/>
                </a:lnTo>
                <a:lnTo>
                  <a:pt x="162756" y="6247"/>
                </a:lnTo>
                <a:lnTo>
                  <a:pt x="162756" y="311"/>
                </a:lnTo>
                <a:close/>
                <a:moveTo>
                  <a:pt x="174939" y="311"/>
                </a:moveTo>
                <a:lnTo>
                  <a:pt x="174939" y="6247"/>
                </a:lnTo>
                <a:lnTo>
                  <a:pt x="169005" y="6247"/>
                </a:lnTo>
                <a:lnTo>
                  <a:pt x="169005" y="311"/>
                </a:lnTo>
                <a:close/>
                <a:moveTo>
                  <a:pt x="181186" y="311"/>
                </a:moveTo>
                <a:lnTo>
                  <a:pt x="181186" y="6247"/>
                </a:lnTo>
                <a:lnTo>
                  <a:pt x="175252" y="6247"/>
                </a:lnTo>
                <a:lnTo>
                  <a:pt x="175252" y="311"/>
                </a:lnTo>
                <a:close/>
                <a:moveTo>
                  <a:pt x="187435" y="311"/>
                </a:moveTo>
                <a:lnTo>
                  <a:pt x="187435" y="6247"/>
                </a:lnTo>
                <a:lnTo>
                  <a:pt x="181499" y="6247"/>
                </a:lnTo>
                <a:lnTo>
                  <a:pt x="181499" y="311"/>
                </a:lnTo>
                <a:close/>
                <a:moveTo>
                  <a:pt x="193684" y="311"/>
                </a:moveTo>
                <a:lnTo>
                  <a:pt x="193684" y="6247"/>
                </a:lnTo>
                <a:lnTo>
                  <a:pt x="187749" y="6247"/>
                </a:lnTo>
                <a:lnTo>
                  <a:pt x="187749" y="311"/>
                </a:lnTo>
                <a:close/>
                <a:moveTo>
                  <a:pt x="199931" y="311"/>
                </a:moveTo>
                <a:lnTo>
                  <a:pt x="199931" y="6247"/>
                </a:lnTo>
                <a:lnTo>
                  <a:pt x="193996" y="6247"/>
                </a:lnTo>
                <a:lnTo>
                  <a:pt x="193996" y="311"/>
                </a:lnTo>
                <a:close/>
                <a:moveTo>
                  <a:pt x="206180" y="311"/>
                </a:moveTo>
                <a:lnTo>
                  <a:pt x="206180" y="6247"/>
                </a:lnTo>
                <a:lnTo>
                  <a:pt x="200244" y="6247"/>
                </a:lnTo>
                <a:lnTo>
                  <a:pt x="200244" y="311"/>
                </a:lnTo>
                <a:close/>
                <a:moveTo>
                  <a:pt x="212427" y="311"/>
                </a:moveTo>
                <a:lnTo>
                  <a:pt x="212427" y="6247"/>
                </a:lnTo>
                <a:lnTo>
                  <a:pt x="206491" y="6247"/>
                </a:lnTo>
                <a:lnTo>
                  <a:pt x="206491" y="311"/>
                </a:lnTo>
                <a:close/>
                <a:moveTo>
                  <a:pt x="218674" y="311"/>
                </a:moveTo>
                <a:lnTo>
                  <a:pt x="218674" y="6247"/>
                </a:lnTo>
                <a:lnTo>
                  <a:pt x="212739" y="6247"/>
                </a:lnTo>
                <a:lnTo>
                  <a:pt x="212739" y="311"/>
                </a:lnTo>
                <a:close/>
                <a:moveTo>
                  <a:pt x="224921" y="311"/>
                </a:moveTo>
                <a:lnTo>
                  <a:pt x="224921" y="6247"/>
                </a:lnTo>
                <a:lnTo>
                  <a:pt x="218987" y="6247"/>
                </a:lnTo>
                <a:lnTo>
                  <a:pt x="218987" y="311"/>
                </a:lnTo>
                <a:close/>
                <a:moveTo>
                  <a:pt x="231170" y="311"/>
                </a:moveTo>
                <a:lnTo>
                  <a:pt x="231170" y="6247"/>
                </a:lnTo>
                <a:lnTo>
                  <a:pt x="225234" y="6247"/>
                </a:lnTo>
                <a:lnTo>
                  <a:pt x="225234" y="311"/>
                </a:lnTo>
                <a:close/>
                <a:moveTo>
                  <a:pt x="237417" y="311"/>
                </a:moveTo>
                <a:lnTo>
                  <a:pt x="237417" y="6247"/>
                </a:lnTo>
                <a:lnTo>
                  <a:pt x="231481" y="6247"/>
                </a:lnTo>
                <a:lnTo>
                  <a:pt x="231481" y="311"/>
                </a:lnTo>
                <a:close/>
                <a:moveTo>
                  <a:pt x="243664" y="311"/>
                </a:moveTo>
                <a:lnTo>
                  <a:pt x="243664" y="6247"/>
                </a:lnTo>
                <a:lnTo>
                  <a:pt x="237729" y="6247"/>
                </a:lnTo>
                <a:lnTo>
                  <a:pt x="237729" y="311"/>
                </a:lnTo>
                <a:close/>
                <a:moveTo>
                  <a:pt x="249914" y="311"/>
                </a:moveTo>
                <a:lnTo>
                  <a:pt x="249914" y="6247"/>
                </a:lnTo>
                <a:lnTo>
                  <a:pt x="243978" y="6247"/>
                </a:lnTo>
                <a:lnTo>
                  <a:pt x="243978" y="311"/>
                </a:lnTo>
                <a:close/>
                <a:moveTo>
                  <a:pt x="256161" y="311"/>
                </a:moveTo>
                <a:lnTo>
                  <a:pt x="256161" y="6247"/>
                </a:lnTo>
                <a:lnTo>
                  <a:pt x="250225" y="6247"/>
                </a:lnTo>
                <a:lnTo>
                  <a:pt x="250225" y="311"/>
                </a:lnTo>
                <a:close/>
                <a:moveTo>
                  <a:pt x="262409" y="311"/>
                </a:moveTo>
                <a:lnTo>
                  <a:pt x="262409" y="6247"/>
                </a:lnTo>
                <a:lnTo>
                  <a:pt x="256474" y="6247"/>
                </a:lnTo>
                <a:lnTo>
                  <a:pt x="256474" y="311"/>
                </a:lnTo>
                <a:close/>
                <a:moveTo>
                  <a:pt x="268656" y="311"/>
                </a:moveTo>
                <a:lnTo>
                  <a:pt x="268656" y="6247"/>
                </a:lnTo>
                <a:lnTo>
                  <a:pt x="262721" y="6247"/>
                </a:lnTo>
                <a:lnTo>
                  <a:pt x="262721" y="311"/>
                </a:lnTo>
                <a:close/>
                <a:moveTo>
                  <a:pt x="274904" y="311"/>
                </a:moveTo>
                <a:lnTo>
                  <a:pt x="274904" y="6247"/>
                </a:lnTo>
                <a:lnTo>
                  <a:pt x="268968" y="6247"/>
                </a:lnTo>
                <a:lnTo>
                  <a:pt x="268968" y="311"/>
                </a:lnTo>
                <a:close/>
                <a:moveTo>
                  <a:pt x="6251" y="6560"/>
                </a:moveTo>
                <a:lnTo>
                  <a:pt x="6251" y="12494"/>
                </a:lnTo>
                <a:lnTo>
                  <a:pt x="315" y="12494"/>
                </a:lnTo>
                <a:lnTo>
                  <a:pt x="315" y="6560"/>
                </a:lnTo>
                <a:close/>
                <a:moveTo>
                  <a:pt x="12498" y="6560"/>
                </a:moveTo>
                <a:lnTo>
                  <a:pt x="12498" y="12494"/>
                </a:lnTo>
                <a:lnTo>
                  <a:pt x="6562" y="12494"/>
                </a:lnTo>
                <a:lnTo>
                  <a:pt x="6562" y="6560"/>
                </a:lnTo>
                <a:close/>
                <a:moveTo>
                  <a:pt x="18745" y="6560"/>
                </a:moveTo>
                <a:lnTo>
                  <a:pt x="18745" y="12494"/>
                </a:lnTo>
                <a:lnTo>
                  <a:pt x="12810" y="12494"/>
                </a:lnTo>
                <a:lnTo>
                  <a:pt x="12810" y="6560"/>
                </a:lnTo>
                <a:close/>
                <a:moveTo>
                  <a:pt x="24992" y="6560"/>
                </a:moveTo>
                <a:lnTo>
                  <a:pt x="24992" y="12494"/>
                </a:lnTo>
                <a:lnTo>
                  <a:pt x="19058" y="12494"/>
                </a:lnTo>
                <a:lnTo>
                  <a:pt x="19058" y="6560"/>
                </a:lnTo>
                <a:close/>
                <a:moveTo>
                  <a:pt x="31241" y="6560"/>
                </a:moveTo>
                <a:lnTo>
                  <a:pt x="31241" y="12494"/>
                </a:lnTo>
                <a:lnTo>
                  <a:pt x="25305" y="12494"/>
                </a:lnTo>
                <a:lnTo>
                  <a:pt x="25305" y="6560"/>
                </a:lnTo>
                <a:close/>
                <a:moveTo>
                  <a:pt x="37489" y="6560"/>
                </a:moveTo>
                <a:lnTo>
                  <a:pt x="37489" y="12494"/>
                </a:lnTo>
                <a:lnTo>
                  <a:pt x="31553" y="12494"/>
                </a:lnTo>
                <a:lnTo>
                  <a:pt x="31553" y="6560"/>
                </a:lnTo>
                <a:close/>
                <a:moveTo>
                  <a:pt x="43737" y="6560"/>
                </a:moveTo>
                <a:lnTo>
                  <a:pt x="43737" y="12494"/>
                </a:lnTo>
                <a:lnTo>
                  <a:pt x="37802" y="12494"/>
                </a:lnTo>
                <a:lnTo>
                  <a:pt x="37802" y="6560"/>
                </a:lnTo>
                <a:close/>
                <a:moveTo>
                  <a:pt x="49985" y="6560"/>
                </a:moveTo>
                <a:lnTo>
                  <a:pt x="49985" y="12494"/>
                </a:lnTo>
                <a:lnTo>
                  <a:pt x="44049" y="12494"/>
                </a:lnTo>
                <a:lnTo>
                  <a:pt x="44049" y="6560"/>
                </a:lnTo>
                <a:close/>
                <a:moveTo>
                  <a:pt x="56232" y="6560"/>
                </a:moveTo>
                <a:lnTo>
                  <a:pt x="56232" y="12494"/>
                </a:lnTo>
                <a:lnTo>
                  <a:pt x="50296" y="12494"/>
                </a:lnTo>
                <a:lnTo>
                  <a:pt x="50296" y="6560"/>
                </a:lnTo>
                <a:close/>
                <a:moveTo>
                  <a:pt x="62480" y="6560"/>
                </a:moveTo>
                <a:lnTo>
                  <a:pt x="62480" y="12494"/>
                </a:lnTo>
                <a:lnTo>
                  <a:pt x="56545" y="12494"/>
                </a:lnTo>
                <a:lnTo>
                  <a:pt x="56545" y="6560"/>
                </a:lnTo>
                <a:close/>
                <a:moveTo>
                  <a:pt x="68727" y="6560"/>
                </a:moveTo>
                <a:lnTo>
                  <a:pt x="68727" y="12494"/>
                </a:lnTo>
                <a:lnTo>
                  <a:pt x="62792" y="12494"/>
                </a:lnTo>
                <a:lnTo>
                  <a:pt x="62792" y="6560"/>
                </a:lnTo>
                <a:close/>
                <a:moveTo>
                  <a:pt x="74975" y="6560"/>
                </a:moveTo>
                <a:lnTo>
                  <a:pt x="74975" y="12494"/>
                </a:lnTo>
                <a:lnTo>
                  <a:pt x="69039" y="12494"/>
                </a:lnTo>
                <a:lnTo>
                  <a:pt x="69039" y="6560"/>
                </a:lnTo>
                <a:close/>
                <a:moveTo>
                  <a:pt x="81223" y="6560"/>
                </a:moveTo>
                <a:lnTo>
                  <a:pt x="81223" y="12494"/>
                </a:lnTo>
                <a:lnTo>
                  <a:pt x="75286" y="12494"/>
                </a:lnTo>
                <a:lnTo>
                  <a:pt x="75286" y="6560"/>
                </a:lnTo>
                <a:close/>
                <a:moveTo>
                  <a:pt x="87470" y="6560"/>
                </a:moveTo>
                <a:lnTo>
                  <a:pt x="87470" y="12494"/>
                </a:lnTo>
                <a:lnTo>
                  <a:pt x="81535" y="12494"/>
                </a:lnTo>
                <a:lnTo>
                  <a:pt x="81535" y="6560"/>
                </a:lnTo>
                <a:close/>
                <a:moveTo>
                  <a:pt x="93720" y="6560"/>
                </a:moveTo>
                <a:lnTo>
                  <a:pt x="93720" y="12494"/>
                </a:lnTo>
                <a:lnTo>
                  <a:pt x="87784" y="12494"/>
                </a:lnTo>
                <a:lnTo>
                  <a:pt x="87784" y="6560"/>
                </a:lnTo>
                <a:close/>
                <a:moveTo>
                  <a:pt x="99967" y="6560"/>
                </a:moveTo>
                <a:lnTo>
                  <a:pt x="99967" y="12494"/>
                </a:lnTo>
                <a:lnTo>
                  <a:pt x="94031" y="12494"/>
                </a:lnTo>
                <a:lnTo>
                  <a:pt x="94031" y="6560"/>
                </a:lnTo>
                <a:close/>
                <a:moveTo>
                  <a:pt x="106214" y="6560"/>
                </a:moveTo>
                <a:lnTo>
                  <a:pt x="106214" y="12494"/>
                </a:lnTo>
                <a:lnTo>
                  <a:pt x="100280" y="12494"/>
                </a:lnTo>
                <a:lnTo>
                  <a:pt x="100280" y="6560"/>
                </a:lnTo>
                <a:close/>
                <a:moveTo>
                  <a:pt x="112461" y="6560"/>
                </a:moveTo>
                <a:lnTo>
                  <a:pt x="112461" y="12494"/>
                </a:lnTo>
                <a:lnTo>
                  <a:pt x="106527" y="12494"/>
                </a:lnTo>
                <a:lnTo>
                  <a:pt x="106527" y="6560"/>
                </a:lnTo>
                <a:close/>
                <a:moveTo>
                  <a:pt x="118710" y="6560"/>
                </a:moveTo>
                <a:lnTo>
                  <a:pt x="118710" y="12494"/>
                </a:lnTo>
                <a:lnTo>
                  <a:pt x="112774" y="12494"/>
                </a:lnTo>
                <a:lnTo>
                  <a:pt x="112774" y="6560"/>
                </a:lnTo>
                <a:close/>
                <a:moveTo>
                  <a:pt x="124957" y="6560"/>
                </a:moveTo>
                <a:lnTo>
                  <a:pt x="124957" y="12494"/>
                </a:lnTo>
                <a:lnTo>
                  <a:pt x="119021" y="12494"/>
                </a:lnTo>
                <a:lnTo>
                  <a:pt x="119021" y="6560"/>
                </a:lnTo>
                <a:close/>
                <a:moveTo>
                  <a:pt x="131204" y="6560"/>
                </a:moveTo>
                <a:lnTo>
                  <a:pt x="131204" y="12494"/>
                </a:lnTo>
                <a:lnTo>
                  <a:pt x="125270" y="12494"/>
                </a:lnTo>
                <a:lnTo>
                  <a:pt x="125270" y="6560"/>
                </a:lnTo>
                <a:close/>
                <a:moveTo>
                  <a:pt x="137451" y="6560"/>
                </a:moveTo>
                <a:lnTo>
                  <a:pt x="137451" y="12494"/>
                </a:lnTo>
                <a:lnTo>
                  <a:pt x="131517" y="12494"/>
                </a:lnTo>
                <a:lnTo>
                  <a:pt x="131517" y="6560"/>
                </a:lnTo>
                <a:close/>
                <a:moveTo>
                  <a:pt x="143702" y="6560"/>
                </a:moveTo>
                <a:lnTo>
                  <a:pt x="143702" y="12494"/>
                </a:lnTo>
                <a:lnTo>
                  <a:pt x="137766" y="12494"/>
                </a:lnTo>
                <a:lnTo>
                  <a:pt x="137766" y="6560"/>
                </a:lnTo>
                <a:close/>
                <a:moveTo>
                  <a:pt x="149949" y="6560"/>
                </a:moveTo>
                <a:lnTo>
                  <a:pt x="149949" y="12494"/>
                </a:lnTo>
                <a:lnTo>
                  <a:pt x="144015" y="12494"/>
                </a:lnTo>
                <a:lnTo>
                  <a:pt x="144015" y="6560"/>
                </a:lnTo>
                <a:close/>
                <a:moveTo>
                  <a:pt x="156196" y="6560"/>
                </a:moveTo>
                <a:lnTo>
                  <a:pt x="156196" y="12494"/>
                </a:lnTo>
                <a:lnTo>
                  <a:pt x="150262" y="12494"/>
                </a:lnTo>
                <a:lnTo>
                  <a:pt x="150262" y="6560"/>
                </a:lnTo>
                <a:close/>
                <a:moveTo>
                  <a:pt x="162445" y="6560"/>
                </a:moveTo>
                <a:lnTo>
                  <a:pt x="162445" y="12494"/>
                </a:lnTo>
                <a:lnTo>
                  <a:pt x="156509" y="12494"/>
                </a:lnTo>
                <a:lnTo>
                  <a:pt x="156509" y="6560"/>
                </a:lnTo>
                <a:close/>
                <a:moveTo>
                  <a:pt x="168692" y="6560"/>
                </a:moveTo>
                <a:lnTo>
                  <a:pt x="168692" y="12494"/>
                </a:lnTo>
                <a:lnTo>
                  <a:pt x="162756" y="12494"/>
                </a:lnTo>
                <a:lnTo>
                  <a:pt x="162756" y="6560"/>
                </a:lnTo>
                <a:close/>
                <a:moveTo>
                  <a:pt x="174939" y="6560"/>
                </a:moveTo>
                <a:lnTo>
                  <a:pt x="174939" y="12494"/>
                </a:lnTo>
                <a:lnTo>
                  <a:pt x="169005" y="12494"/>
                </a:lnTo>
                <a:lnTo>
                  <a:pt x="169005" y="6560"/>
                </a:lnTo>
                <a:close/>
                <a:moveTo>
                  <a:pt x="181186" y="6560"/>
                </a:moveTo>
                <a:lnTo>
                  <a:pt x="181186" y="12494"/>
                </a:lnTo>
                <a:lnTo>
                  <a:pt x="175252" y="12494"/>
                </a:lnTo>
                <a:lnTo>
                  <a:pt x="175252" y="6560"/>
                </a:lnTo>
                <a:close/>
                <a:moveTo>
                  <a:pt x="187435" y="6560"/>
                </a:moveTo>
                <a:lnTo>
                  <a:pt x="187435" y="12494"/>
                </a:lnTo>
                <a:lnTo>
                  <a:pt x="181499" y="12494"/>
                </a:lnTo>
                <a:lnTo>
                  <a:pt x="181499" y="6560"/>
                </a:lnTo>
                <a:close/>
                <a:moveTo>
                  <a:pt x="193684" y="6560"/>
                </a:moveTo>
                <a:lnTo>
                  <a:pt x="193684" y="12494"/>
                </a:lnTo>
                <a:lnTo>
                  <a:pt x="187749" y="12494"/>
                </a:lnTo>
                <a:lnTo>
                  <a:pt x="187749" y="6560"/>
                </a:lnTo>
                <a:close/>
                <a:moveTo>
                  <a:pt x="199931" y="6560"/>
                </a:moveTo>
                <a:lnTo>
                  <a:pt x="199931" y="12494"/>
                </a:lnTo>
                <a:lnTo>
                  <a:pt x="193996" y="12494"/>
                </a:lnTo>
                <a:lnTo>
                  <a:pt x="193996" y="6560"/>
                </a:lnTo>
                <a:close/>
                <a:moveTo>
                  <a:pt x="206180" y="6560"/>
                </a:moveTo>
                <a:lnTo>
                  <a:pt x="206180" y="12494"/>
                </a:lnTo>
                <a:lnTo>
                  <a:pt x="200244" y="12494"/>
                </a:lnTo>
                <a:lnTo>
                  <a:pt x="200244" y="6560"/>
                </a:lnTo>
                <a:close/>
                <a:moveTo>
                  <a:pt x="212427" y="6560"/>
                </a:moveTo>
                <a:lnTo>
                  <a:pt x="212427" y="12494"/>
                </a:lnTo>
                <a:lnTo>
                  <a:pt x="206491" y="12494"/>
                </a:lnTo>
                <a:lnTo>
                  <a:pt x="206491" y="6560"/>
                </a:lnTo>
                <a:close/>
                <a:moveTo>
                  <a:pt x="218674" y="6560"/>
                </a:moveTo>
                <a:lnTo>
                  <a:pt x="218674" y="12494"/>
                </a:lnTo>
                <a:lnTo>
                  <a:pt x="212739" y="12494"/>
                </a:lnTo>
                <a:lnTo>
                  <a:pt x="212739" y="6560"/>
                </a:lnTo>
                <a:close/>
                <a:moveTo>
                  <a:pt x="224921" y="6560"/>
                </a:moveTo>
                <a:lnTo>
                  <a:pt x="224921" y="12494"/>
                </a:lnTo>
                <a:lnTo>
                  <a:pt x="218987" y="12494"/>
                </a:lnTo>
                <a:lnTo>
                  <a:pt x="218987" y="6560"/>
                </a:lnTo>
                <a:close/>
                <a:moveTo>
                  <a:pt x="231170" y="6560"/>
                </a:moveTo>
                <a:lnTo>
                  <a:pt x="231170" y="12494"/>
                </a:lnTo>
                <a:lnTo>
                  <a:pt x="225234" y="12494"/>
                </a:lnTo>
                <a:lnTo>
                  <a:pt x="225234" y="6560"/>
                </a:lnTo>
                <a:close/>
                <a:moveTo>
                  <a:pt x="237417" y="6560"/>
                </a:moveTo>
                <a:lnTo>
                  <a:pt x="237417" y="12494"/>
                </a:lnTo>
                <a:lnTo>
                  <a:pt x="231481" y="12494"/>
                </a:lnTo>
                <a:lnTo>
                  <a:pt x="231481" y="6560"/>
                </a:lnTo>
                <a:close/>
                <a:moveTo>
                  <a:pt x="243664" y="6560"/>
                </a:moveTo>
                <a:lnTo>
                  <a:pt x="243664" y="12494"/>
                </a:lnTo>
                <a:lnTo>
                  <a:pt x="237729" y="12494"/>
                </a:lnTo>
                <a:lnTo>
                  <a:pt x="237729" y="6560"/>
                </a:lnTo>
                <a:close/>
                <a:moveTo>
                  <a:pt x="249914" y="6560"/>
                </a:moveTo>
                <a:lnTo>
                  <a:pt x="249914" y="12494"/>
                </a:lnTo>
                <a:lnTo>
                  <a:pt x="243978" y="12494"/>
                </a:lnTo>
                <a:lnTo>
                  <a:pt x="243978" y="6560"/>
                </a:lnTo>
                <a:close/>
                <a:moveTo>
                  <a:pt x="256161" y="6560"/>
                </a:moveTo>
                <a:lnTo>
                  <a:pt x="256161" y="12494"/>
                </a:lnTo>
                <a:lnTo>
                  <a:pt x="250225" y="12494"/>
                </a:lnTo>
                <a:lnTo>
                  <a:pt x="250225" y="6560"/>
                </a:lnTo>
                <a:close/>
                <a:moveTo>
                  <a:pt x="262409" y="6560"/>
                </a:moveTo>
                <a:lnTo>
                  <a:pt x="262409" y="12494"/>
                </a:lnTo>
                <a:lnTo>
                  <a:pt x="256474" y="12494"/>
                </a:lnTo>
                <a:lnTo>
                  <a:pt x="256474" y="6560"/>
                </a:lnTo>
                <a:close/>
                <a:moveTo>
                  <a:pt x="268656" y="6560"/>
                </a:moveTo>
                <a:lnTo>
                  <a:pt x="268656" y="12494"/>
                </a:lnTo>
                <a:lnTo>
                  <a:pt x="262721" y="12494"/>
                </a:lnTo>
                <a:lnTo>
                  <a:pt x="262721" y="6560"/>
                </a:lnTo>
                <a:close/>
                <a:moveTo>
                  <a:pt x="274904" y="6560"/>
                </a:moveTo>
                <a:lnTo>
                  <a:pt x="274904" y="12494"/>
                </a:lnTo>
                <a:lnTo>
                  <a:pt x="268968" y="12494"/>
                </a:lnTo>
                <a:lnTo>
                  <a:pt x="268968" y="6560"/>
                </a:lnTo>
                <a:close/>
                <a:moveTo>
                  <a:pt x="6251" y="12807"/>
                </a:moveTo>
                <a:lnTo>
                  <a:pt x="6251" y="18742"/>
                </a:lnTo>
                <a:lnTo>
                  <a:pt x="315" y="18742"/>
                </a:lnTo>
                <a:lnTo>
                  <a:pt x="315" y="12807"/>
                </a:lnTo>
                <a:close/>
                <a:moveTo>
                  <a:pt x="12498" y="12807"/>
                </a:moveTo>
                <a:lnTo>
                  <a:pt x="12498" y="18742"/>
                </a:lnTo>
                <a:lnTo>
                  <a:pt x="6562" y="18742"/>
                </a:lnTo>
                <a:lnTo>
                  <a:pt x="6562" y="12807"/>
                </a:lnTo>
                <a:close/>
                <a:moveTo>
                  <a:pt x="18745" y="12807"/>
                </a:moveTo>
                <a:lnTo>
                  <a:pt x="18745" y="18742"/>
                </a:lnTo>
                <a:lnTo>
                  <a:pt x="12810" y="18742"/>
                </a:lnTo>
                <a:lnTo>
                  <a:pt x="12810" y="12807"/>
                </a:lnTo>
                <a:close/>
                <a:moveTo>
                  <a:pt x="24992" y="12807"/>
                </a:moveTo>
                <a:lnTo>
                  <a:pt x="24992" y="18742"/>
                </a:lnTo>
                <a:lnTo>
                  <a:pt x="19058" y="18742"/>
                </a:lnTo>
                <a:lnTo>
                  <a:pt x="19058" y="12807"/>
                </a:lnTo>
                <a:close/>
                <a:moveTo>
                  <a:pt x="31241" y="12807"/>
                </a:moveTo>
                <a:lnTo>
                  <a:pt x="31241" y="18742"/>
                </a:lnTo>
                <a:lnTo>
                  <a:pt x="25305" y="18742"/>
                </a:lnTo>
                <a:lnTo>
                  <a:pt x="25305" y="12807"/>
                </a:lnTo>
                <a:close/>
                <a:moveTo>
                  <a:pt x="37489" y="12807"/>
                </a:moveTo>
                <a:lnTo>
                  <a:pt x="37489" y="18742"/>
                </a:lnTo>
                <a:lnTo>
                  <a:pt x="31553" y="18742"/>
                </a:lnTo>
                <a:lnTo>
                  <a:pt x="31553" y="12807"/>
                </a:lnTo>
                <a:close/>
                <a:moveTo>
                  <a:pt x="43737" y="12807"/>
                </a:moveTo>
                <a:lnTo>
                  <a:pt x="43737" y="18742"/>
                </a:lnTo>
                <a:lnTo>
                  <a:pt x="37802" y="18742"/>
                </a:lnTo>
                <a:lnTo>
                  <a:pt x="37802" y="12807"/>
                </a:lnTo>
                <a:close/>
                <a:moveTo>
                  <a:pt x="49985" y="12807"/>
                </a:moveTo>
                <a:lnTo>
                  <a:pt x="49985" y="18742"/>
                </a:lnTo>
                <a:lnTo>
                  <a:pt x="44049" y="18742"/>
                </a:lnTo>
                <a:lnTo>
                  <a:pt x="44049" y="12807"/>
                </a:lnTo>
                <a:close/>
                <a:moveTo>
                  <a:pt x="56232" y="12807"/>
                </a:moveTo>
                <a:lnTo>
                  <a:pt x="56232" y="18742"/>
                </a:lnTo>
                <a:lnTo>
                  <a:pt x="50296" y="18742"/>
                </a:lnTo>
                <a:lnTo>
                  <a:pt x="50296" y="12807"/>
                </a:lnTo>
                <a:close/>
                <a:moveTo>
                  <a:pt x="62480" y="12807"/>
                </a:moveTo>
                <a:lnTo>
                  <a:pt x="62480" y="18742"/>
                </a:lnTo>
                <a:lnTo>
                  <a:pt x="56545" y="18742"/>
                </a:lnTo>
                <a:lnTo>
                  <a:pt x="56545" y="12807"/>
                </a:lnTo>
                <a:close/>
                <a:moveTo>
                  <a:pt x="68727" y="12807"/>
                </a:moveTo>
                <a:lnTo>
                  <a:pt x="68727" y="18742"/>
                </a:lnTo>
                <a:lnTo>
                  <a:pt x="62792" y="18742"/>
                </a:lnTo>
                <a:lnTo>
                  <a:pt x="62792" y="12807"/>
                </a:lnTo>
                <a:close/>
                <a:moveTo>
                  <a:pt x="74975" y="12807"/>
                </a:moveTo>
                <a:lnTo>
                  <a:pt x="74975" y="18742"/>
                </a:lnTo>
                <a:lnTo>
                  <a:pt x="69039" y="18742"/>
                </a:lnTo>
                <a:lnTo>
                  <a:pt x="69039" y="12807"/>
                </a:lnTo>
                <a:close/>
                <a:moveTo>
                  <a:pt x="81223" y="12807"/>
                </a:moveTo>
                <a:lnTo>
                  <a:pt x="81223" y="18742"/>
                </a:lnTo>
                <a:lnTo>
                  <a:pt x="75286" y="18742"/>
                </a:lnTo>
                <a:lnTo>
                  <a:pt x="75286" y="12807"/>
                </a:lnTo>
                <a:close/>
                <a:moveTo>
                  <a:pt x="87470" y="12807"/>
                </a:moveTo>
                <a:lnTo>
                  <a:pt x="87470" y="18742"/>
                </a:lnTo>
                <a:lnTo>
                  <a:pt x="81535" y="18742"/>
                </a:lnTo>
                <a:lnTo>
                  <a:pt x="81535" y="12807"/>
                </a:lnTo>
                <a:close/>
                <a:moveTo>
                  <a:pt x="93720" y="12807"/>
                </a:moveTo>
                <a:lnTo>
                  <a:pt x="93720" y="18742"/>
                </a:lnTo>
                <a:lnTo>
                  <a:pt x="87784" y="18742"/>
                </a:lnTo>
                <a:lnTo>
                  <a:pt x="87784" y="12807"/>
                </a:lnTo>
                <a:close/>
                <a:moveTo>
                  <a:pt x="99967" y="12807"/>
                </a:moveTo>
                <a:lnTo>
                  <a:pt x="99967" y="18742"/>
                </a:lnTo>
                <a:lnTo>
                  <a:pt x="94031" y="18742"/>
                </a:lnTo>
                <a:lnTo>
                  <a:pt x="94031" y="12807"/>
                </a:lnTo>
                <a:close/>
                <a:moveTo>
                  <a:pt x="106214" y="12807"/>
                </a:moveTo>
                <a:lnTo>
                  <a:pt x="106214" y="18742"/>
                </a:lnTo>
                <a:lnTo>
                  <a:pt x="100280" y="18742"/>
                </a:lnTo>
                <a:lnTo>
                  <a:pt x="100280" y="12807"/>
                </a:lnTo>
                <a:close/>
                <a:moveTo>
                  <a:pt x="112461" y="12807"/>
                </a:moveTo>
                <a:lnTo>
                  <a:pt x="112461" y="18742"/>
                </a:lnTo>
                <a:lnTo>
                  <a:pt x="106527" y="18742"/>
                </a:lnTo>
                <a:lnTo>
                  <a:pt x="106527" y="12807"/>
                </a:lnTo>
                <a:close/>
                <a:moveTo>
                  <a:pt x="118710" y="12807"/>
                </a:moveTo>
                <a:lnTo>
                  <a:pt x="118710" y="18742"/>
                </a:lnTo>
                <a:lnTo>
                  <a:pt x="112774" y="18742"/>
                </a:lnTo>
                <a:lnTo>
                  <a:pt x="112774" y="12807"/>
                </a:lnTo>
                <a:close/>
                <a:moveTo>
                  <a:pt x="124957" y="12807"/>
                </a:moveTo>
                <a:lnTo>
                  <a:pt x="124957" y="18742"/>
                </a:lnTo>
                <a:lnTo>
                  <a:pt x="119021" y="18742"/>
                </a:lnTo>
                <a:lnTo>
                  <a:pt x="119021" y="12807"/>
                </a:lnTo>
                <a:close/>
                <a:moveTo>
                  <a:pt x="131204" y="12807"/>
                </a:moveTo>
                <a:lnTo>
                  <a:pt x="131204" y="18742"/>
                </a:lnTo>
                <a:lnTo>
                  <a:pt x="125270" y="18742"/>
                </a:lnTo>
                <a:lnTo>
                  <a:pt x="125270" y="12807"/>
                </a:lnTo>
                <a:close/>
                <a:moveTo>
                  <a:pt x="137451" y="12807"/>
                </a:moveTo>
                <a:lnTo>
                  <a:pt x="137451" y="18742"/>
                </a:lnTo>
                <a:lnTo>
                  <a:pt x="131517" y="18742"/>
                </a:lnTo>
                <a:lnTo>
                  <a:pt x="131517" y="12807"/>
                </a:lnTo>
                <a:close/>
                <a:moveTo>
                  <a:pt x="143702" y="12807"/>
                </a:moveTo>
                <a:lnTo>
                  <a:pt x="143702" y="18742"/>
                </a:lnTo>
                <a:lnTo>
                  <a:pt x="137766" y="18742"/>
                </a:lnTo>
                <a:lnTo>
                  <a:pt x="137766" y="12807"/>
                </a:lnTo>
                <a:close/>
                <a:moveTo>
                  <a:pt x="149949" y="12807"/>
                </a:moveTo>
                <a:lnTo>
                  <a:pt x="149949" y="18742"/>
                </a:lnTo>
                <a:lnTo>
                  <a:pt x="144015" y="18742"/>
                </a:lnTo>
                <a:lnTo>
                  <a:pt x="144015" y="12807"/>
                </a:lnTo>
                <a:close/>
                <a:moveTo>
                  <a:pt x="156196" y="12807"/>
                </a:moveTo>
                <a:lnTo>
                  <a:pt x="156196" y="18742"/>
                </a:lnTo>
                <a:lnTo>
                  <a:pt x="150262" y="18742"/>
                </a:lnTo>
                <a:lnTo>
                  <a:pt x="150262" y="12807"/>
                </a:lnTo>
                <a:close/>
                <a:moveTo>
                  <a:pt x="162445" y="12807"/>
                </a:moveTo>
                <a:lnTo>
                  <a:pt x="162445" y="18742"/>
                </a:lnTo>
                <a:lnTo>
                  <a:pt x="156509" y="18742"/>
                </a:lnTo>
                <a:lnTo>
                  <a:pt x="156509" y="12807"/>
                </a:lnTo>
                <a:close/>
                <a:moveTo>
                  <a:pt x="168692" y="12807"/>
                </a:moveTo>
                <a:lnTo>
                  <a:pt x="168692" y="18742"/>
                </a:lnTo>
                <a:lnTo>
                  <a:pt x="162756" y="18742"/>
                </a:lnTo>
                <a:lnTo>
                  <a:pt x="162756" y="12807"/>
                </a:lnTo>
                <a:close/>
                <a:moveTo>
                  <a:pt x="174939" y="12807"/>
                </a:moveTo>
                <a:lnTo>
                  <a:pt x="174939" y="18742"/>
                </a:lnTo>
                <a:lnTo>
                  <a:pt x="169005" y="18742"/>
                </a:lnTo>
                <a:lnTo>
                  <a:pt x="169005" y="12807"/>
                </a:lnTo>
                <a:close/>
                <a:moveTo>
                  <a:pt x="181186" y="12807"/>
                </a:moveTo>
                <a:lnTo>
                  <a:pt x="181186" y="18742"/>
                </a:lnTo>
                <a:lnTo>
                  <a:pt x="175252" y="18742"/>
                </a:lnTo>
                <a:lnTo>
                  <a:pt x="175252" y="12807"/>
                </a:lnTo>
                <a:close/>
                <a:moveTo>
                  <a:pt x="187435" y="12807"/>
                </a:moveTo>
                <a:lnTo>
                  <a:pt x="187435" y="18742"/>
                </a:lnTo>
                <a:lnTo>
                  <a:pt x="181499" y="18742"/>
                </a:lnTo>
                <a:lnTo>
                  <a:pt x="181499" y="12807"/>
                </a:lnTo>
                <a:close/>
                <a:moveTo>
                  <a:pt x="193684" y="12807"/>
                </a:moveTo>
                <a:lnTo>
                  <a:pt x="193684" y="18742"/>
                </a:lnTo>
                <a:lnTo>
                  <a:pt x="187749" y="18742"/>
                </a:lnTo>
                <a:lnTo>
                  <a:pt x="187749" y="12807"/>
                </a:lnTo>
                <a:close/>
                <a:moveTo>
                  <a:pt x="199931" y="12807"/>
                </a:moveTo>
                <a:lnTo>
                  <a:pt x="199931" y="18742"/>
                </a:lnTo>
                <a:lnTo>
                  <a:pt x="193996" y="18742"/>
                </a:lnTo>
                <a:lnTo>
                  <a:pt x="193996" y="12807"/>
                </a:lnTo>
                <a:close/>
                <a:moveTo>
                  <a:pt x="206180" y="12807"/>
                </a:moveTo>
                <a:lnTo>
                  <a:pt x="206180" y="18742"/>
                </a:lnTo>
                <a:lnTo>
                  <a:pt x="200244" y="18742"/>
                </a:lnTo>
                <a:lnTo>
                  <a:pt x="200244" y="12807"/>
                </a:lnTo>
                <a:close/>
                <a:moveTo>
                  <a:pt x="212427" y="12807"/>
                </a:moveTo>
                <a:lnTo>
                  <a:pt x="212427" y="18742"/>
                </a:lnTo>
                <a:lnTo>
                  <a:pt x="206491" y="18742"/>
                </a:lnTo>
                <a:lnTo>
                  <a:pt x="206491" y="12807"/>
                </a:lnTo>
                <a:close/>
                <a:moveTo>
                  <a:pt x="218674" y="12807"/>
                </a:moveTo>
                <a:lnTo>
                  <a:pt x="218674" y="18742"/>
                </a:lnTo>
                <a:lnTo>
                  <a:pt x="212739" y="18742"/>
                </a:lnTo>
                <a:lnTo>
                  <a:pt x="212739" y="12807"/>
                </a:lnTo>
                <a:close/>
                <a:moveTo>
                  <a:pt x="224921" y="12807"/>
                </a:moveTo>
                <a:lnTo>
                  <a:pt x="224921" y="18742"/>
                </a:lnTo>
                <a:lnTo>
                  <a:pt x="218987" y="18742"/>
                </a:lnTo>
                <a:lnTo>
                  <a:pt x="218987" y="12807"/>
                </a:lnTo>
                <a:close/>
                <a:moveTo>
                  <a:pt x="231170" y="12807"/>
                </a:moveTo>
                <a:lnTo>
                  <a:pt x="231170" y="18742"/>
                </a:lnTo>
                <a:lnTo>
                  <a:pt x="225234" y="18742"/>
                </a:lnTo>
                <a:lnTo>
                  <a:pt x="225234" y="12807"/>
                </a:lnTo>
                <a:close/>
                <a:moveTo>
                  <a:pt x="237417" y="12807"/>
                </a:moveTo>
                <a:lnTo>
                  <a:pt x="237417" y="18742"/>
                </a:lnTo>
                <a:lnTo>
                  <a:pt x="231481" y="18742"/>
                </a:lnTo>
                <a:lnTo>
                  <a:pt x="231481" y="12807"/>
                </a:lnTo>
                <a:close/>
                <a:moveTo>
                  <a:pt x="243664" y="12807"/>
                </a:moveTo>
                <a:lnTo>
                  <a:pt x="243664" y="18742"/>
                </a:lnTo>
                <a:lnTo>
                  <a:pt x="237729" y="18742"/>
                </a:lnTo>
                <a:lnTo>
                  <a:pt x="237729" y="12807"/>
                </a:lnTo>
                <a:close/>
                <a:moveTo>
                  <a:pt x="249914" y="12807"/>
                </a:moveTo>
                <a:lnTo>
                  <a:pt x="249914" y="18742"/>
                </a:lnTo>
                <a:lnTo>
                  <a:pt x="243978" y="18742"/>
                </a:lnTo>
                <a:lnTo>
                  <a:pt x="243978" y="12807"/>
                </a:lnTo>
                <a:close/>
                <a:moveTo>
                  <a:pt x="256161" y="12807"/>
                </a:moveTo>
                <a:lnTo>
                  <a:pt x="256161" y="18742"/>
                </a:lnTo>
                <a:lnTo>
                  <a:pt x="250225" y="18742"/>
                </a:lnTo>
                <a:lnTo>
                  <a:pt x="250225" y="12807"/>
                </a:lnTo>
                <a:close/>
                <a:moveTo>
                  <a:pt x="262409" y="12807"/>
                </a:moveTo>
                <a:lnTo>
                  <a:pt x="262409" y="18742"/>
                </a:lnTo>
                <a:lnTo>
                  <a:pt x="256474" y="18742"/>
                </a:lnTo>
                <a:lnTo>
                  <a:pt x="256474" y="12807"/>
                </a:lnTo>
                <a:close/>
                <a:moveTo>
                  <a:pt x="268656" y="12807"/>
                </a:moveTo>
                <a:lnTo>
                  <a:pt x="268656" y="18742"/>
                </a:lnTo>
                <a:lnTo>
                  <a:pt x="262721" y="18742"/>
                </a:lnTo>
                <a:lnTo>
                  <a:pt x="262721" y="12807"/>
                </a:lnTo>
                <a:close/>
                <a:moveTo>
                  <a:pt x="274904" y="12807"/>
                </a:moveTo>
                <a:lnTo>
                  <a:pt x="274904" y="18742"/>
                </a:lnTo>
                <a:lnTo>
                  <a:pt x="268968" y="18742"/>
                </a:lnTo>
                <a:lnTo>
                  <a:pt x="268968" y="12807"/>
                </a:lnTo>
                <a:close/>
                <a:moveTo>
                  <a:pt x="6251" y="19054"/>
                </a:moveTo>
                <a:lnTo>
                  <a:pt x="6251" y="24990"/>
                </a:lnTo>
                <a:lnTo>
                  <a:pt x="315" y="24990"/>
                </a:lnTo>
                <a:lnTo>
                  <a:pt x="315" y="19054"/>
                </a:lnTo>
                <a:close/>
                <a:moveTo>
                  <a:pt x="12498" y="19054"/>
                </a:moveTo>
                <a:lnTo>
                  <a:pt x="12498" y="24990"/>
                </a:lnTo>
                <a:lnTo>
                  <a:pt x="6562" y="24990"/>
                </a:lnTo>
                <a:lnTo>
                  <a:pt x="6562" y="19054"/>
                </a:lnTo>
                <a:close/>
                <a:moveTo>
                  <a:pt x="18745" y="19054"/>
                </a:moveTo>
                <a:lnTo>
                  <a:pt x="18745" y="24990"/>
                </a:lnTo>
                <a:lnTo>
                  <a:pt x="12810" y="24990"/>
                </a:lnTo>
                <a:lnTo>
                  <a:pt x="12810" y="19054"/>
                </a:lnTo>
                <a:close/>
                <a:moveTo>
                  <a:pt x="24992" y="19054"/>
                </a:moveTo>
                <a:lnTo>
                  <a:pt x="24992" y="24990"/>
                </a:lnTo>
                <a:lnTo>
                  <a:pt x="19058" y="24990"/>
                </a:lnTo>
                <a:lnTo>
                  <a:pt x="19058" y="19054"/>
                </a:lnTo>
                <a:close/>
                <a:moveTo>
                  <a:pt x="31241" y="19054"/>
                </a:moveTo>
                <a:lnTo>
                  <a:pt x="31241" y="24990"/>
                </a:lnTo>
                <a:lnTo>
                  <a:pt x="25305" y="24990"/>
                </a:lnTo>
                <a:lnTo>
                  <a:pt x="25305" y="19054"/>
                </a:lnTo>
                <a:close/>
                <a:moveTo>
                  <a:pt x="37489" y="19054"/>
                </a:moveTo>
                <a:lnTo>
                  <a:pt x="37489" y="24990"/>
                </a:lnTo>
                <a:lnTo>
                  <a:pt x="31553" y="24990"/>
                </a:lnTo>
                <a:lnTo>
                  <a:pt x="31553" y="19054"/>
                </a:lnTo>
                <a:close/>
                <a:moveTo>
                  <a:pt x="43737" y="19054"/>
                </a:moveTo>
                <a:lnTo>
                  <a:pt x="43737" y="24990"/>
                </a:lnTo>
                <a:lnTo>
                  <a:pt x="37802" y="24990"/>
                </a:lnTo>
                <a:lnTo>
                  <a:pt x="37802" y="19054"/>
                </a:lnTo>
                <a:close/>
                <a:moveTo>
                  <a:pt x="49985" y="19054"/>
                </a:moveTo>
                <a:lnTo>
                  <a:pt x="49985" y="24990"/>
                </a:lnTo>
                <a:lnTo>
                  <a:pt x="44049" y="24990"/>
                </a:lnTo>
                <a:lnTo>
                  <a:pt x="44049" y="19054"/>
                </a:lnTo>
                <a:close/>
                <a:moveTo>
                  <a:pt x="56232" y="19054"/>
                </a:moveTo>
                <a:lnTo>
                  <a:pt x="56232" y="24990"/>
                </a:lnTo>
                <a:lnTo>
                  <a:pt x="50296" y="24990"/>
                </a:lnTo>
                <a:lnTo>
                  <a:pt x="50296" y="19054"/>
                </a:lnTo>
                <a:close/>
                <a:moveTo>
                  <a:pt x="62480" y="19054"/>
                </a:moveTo>
                <a:lnTo>
                  <a:pt x="62480" y="24990"/>
                </a:lnTo>
                <a:lnTo>
                  <a:pt x="56545" y="24990"/>
                </a:lnTo>
                <a:lnTo>
                  <a:pt x="56545" y="19054"/>
                </a:lnTo>
                <a:close/>
                <a:moveTo>
                  <a:pt x="68727" y="19054"/>
                </a:moveTo>
                <a:lnTo>
                  <a:pt x="68727" y="24990"/>
                </a:lnTo>
                <a:lnTo>
                  <a:pt x="62792" y="24990"/>
                </a:lnTo>
                <a:lnTo>
                  <a:pt x="62792" y="19054"/>
                </a:lnTo>
                <a:close/>
                <a:moveTo>
                  <a:pt x="74975" y="19054"/>
                </a:moveTo>
                <a:lnTo>
                  <a:pt x="74975" y="24990"/>
                </a:lnTo>
                <a:lnTo>
                  <a:pt x="69039" y="24990"/>
                </a:lnTo>
                <a:lnTo>
                  <a:pt x="69039" y="19054"/>
                </a:lnTo>
                <a:close/>
                <a:moveTo>
                  <a:pt x="81223" y="19054"/>
                </a:moveTo>
                <a:lnTo>
                  <a:pt x="81223" y="24990"/>
                </a:lnTo>
                <a:lnTo>
                  <a:pt x="75286" y="24990"/>
                </a:lnTo>
                <a:lnTo>
                  <a:pt x="75286" y="19054"/>
                </a:lnTo>
                <a:close/>
                <a:moveTo>
                  <a:pt x="87470" y="19054"/>
                </a:moveTo>
                <a:lnTo>
                  <a:pt x="87470" y="24990"/>
                </a:lnTo>
                <a:lnTo>
                  <a:pt x="81535" y="24990"/>
                </a:lnTo>
                <a:lnTo>
                  <a:pt x="81535" y="19054"/>
                </a:lnTo>
                <a:close/>
                <a:moveTo>
                  <a:pt x="93720" y="19054"/>
                </a:moveTo>
                <a:lnTo>
                  <a:pt x="93720" y="24990"/>
                </a:lnTo>
                <a:lnTo>
                  <a:pt x="87784" y="24990"/>
                </a:lnTo>
                <a:lnTo>
                  <a:pt x="87784" y="19054"/>
                </a:lnTo>
                <a:close/>
                <a:moveTo>
                  <a:pt x="99967" y="19054"/>
                </a:moveTo>
                <a:lnTo>
                  <a:pt x="99967" y="24990"/>
                </a:lnTo>
                <a:lnTo>
                  <a:pt x="94031" y="24990"/>
                </a:lnTo>
                <a:lnTo>
                  <a:pt x="94031" y="19054"/>
                </a:lnTo>
                <a:close/>
                <a:moveTo>
                  <a:pt x="106214" y="19054"/>
                </a:moveTo>
                <a:lnTo>
                  <a:pt x="106214" y="24990"/>
                </a:lnTo>
                <a:lnTo>
                  <a:pt x="100280" y="24990"/>
                </a:lnTo>
                <a:lnTo>
                  <a:pt x="100280" y="19054"/>
                </a:lnTo>
                <a:close/>
                <a:moveTo>
                  <a:pt x="112461" y="19054"/>
                </a:moveTo>
                <a:lnTo>
                  <a:pt x="112461" y="24990"/>
                </a:lnTo>
                <a:lnTo>
                  <a:pt x="106527" y="24990"/>
                </a:lnTo>
                <a:lnTo>
                  <a:pt x="106527" y="19054"/>
                </a:lnTo>
                <a:close/>
                <a:moveTo>
                  <a:pt x="118710" y="19054"/>
                </a:moveTo>
                <a:lnTo>
                  <a:pt x="118710" y="24990"/>
                </a:lnTo>
                <a:lnTo>
                  <a:pt x="112774" y="24990"/>
                </a:lnTo>
                <a:lnTo>
                  <a:pt x="112774" y="19054"/>
                </a:lnTo>
                <a:close/>
                <a:moveTo>
                  <a:pt x="124957" y="19054"/>
                </a:moveTo>
                <a:lnTo>
                  <a:pt x="124957" y="24990"/>
                </a:lnTo>
                <a:lnTo>
                  <a:pt x="119021" y="24990"/>
                </a:lnTo>
                <a:lnTo>
                  <a:pt x="119021" y="19054"/>
                </a:lnTo>
                <a:close/>
                <a:moveTo>
                  <a:pt x="131204" y="19054"/>
                </a:moveTo>
                <a:lnTo>
                  <a:pt x="131204" y="24990"/>
                </a:lnTo>
                <a:lnTo>
                  <a:pt x="125270" y="24990"/>
                </a:lnTo>
                <a:lnTo>
                  <a:pt x="125270" y="19054"/>
                </a:lnTo>
                <a:close/>
                <a:moveTo>
                  <a:pt x="137451" y="19054"/>
                </a:moveTo>
                <a:lnTo>
                  <a:pt x="137451" y="24990"/>
                </a:lnTo>
                <a:lnTo>
                  <a:pt x="131517" y="24990"/>
                </a:lnTo>
                <a:lnTo>
                  <a:pt x="131517" y="19054"/>
                </a:lnTo>
                <a:close/>
                <a:moveTo>
                  <a:pt x="143702" y="19054"/>
                </a:moveTo>
                <a:lnTo>
                  <a:pt x="143702" y="24990"/>
                </a:lnTo>
                <a:lnTo>
                  <a:pt x="137766" y="24990"/>
                </a:lnTo>
                <a:lnTo>
                  <a:pt x="137766" y="19054"/>
                </a:lnTo>
                <a:close/>
                <a:moveTo>
                  <a:pt x="149949" y="19054"/>
                </a:moveTo>
                <a:lnTo>
                  <a:pt x="149949" y="24990"/>
                </a:lnTo>
                <a:lnTo>
                  <a:pt x="144015" y="24990"/>
                </a:lnTo>
                <a:lnTo>
                  <a:pt x="144015" y="19054"/>
                </a:lnTo>
                <a:close/>
                <a:moveTo>
                  <a:pt x="156196" y="19054"/>
                </a:moveTo>
                <a:lnTo>
                  <a:pt x="156196" y="24990"/>
                </a:lnTo>
                <a:lnTo>
                  <a:pt x="150262" y="24990"/>
                </a:lnTo>
                <a:lnTo>
                  <a:pt x="150262" y="19054"/>
                </a:lnTo>
                <a:close/>
                <a:moveTo>
                  <a:pt x="162445" y="19054"/>
                </a:moveTo>
                <a:lnTo>
                  <a:pt x="162445" y="24990"/>
                </a:lnTo>
                <a:lnTo>
                  <a:pt x="156509" y="24990"/>
                </a:lnTo>
                <a:lnTo>
                  <a:pt x="156509" y="19054"/>
                </a:lnTo>
                <a:close/>
                <a:moveTo>
                  <a:pt x="168692" y="19054"/>
                </a:moveTo>
                <a:lnTo>
                  <a:pt x="168692" y="24990"/>
                </a:lnTo>
                <a:lnTo>
                  <a:pt x="162756" y="24990"/>
                </a:lnTo>
                <a:lnTo>
                  <a:pt x="162756" y="19054"/>
                </a:lnTo>
                <a:close/>
                <a:moveTo>
                  <a:pt x="174939" y="19054"/>
                </a:moveTo>
                <a:lnTo>
                  <a:pt x="174939" y="24990"/>
                </a:lnTo>
                <a:lnTo>
                  <a:pt x="169005" y="24990"/>
                </a:lnTo>
                <a:lnTo>
                  <a:pt x="169005" y="19054"/>
                </a:lnTo>
                <a:close/>
                <a:moveTo>
                  <a:pt x="181186" y="19054"/>
                </a:moveTo>
                <a:lnTo>
                  <a:pt x="181186" y="24990"/>
                </a:lnTo>
                <a:lnTo>
                  <a:pt x="175252" y="24990"/>
                </a:lnTo>
                <a:lnTo>
                  <a:pt x="175252" y="19054"/>
                </a:lnTo>
                <a:close/>
                <a:moveTo>
                  <a:pt x="187435" y="19054"/>
                </a:moveTo>
                <a:lnTo>
                  <a:pt x="187435" y="24990"/>
                </a:lnTo>
                <a:lnTo>
                  <a:pt x="181499" y="24990"/>
                </a:lnTo>
                <a:lnTo>
                  <a:pt x="181499" y="19054"/>
                </a:lnTo>
                <a:close/>
                <a:moveTo>
                  <a:pt x="193684" y="19054"/>
                </a:moveTo>
                <a:lnTo>
                  <a:pt x="193684" y="24990"/>
                </a:lnTo>
                <a:lnTo>
                  <a:pt x="187749" y="24990"/>
                </a:lnTo>
                <a:lnTo>
                  <a:pt x="187749" y="19054"/>
                </a:lnTo>
                <a:close/>
                <a:moveTo>
                  <a:pt x="199931" y="19054"/>
                </a:moveTo>
                <a:lnTo>
                  <a:pt x="199931" y="24990"/>
                </a:lnTo>
                <a:lnTo>
                  <a:pt x="193996" y="24990"/>
                </a:lnTo>
                <a:lnTo>
                  <a:pt x="193996" y="19054"/>
                </a:lnTo>
                <a:close/>
                <a:moveTo>
                  <a:pt x="206180" y="19054"/>
                </a:moveTo>
                <a:lnTo>
                  <a:pt x="206180" y="24990"/>
                </a:lnTo>
                <a:lnTo>
                  <a:pt x="200244" y="24990"/>
                </a:lnTo>
                <a:lnTo>
                  <a:pt x="200244" y="19054"/>
                </a:lnTo>
                <a:close/>
                <a:moveTo>
                  <a:pt x="212427" y="19054"/>
                </a:moveTo>
                <a:lnTo>
                  <a:pt x="212427" y="24990"/>
                </a:lnTo>
                <a:lnTo>
                  <a:pt x="206491" y="24990"/>
                </a:lnTo>
                <a:lnTo>
                  <a:pt x="206491" y="19054"/>
                </a:lnTo>
                <a:close/>
                <a:moveTo>
                  <a:pt x="218674" y="19054"/>
                </a:moveTo>
                <a:lnTo>
                  <a:pt x="218674" y="24990"/>
                </a:lnTo>
                <a:lnTo>
                  <a:pt x="212739" y="24990"/>
                </a:lnTo>
                <a:lnTo>
                  <a:pt x="212739" y="19054"/>
                </a:lnTo>
                <a:close/>
                <a:moveTo>
                  <a:pt x="224921" y="19054"/>
                </a:moveTo>
                <a:lnTo>
                  <a:pt x="224921" y="24990"/>
                </a:lnTo>
                <a:lnTo>
                  <a:pt x="218987" y="24990"/>
                </a:lnTo>
                <a:lnTo>
                  <a:pt x="218987" y="19054"/>
                </a:lnTo>
                <a:close/>
                <a:moveTo>
                  <a:pt x="231170" y="19054"/>
                </a:moveTo>
                <a:lnTo>
                  <a:pt x="231170" y="24990"/>
                </a:lnTo>
                <a:lnTo>
                  <a:pt x="225234" y="24990"/>
                </a:lnTo>
                <a:lnTo>
                  <a:pt x="225234" y="19054"/>
                </a:lnTo>
                <a:close/>
                <a:moveTo>
                  <a:pt x="237417" y="19054"/>
                </a:moveTo>
                <a:lnTo>
                  <a:pt x="237417" y="24990"/>
                </a:lnTo>
                <a:lnTo>
                  <a:pt x="231481" y="24990"/>
                </a:lnTo>
                <a:lnTo>
                  <a:pt x="231481" y="19054"/>
                </a:lnTo>
                <a:close/>
                <a:moveTo>
                  <a:pt x="243664" y="19054"/>
                </a:moveTo>
                <a:lnTo>
                  <a:pt x="243664" y="24990"/>
                </a:lnTo>
                <a:lnTo>
                  <a:pt x="237729" y="24990"/>
                </a:lnTo>
                <a:lnTo>
                  <a:pt x="237729" y="19054"/>
                </a:lnTo>
                <a:close/>
                <a:moveTo>
                  <a:pt x="249911" y="19054"/>
                </a:moveTo>
                <a:lnTo>
                  <a:pt x="249911" y="24990"/>
                </a:lnTo>
                <a:lnTo>
                  <a:pt x="243977" y="24990"/>
                </a:lnTo>
                <a:lnTo>
                  <a:pt x="243977" y="19054"/>
                </a:lnTo>
                <a:close/>
                <a:moveTo>
                  <a:pt x="256161" y="19054"/>
                </a:moveTo>
                <a:lnTo>
                  <a:pt x="256161" y="24990"/>
                </a:lnTo>
                <a:lnTo>
                  <a:pt x="250225" y="24990"/>
                </a:lnTo>
                <a:lnTo>
                  <a:pt x="250225" y="19054"/>
                </a:lnTo>
                <a:close/>
                <a:moveTo>
                  <a:pt x="262409" y="19054"/>
                </a:moveTo>
                <a:lnTo>
                  <a:pt x="262409" y="24990"/>
                </a:lnTo>
                <a:lnTo>
                  <a:pt x="256474" y="24990"/>
                </a:lnTo>
                <a:lnTo>
                  <a:pt x="256474" y="19054"/>
                </a:lnTo>
                <a:close/>
                <a:moveTo>
                  <a:pt x="268656" y="19054"/>
                </a:moveTo>
                <a:lnTo>
                  <a:pt x="268656" y="24990"/>
                </a:lnTo>
                <a:lnTo>
                  <a:pt x="262721" y="24990"/>
                </a:lnTo>
                <a:lnTo>
                  <a:pt x="262721" y="19054"/>
                </a:lnTo>
                <a:close/>
                <a:moveTo>
                  <a:pt x="274904" y="19054"/>
                </a:moveTo>
                <a:lnTo>
                  <a:pt x="274904" y="24990"/>
                </a:lnTo>
                <a:lnTo>
                  <a:pt x="268968" y="24990"/>
                </a:lnTo>
                <a:lnTo>
                  <a:pt x="268968" y="19054"/>
                </a:lnTo>
                <a:close/>
                <a:moveTo>
                  <a:pt x="6251" y="25301"/>
                </a:moveTo>
                <a:lnTo>
                  <a:pt x="6251" y="31237"/>
                </a:lnTo>
                <a:lnTo>
                  <a:pt x="315" y="31237"/>
                </a:lnTo>
                <a:lnTo>
                  <a:pt x="315" y="25301"/>
                </a:lnTo>
                <a:close/>
                <a:moveTo>
                  <a:pt x="12498" y="25301"/>
                </a:moveTo>
                <a:lnTo>
                  <a:pt x="12498" y="31237"/>
                </a:lnTo>
                <a:lnTo>
                  <a:pt x="6562" y="31237"/>
                </a:lnTo>
                <a:lnTo>
                  <a:pt x="6562" y="25301"/>
                </a:lnTo>
                <a:close/>
                <a:moveTo>
                  <a:pt x="18745" y="25301"/>
                </a:moveTo>
                <a:lnTo>
                  <a:pt x="18745" y="31237"/>
                </a:lnTo>
                <a:lnTo>
                  <a:pt x="12810" y="31237"/>
                </a:lnTo>
                <a:lnTo>
                  <a:pt x="12810" y="25301"/>
                </a:lnTo>
                <a:close/>
                <a:moveTo>
                  <a:pt x="24992" y="25301"/>
                </a:moveTo>
                <a:lnTo>
                  <a:pt x="24992" y="31237"/>
                </a:lnTo>
                <a:lnTo>
                  <a:pt x="19058" y="31237"/>
                </a:lnTo>
                <a:lnTo>
                  <a:pt x="19058" y="25301"/>
                </a:lnTo>
                <a:close/>
                <a:moveTo>
                  <a:pt x="31241" y="25301"/>
                </a:moveTo>
                <a:lnTo>
                  <a:pt x="31241" y="31237"/>
                </a:lnTo>
                <a:lnTo>
                  <a:pt x="25305" y="31237"/>
                </a:lnTo>
                <a:lnTo>
                  <a:pt x="25305" y="25301"/>
                </a:lnTo>
                <a:close/>
                <a:moveTo>
                  <a:pt x="37489" y="25301"/>
                </a:moveTo>
                <a:lnTo>
                  <a:pt x="37489" y="31237"/>
                </a:lnTo>
                <a:lnTo>
                  <a:pt x="31553" y="31237"/>
                </a:lnTo>
                <a:lnTo>
                  <a:pt x="31553" y="25301"/>
                </a:lnTo>
                <a:close/>
                <a:moveTo>
                  <a:pt x="43737" y="25301"/>
                </a:moveTo>
                <a:lnTo>
                  <a:pt x="43737" y="31237"/>
                </a:lnTo>
                <a:lnTo>
                  <a:pt x="37802" y="31237"/>
                </a:lnTo>
                <a:lnTo>
                  <a:pt x="37802" y="25301"/>
                </a:lnTo>
                <a:close/>
                <a:moveTo>
                  <a:pt x="49985" y="25301"/>
                </a:moveTo>
                <a:lnTo>
                  <a:pt x="49985" y="31237"/>
                </a:lnTo>
                <a:lnTo>
                  <a:pt x="44049" y="31237"/>
                </a:lnTo>
                <a:lnTo>
                  <a:pt x="44049" y="25301"/>
                </a:lnTo>
                <a:close/>
                <a:moveTo>
                  <a:pt x="56232" y="25301"/>
                </a:moveTo>
                <a:lnTo>
                  <a:pt x="56232" y="31237"/>
                </a:lnTo>
                <a:lnTo>
                  <a:pt x="50296" y="31237"/>
                </a:lnTo>
                <a:lnTo>
                  <a:pt x="50296" y="25301"/>
                </a:lnTo>
                <a:close/>
                <a:moveTo>
                  <a:pt x="62480" y="25301"/>
                </a:moveTo>
                <a:lnTo>
                  <a:pt x="62480" y="31237"/>
                </a:lnTo>
                <a:lnTo>
                  <a:pt x="56545" y="31237"/>
                </a:lnTo>
                <a:lnTo>
                  <a:pt x="56545" y="25301"/>
                </a:lnTo>
                <a:close/>
                <a:moveTo>
                  <a:pt x="68727" y="25301"/>
                </a:moveTo>
                <a:lnTo>
                  <a:pt x="68727" y="31237"/>
                </a:lnTo>
                <a:lnTo>
                  <a:pt x="62792" y="31237"/>
                </a:lnTo>
                <a:lnTo>
                  <a:pt x="62792" y="25301"/>
                </a:lnTo>
                <a:close/>
                <a:moveTo>
                  <a:pt x="74975" y="25301"/>
                </a:moveTo>
                <a:lnTo>
                  <a:pt x="74975" y="31237"/>
                </a:lnTo>
                <a:lnTo>
                  <a:pt x="69039" y="31237"/>
                </a:lnTo>
                <a:lnTo>
                  <a:pt x="69039" y="25301"/>
                </a:lnTo>
                <a:close/>
                <a:moveTo>
                  <a:pt x="81223" y="25301"/>
                </a:moveTo>
                <a:lnTo>
                  <a:pt x="81223" y="31237"/>
                </a:lnTo>
                <a:lnTo>
                  <a:pt x="75286" y="31237"/>
                </a:lnTo>
                <a:lnTo>
                  <a:pt x="75286" y="25301"/>
                </a:lnTo>
                <a:close/>
                <a:moveTo>
                  <a:pt x="87470" y="25301"/>
                </a:moveTo>
                <a:lnTo>
                  <a:pt x="87470" y="31237"/>
                </a:lnTo>
                <a:lnTo>
                  <a:pt x="81535" y="31237"/>
                </a:lnTo>
                <a:lnTo>
                  <a:pt x="81535" y="25301"/>
                </a:lnTo>
                <a:close/>
                <a:moveTo>
                  <a:pt x="93720" y="25301"/>
                </a:moveTo>
                <a:lnTo>
                  <a:pt x="93720" y="31237"/>
                </a:lnTo>
                <a:lnTo>
                  <a:pt x="87784" y="31237"/>
                </a:lnTo>
                <a:lnTo>
                  <a:pt x="87784" y="25301"/>
                </a:lnTo>
                <a:close/>
                <a:moveTo>
                  <a:pt x="99967" y="25301"/>
                </a:moveTo>
                <a:lnTo>
                  <a:pt x="99967" y="31237"/>
                </a:lnTo>
                <a:lnTo>
                  <a:pt x="94031" y="31237"/>
                </a:lnTo>
                <a:lnTo>
                  <a:pt x="94031" y="25301"/>
                </a:lnTo>
                <a:close/>
                <a:moveTo>
                  <a:pt x="106214" y="25301"/>
                </a:moveTo>
                <a:lnTo>
                  <a:pt x="106214" y="31237"/>
                </a:lnTo>
                <a:lnTo>
                  <a:pt x="100280" y="31237"/>
                </a:lnTo>
                <a:lnTo>
                  <a:pt x="100280" y="25301"/>
                </a:lnTo>
                <a:close/>
                <a:moveTo>
                  <a:pt x="112461" y="25301"/>
                </a:moveTo>
                <a:lnTo>
                  <a:pt x="112461" y="31237"/>
                </a:lnTo>
                <a:lnTo>
                  <a:pt x="106527" y="31237"/>
                </a:lnTo>
                <a:lnTo>
                  <a:pt x="106527" y="25301"/>
                </a:lnTo>
                <a:close/>
                <a:moveTo>
                  <a:pt x="118710" y="25301"/>
                </a:moveTo>
                <a:lnTo>
                  <a:pt x="118710" y="31237"/>
                </a:lnTo>
                <a:lnTo>
                  <a:pt x="112774" y="31237"/>
                </a:lnTo>
                <a:lnTo>
                  <a:pt x="112774" y="25301"/>
                </a:lnTo>
                <a:close/>
                <a:moveTo>
                  <a:pt x="124957" y="25301"/>
                </a:moveTo>
                <a:lnTo>
                  <a:pt x="124957" y="31237"/>
                </a:lnTo>
                <a:lnTo>
                  <a:pt x="119021" y="31237"/>
                </a:lnTo>
                <a:lnTo>
                  <a:pt x="119021" y="25301"/>
                </a:lnTo>
                <a:close/>
                <a:moveTo>
                  <a:pt x="131204" y="25301"/>
                </a:moveTo>
                <a:lnTo>
                  <a:pt x="131204" y="31237"/>
                </a:lnTo>
                <a:lnTo>
                  <a:pt x="125270" y="31237"/>
                </a:lnTo>
                <a:lnTo>
                  <a:pt x="125270" y="25301"/>
                </a:lnTo>
                <a:close/>
                <a:moveTo>
                  <a:pt x="137451" y="25301"/>
                </a:moveTo>
                <a:lnTo>
                  <a:pt x="137451" y="31237"/>
                </a:lnTo>
                <a:lnTo>
                  <a:pt x="131517" y="31237"/>
                </a:lnTo>
                <a:lnTo>
                  <a:pt x="131517" y="25301"/>
                </a:lnTo>
                <a:close/>
                <a:moveTo>
                  <a:pt x="143702" y="25301"/>
                </a:moveTo>
                <a:lnTo>
                  <a:pt x="143702" y="31237"/>
                </a:lnTo>
                <a:lnTo>
                  <a:pt x="137766" y="31237"/>
                </a:lnTo>
                <a:lnTo>
                  <a:pt x="137766" y="25301"/>
                </a:lnTo>
                <a:close/>
                <a:moveTo>
                  <a:pt x="149949" y="25301"/>
                </a:moveTo>
                <a:lnTo>
                  <a:pt x="149949" y="31237"/>
                </a:lnTo>
                <a:lnTo>
                  <a:pt x="144015" y="31237"/>
                </a:lnTo>
                <a:lnTo>
                  <a:pt x="144015" y="25301"/>
                </a:lnTo>
                <a:close/>
                <a:moveTo>
                  <a:pt x="156196" y="25301"/>
                </a:moveTo>
                <a:lnTo>
                  <a:pt x="156196" y="31237"/>
                </a:lnTo>
                <a:lnTo>
                  <a:pt x="150262" y="31237"/>
                </a:lnTo>
                <a:lnTo>
                  <a:pt x="150262" y="25301"/>
                </a:lnTo>
                <a:close/>
                <a:moveTo>
                  <a:pt x="162445" y="25301"/>
                </a:moveTo>
                <a:lnTo>
                  <a:pt x="162445" y="31237"/>
                </a:lnTo>
                <a:lnTo>
                  <a:pt x="156509" y="31237"/>
                </a:lnTo>
                <a:lnTo>
                  <a:pt x="156509" y="25301"/>
                </a:lnTo>
                <a:close/>
                <a:moveTo>
                  <a:pt x="168692" y="25301"/>
                </a:moveTo>
                <a:lnTo>
                  <a:pt x="168692" y="31237"/>
                </a:lnTo>
                <a:lnTo>
                  <a:pt x="162756" y="31237"/>
                </a:lnTo>
                <a:lnTo>
                  <a:pt x="162756" y="25301"/>
                </a:lnTo>
                <a:close/>
                <a:moveTo>
                  <a:pt x="174939" y="25301"/>
                </a:moveTo>
                <a:lnTo>
                  <a:pt x="174939" y="31237"/>
                </a:lnTo>
                <a:lnTo>
                  <a:pt x="169005" y="31237"/>
                </a:lnTo>
                <a:lnTo>
                  <a:pt x="169005" y="25301"/>
                </a:lnTo>
                <a:close/>
                <a:moveTo>
                  <a:pt x="181186" y="25301"/>
                </a:moveTo>
                <a:lnTo>
                  <a:pt x="181186" y="31237"/>
                </a:lnTo>
                <a:lnTo>
                  <a:pt x="175252" y="31237"/>
                </a:lnTo>
                <a:lnTo>
                  <a:pt x="175252" y="25301"/>
                </a:lnTo>
                <a:close/>
                <a:moveTo>
                  <a:pt x="187435" y="25301"/>
                </a:moveTo>
                <a:lnTo>
                  <a:pt x="187435" y="31237"/>
                </a:lnTo>
                <a:lnTo>
                  <a:pt x="181499" y="31237"/>
                </a:lnTo>
                <a:lnTo>
                  <a:pt x="181499" y="25301"/>
                </a:lnTo>
                <a:close/>
                <a:moveTo>
                  <a:pt x="193684" y="25301"/>
                </a:moveTo>
                <a:lnTo>
                  <a:pt x="193684" y="31237"/>
                </a:lnTo>
                <a:lnTo>
                  <a:pt x="187749" y="31237"/>
                </a:lnTo>
                <a:lnTo>
                  <a:pt x="187749" y="25301"/>
                </a:lnTo>
                <a:close/>
                <a:moveTo>
                  <a:pt x="199931" y="25301"/>
                </a:moveTo>
                <a:lnTo>
                  <a:pt x="199931" y="31237"/>
                </a:lnTo>
                <a:lnTo>
                  <a:pt x="193996" y="31237"/>
                </a:lnTo>
                <a:lnTo>
                  <a:pt x="193996" y="25301"/>
                </a:lnTo>
                <a:close/>
                <a:moveTo>
                  <a:pt x="206180" y="25301"/>
                </a:moveTo>
                <a:lnTo>
                  <a:pt x="206180" y="31237"/>
                </a:lnTo>
                <a:lnTo>
                  <a:pt x="200244" y="31237"/>
                </a:lnTo>
                <a:lnTo>
                  <a:pt x="200244" y="25301"/>
                </a:lnTo>
                <a:close/>
                <a:moveTo>
                  <a:pt x="212427" y="25301"/>
                </a:moveTo>
                <a:lnTo>
                  <a:pt x="212427" y="31237"/>
                </a:lnTo>
                <a:lnTo>
                  <a:pt x="206491" y="31237"/>
                </a:lnTo>
                <a:lnTo>
                  <a:pt x="206491" y="25301"/>
                </a:lnTo>
                <a:close/>
                <a:moveTo>
                  <a:pt x="218674" y="25301"/>
                </a:moveTo>
                <a:lnTo>
                  <a:pt x="218674" y="31237"/>
                </a:lnTo>
                <a:lnTo>
                  <a:pt x="212739" y="31237"/>
                </a:lnTo>
                <a:lnTo>
                  <a:pt x="212739" y="25301"/>
                </a:lnTo>
                <a:close/>
                <a:moveTo>
                  <a:pt x="224921" y="25301"/>
                </a:moveTo>
                <a:lnTo>
                  <a:pt x="224921" y="31237"/>
                </a:lnTo>
                <a:lnTo>
                  <a:pt x="218987" y="31237"/>
                </a:lnTo>
                <a:lnTo>
                  <a:pt x="218987" y="25301"/>
                </a:lnTo>
                <a:close/>
                <a:moveTo>
                  <a:pt x="231170" y="25301"/>
                </a:moveTo>
                <a:lnTo>
                  <a:pt x="231170" y="31237"/>
                </a:lnTo>
                <a:lnTo>
                  <a:pt x="225234" y="31237"/>
                </a:lnTo>
                <a:lnTo>
                  <a:pt x="225234" y="25301"/>
                </a:lnTo>
                <a:close/>
                <a:moveTo>
                  <a:pt x="237417" y="25301"/>
                </a:moveTo>
                <a:lnTo>
                  <a:pt x="237417" y="31237"/>
                </a:lnTo>
                <a:lnTo>
                  <a:pt x="231481" y="31237"/>
                </a:lnTo>
                <a:lnTo>
                  <a:pt x="231481" y="25301"/>
                </a:lnTo>
                <a:close/>
                <a:moveTo>
                  <a:pt x="243664" y="25301"/>
                </a:moveTo>
                <a:lnTo>
                  <a:pt x="243664" y="31237"/>
                </a:lnTo>
                <a:lnTo>
                  <a:pt x="237729" y="31237"/>
                </a:lnTo>
                <a:lnTo>
                  <a:pt x="237729" y="25301"/>
                </a:lnTo>
                <a:close/>
                <a:moveTo>
                  <a:pt x="249911" y="25301"/>
                </a:moveTo>
                <a:lnTo>
                  <a:pt x="249911" y="31237"/>
                </a:lnTo>
                <a:lnTo>
                  <a:pt x="243977" y="31237"/>
                </a:lnTo>
                <a:lnTo>
                  <a:pt x="243977" y="25301"/>
                </a:lnTo>
                <a:close/>
                <a:moveTo>
                  <a:pt x="256161" y="25301"/>
                </a:moveTo>
                <a:lnTo>
                  <a:pt x="256161" y="31237"/>
                </a:lnTo>
                <a:lnTo>
                  <a:pt x="250225" y="31237"/>
                </a:lnTo>
                <a:lnTo>
                  <a:pt x="250225" y="25301"/>
                </a:lnTo>
                <a:close/>
                <a:moveTo>
                  <a:pt x="262409" y="25301"/>
                </a:moveTo>
                <a:lnTo>
                  <a:pt x="262409" y="31237"/>
                </a:lnTo>
                <a:lnTo>
                  <a:pt x="256474" y="31237"/>
                </a:lnTo>
                <a:lnTo>
                  <a:pt x="256474" y="25301"/>
                </a:lnTo>
                <a:close/>
                <a:moveTo>
                  <a:pt x="268656" y="25301"/>
                </a:moveTo>
                <a:lnTo>
                  <a:pt x="268656" y="31237"/>
                </a:lnTo>
                <a:lnTo>
                  <a:pt x="262721" y="31237"/>
                </a:lnTo>
                <a:lnTo>
                  <a:pt x="262721" y="25301"/>
                </a:lnTo>
                <a:close/>
                <a:moveTo>
                  <a:pt x="274904" y="25301"/>
                </a:moveTo>
                <a:lnTo>
                  <a:pt x="274904" y="31237"/>
                </a:lnTo>
                <a:lnTo>
                  <a:pt x="268968" y="31237"/>
                </a:lnTo>
                <a:lnTo>
                  <a:pt x="268968" y="25301"/>
                </a:lnTo>
                <a:close/>
                <a:moveTo>
                  <a:pt x="6251" y="31548"/>
                </a:moveTo>
                <a:lnTo>
                  <a:pt x="6251" y="31550"/>
                </a:lnTo>
                <a:lnTo>
                  <a:pt x="6251" y="37484"/>
                </a:lnTo>
                <a:lnTo>
                  <a:pt x="315" y="37484"/>
                </a:lnTo>
                <a:lnTo>
                  <a:pt x="315" y="31548"/>
                </a:lnTo>
                <a:close/>
                <a:moveTo>
                  <a:pt x="12498" y="31548"/>
                </a:moveTo>
                <a:lnTo>
                  <a:pt x="12498" y="31550"/>
                </a:lnTo>
                <a:lnTo>
                  <a:pt x="12498" y="37484"/>
                </a:lnTo>
                <a:lnTo>
                  <a:pt x="6562" y="37484"/>
                </a:lnTo>
                <a:lnTo>
                  <a:pt x="6562" y="31548"/>
                </a:lnTo>
                <a:close/>
                <a:moveTo>
                  <a:pt x="18745" y="31548"/>
                </a:moveTo>
                <a:lnTo>
                  <a:pt x="18745" y="31550"/>
                </a:lnTo>
                <a:lnTo>
                  <a:pt x="18745" y="37484"/>
                </a:lnTo>
                <a:lnTo>
                  <a:pt x="12810" y="37484"/>
                </a:lnTo>
                <a:lnTo>
                  <a:pt x="12810" y="31548"/>
                </a:lnTo>
                <a:close/>
                <a:moveTo>
                  <a:pt x="24992" y="31548"/>
                </a:moveTo>
                <a:lnTo>
                  <a:pt x="24992" y="31550"/>
                </a:lnTo>
                <a:lnTo>
                  <a:pt x="24992" y="37484"/>
                </a:lnTo>
                <a:lnTo>
                  <a:pt x="19058" y="37484"/>
                </a:lnTo>
                <a:lnTo>
                  <a:pt x="19058" y="31548"/>
                </a:lnTo>
                <a:close/>
                <a:moveTo>
                  <a:pt x="31242" y="31548"/>
                </a:moveTo>
                <a:lnTo>
                  <a:pt x="31242" y="31550"/>
                </a:lnTo>
                <a:lnTo>
                  <a:pt x="31242" y="37484"/>
                </a:lnTo>
                <a:lnTo>
                  <a:pt x="25305" y="37484"/>
                </a:lnTo>
                <a:lnTo>
                  <a:pt x="25305" y="31548"/>
                </a:lnTo>
                <a:close/>
                <a:moveTo>
                  <a:pt x="162445" y="31548"/>
                </a:moveTo>
                <a:lnTo>
                  <a:pt x="162445" y="31550"/>
                </a:lnTo>
                <a:lnTo>
                  <a:pt x="162445" y="37484"/>
                </a:lnTo>
                <a:lnTo>
                  <a:pt x="156509" y="37484"/>
                </a:lnTo>
                <a:lnTo>
                  <a:pt x="156509" y="31548"/>
                </a:lnTo>
                <a:close/>
                <a:moveTo>
                  <a:pt x="168692" y="31548"/>
                </a:moveTo>
                <a:lnTo>
                  <a:pt x="168692" y="31550"/>
                </a:lnTo>
                <a:lnTo>
                  <a:pt x="168692" y="37484"/>
                </a:lnTo>
                <a:lnTo>
                  <a:pt x="162756" y="37484"/>
                </a:lnTo>
                <a:lnTo>
                  <a:pt x="162756" y="31548"/>
                </a:lnTo>
                <a:close/>
                <a:moveTo>
                  <a:pt x="174939" y="31548"/>
                </a:moveTo>
                <a:lnTo>
                  <a:pt x="174939" y="31550"/>
                </a:lnTo>
                <a:lnTo>
                  <a:pt x="174939" y="37484"/>
                </a:lnTo>
                <a:lnTo>
                  <a:pt x="169005" y="37484"/>
                </a:lnTo>
                <a:lnTo>
                  <a:pt x="169005" y="31548"/>
                </a:lnTo>
                <a:close/>
                <a:moveTo>
                  <a:pt x="181186" y="31548"/>
                </a:moveTo>
                <a:lnTo>
                  <a:pt x="181186" y="31550"/>
                </a:lnTo>
                <a:lnTo>
                  <a:pt x="181186" y="37484"/>
                </a:lnTo>
                <a:lnTo>
                  <a:pt x="175252" y="37484"/>
                </a:lnTo>
                <a:lnTo>
                  <a:pt x="175252" y="31548"/>
                </a:lnTo>
                <a:close/>
                <a:moveTo>
                  <a:pt x="187435" y="31548"/>
                </a:moveTo>
                <a:lnTo>
                  <a:pt x="187435" y="31550"/>
                </a:lnTo>
                <a:lnTo>
                  <a:pt x="187435" y="37484"/>
                </a:lnTo>
                <a:lnTo>
                  <a:pt x="181499" y="37484"/>
                </a:lnTo>
                <a:lnTo>
                  <a:pt x="181499" y="31548"/>
                </a:lnTo>
                <a:close/>
                <a:moveTo>
                  <a:pt x="37489" y="31552"/>
                </a:moveTo>
                <a:lnTo>
                  <a:pt x="37489" y="37486"/>
                </a:lnTo>
                <a:lnTo>
                  <a:pt x="31553" y="37486"/>
                </a:lnTo>
                <a:lnTo>
                  <a:pt x="31553" y="31552"/>
                </a:lnTo>
                <a:close/>
                <a:moveTo>
                  <a:pt x="43737" y="31552"/>
                </a:moveTo>
                <a:lnTo>
                  <a:pt x="43737" y="37486"/>
                </a:lnTo>
                <a:lnTo>
                  <a:pt x="37802" y="37486"/>
                </a:lnTo>
                <a:lnTo>
                  <a:pt x="37802" y="31552"/>
                </a:lnTo>
                <a:close/>
                <a:moveTo>
                  <a:pt x="49985" y="31552"/>
                </a:moveTo>
                <a:lnTo>
                  <a:pt x="49985" y="37486"/>
                </a:lnTo>
                <a:lnTo>
                  <a:pt x="44049" y="37486"/>
                </a:lnTo>
                <a:lnTo>
                  <a:pt x="44049" y="31552"/>
                </a:lnTo>
                <a:close/>
                <a:moveTo>
                  <a:pt x="56232" y="31552"/>
                </a:moveTo>
                <a:lnTo>
                  <a:pt x="56232" y="37486"/>
                </a:lnTo>
                <a:lnTo>
                  <a:pt x="50296" y="37486"/>
                </a:lnTo>
                <a:lnTo>
                  <a:pt x="50296" y="31552"/>
                </a:lnTo>
                <a:close/>
                <a:moveTo>
                  <a:pt x="62480" y="31552"/>
                </a:moveTo>
                <a:lnTo>
                  <a:pt x="62480" y="37486"/>
                </a:lnTo>
                <a:lnTo>
                  <a:pt x="56545" y="37486"/>
                </a:lnTo>
                <a:lnTo>
                  <a:pt x="56545" y="31552"/>
                </a:lnTo>
                <a:close/>
                <a:moveTo>
                  <a:pt x="68727" y="31552"/>
                </a:moveTo>
                <a:lnTo>
                  <a:pt x="68727" y="37486"/>
                </a:lnTo>
                <a:lnTo>
                  <a:pt x="62792" y="37486"/>
                </a:lnTo>
                <a:lnTo>
                  <a:pt x="62792" y="31552"/>
                </a:lnTo>
                <a:close/>
                <a:moveTo>
                  <a:pt x="74975" y="31552"/>
                </a:moveTo>
                <a:lnTo>
                  <a:pt x="74975" y="37486"/>
                </a:lnTo>
                <a:lnTo>
                  <a:pt x="69039" y="37486"/>
                </a:lnTo>
                <a:lnTo>
                  <a:pt x="69039" y="31552"/>
                </a:lnTo>
                <a:close/>
                <a:moveTo>
                  <a:pt x="81223" y="31552"/>
                </a:moveTo>
                <a:lnTo>
                  <a:pt x="81223" y="37486"/>
                </a:lnTo>
                <a:lnTo>
                  <a:pt x="75286" y="37486"/>
                </a:lnTo>
                <a:lnTo>
                  <a:pt x="75286" y="31552"/>
                </a:lnTo>
                <a:close/>
                <a:moveTo>
                  <a:pt x="87470" y="31552"/>
                </a:moveTo>
                <a:lnTo>
                  <a:pt x="87470" y="37486"/>
                </a:lnTo>
                <a:lnTo>
                  <a:pt x="81535" y="37486"/>
                </a:lnTo>
                <a:lnTo>
                  <a:pt x="81535" y="31552"/>
                </a:lnTo>
                <a:close/>
                <a:moveTo>
                  <a:pt x="93720" y="31552"/>
                </a:moveTo>
                <a:lnTo>
                  <a:pt x="93720" y="37486"/>
                </a:lnTo>
                <a:lnTo>
                  <a:pt x="87784" y="37486"/>
                </a:lnTo>
                <a:lnTo>
                  <a:pt x="87784" y="31552"/>
                </a:lnTo>
                <a:close/>
                <a:moveTo>
                  <a:pt x="99967" y="31552"/>
                </a:moveTo>
                <a:lnTo>
                  <a:pt x="99967" y="37486"/>
                </a:lnTo>
                <a:lnTo>
                  <a:pt x="94031" y="37486"/>
                </a:lnTo>
                <a:lnTo>
                  <a:pt x="94031" y="31552"/>
                </a:lnTo>
                <a:close/>
                <a:moveTo>
                  <a:pt x="106214" y="31552"/>
                </a:moveTo>
                <a:lnTo>
                  <a:pt x="106214" y="37486"/>
                </a:lnTo>
                <a:lnTo>
                  <a:pt x="100280" y="37486"/>
                </a:lnTo>
                <a:lnTo>
                  <a:pt x="100280" y="31552"/>
                </a:lnTo>
                <a:close/>
                <a:moveTo>
                  <a:pt x="112461" y="31552"/>
                </a:moveTo>
                <a:lnTo>
                  <a:pt x="112461" y="37486"/>
                </a:lnTo>
                <a:lnTo>
                  <a:pt x="106527" y="37486"/>
                </a:lnTo>
                <a:lnTo>
                  <a:pt x="106527" y="31552"/>
                </a:lnTo>
                <a:close/>
                <a:moveTo>
                  <a:pt x="118710" y="31552"/>
                </a:moveTo>
                <a:lnTo>
                  <a:pt x="118710" y="37486"/>
                </a:lnTo>
                <a:lnTo>
                  <a:pt x="112774" y="37486"/>
                </a:lnTo>
                <a:lnTo>
                  <a:pt x="112774" y="31552"/>
                </a:lnTo>
                <a:close/>
                <a:moveTo>
                  <a:pt x="124957" y="31552"/>
                </a:moveTo>
                <a:lnTo>
                  <a:pt x="124957" y="37486"/>
                </a:lnTo>
                <a:lnTo>
                  <a:pt x="119021" y="37486"/>
                </a:lnTo>
                <a:lnTo>
                  <a:pt x="119021" y="31552"/>
                </a:lnTo>
                <a:close/>
                <a:moveTo>
                  <a:pt x="131204" y="31552"/>
                </a:moveTo>
                <a:lnTo>
                  <a:pt x="131204" y="37486"/>
                </a:lnTo>
                <a:lnTo>
                  <a:pt x="125270" y="37486"/>
                </a:lnTo>
                <a:lnTo>
                  <a:pt x="125270" y="31552"/>
                </a:lnTo>
                <a:close/>
                <a:moveTo>
                  <a:pt x="137451" y="31552"/>
                </a:moveTo>
                <a:lnTo>
                  <a:pt x="137451" y="37486"/>
                </a:lnTo>
                <a:lnTo>
                  <a:pt x="131517" y="37486"/>
                </a:lnTo>
                <a:lnTo>
                  <a:pt x="131517" y="31552"/>
                </a:lnTo>
                <a:close/>
                <a:moveTo>
                  <a:pt x="143702" y="31552"/>
                </a:moveTo>
                <a:lnTo>
                  <a:pt x="143702" y="37486"/>
                </a:lnTo>
                <a:lnTo>
                  <a:pt x="137766" y="37486"/>
                </a:lnTo>
                <a:lnTo>
                  <a:pt x="137766" y="31552"/>
                </a:lnTo>
                <a:close/>
                <a:moveTo>
                  <a:pt x="149949" y="31552"/>
                </a:moveTo>
                <a:lnTo>
                  <a:pt x="149949" y="37486"/>
                </a:lnTo>
                <a:lnTo>
                  <a:pt x="144015" y="37486"/>
                </a:lnTo>
                <a:lnTo>
                  <a:pt x="144015" y="31552"/>
                </a:lnTo>
                <a:close/>
                <a:moveTo>
                  <a:pt x="156196" y="31552"/>
                </a:moveTo>
                <a:lnTo>
                  <a:pt x="156196" y="37486"/>
                </a:lnTo>
                <a:lnTo>
                  <a:pt x="150262" y="37486"/>
                </a:lnTo>
                <a:lnTo>
                  <a:pt x="150262" y="31552"/>
                </a:lnTo>
                <a:close/>
                <a:moveTo>
                  <a:pt x="193684" y="31552"/>
                </a:moveTo>
                <a:lnTo>
                  <a:pt x="193684" y="37486"/>
                </a:lnTo>
                <a:lnTo>
                  <a:pt x="187749" y="37486"/>
                </a:lnTo>
                <a:lnTo>
                  <a:pt x="187749" y="31552"/>
                </a:lnTo>
                <a:close/>
                <a:moveTo>
                  <a:pt x="199931" y="31552"/>
                </a:moveTo>
                <a:lnTo>
                  <a:pt x="199931" y="37486"/>
                </a:lnTo>
                <a:lnTo>
                  <a:pt x="193996" y="37486"/>
                </a:lnTo>
                <a:lnTo>
                  <a:pt x="193996" y="31552"/>
                </a:lnTo>
                <a:close/>
                <a:moveTo>
                  <a:pt x="206180" y="31552"/>
                </a:moveTo>
                <a:lnTo>
                  <a:pt x="206180" y="37486"/>
                </a:lnTo>
                <a:lnTo>
                  <a:pt x="200244" y="37486"/>
                </a:lnTo>
                <a:lnTo>
                  <a:pt x="200244" y="31552"/>
                </a:lnTo>
                <a:close/>
                <a:moveTo>
                  <a:pt x="212427" y="31552"/>
                </a:moveTo>
                <a:lnTo>
                  <a:pt x="212427" y="37486"/>
                </a:lnTo>
                <a:lnTo>
                  <a:pt x="206491" y="37486"/>
                </a:lnTo>
                <a:lnTo>
                  <a:pt x="206491" y="31552"/>
                </a:lnTo>
                <a:close/>
                <a:moveTo>
                  <a:pt x="218674" y="31552"/>
                </a:moveTo>
                <a:lnTo>
                  <a:pt x="218674" y="37486"/>
                </a:lnTo>
                <a:lnTo>
                  <a:pt x="212739" y="37486"/>
                </a:lnTo>
                <a:lnTo>
                  <a:pt x="212739" y="31552"/>
                </a:lnTo>
                <a:close/>
                <a:moveTo>
                  <a:pt x="224921" y="31552"/>
                </a:moveTo>
                <a:lnTo>
                  <a:pt x="224921" y="37486"/>
                </a:lnTo>
                <a:lnTo>
                  <a:pt x="218987" y="37486"/>
                </a:lnTo>
                <a:lnTo>
                  <a:pt x="218987" y="31552"/>
                </a:lnTo>
                <a:close/>
                <a:moveTo>
                  <a:pt x="231170" y="31552"/>
                </a:moveTo>
                <a:lnTo>
                  <a:pt x="231170" y="37486"/>
                </a:lnTo>
                <a:lnTo>
                  <a:pt x="225234" y="37486"/>
                </a:lnTo>
                <a:lnTo>
                  <a:pt x="225234" y="31552"/>
                </a:lnTo>
                <a:close/>
                <a:moveTo>
                  <a:pt x="237417" y="31552"/>
                </a:moveTo>
                <a:lnTo>
                  <a:pt x="237417" y="37486"/>
                </a:lnTo>
                <a:lnTo>
                  <a:pt x="231481" y="37486"/>
                </a:lnTo>
                <a:lnTo>
                  <a:pt x="231481" y="31552"/>
                </a:lnTo>
                <a:close/>
                <a:moveTo>
                  <a:pt x="243664" y="31552"/>
                </a:moveTo>
                <a:lnTo>
                  <a:pt x="243664" y="37486"/>
                </a:lnTo>
                <a:lnTo>
                  <a:pt x="237729" y="37486"/>
                </a:lnTo>
                <a:lnTo>
                  <a:pt x="237729" y="31552"/>
                </a:lnTo>
                <a:close/>
                <a:moveTo>
                  <a:pt x="249911" y="31552"/>
                </a:moveTo>
                <a:lnTo>
                  <a:pt x="249911" y="37486"/>
                </a:lnTo>
                <a:lnTo>
                  <a:pt x="243977" y="37486"/>
                </a:lnTo>
                <a:lnTo>
                  <a:pt x="243977" y="31552"/>
                </a:lnTo>
                <a:close/>
                <a:moveTo>
                  <a:pt x="256161" y="31552"/>
                </a:moveTo>
                <a:lnTo>
                  <a:pt x="256161" y="37486"/>
                </a:lnTo>
                <a:lnTo>
                  <a:pt x="250225" y="37486"/>
                </a:lnTo>
                <a:lnTo>
                  <a:pt x="250225" y="31552"/>
                </a:lnTo>
                <a:close/>
                <a:moveTo>
                  <a:pt x="262409" y="31552"/>
                </a:moveTo>
                <a:lnTo>
                  <a:pt x="262409" y="37486"/>
                </a:lnTo>
                <a:lnTo>
                  <a:pt x="256474" y="37486"/>
                </a:lnTo>
                <a:lnTo>
                  <a:pt x="256474" y="31552"/>
                </a:lnTo>
                <a:close/>
                <a:moveTo>
                  <a:pt x="268656" y="31552"/>
                </a:moveTo>
                <a:lnTo>
                  <a:pt x="268656" y="37486"/>
                </a:lnTo>
                <a:lnTo>
                  <a:pt x="262721" y="37486"/>
                </a:lnTo>
                <a:lnTo>
                  <a:pt x="262721" y="31552"/>
                </a:lnTo>
                <a:close/>
                <a:moveTo>
                  <a:pt x="274904" y="31552"/>
                </a:moveTo>
                <a:lnTo>
                  <a:pt x="274904" y="37486"/>
                </a:lnTo>
                <a:lnTo>
                  <a:pt x="268968" y="37486"/>
                </a:lnTo>
                <a:lnTo>
                  <a:pt x="268968" y="31552"/>
                </a:lnTo>
                <a:close/>
                <a:moveTo>
                  <a:pt x="6251" y="37799"/>
                </a:moveTo>
                <a:lnTo>
                  <a:pt x="6251" y="43735"/>
                </a:lnTo>
                <a:lnTo>
                  <a:pt x="315" y="43735"/>
                </a:lnTo>
                <a:lnTo>
                  <a:pt x="315" y="37799"/>
                </a:lnTo>
                <a:close/>
                <a:moveTo>
                  <a:pt x="12498" y="37799"/>
                </a:moveTo>
                <a:lnTo>
                  <a:pt x="12498" y="43735"/>
                </a:lnTo>
                <a:lnTo>
                  <a:pt x="6562" y="43735"/>
                </a:lnTo>
                <a:lnTo>
                  <a:pt x="6562" y="37799"/>
                </a:lnTo>
                <a:close/>
                <a:moveTo>
                  <a:pt x="18745" y="37799"/>
                </a:moveTo>
                <a:lnTo>
                  <a:pt x="18745" y="43735"/>
                </a:lnTo>
                <a:lnTo>
                  <a:pt x="12810" y="43735"/>
                </a:lnTo>
                <a:lnTo>
                  <a:pt x="12810" y="37799"/>
                </a:lnTo>
                <a:close/>
                <a:moveTo>
                  <a:pt x="24992" y="37799"/>
                </a:moveTo>
                <a:lnTo>
                  <a:pt x="24992" y="43735"/>
                </a:lnTo>
                <a:lnTo>
                  <a:pt x="19058" y="43735"/>
                </a:lnTo>
                <a:lnTo>
                  <a:pt x="19058" y="37799"/>
                </a:lnTo>
                <a:close/>
                <a:moveTo>
                  <a:pt x="31242" y="37799"/>
                </a:moveTo>
                <a:lnTo>
                  <a:pt x="31242" y="43735"/>
                </a:lnTo>
                <a:lnTo>
                  <a:pt x="25305" y="43735"/>
                </a:lnTo>
                <a:lnTo>
                  <a:pt x="25305" y="37799"/>
                </a:lnTo>
                <a:close/>
                <a:moveTo>
                  <a:pt x="37489" y="37799"/>
                </a:moveTo>
                <a:lnTo>
                  <a:pt x="37489" y="43735"/>
                </a:lnTo>
                <a:lnTo>
                  <a:pt x="31553" y="43735"/>
                </a:lnTo>
                <a:lnTo>
                  <a:pt x="31553" y="37799"/>
                </a:lnTo>
                <a:close/>
                <a:moveTo>
                  <a:pt x="43737" y="37799"/>
                </a:moveTo>
                <a:lnTo>
                  <a:pt x="43737" y="43735"/>
                </a:lnTo>
                <a:lnTo>
                  <a:pt x="37802" y="43735"/>
                </a:lnTo>
                <a:lnTo>
                  <a:pt x="37802" y="37799"/>
                </a:lnTo>
                <a:close/>
                <a:moveTo>
                  <a:pt x="49985" y="37799"/>
                </a:moveTo>
                <a:lnTo>
                  <a:pt x="49985" y="43735"/>
                </a:lnTo>
                <a:lnTo>
                  <a:pt x="44049" y="43735"/>
                </a:lnTo>
                <a:lnTo>
                  <a:pt x="44049" y="37799"/>
                </a:lnTo>
                <a:close/>
                <a:moveTo>
                  <a:pt x="56232" y="37799"/>
                </a:moveTo>
                <a:lnTo>
                  <a:pt x="56232" y="43735"/>
                </a:lnTo>
                <a:lnTo>
                  <a:pt x="50296" y="43735"/>
                </a:lnTo>
                <a:lnTo>
                  <a:pt x="50296" y="37799"/>
                </a:lnTo>
                <a:close/>
                <a:moveTo>
                  <a:pt x="62480" y="37799"/>
                </a:moveTo>
                <a:lnTo>
                  <a:pt x="62480" y="43735"/>
                </a:lnTo>
                <a:lnTo>
                  <a:pt x="56545" y="43735"/>
                </a:lnTo>
                <a:lnTo>
                  <a:pt x="56545" y="37799"/>
                </a:lnTo>
                <a:close/>
                <a:moveTo>
                  <a:pt x="68727" y="37799"/>
                </a:moveTo>
                <a:lnTo>
                  <a:pt x="68727" y="43735"/>
                </a:lnTo>
                <a:lnTo>
                  <a:pt x="62792" y="43735"/>
                </a:lnTo>
                <a:lnTo>
                  <a:pt x="62792" y="37799"/>
                </a:lnTo>
                <a:close/>
                <a:moveTo>
                  <a:pt x="74975" y="37799"/>
                </a:moveTo>
                <a:lnTo>
                  <a:pt x="74975" y="43735"/>
                </a:lnTo>
                <a:lnTo>
                  <a:pt x="69039" y="43735"/>
                </a:lnTo>
                <a:lnTo>
                  <a:pt x="69039" y="37799"/>
                </a:lnTo>
                <a:close/>
                <a:moveTo>
                  <a:pt x="81223" y="37799"/>
                </a:moveTo>
                <a:lnTo>
                  <a:pt x="81223" y="43735"/>
                </a:lnTo>
                <a:lnTo>
                  <a:pt x="75286" y="43735"/>
                </a:lnTo>
                <a:lnTo>
                  <a:pt x="75286" y="37799"/>
                </a:lnTo>
                <a:close/>
                <a:moveTo>
                  <a:pt x="87470" y="37799"/>
                </a:moveTo>
                <a:lnTo>
                  <a:pt x="87470" y="43735"/>
                </a:lnTo>
                <a:lnTo>
                  <a:pt x="81535" y="43735"/>
                </a:lnTo>
                <a:lnTo>
                  <a:pt x="81535" y="37799"/>
                </a:lnTo>
                <a:close/>
                <a:moveTo>
                  <a:pt x="93720" y="37799"/>
                </a:moveTo>
                <a:lnTo>
                  <a:pt x="93720" y="43735"/>
                </a:lnTo>
                <a:lnTo>
                  <a:pt x="87784" y="43735"/>
                </a:lnTo>
                <a:lnTo>
                  <a:pt x="87784" y="37799"/>
                </a:lnTo>
                <a:close/>
                <a:moveTo>
                  <a:pt x="99967" y="37799"/>
                </a:moveTo>
                <a:lnTo>
                  <a:pt x="99967" y="43735"/>
                </a:lnTo>
                <a:lnTo>
                  <a:pt x="94031" y="43735"/>
                </a:lnTo>
                <a:lnTo>
                  <a:pt x="94031" y="37799"/>
                </a:lnTo>
                <a:close/>
                <a:moveTo>
                  <a:pt x="106214" y="37799"/>
                </a:moveTo>
                <a:lnTo>
                  <a:pt x="106214" y="43735"/>
                </a:lnTo>
                <a:lnTo>
                  <a:pt x="100280" y="43735"/>
                </a:lnTo>
                <a:lnTo>
                  <a:pt x="100280" y="37799"/>
                </a:lnTo>
                <a:close/>
                <a:moveTo>
                  <a:pt x="112461" y="37799"/>
                </a:moveTo>
                <a:lnTo>
                  <a:pt x="112461" y="43735"/>
                </a:lnTo>
                <a:lnTo>
                  <a:pt x="106527" y="43735"/>
                </a:lnTo>
                <a:lnTo>
                  <a:pt x="106527" y="37799"/>
                </a:lnTo>
                <a:close/>
                <a:moveTo>
                  <a:pt x="118710" y="37799"/>
                </a:moveTo>
                <a:lnTo>
                  <a:pt x="118710" y="43735"/>
                </a:lnTo>
                <a:lnTo>
                  <a:pt x="112774" y="43735"/>
                </a:lnTo>
                <a:lnTo>
                  <a:pt x="112774" y="37799"/>
                </a:lnTo>
                <a:close/>
                <a:moveTo>
                  <a:pt x="124957" y="37799"/>
                </a:moveTo>
                <a:lnTo>
                  <a:pt x="124957" y="43735"/>
                </a:lnTo>
                <a:lnTo>
                  <a:pt x="119021" y="43735"/>
                </a:lnTo>
                <a:lnTo>
                  <a:pt x="119021" y="37799"/>
                </a:lnTo>
                <a:close/>
                <a:moveTo>
                  <a:pt x="131204" y="37799"/>
                </a:moveTo>
                <a:lnTo>
                  <a:pt x="131204" y="43735"/>
                </a:lnTo>
                <a:lnTo>
                  <a:pt x="125270" y="43735"/>
                </a:lnTo>
                <a:lnTo>
                  <a:pt x="125270" y="37799"/>
                </a:lnTo>
                <a:close/>
                <a:moveTo>
                  <a:pt x="137451" y="37799"/>
                </a:moveTo>
                <a:lnTo>
                  <a:pt x="137451" y="43735"/>
                </a:lnTo>
                <a:lnTo>
                  <a:pt x="131517" y="43735"/>
                </a:lnTo>
                <a:lnTo>
                  <a:pt x="131517" y="37799"/>
                </a:lnTo>
                <a:close/>
                <a:moveTo>
                  <a:pt x="143702" y="37799"/>
                </a:moveTo>
                <a:lnTo>
                  <a:pt x="143702" y="43735"/>
                </a:lnTo>
                <a:lnTo>
                  <a:pt x="137766" y="43735"/>
                </a:lnTo>
                <a:lnTo>
                  <a:pt x="137766" y="37799"/>
                </a:lnTo>
                <a:close/>
                <a:moveTo>
                  <a:pt x="149949" y="37799"/>
                </a:moveTo>
                <a:lnTo>
                  <a:pt x="149949" y="43735"/>
                </a:lnTo>
                <a:lnTo>
                  <a:pt x="144015" y="43735"/>
                </a:lnTo>
                <a:lnTo>
                  <a:pt x="144015" y="37799"/>
                </a:lnTo>
                <a:close/>
                <a:moveTo>
                  <a:pt x="156196" y="37799"/>
                </a:moveTo>
                <a:lnTo>
                  <a:pt x="156196" y="43735"/>
                </a:lnTo>
                <a:lnTo>
                  <a:pt x="150262" y="43735"/>
                </a:lnTo>
                <a:lnTo>
                  <a:pt x="150262" y="37799"/>
                </a:lnTo>
                <a:close/>
                <a:moveTo>
                  <a:pt x="162445" y="37799"/>
                </a:moveTo>
                <a:lnTo>
                  <a:pt x="162445" y="43735"/>
                </a:lnTo>
                <a:lnTo>
                  <a:pt x="156509" y="43735"/>
                </a:lnTo>
                <a:lnTo>
                  <a:pt x="156509" y="37799"/>
                </a:lnTo>
                <a:close/>
                <a:moveTo>
                  <a:pt x="168692" y="37799"/>
                </a:moveTo>
                <a:lnTo>
                  <a:pt x="168692" y="43735"/>
                </a:lnTo>
                <a:lnTo>
                  <a:pt x="162756" y="43735"/>
                </a:lnTo>
                <a:lnTo>
                  <a:pt x="162756" y="37799"/>
                </a:lnTo>
                <a:close/>
                <a:moveTo>
                  <a:pt x="174939" y="37799"/>
                </a:moveTo>
                <a:lnTo>
                  <a:pt x="174939" y="43735"/>
                </a:lnTo>
                <a:lnTo>
                  <a:pt x="169005" y="43735"/>
                </a:lnTo>
                <a:lnTo>
                  <a:pt x="169005" y="37799"/>
                </a:lnTo>
                <a:close/>
                <a:moveTo>
                  <a:pt x="181186" y="37799"/>
                </a:moveTo>
                <a:lnTo>
                  <a:pt x="181186" y="43735"/>
                </a:lnTo>
                <a:lnTo>
                  <a:pt x="175252" y="43735"/>
                </a:lnTo>
                <a:lnTo>
                  <a:pt x="175252" y="37799"/>
                </a:lnTo>
                <a:close/>
                <a:moveTo>
                  <a:pt x="187435" y="37799"/>
                </a:moveTo>
                <a:lnTo>
                  <a:pt x="187435" y="43735"/>
                </a:lnTo>
                <a:lnTo>
                  <a:pt x="181499" y="43735"/>
                </a:lnTo>
                <a:lnTo>
                  <a:pt x="181499" y="37799"/>
                </a:lnTo>
                <a:close/>
                <a:moveTo>
                  <a:pt x="193684" y="37799"/>
                </a:moveTo>
                <a:lnTo>
                  <a:pt x="193684" y="43735"/>
                </a:lnTo>
                <a:lnTo>
                  <a:pt x="187749" y="43735"/>
                </a:lnTo>
                <a:lnTo>
                  <a:pt x="187749" y="37799"/>
                </a:lnTo>
                <a:close/>
                <a:moveTo>
                  <a:pt x="199931" y="37799"/>
                </a:moveTo>
                <a:lnTo>
                  <a:pt x="199931" y="43735"/>
                </a:lnTo>
                <a:lnTo>
                  <a:pt x="193996" y="43735"/>
                </a:lnTo>
                <a:lnTo>
                  <a:pt x="193996" y="37799"/>
                </a:lnTo>
                <a:close/>
                <a:moveTo>
                  <a:pt x="206180" y="37799"/>
                </a:moveTo>
                <a:lnTo>
                  <a:pt x="206180" y="43735"/>
                </a:lnTo>
                <a:lnTo>
                  <a:pt x="200244" y="43735"/>
                </a:lnTo>
                <a:lnTo>
                  <a:pt x="200244" y="37799"/>
                </a:lnTo>
                <a:close/>
                <a:moveTo>
                  <a:pt x="212427" y="37799"/>
                </a:moveTo>
                <a:lnTo>
                  <a:pt x="212427" y="43735"/>
                </a:lnTo>
                <a:lnTo>
                  <a:pt x="206491" y="43735"/>
                </a:lnTo>
                <a:lnTo>
                  <a:pt x="206491" y="37799"/>
                </a:lnTo>
                <a:close/>
                <a:moveTo>
                  <a:pt x="218674" y="37799"/>
                </a:moveTo>
                <a:lnTo>
                  <a:pt x="218674" y="43735"/>
                </a:lnTo>
                <a:lnTo>
                  <a:pt x="212739" y="43735"/>
                </a:lnTo>
                <a:lnTo>
                  <a:pt x="212739" y="37799"/>
                </a:lnTo>
                <a:close/>
                <a:moveTo>
                  <a:pt x="224921" y="37799"/>
                </a:moveTo>
                <a:lnTo>
                  <a:pt x="224921" y="43735"/>
                </a:lnTo>
                <a:lnTo>
                  <a:pt x="218987" y="43735"/>
                </a:lnTo>
                <a:lnTo>
                  <a:pt x="218987" y="37799"/>
                </a:lnTo>
                <a:close/>
                <a:moveTo>
                  <a:pt x="231170" y="37799"/>
                </a:moveTo>
                <a:lnTo>
                  <a:pt x="231170" y="43735"/>
                </a:lnTo>
                <a:lnTo>
                  <a:pt x="225234" y="43735"/>
                </a:lnTo>
                <a:lnTo>
                  <a:pt x="225234" y="37799"/>
                </a:lnTo>
                <a:close/>
                <a:moveTo>
                  <a:pt x="237417" y="37799"/>
                </a:moveTo>
                <a:lnTo>
                  <a:pt x="237417" y="43735"/>
                </a:lnTo>
                <a:lnTo>
                  <a:pt x="231481" y="43735"/>
                </a:lnTo>
                <a:lnTo>
                  <a:pt x="231481" y="37799"/>
                </a:lnTo>
                <a:close/>
                <a:moveTo>
                  <a:pt x="243664" y="37799"/>
                </a:moveTo>
                <a:lnTo>
                  <a:pt x="243664" y="43735"/>
                </a:lnTo>
                <a:lnTo>
                  <a:pt x="237729" y="43735"/>
                </a:lnTo>
                <a:lnTo>
                  <a:pt x="237729" y="37799"/>
                </a:lnTo>
                <a:close/>
                <a:moveTo>
                  <a:pt x="249911" y="37799"/>
                </a:moveTo>
                <a:lnTo>
                  <a:pt x="249911" y="43735"/>
                </a:lnTo>
                <a:lnTo>
                  <a:pt x="243977" y="43735"/>
                </a:lnTo>
                <a:lnTo>
                  <a:pt x="243977" y="37799"/>
                </a:lnTo>
                <a:close/>
                <a:moveTo>
                  <a:pt x="256161" y="37799"/>
                </a:moveTo>
                <a:lnTo>
                  <a:pt x="256161" y="43735"/>
                </a:lnTo>
                <a:lnTo>
                  <a:pt x="250225" y="43735"/>
                </a:lnTo>
                <a:lnTo>
                  <a:pt x="250225" y="37799"/>
                </a:lnTo>
                <a:close/>
                <a:moveTo>
                  <a:pt x="262409" y="37799"/>
                </a:moveTo>
                <a:lnTo>
                  <a:pt x="262409" y="43735"/>
                </a:lnTo>
                <a:lnTo>
                  <a:pt x="256474" y="43735"/>
                </a:lnTo>
                <a:lnTo>
                  <a:pt x="256474" y="37799"/>
                </a:lnTo>
                <a:close/>
                <a:moveTo>
                  <a:pt x="268656" y="37799"/>
                </a:moveTo>
                <a:lnTo>
                  <a:pt x="268656" y="43735"/>
                </a:lnTo>
                <a:lnTo>
                  <a:pt x="262721" y="43735"/>
                </a:lnTo>
                <a:lnTo>
                  <a:pt x="262721" y="37799"/>
                </a:lnTo>
                <a:close/>
                <a:moveTo>
                  <a:pt x="274904" y="37799"/>
                </a:moveTo>
                <a:lnTo>
                  <a:pt x="274904" y="43735"/>
                </a:lnTo>
                <a:lnTo>
                  <a:pt x="268968" y="43735"/>
                </a:lnTo>
                <a:lnTo>
                  <a:pt x="268968" y="37799"/>
                </a:lnTo>
                <a:close/>
                <a:moveTo>
                  <a:pt x="6251" y="44046"/>
                </a:moveTo>
                <a:lnTo>
                  <a:pt x="6251" y="49982"/>
                </a:lnTo>
                <a:lnTo>
                  <a:pt x="315" y="49982"/>
                </a:lnTo>
                <a:lnTo>
                  <a:pt x="315" y="44046"/>
                </a:lnTo>
                <a:close/>
                <a:moveTo>
                  <a:pt x="12498" y="44046"/>
                </a:moveTo>
                <a:lnTo>
                  <a:pt x="12498" y="49982"/>
                </a:lnTo>
                <a:lnTo>
                  <a:pt x="6562" y="49982"/>
                </a:lnTo>
                <a:lnTo>
                  <a:pt x="6562" y="44046"/>
                </a:lnTo>
                <a:close/>
                <a:moveTo>
                  <a:pt x="18745" y="44046"/>
                </a:moveTo>
                <a:lnTo>
                  <a:pt x="18745" y="49982"/>
                </a:lnTo>
                <a:lnTo>
                  <a:pt x="12810" y="49982"/>
                </a:lnTo>
                <a:lnTo>
                  <a:pt x="12810" y="44046"/>
                </a:lnTo>
                <a:close/>
                <a:moveTo>
                  <a:pt x="24992" y="44046"/>
                </a:moveTo>
                <a:lnTo>
                  <a:pt x="24992" y="49982"/>
                </a:lnTo>
                <a:lnTo>
                  <a:pt x="19058" y="49982"/>
                </a:lnTo>
                <a:lnTo>
                  <a:pt x="19058" y="44046"/>
                </a:lnTo>
                <a:close/>
                <a:moveTo>
                  <a:pt x="31242" y="44046"/>
                </a:moveTo>
                <a:lnTo>
                  <a:pt x="31242" y="49982"/>
                </a:lnTo>
                <a:lnTo>
                  <a:pt x="25305" y="49982"/>
                </a:lnTo>
                <a:lnTo>
                  <a:pt x="25305" y="44046"/>
                </a:lnTo>
                <a:close/>
                <a:moveTo>
                  <a:pt x="37489" y="44046"/>
                </a:moveTo>
                <a:lnTo>
                  <a:pt x="37489" y="49982"/>
                </a:lnTo>
                <a:lnTo>
                  <a:pt x="31553" y="49982"/>
                </a:lnTo>
                <a:lnTo>
                  <a:pt x="31553" y="44046"/>
                </a:lnTo>
                <a:close/>
                <a:moveTo>
                  <a:pt x="43737" y="44046"/>
                </a:moveTo>
                <a:lnTo>
                  <a:pt x="43737" y="49982"/>
                </a:lnTo>
                <a:lnTo>
                  <a:pt x="37802" y="49982"/>
                </a:lnTo>
                <a:lnTo>
                  <a:pt x="37802" y="44046"/>
                </a:lnTo>
                <a:close/>
                <a:moveTo>
                  <a:pt x="49985" y="44046"/>
                </a:moveTo>
                <a:lnTo>
                  <a:pt x="49985" y="49982"/>
                </a:lnTo>
                <a:lnTo>
                  <a:pt x="44049" y="49982"/>
                </a:lnTo>
                <a:lnTo>
                  <a:pt x="44049" y="44046"/>
                </a:lnTo>
                <a:close/>
                <a:moveTo>
                  <a:pt x="56232" y="44046"/>
                </a:moveTo>
                <a:lnTo>
                  <a:pt x="56232" y="49982"/>
                </a:lnTo>
                <a:lnTo>
                  <a:pt x="50296" y="49982"/>
                </a:lnTo>
                <a:lnTo>
                  <a:pt x="50296" y="44046"/>
                </a:lnTo>
                <a:close/>
                <a:moveTo>
                  <a:pt x="62480" y="44046"/>
                </a:moveTo>
                <a:lnTo>
                  <a:pt x="62480" y="49982"/>
                </a:lnTo>
                <a:lnTo>
                  <a:pt x="56545" y="49982"/>
                </a:lnTo>
                <a:lnTo>
                  <a:pt x="56545" y="44046"/>
                </a:lnTo>
                <a:close/>
                <a:moveTo>
                  <a:pt x="68727" y="44046"/>
                </a:moveTo>
                <a:lnTo>
                  <a:pt x="68727" y="49982"/>
                </a:lnTo>
                <a:lnTo>
                  <a:pt x="62792" y="49982"/>
                </a:lnTo>
                <a:lnTo>
                  <a:pt x="62792" y="44046"/>
                </a:lnTo>
                <a:close/>
                <a:moveTo>
                  <a:pt x="74975" y="44046"/>
                </a:moveTo>
                <a:lnTo>
                  <a:pt x="74975" y="49982"/>
                </a:lnTo>
                <a:lnTo>
                  <a:pt x="69039" y="49982"/>
                </a:lnTo>
                <a:lnTo>
                  <a:pt x="69039" y="44046"/>
                </a:lnTo>
                <a:close/>
                <a:moveTo>
                  <a:pt x="81223" y="44046"/>
                </a:moveTo>
                <a:lnTo>
                  <a:pt x="81223" y="49982"/>
                </a:lnTo>
                <a:lnTo>
                  <a:pt x="75286" y="49982"/>
                </a:lnTo>
                <a:lnTo>
                  <a:pt x="75286" y="44046"/>
                </a:lnTo>
                <a:close/>
                <a:moveTo>
                  <a:pt x="87470" y="44046"/>
                </a:moveTo>
                <a:lnTo>
                  <a:pt x="87470" y="49982"/>
                </a:lnTo>
                <a:lnTo>
                  <a:pt x="81535" y="49982"/>
                </a:lnTo>
                <a:lnTo>
                  <a:pt x="81535" y="44046"/>
                </a:lnTo>
                <a:close/>
                <a:moveTo>
                  <a:pt x="93720" y="44046"/>
                </a:moveTo>
                <a:lnTo>
                  <a:pt x="93720" y="49982"/>
                </a:lnTo>
                <a:lnTo>
                  <a:pt x="87784" y="49982"/>
                </a:lnTo>
                <a:lnTo>
                  <a:pt x="87784" y="44046"/>
                </a:lnTo>
                <a:close/>
                <a:moveTo>
                  <a:pt x="99967" y="44046"/>
                </a:moveTo>
                <a:lnTo>
                  <a:pt x="99967" y="49982"/>
                </a:lnTo>
                <a:lnTo>
                  <a:pt x="94031" y="49982"/>
                </a:lnTo>
                <a:lnTo>
                  <a:pt x="94031" y="44046"/>
                </a:lnTo>
                <a:close/>
                <a:moveTo>
                  <a:pt x="106214" y="44046"/>
                </a:moveTo>
                <a:lnTo>
                  <a:pt x="106214" y="49982"/>
                </a:lnTo>
                <a:lnTo>
                  <a:pt x="100278" y="49982"/>
                </a:lnTo>
                <a:lnTo>
                  <a:pt x="100278" y="44046"/>
                </a:lnTo>
                <a:close/>
                <a:moveTo>
                  <a:pt x="112461" y="44046"/>
                </a:moveTo>
                <a:lnTo>
                  <a:pt x="112461" y="49982"/>
                </a:lnTo>
                <a:lnTo>
                  <a:pt x="106527" y="49982"/>
                </a:lnTo>
                <a:lnTo>
                  <a:pt x="106527" y="44046"/>
                </a:lnTo>
                <a:close/>
                <a:moveTo>
                  <a:pt x="118710" y="44046"/>
                </a:moveTo>
                <a:lnTo>
                  <a:pt x="118710" y="49982"/>
                </a:lnTo>
                <a:lnTo>
                  <a:pt x="112774" y="49982"/>
                </a:lnTo>
                <a:lnTo>
                  <a:pt x="112774" y="44046"/>
                </a:lnTo>
                <a:close/>
                <a:moveTo>
                  <a:pt x="124957" y="44046"/>
                </a:moveTo>
                <a:lnTo>
                  <a:pt x="124957" y="49982"/>
                </a:lnTo>
                <a:lnTo>
                  <a:pt x="119021" y="49982"/>
                </a:lnTo>
                <a:lnTo>
                  <a:pt x="119021" y="44046"/>
                </a:lnTo>
                <a:close/>
                <a:moveTo>
                  <a:pt x="131204" y="44046"/>
                </a:moveTo>
                <a:lnTo>
                  <a:pt x="131204" y="49982"/>
                </a:lnTo>
                <a:lnTo>
                  <a:pt x="125270" y="49982"/>
                </a:lnTo>
                <a:lnTo>
                  <a:pt x="125270" y="44046"/>
                </a:lnTo>
                <a:close/>
                <a:moveTo>
                  <a:pt x="137451" y="44046"/>
                </a:moveTo>
                <a:lnTo>
                  <a:pt x="137451" y="49982"/>
                </a:lnTo>
                <a:lnTo>
                  <a:pt x="131517" y="49982"/>
                </a:lnTo>
                <a:lnTo>
                  <a:pt x="131517" y="44046"/>
                </a:lnTo>
                <a:close/>
                <a:moveTo>
                  <a:pt x="143702" y="44046"/>
                </a:moveTo>
                <a:lnTo>
                  <a:pt x="143702" y="49982"/>
                </a:lnTo>
                <a:lnTo>
                  <a:pt x="137766" y="49982"/>
                </a:lnTo>
                <a:lnTo>
                  <a:pt x="137766" y="44046"/>
                </a:lnTo>
                <a:close/>
                <a:moveTo>
                  <a:pt x="149949" y="44046"/>
                </a:moveTo>
                <a:lnTo>
                  <a:pt x="149949" y="49982"/>
                </a:lnTo>
                <a:lnTo>
                  <a:pt x="144015" y="49982"/>
                </a:lnTo>
                <a:lnTo>
                  <a:pt x="144015" y="44046"/>
                </a:lnTo>
                <a:close/>
                <a:moveTo>
                  <a:pt x="156196" y="44046"/>
                </a:moveTo>
                <a:lnTo>
                  <a:pt x="156196" y="49982"/>
                </a:lnTo>
                <a:lnTo>
                  <a:pt x="150262" y="49982"/>
                </a:lnTo>
                <a:lnTo>
                  <a:pt x="150262" y="44046"/>
                </a:lnTo>
                <a:close/>
                <a:moveTo>
                  <a:pt x="162445" y="44046"/>
                </a:moveTo>
                <a:lnTo>
                  <a:pt x="162445" y="49982"/>
                </a:lnTo>
                <a:lnTo>
                  <a:pt x="156509" y="49982"/>
                </a:lnTo>
                <a:lnTo>
                  <a:pt x="156509" y="44046"/>
                </a:lnTo>
                <a:close/>
                <a:moveTo>
                  <a:pt x="168692" y="44046"/>
                </a:moveTo>
                <a:lnTo>
                  <a:pt x="168692" y="49982"/>
                </a:lnTo>
                <a:lnTo>
                  <a:pt x="162756" y="49982"/>
                </a:lnTo>
                <a:lnTo>
                  <a:pt x="162756" y="44046"/>
                </a:lnTo>
                <a:close/>
                <a:moveTo>
                  <a:pt x="174939" y="44046"/>
                </a:moveTo>
                <a:lnTo>
                  <a:pt x="174939" y="49982"/>
                </a:lnTo>
                <a:lnTo>
                  <a:pt x="169005" y="49982"/>
                </a:lnTo>
                <a:lnTo>
                  <a:pt x="169005" y="44046"/>
                </a:lnTo>
                <a:close/>
                <a:moveTo>
                  <a:pt x="181186" y="44046"/>
                </a:moveTo>
                <a:lnTo>
                  <a:pt x="181186" y="49982"/>
                </a:lnTo>
                <a:lnTo>
                  <a:pt x="175252" y="49982"/>
                </a:lnTo>
                <a:lnTo>
                  <a:pt x="175252" y="44046"/>
                </a:lnTo>
                <a:close/>
                <a:moveTo>
                  <a:pt x="187435" y="44046"/>
                </a:moveTo>
                <a:lnTo>
                  <a:pt x="187435" y="49982"/>
                </a:lnTo>
                <a:lnTo>
                  <a:pt x="181499" y="49982"/>
                </a:lnTo>
                <a:lnTo>
                  <a:pt x="181499" y="44046"/>
                </a:lnTo>
                <a:close/>
                <a:moveTo>
                  <a:pt x="193684" y="44046"/>
                </a:moveTo>
                <a:lnTo>
                  <a:pt x="193684" y="49982"/>
                </a:lnTo>
                <a:lnTo>
                  <a:pt x="187749" y="49982"/>
                </a:lnTo>
                <a:lnTo>
                  <a:pt x="187749" y="44046"/>
                </a:lnTo>
                <a:close/>
                <a:moveTo>
                  <a:pt x="199931" y="44046"/>
                </a:moveTo>
                <a:lnTo>
                  <a:pt x="199931" y="49982"/>
                </a:lnTo>
                <a:lnTo>
                  <a:pt x="193996" y="49982"/>
                </a:lnTo>
                <a:lnTo>
                  <a:pt x="193996" y="44046"/>
                </a:lnTo>
                <a:close/>
                <a:moveTo>
                  <a:pt x="206180" y="44046"/>
                </a:moveTo>
                <a:lnTo>
                  <a:pt x="206180" y="49982"/>
                </a:lnTo>
                <a:lnTo>
                  <a:pt x="200244" y="49982"/>
                </a:lnTo>
                <a:lnTo>
                  <a:pt x="200244" y="44046"/>
                </a:lnTo>
                <a:close/>
                <a:moveTo>
                  <a:pt x="212427" y="44046"/>
                </a:moveTo>
                <a:lnTo>
                  <a:pt x="212427" y="49982"/>
                </a:lnTo>
                <a:lnTo>
                  <a:pt x="206491" y="49982"/>
                </a:lnTo>
                <a:lnTo>
                  <a:pt x="206491" y="44046"/>
                </a:lnTo>
                <a:close/>
                <a:moveTo>
                  <a:pt x="218674" y="44046"/>
                </a:moveTo>
                <a:lnTo>
                  <a:pt x="218674" y="49982"/>
                </a:lnTo>
                <a:lnTo>
                  <a:pt x="212739" y="49982"/>
                </a:lnTo>
                <a:lnTo>
                  <a:pt x="212739" y="44046"/>
                </a:lnTo>
                <a:close/>
                <a:moveTo>
                  <a:pt x="224921" y="44046"/>
                </a:moveTo>
                <a:lnTo>
                  <a:pt x="224921" y="49982"/>
                </a:lnTo>
                <a:lnTo>
                  <a:pt x="218987" y="49982"/>
                </a:lnTo>
                <a:lnTo>
                  <a:pt x="218987" y="44046"/>
                </a:lnTo>
                <a:close/>
                <a:moveTo>
                  <a:pt x="231170" y="44046"/>
                </a:moveTo>
                <a:lnTo>
                  <a:pt x="231170" y="49982"/>
                </a:lnTo>
                <a:lnTo>
                  <a:pt x="225234" y="49982"/>
                </a:lnTo>
                <a:lnTo>
                  <a:pt x="225234" y="44046"/>
                </a:lnTo>
                <a:close/>
                <a:moveTo>
                  <a:pt x="237417" y="44046"/>
                </a:moveTo>
                <a:lnTo>
                  <a:pt x="237417" y="49982"/>
                </a:lnTo>
                <a:lnTo>
                  <a:pt x="231481" y="49982"/>
                </a:lnTo>
                <a:lnTo>
                  <a:pt x="231481" y="44046"/>
                </a:lnTo>
                <a:close/>
                <a:moveTo>
                  <a:pt x="243664" y="44046"/>
                </a:moveTo>
                <a:lnTo>
                  <a:pt x="243664" y="49982"/>
                </a:lnTo>
                <a:lnTo>
                  <a:pt x="237729" y="49982"/>
                </a:lnTo>
                <a:lnTo>
                  <a:pt x="237729" y="44046"/>
                </a:lnTo>
                <a:close/>
                <a:moveTo>
                  <a:pt x="249911" y="44046"/>
                </a:moveTo>
                <a:lnTo>
                  <a:pt x="249911" y="49982"/>
                </a:lnTo>
                <a:lnTo>
                  <a:pt x="243977" y="49982"/>
                </a:lnTo>
                <a:lnTo>
                  <a:pt x="243977" y="44046"/>
                </a:lnTo>
                <a:close/>
                <a:moveTo>
                  <a:pt x="256161" y="44046"/>
                </a:moveTo>
                <a:lnTo>
                  <a:pt x="256161" y="49982"/>
                </a:lnTo>
                <a:lnTo>
                  <a:pt x="250225" y="49982"/>
                </a:lnTo>
                <a:lnTo>
                  <a:pt x="250225" y="44046"/>
                </a:lnTo>
                <a:close/>
                <a:moveTo>
                  <a:pt x="262409" y="44046"/>
                </a:moveTo>
                <a:lnTo>
                  <a:pt x="262409" y="49982"/>
                </a:lnTo>
                <a:lnTo>
                  <a:pt x="256474" y="49982"/>
                </a:lnTo>
                <a:lnTo>
                  <a:pt x="256474" y="44046"/>
                </a:lnTo>
                <a:close/>
                <a:moveTo>
                  <a:pt x="268656" y="44046"/>
                </a:moveTo>
                <a:lnTo>
                  <a:pt x="268656" y="49982"/>
                </a:lnTo>
                <a:lnTo>
                  <a:pt x="262721" y="49982"/>
                </a:lnTo>
                <a:lnTo>
                  <a:pt x="262721" y="44046"/>
                </a:lnTo>
                <a:close/>
                <a:moveTo>
                  <a:pt x="274904" y="44046"/>
                </a:moveTo>
                <a:lnTo>
                  <a:pt x="274904" y="49982"/>
                </a:lnTo>
                <a:lnTo>
                  <a:pt x="268968" y="49982"/>
                </a:lnTo>
                <a:lnTo>
                  <a:pt x="268968" y="44046"/>
                </a:lnTo>
                <a:close/>
                <a:moveTo>
                  <a:pt x="6251" y="50295"/>
                </a:moveTo>
                <a:lnTo>
                  <a:pt x="6251" y="56229"/>
                </a:lnTo>
                <a:lnTo>
                  <a:pt x="315" y="56229"/>
                </a:lnTo>
                <a:lnTo>
                  <a:pt x="315" y="50295"/>
                </a:lnTo>
                <a:close/>
                <a:moveTo>
                  <a:pt x="12498" y="50295"/>
                </a:moveTo>
                <a:lnTo>
                  <a:pt x="12498" y="56229"/>
                </a:lnTo>
                <a:lnTo>
                  <a:pt x="6562" y="56229"/>
                </a:lnTo>
                <a:lnTo>
                  <a:pt x="6562" y="50295"/>
                </a:lnTo>
                <a:close/>
                <a:moveTo>
                  <a:pt x="18745" y="50295"/>
                </a:moveTo>
                <a:lnTo>
                  <a:pt x="18745" y="56229"/>
                </a:lnTo>
                <a:lnTo>
                  <a:pt x="12810" y="56229"/>
                </a:lnTo>
                <a:lnTo>
                  <a:pt x="12810" y="50295"/>
                </a:lnTo>
                <a:close/>
                <a:moveTo>
                  <a:pt x="24992" y="50295"/>
                </a:moveTo>
                <a:lnTo>
                  <a:pt x="24992" y="56229"/>
                </a:lnTo>
                <a:lnTo>
                  <a:pt x="19058" y="56229"/>
                </a:lnTo>
                <a:lnTo>
                  <a:pt x="19058" y="50295"/>
                </a:lnTo>
                <a:close/>
                <a:moveTo>
                  <a:pt x="31242" y="50295"/>
                </a:moveTo>
                <a:lnTo>
                  <a:pt x="31242" y="56229"/>
                </a:lnTo>
                <a:lnTo>
                  <a:pt x="25305" y="56229"/>
                </a:lnTo>
                <a:lnTo>
                  <a:pt x="25305" y="50295"/>
                </a:lnTo>
                <a:close/>
                <a:moveTo>
                  <a:pt x="37489" y="50295"/>
                </a:moveTo>
                <a:lnTo>
                  <a:pt x="37489" y="56229"/>
                </a:lnTo>
                <a:lnTo>
                  <a:pt x="31553" y="56229"/>
                </a:lnTo>
                <a:lnTo>
                  <a:pt x="31553" y="50295"/>
                </a:lnTo>
                <a:close/>
                <a:moveTo>
                  <a:pt x="43737" y="50295"/>
                </a:moveTo>
                <a:lnTo>
                  <a:pt x="43737" y="56229"/>
                </a:lnTo>
                <a:lnTo>
                  <a:pt x="37802" y="56229"/>
                </a:lnTo>
                <a:lnTo>
                  <a:pt x="37802" y="50295"/>
                </a:lnTo>
                <a:close/>
                <a:moveTo>
                  <a:pt x="49985" y="50295"/>
                </a:moveTo>
                <a:lnTo>
                  <a:pt x="49985" y="56229"/>
                </a:lnTo>
                <a:lnTo>
                  <a:pt x="44049" y="56229"/>
                </a:lnTo>
                <a:lnTo>
                  <a:pt x="44049" y="50295"/>
                </a:lnTo>
                <a:close/>
                <a:moveTo>
                  <a:pt x="56232" y="50295"/>
                </a:moveTo>
                <a:lnTo>
                  <a:pt x="56232" y="56229"/>
                </a:lnTo>
                <a:lnTo>
                  <a:pt x="50296" y="56229"/>
                </a:lnTo>
                <a:lnTo>
                  <a:pt x="50296" y="50295"/>
                </a:lnTo>
                <a:close/>
                <a:moveTo>
                  <a:pt x="62480" y="50295"/>
                </a:moveTo>
                <a:lnTo>
                  <a:pt x="62480" y="56229"/>
                </a:lnTo>
                <a:lnTo>
                  <a:pt x="56545" y="56229"/>
                </a:lnTo>
                <a:lnTo>
                  <a:pt x="56545" y="50295"/>
                </a:lnTo>
                <a:close/>
                <a:moveTo>
                  <a:pt x="68727" y="50295"/>
                </a:moveTo>
                <a:lnTo>
                  <a:pt x="68727" y="56229"/>
                </a:lnTo>
                <a:lnTo>
                  <a:pt x="62792" y="56229"/>
                </a:lnTo>
                <a:lnTo>
                  <a:pt x="62792" y="50295"/>
                </a:lnTo>
                <a:close/>
                <a:moveTo>
                  <a:pt x="74975" y="50295"/>
                </a:moveTo>
                <a:lnTo>
                  <a:pt x="74975" y="56229"/>
                </a:lnTo>
                <a:lnTo>
                  <a:pt x="69039" y="56229"/>
                </a:lnTo>
                <a:lnTo>
                  <a:pt x="69039" y="50295"/>
                </a:lnTo>
                <a:close/>
                <a:moveTo>
                  <a:pt x="81223" y="50295"/>
                </a:moveTo>
                <a:lnTo>
                  <a:pt x="81223" y="56229"/>
                </a:lnTo>
                <a:lnTo>
                  <a:pt x="75286" y="56229"/>
                </a:lnTo>
                <a:lnTo>
                  <a:pt x="75286" y="50295"/>
                </a:lnTo>
                <a:close/>
                <a:moveTo>
                  <a:pt x="87470" y="50295"/>
                </a:moveTo>
                <a:lnTo>
                  <a:pt x="87470" y="56229"/>
                </a:lnTo>
                <a:lnTo>
                  <a:pt x="81535" y="56229"/>
                </a:lnTo>
                <a:lnTo>
                  <a:pt x="81535" y="50295"/>
                </a:lnTo>
                <a:close/>
                <a:moveTo>
                  <a:pt x="93720" y="50295"/>
                </a:moveTo>
                <a:lnTo>
                  <a:pt x="93720" y="56229"/>
                </a:lnTo>
                <a:lnTo>
                  <a:pt x="87784" y="56229"/>
                </a:lnTo>
                <a:lnTo>
                  <a:pt x="87784" y="50295"/>
                </a:lnTo>
                <a:close/>
                <a:moveTo>
                  <a:pt x="99967" y="50295"/>
                </a:moveTo>
                <a:lnTo>
                  <a:pt x="99967" y="56229"/>
                </a:lnTo>
                <a:lnTo>
                  <a:pt x="94031" y="56229"/>
                </a:lnTo>
                <a:lnTo>
                  <a:pt x="94031" y="50295"/>
                </a:lnTo>
                <a:close/>
                <a:moveTo>
                  <a:pt x="106214" y="50295"/>
                </a:moveTo>
                <a:lnTo>
                  <a:pt x="106214" y="56229"/>
                </a:lnTo>
                <a:lnTo>
                  <a:pt x="100278" y="56229"/>
                </a:lnTo>
                <a:lnTo>
                  <a:pt x="100278" y="50295"/>
                </a:lnTo>
                <a:close/>
                <a:moveTo>
                  <a:pt x="112461" y="50295"/>
                </a:moveTo>
                <a:lnTo>
                  <a:pt x="112461" y="56229"/>
                </a:lnTo>
                <a:lnTo>
                  <a:pt x="106527" y="56229"/>
                </a:lnTo>
                <a:lnTo>
                  <a:pt x="106527" y="50295"/>
                </a:lnTo>
                <a:close/>
                <a:moveTo>
                  <a:pt x="118710" y="50295"/>
                </a:moveTo>
                <a:lnTo>
                  <a:pt x="118710" y="56229"/>
                </a:lnTo>
                <a:lnTo>
                  <a:pt x="112774" y="56229"/>
                </a:lnTo>
                <a:lnTo>
                  <a:pt x="112774" y="50295"/>
                </a:lnTo>
                <a:close/>
                <a:moveTo>
                  <a:pt x="124957" y="50295"/>
                </a:moveTo>
                <a:lnTo>
                  <a:pt x="124957" y="56229"/>
                </a:lnTo>
                <a:lnTo>
                  <a:pt x="119021" y="56229"/>
                </a:lnTo>
                <a:lnTo>
                  <a:pt x="119021" y="50295"/>
                </a:lnTo>
                <a:close/>
                <a:moveTo>
                  <a:pt x="131204" y="50295"/>
                </a:moveTo>
                <a:lnTo>
                  <a:pt x="131204" y="56229"/>
                </a:lnTo>
                <a:lnTo>
                  <a:pt x="125270" y="56229"/>
                </a:lnTo>
                <a:lnTo>
                  <a:pt x="125270" y="50295"/>
                </a:lnTo>
                <a:close/>
                <a:moveTo>
                  <a:pt x="137451" y="50295"/>
                </a:moveTo>
                <a:lnTo>
                  <a:pt x="137451" y="56229"/>
                </a:lnTo>
                <a:lnTo>
                  <a:pt x="131517" y="56229"/>
                </a:lnTo>
                <a:lnTo>
                  <a:pt x="131517" y="50295"/>
                </a:lnTo>
                <a:close/>
                <a:moveTo>
                  <a:pt x="143702" y="50295"/>
                </a:moveTo>
                <a:lnTo>
                  <a:pt x="143702" y="56229"/>
                </a:lnTo>
                <a:lnTo>
                  <a:pt x="137766" y="56229"/>
                </a:lnTo>
                <a:lnTo>
                  <a:pt x="137766" y="50295"/>
                </a:lnTo>
                <a:close/>
                <a:moveTo>
                  <a:pt x="149949" y="50295"/>
                </a:moveTo>
                <a:lnTo>
                  <a:pt x="149949" y="56229"/>
                </a:lnTo>
                <a:lnTo>
                  <a:pt x="144015" y="56229"/>
                </a:lnTo>
                <a:lnTo>
                  <a:pt x="144015" y="50295"/>
                </a:lnTo>
                <a:close/>
                <a:moveTo>
                  <a:pt x="156196" y="50295"/>
                </a:moveTo>
                <a:lnTo>
                  <a:pt x="156196" y="56229"/>
                </a:lnTo>
                <a:lnTo>
                  <a:pt x="150262" y="56229"/>
                </a:lnTo>
                <a:lnTo>
                  <a:pt x="150262" y="50295"/>
                </a:lnTo>
                <a:close/>
                <a:moveTo>
                  <a:pt x="162445" y="50295"/>
                </a:moveTo>
                <a:lnTo>
                  <a:pt x="162445" y="56229"/>
                </a:lnTo>
                <a:lnTo>
                  <a:pt x="156509" y="56229"/>
                </a:lnTo>
                <a:lnTo>
                  <a:pt x="156509" y="50295"/>
                </a:lnTo>
                <a:close/>
                <a:moveTo>
                  <a:pt x="168692" y="50295"/>
                </a:moveTo>
                <a:lnTo>
                  <a:pt x="168692" y="56229"/>
                </a:lnTo>
                <a:lnTo>
                  <a:pt x="162756" y="56229"/>
                </a:lnTo>
                <a:lnTo>
                  <a:pt x="162756" y="50295"/>
                </a:lnTo>
                <a:close/>
                <a:moveTo>
                  <a:pt x="174939" y="50295"/>
                </a:moveTo>
                <a:lnTo>
                  <a:pt x="174939" y="56229"/>
                </a:lnTo>
                <a:lnTo>
                  <a:pt x="169005" y="56229"/>
                </a:lnTo>
                <a:lnTo>
                  <a:pt x="169005" y="50295"/>
                </a:lnTo>
                <a:close/>
                <a:moveTo>
                  <a:pt x="181186" y="50295"/>
                </a:moveTo>
                <a:lnTo>
                  <a:pt x="181186" y="56229"/>
                </a:lnTo>
                <a:lnTo>
                  <a:pt x="175252" y="56229"/>
                </a:lnTo>
                <a:lnTo>
                  <a:pt x="175252" y="50295"/>
                </a:lnTo>
                <a:close/>
                <a:moveTo>
                  <a:pt x="187435" y="50295"/>
                </a:moveTo>
                <a:lnTo>
                  <a:pt x="187435" y="56229"/>
                </a:lnTo>
                <a:lnTo>
                  <a:pt x="181499" y="56229"/>
                </a:lnTo>
                <a:lnTo>
                  <a:pt x="181499" y="50295"/>
                </a:lnTo>
                <a:close/>
                <a:moveTo>
                  <a:pt x="193684" y="50295"/>
                </a:moveTo>
                <a:lnTo>
                  <a:pt x="193684" y="56229"/>
                </a:lnTo>
                <a:lnTo>
                  <a:pt x="187749" y="56229"/>
                </a:lnTo>
                <a:lnTo>
                  <a:pt x="187749" y="50295"/>
                </a:lnTo>
                <a:close/>
                <a:moveTo>
                  <a:pt x="199931" y="50295"/>
                </a:moveTo>
                <a:lnTo>
                  <a:pt x="199931" y="56229"/>
                </a:lnTo>
                <a:lnTo>
                  <a:pt x="193996" y="56229"/>
                </a:lnTo>
                <a:lnTo>
                  <a:pt x="193996" y="50295"/>
                </a:lnTo>
                <a:close/>
                <a:moveTo>
                  <a:pt x="206180" y="50295"/>
                </a:moveTo>
                <a:lnTo>
                  <a:pt x="206180" y="56229"/>
                </a:lnTo>
                <a:lnTo>
                  <a:pt x="200244" y="56229"/>
                </a:lnTo>
                <a:lnTo>
                  <a:pt x="200244" y="50295"/>
                </a:lnTo>
                <a:close/>
                <a:moveTo>
                  <a:pt x="212427" y="50295"/>
                </a:moveTo>
                <a:lnTo>
                  <a:pt x="212427" y="56229"/>
                </a:lnTo>
                <a:lnTo>
                  <a:pt x="206491" y="56229"/>
                </a:lnTo>
                <a:lnTo>
                  <a:pt x="206491" y="50295"/>
                </a:lnTo>
                <a:close/>
                <a:moveTo>
                  <a:pt x="218674" y="50295"/>
                </a:moveTo>
                <a:lnTo>
                  <a:pt x="218674" y="56229"/>
                </a:lnTo>
                <a:lnTo>
                  <a:pt x="212739" y="56229"/>
                </a:lnTo>
                <a:lnTo>
                  <a:pt x="212739" y="50295"/>
                </a:lnTo>
                <a:close/>
                <a:moveTo>
                  <a:pt x="224921" y="50295"/>
                </a:moveTo>
                <a:lnTo>
                  <a:pt x="224921" y="56229"/>
                </a:lnTo>
                <a:lnTo>
                  <a:pt x="218987" y="56229"/>
                </a:lnTo>
                <a:lnTo>
                  <a:pt x="218987" y="50295"/>
                </a:lnTo>
                <a:close/>
                <a:moveTo>
                  <a:pt x="231170" y="50295"/>
                </a:moveTo>
                <a:lnTo>
                  <a:pt x="231170" y="56229"/>
                </a:lnTo>
                <a:lnTo>
                  <a:pt x="225234" y="56229"/>
                </a:lnTo>
                <a:lnTo>
                  <a:pt x="225234" y="50295"/>
                </a:lnTo>
                <a:close/>
                <a:moveTo>
                  <a:pt x="237417" y="50295"/>
                </a:moveTo>
                <a:lnTo>
                  <a:pt x="237417" y="56229"/>
                </a:lnTo>
                <a:lnTo>
                  <a:pt x="231481" y="56229"/>
                </a:lnTo>
                <a:lnTo>
                  <a:pt x="231481" y="50295"/>
                </a:lnTo>
                <a:close/>
                <a:moveTo>
                  <a:pt x="243664" y="50295"/>
                </a:moveTo>
                <a:lnTo>
                  <a:pt x="243664" y="56229"/>
                </a:lnTo>
                <a:lnTo>
                  <a:pt x="237729" y="56229"/>
                </a:lnTo>
                <a:lnTo>
                  <a:pt x="237729" y="50295"/>
                </a:lnTo>
                <a:close/>
                <a:moveTo>
                  <a:pt x="249911" y="50295"/>
                </a:moveTo>
                <a:lnTo>
                  <a:pt x="249911" y="56229"/>
                </a:lnTo>
                <a:lnTo>
                  <a:pt x="243977" y="56229"/>
                </a:lnTo>
                <a:lnTo>
                  <a:pt x="243977" y="50295"/>
                </a:lnTo>
                <a:close/>
                <a:moveTo>
                  <a:pt x="256161" y="50295"/>
                </a:moveTo>
                <a:lnTo>
                  <a:pt x="256161" y="56229"/>
                </a:lnTo>
                <a:lnTo>
                  <a:pt x="250225" y="56229"/>
                </a:lnTo>
                <a:lnTo>
                  <a:pt x="250225" y="50295"/>
                </a:lnTo>
                <a:close/>
                <a:moveTo>
                  <a:pt x="262409" y="50295"/>
                </a:moveTo>
                <a:lnTo>
                  <a:pt x="262409" y="56229"/>
                </a:lnTo>
                <a:lnTo>
                  <a:pt x="256474" y="56229"/>
                </a:lnTo>
                <a:lnTo>
                  <a:pt x="256474" y="50295"/>
                </a:lnTo>
                <a:close/>
                <a:moveTo>
                  <a:pt x="268656" y="50295"/>
                </a:moveTo>
                <a:lnTo>
                  <a:pt x="268656" y="56229"/>
                </a:lnTo>
                <a:lnTo>
                  <a:pt x="262721" y="56229"/>
                </a:lnTo>
                <a:lnTo>
                  <a:pt x="262721" y="50295"/>
                </a:lnTo>
                <a:close/>
                <a:moveTo>
                  <a:pt x="274904" y="50295"/>
                </a:moveTo>
                <a:lnTo>
                  <a:pt x="274904" y="56229"/>
                </a:lnTo>
                <a:lnTo>
                  <a:pt x="268968" y="56229"/>
                </a:lnTo>
                <a:lnTo>
                  <a:pt x="268968" y="50295"/>
                </a:lnTo>
                <a:close/>
                <a:moveTo>
                  <a:pt x="6251" y="56542"/>
                </a:moveTo>
                <a:lnTo>
                  <a:pt x="6251" y="62476"/>
                </a:lnTo>
                <a:lnTo>
                  <a:pt x="315" y="62476"/>
                </a:lnTo>
                <a:lnTo>
                  <a:pt x="315" y="56542"/>
                </a:lnTo>
                <a:close/>
                <a:moveTo>
                  <a:pt x="12498" y="56542"/>
                </a:moveTo>
                <a:lnTo>
                  <a:pt x="12498" y="62476"/>
                </a:lnTo>
                <a:lnTo>
                  <a:pt x="6562" y="62476"/>
                </a:lnTo>
                <a:lnTo>
                  <a:pt x="6562" y="56542"/>
                </a:lnTo>
                <a:close/>
                <a:moveTo>
                  <a:pt x="18745" y="56542"/>
                </a:moveTo>
                <a:lnTo>
                  <a:pt x="18745" y="62476"/>
                </a:lnTo>
                <a:lnTo>
                  <a:pt x="12810" y="62476"/>
                </a:lnTo>
                <a:lnTo>
                  <a:pt x="12810" y="56542"/>
                </a:lnTo>
                <a:close/>
                <a:moveTo>
                  <a:pt x="24992" y="56542"/>
                </a:moveTo>
                <a:lnTo>
                  <a:pt x="24992" y="62476"/>
                </a:lnTo>
                <a:lnTo>
                  <a:pt x="19058" y="62476"/>
                </a:lnTo>
                <a:lnTo>
                  <a:pt x="19058" y="56542"/>
                </a:lnTo>
                <a:close/>
                <a:moveTo>
                  <a:pt x="31242" y="56542"/>
                </a:moveTo>
                <a:lnTo>
                  <a:pt x="31242" y="62476"/>
                </a:lnTo>
                <a:lnTo>
                  <a:pt x="25305" y="62476"/>
                </a:lnTo>
                <a:lnTo>
                  <a:pt x="25305" y="56542"/>
                </a:lnTo>
                <a:close/>
                <a:moveTo>
                  <a:pt x="37489" y="56542"/>
                </a:moveTo>
                <a:lnTo>
                  <a:pt x="37489" y="62476"/>
                </a:lnTo>
                <a:lnTo>
                  <a:pt x="31553" y="62476"/>
                </a:lnTo>
                <a:lnTo>
                  <a:pt x="31553" y="56542"/>
                </a:lnTo>
                <a:close/>
                <a:moveTo>
                  <a:pt x="43737" y="56542"/>
                </a:moveTo>
                <a:lnTo>
                  <a:pt x="43737" y="62476"/>
                </a:lnTo>
                <a:lnTo>
                  <a:pt x="37802" y="62476"/>
                </a:lnTo>
                <a:lnTo>
                  <a:pt x="37802" y="56542"/>
                </a:lnTo>
                <a:close/>
                <a:moveTo>
                  <a:pt x="49985" y="56542"/>
                </a:moveTo>
                <a:lnTo>
                  <a:pt x="49985" y="62476"/>
                </a:lnTo>
                <a:lnTo>
                  <a:pt x="44049" y="62476"/>
                </a:lnTo>
                <a:lnTo>
                  <a:pt x="44049" y="56542"/>
                </a:lnTo>
                <a:close/>
                <a:moveTo>
                  <a:pt x="56232" y="56542"/>
                </a:moveTo>
                <a:lnTo>
                  <a:pt x="56232" y="62476"/>
                </a:lnTo>
                <a:lnTo>
                  <a:pt x="50296" y="62476"/>
                </a:lnTo>
                <a:lnTo>
                  <a:pt x="50296" y="56542"/>
                </a:lnTo>
                <a:close/>
                <a:moveTo>
                  <a:pt x="62480" y="56542"/>
                </a:moveTo>
                <a:lnTo>
                  <a:pt x="62480" y="62476"/>
                </a:lnTo>
                <a:lnTo>
                  <a:pt x="56545" y="62476"/>
                </a:lnTo>
                <a:lnTo>
                  <a:pt x="56545" y="56542"/>
                </a:lnTo>
                <a:close/>
                <a:moveTo>
                  <a:pt x="68727" y="56542"/>
                </a:moveTo>
                <a:lnTo>
                  <a:pt x="68727" y="62476"/>
                </a:lnTo>
                <a:lnTo>
                  <a:pt x="62792" y="62476"/>
                </a:lnTo>
                <a:lnTo>
                  <a:pt x="62792" y="56542"/>
                </a:lnTo>
                <a:close/>
                <a:moveTo>
                  <a:pt x="74975" y="56542"/>
                </a:moveTo>
                <a:lnTo>
                  <a:pt x="74975" y="62476"/>
                </a:lnTo>
                <a:lnTo>
                  <a:pt x="69039" y="62476"/>
                </a:lnTo>
                <a:lnTo>
                  <a:pt x="69039" y="56542"/>
                </a:lnTo>
                <a:close/>
                <a:moveTo>
                  <a:pt x="81223" y="56542"/>
                </a:moveTo>
                <a:lnTo>
                  <a:pt x="81223" y="62476"/>
                </a:lnTo>
                <a:lnTo>
                  <a:pt x="75286" y="62476"/>
                </a:lnTo>
                <a:lnTo>
                  <a:pt x="75286" y="56542"/>
                </a:lnTo>
                <a:close/>
                <a:moveTo>
                  <a:pt x="87470" y="56542"/>
                </a:moveTo>
                <a:lnTo>
                  <a:pt x="87470" y="62476"/>
                </a:lnTo>
                <a:lnTo>
                  <a:pt x="81535" y="62476"/>
                </a:lnTo>
                <a:lnTo>
                  <a:pt x="81535" y="56542"/>
                </a:lnTo>
                <a:close/>
                <a:moveTo>
                  <a:pt x="93718" y="56542"/>
                </a:moveTo>
                <a:lnTo>
                  <a:pt x="93718" y="62476"/>
                </a:lnTo>
                <a:lnTo>
                  <a:pt x="87784" y="62476"/>
                </a:lnTo>
                <a:lnTo>
                  <a:pt x="87784" y="56542"/>
                </a:lnTo>
                <a:close/>
                <a:moveTo>
                  <a:pt x="99967" y="56542"/>
                </a:moveTo>
                <a:lnTo>
                  <a:pt x="99967" y="62476"/>
                </a:lnTo>
                <a:lnTo>
                  <a:pt x="94031" y="62476"/>
                </a:lnTo>
                <a:lnTo>
                  <a:pt x="94031" y="56542"/>
                </a:lnTo>
                <a:close/>
                <a:moveTo>
                  <a:pt x="106214" y="56542"/>
                </a:moveTo>
                <a:lnTo>
                  <a:pt x="106214" y="62476"/>
                </a:lnTo>
                <a:lnTo>
                  <a:pt x="100278" y="62476"/>
                </a:lnTo>
                <a:lnTo>
                  <a:pt x="100278" y="56542"/>
                </a:lnTo>
                <a:close/>
                <a:moveTo>
                  <a:pt x="112461" y="56542"/>
                </a:moveTo>
                <a:lnTo>
                  <a:pt x="112461" y="62476"/>
                </a:lnTo>
                <a:lnTo>
                  <a:pt x="106527" y="62476"/>
                </a:lnTo>
                <a:lnTo>
                  <a:pt x="106527" y="56542"/>
                </a:lnTo>
                <a:close/>
                <a:moveTo>
                  <a:pt x="118710" y="56542"/>
                </a:moveTo>
                <a:lnTo>
                  <a:pt x="118710" y="62476"/>
                </a:lnTo>
                <a:lnTo>
                  <a:pt x="112774" y="62476"/>
                </a:lnTo>
                <a:lnTo>
                  <a:pt x="112774" y="56542"/>
                </a:lnTo>
                <a:close/>
                <a:moveTo>
                  <a:pt x="124957" y="56542"/>
                </a:moveTo>
                <a:lnTo>
                  <a:pt x="124957" y="62476"/>
                </a:lnTo>
                <a:lnTo>
                  <a:pt x="119021" y="62476"/>
                </a:lnTo>
                <a:lnTo>
                  <a:pt x="119021" y="56542"/>
                </a:lnTo>
                <a:close/>
                <a:moveTo>
                  <a:pt x="131204" y="56542"/>
                </a:moveTo>
                <a:lnTo>
                  <a:pt x="131204" y="62476"/>
                </a:lnTo>
                <a:lnTo>
                  <a:pt x="125270" y="62476"/>
                </a:lnTo>
                <a:lnTo>
                  <a:pt x="125270" y="56542"/>
                </a:lnTo>
                <a:close/>
                <a:moveTo>
                  <a:pt x="137451" y="56542"/>
                </a:moveTo>
                <a:lnTo>
                  <a:pt x="137451" y="62476"/>
                </a:lnTo>
                <a:lnTo>
                  <a:pt x="131517" y="62476"/>
                </a:lnTo>
                <a:lnTo>
                  <a:pt x="131517" y="56542"/>
                </a:lnTo>
                <a:close/>
                <a:moveTo>
                  <a:pt x="143702" y="56542"/>
                </a:moveTo>
                <a:lnTo>
                  <a:pt x="143702" y="62476"/>
                </a:lnTo>
                <a:lnTo>
                  <a:pt x="137766" y="62476"/>
                </a:lnTo>
                <a:lnTo>
                  <a:pt x="137766" y="56542"/>
                </a:lnTo>
                <a:close/>
                <a:moveTo>
                  <a:pt x="149949" y="56542"/>
                </a:moveTo>
                <a:lnTo>
                  <a:pt x="149949" y="62476"/>
                </a:lnTo>
                <a:lnTo>
                  <a:pt x="144015" y="62476"/>
                </a:lnTo>
                <a:lnTo>
                  <a:pt x="144015" y="56542"/>
                </a:lnTo>
                <a:close/>
                <a:moveTo>
                  <a:pt x="156196" y="56542"/>
                </a:moveTo>
                <a:lnTo>
                  <a:pt x="156196" y="62476"/>
                </a:lnTo>
                <a:lnTo>
                  <a:pt x="150262" y="62476"/>
                </a:lnTo>
                <a:lnTo>
                  <a:pt x="150262" y="56542"/>
                </a:lnTo>
                <a:close/>
                <a:moveTo>
                  <a:pt x="162445" y="56542"/>
                </a:moveTo>
                <a:lnTo>
                  <a:pt x="162445" y="62476"/>
                </a:lnTo>
                <a:lnTo>
                  <a:pt x="156509" y="62476"/>
                </a:lnTo>
                <a:lnTo>
                  <a:pt x="156509" y="56542"/>
                </a:lnTo>
                <a:close/>
                <a:moveTo>
                  <a:pt x="168692" y="56542"/>
                </a:moveTo>
                <a:lnTo>
                  <a:pt x="168692" y="62476"/>
                </a:lnTo>
                <a:lnTo>
                  <a:pt x="162756" y="62476"/>
                </a:lnTo>
                <a:lnTo>
                  <a:pt x="162756" y="56542"/>
                </a:lnTo>
                <a:close/>
                <a:moveTo>
                  <a:pt x="174939" y="56542"/>
                </a:moveTo>
                <a:lnTo>
                  <a:pt x="174939" y="62476"/>
                </a:lnTo>
                <a:lnTo>
                  <a:pt x="169005" y="62476"/>
                </a:lnTo>
                <a:lnTo>
                  <a:pt x="169005" y="56542"/>
                </a:lnTo>
                <a:close/>
                <a:moveTo>
                  <a:pt x="181186" y="56542"/>
                </a:moveTo>
                <a:lnTo>
                  <a:pt x="181186" y="62476"/>
                </a:lnTo>
                <a:lnTo>
                  <a:pt x="175252" y="62476"/>
                </a:lnTo>
                <a:lnTo>
                  <a:pt x="175252" y="56542"/>
                </a:lnTo>
                <a:close/>
                <a:moveTo>
                  <a:pt x="187435" y="56542"/>
                </a:moveTo>
                <a:lnTo>
                  <a:pt x="187435" y="62476"/>
                </a:lnTo>
                <a:lnTo>
                  <a:pt x="181499" y="62476"/>
                </a:lnTo>
                <a:lnTo>
                  <a:pt x="181499" y="56542"/>
                </a:lnTo>
                <a:close/>
                <a:moveTo>
                  <a:pt x="193684" y="56542"/>
                </a:moveTo>
                <a:lnTo>
                  <a:pt x="193684" y="62476"/>
                </a:lnTo>
                <a:lnTo>
                  <a:pt x="187749" y="62476"/>
                </a:lnTo>
                <a:lnTo>
                  <a:pt x="187749" y="56542"/>
                </a:lnTo>
                <a:close/>
                <a:moveTo>
                  <a:pt x="199931" y="56542"/>
                </a:moveTo>
                <a:lnTo>
                  <a:pt x="199931" y="62476"/>
                </a:lnTo>
                <a:lnTo>
                  <a:pt x="193996" y="62476"/>
                </a:lnTo>
                <a:lnTo>
                  <a:pt x="193996" y="56542"/>
                </a:lnTo>
                <a:close/>
                <a:moveTo>
                  <a:pt x="206180" y="56542"/>
                </a:moveTo>
                <a:lnTo>
                  <a:pt x="206180" y="62476"/>
                </a:lnTo>
                <a:lnTo>
                  <a:pt x="200244" y="62476"/>
                </a:lnTo>
                <a:lnTo>
                  <a:pt x="200244" y="56542"/>
                </a:lnTo>
                <a:close/>
                <a:moveTo>
                  <a:pt x="212427" y="56542"/>
                </a:moveTo>
                <a:lnTo>
                  <a:pt x="212427" y="62476"/>
                </a:lnTo>
                <a:lnTo>
                  <a:pt x="206491" y="62476"/>
                </a:lnTo>
                <a:lnTo>
                  <a:pt x="206491" y="56542"/>
                </a:lnTo>
                <a:close/>
                <a:moveTo>
                  <a:pt x="218674" y="56542"/>
                </a:moveTo>
                <a:lnTo>
                  <a:pt x="218674" y="62476"/>
                </a:lnTo>
                <a:lnTo>
                  <a:pt x="212739" y="62476"/>
                </a:lnTo>
                <a:lnTo>
                  <a:pt x="212739" y="56542"/>
                </a:lnTo>
                <a:close/>
                <a:moveTo>
                  <a:pt x="224921" y="56542"/>
                </a:moveTo>
                <a:lnTo>
                  <a:pt x="224921" y="62476"/>
                </a:lnTo>
                <a:lnTo>
                  <a:pt x="218987" y="62476"/>
                </a:lnTo>
                <a:lnTo>
                  <a:pt x="218987" y="56542"/>
                </a:lnTo>
                <a:close/>
                <a:moveTo>
                  <a:pt x="231170" y="56542"/>
                </a:moveTo>
                <a:lnTo>
                  <a:pt x="231170" y="62476"/>
                </a:lnTo>
                <a:lnTo>
                  <a:pt x="225234" y="62476"/>
                </a:lnTo>
                <a:lnTo>
                  <a:pt x="225234" y="56542"/>
                </a:lnTo>
                <a:close/>
                <a:moveTo>
                  <a:pt x="237417" y="56542"/>
                </a:moveTo>
                <a:lnTo>
                  <a:pt x="237417" y="62476"/>
                </a:lnTo>
                <a:lnTo>
                  <a:pt x="231481" y="62476"/>
                </a:lnTo>
                <a:lnTo>
                  <a:pt x="231481" y="56542"/>
                </a:lnTo>
                <a:close/>
                <a:moveTo>
                  <a:pt x="243664" y="56542"/>
                </a:moveTo>
                <a:lnTo>
                  <a:pt x="243664" y="62476"/>
                </a:lnTo>
                <a:lnTo>
                  <a:pt x="237729" y="62476"/>
                </a:lnTo>
                <a:lnTo>
                  <a:pt x="237729" y="56542"/>
                </a:lnTo>
                <a:close/>
                <a:moveTo>
                  <a:pt x="249911" y="56542"/>
                </a:moveTo>
                <a:lnTo>
                  <a:pt x="249911" y="62476"/>
                </a:lnTo>
                <a:lnTo>
                  <a:pt x="243977" y="62476"/>
                </a:lnTo>
                <a:lnTo>
                  <a:pt x="243977" y="56542"/>
                </a:lnTo>
                <a:close/>
                <a:moveTo>
                  <a:pt x="256161" y="56542"/>
                </a:moveTo>
                <a:lnTo>
                  <a:pt x="256161" y="62476"/>
                </a:lnTo>
                <a:lnTo>
                  <a:pt x="250225" y="62476"/>
                </a:lnTo>
                <a:lnTo>
                  <a:pt x="250225" y="56542"/>
                </a:lnTo>
                <a:close/>
                <a:moveTo>
                  <a:pt x="262409" y="56542"/>
                </a:moveTo>
                <a:lnTo>
                  <a:pt x="262409" y="62476"/>
                </a:lnTo>
                <a:lnTo>
                  <a:pt x="256474" y="62476"/>
                </a:lnTo>
                <a:lnTo>
                  <a:pt x="256474" y="56542"/>
                </a:lnTo>
                <a:close/>
                <a:moveTo>
                  <a:pt x="268656" y="56542"/>
                </a:moveTo>
                <a:lnTo>
                  <a:pt x="268656" y="62476"/>
                </a:lnTo>
                <a:lnTo>
                  <a:pt x="262721" y="62476"/>
                </a:lnTo>
                <a:lnTo>
                  <a:pt x="262721" y="56542"/>
                </a:lnTo>
                <a:close/>
                <a:moveTo>
                  <a:pt x="274904" y="56542"/>
                </a:moveTo>
                <a:lnTo>
                  <a:pt x="274904" y="62476"/>
                </a:lnTo>
                <a:lnTo>
                  <a:pt x="268968" y="62476"/>
                </a:lnTo>
                <a:lnTo>
                  <a:pt x="268968" y="56542"/>
                </a:lnTo>
                <a:close/>
                <a:moveTo>
                  <a:pt x="6251" y="62789"/>
                </a:moveTo>
                <a:lnTo>
                  <a:pt x="6251" y="68725"/>
                </a:lnTo>
                <a:lnTo>
                  <a:pt x="315" y="68725"/>
                </a:lnTo>
                <a:lnTo>
                  <a:pt x="315" y="62789"/>
                </a:lnTo>
                <a:close/>
                <a:moveTo>
                  <a:pt x="12498" y="62789"/>
                </a:moveTo>
                <a:lnTo>
                  <a:pt x="12498" y="68725"/>
                </a:lnTo>
                <a:lnTo>
                  <a:pt x="6562" y="68725"/>
                </a:lnTo>
                <a:lnTo>
                  <a:pt x="6562" y="62789"/>
                </a:lnTo>
                <a:close/>
                <a:moveTo>
                  <a:pt x="18745" y="62789"/>
                </a:moveTo>
                <a:lnTo>
                  <a:pt x="18745" y="68725"/>
                </a:lnTo>
                <a:lnTo>
                  <a:pt x="12810" y="68725"/>
                </a:lnTo>
                <a:lnTo>
                  <a:pt x="12810" y="62789"/>
                </a:lnTo>
                <a:close/>
                <a:moveTo>
                  <a:pt x="24992" y="62789"/>
                </a:moveTo>
                <a:lnTo>
                  <a:pt x="24992" y="68725"/>
                </a:lnTo>
                <a:lnTo>
                  <a:pt x="19058" y="68725"/>
                </a:lnTo>
                <a:lnTo>
                  <a:pt x="19058" y="62789"/>
                </a:lnTo>
                <a:close/>
                <a:moveTo>
                  <a:pt x="31242" y="62789"/>
                </a:moveTo>
                <a:lnTo>
                  <a:pt x="31242" y="68725"/>
                </a:lnTo>
                <a:lnTo>
                  <a:pt x="25305" y="68725"/>
                </a:lnTo>
                <a:lnTo>
                  <a:pt x="25305" y="62789"/>
                </a:lnTo>
                <a:close/>
                <a:moveTo>
                  <a:pt x="37489" y="62789"/>
                </a:moveTo>
                <a:lnTo>
                  <a:pt x="37489" y="68725"/>
                </a:lnTo>
                <a:lnTo>
                  <a:pt x="31553" y="68725"/>
                </a:lnTo>
                <a:lnTo>
                  <a:pt x="31553" y="62789"/>
                </a:lnTo>
                <a:close/>
                <a:moveTo>
                  <a:pt x="43737" y="62789"/>
                </a:moveTo>
                <a:lnTo>
                  <a:pt x="43737" y="68725"/>
                </a:lnTo>
                <a:lnTo>
                  <a:pt x="37802" y="68725"/>
                </a:lnTo>
                <a:lnTo>
                  <a:pt x="37802" y="62789"/>
                </a:lnTo>
                <a:close/>
                <a:moveTo>
                  <a:pt x="49985" y="62789"/>
                </a:moveTo>
                <a:lnTo>
                  <a:pt x="49985" y="68725"/>
                </a:lnTo>
                <a:lnTo>
                  <a:pt x="44049" y="68725"/>
                </a:lnTo>
                <a:lnTo>
                  <a:pt x="44049" y="62789"/>
                </a:lnTo>
                <a:close/>
                <a:moveTo>
                  <a:pt x="56232" y="62789"/>
                </a:moveTo>
                <a:lnTo>
                  <a:pt x="56232" y="68725"/>
                </a:lnTo>
                <a:lnTo>
                  <a:pt x="50296" y="68725"/>
                </a:lnTo>
                <a:lnTo>
                  <a:pt x="50296" y="62789"/>
                </a:lnTo>
                <a:close/>
                <a:moveTo>
                  <a:pt x="62480" y="62789"/>
                </a:moveTo>
                <a:lnTo>
                  <a:pt x="62480" y="68725"/>
                </a:lnTo>
                <a:lnTo>
                  <a:pt x="56545" y="68725"/>
                </a:lnTo>
                <a:lnTo>
                  <a:pt x="56545" y="62789"/>
                </a:lnTo>
                <a:close/>
                <a:moveTo>
                  <a:pt x="68727" y="62789"/>
                </a:moveTo>
                <a:lnTo>
                  <a:pt x="68727" y="68725"/>
                </a:lnTo>
                <a:lnTo>
                  <a:pt x="62792" y="68725"/>
                </a:lnTo>
                <a:lnTo>
                  <a:pt x="62792" y="62789"/>
                </a:lnTo>
                <a:close/>
                <a:moveTo>
                  <a:pt x="74975" y="62789"/>
                </a:moveTo>
                <a:lnTo>
                  <a:pt x="74975" y="68725"/>
                </a:lnTo>
                <a:lnTo>
                  <a:pt x="69039" y="68725"/>
                </a:lnTo>
                <a:lnTo>
                  <a:pt x="69039" y="62789"/>
                </a:lnTo>
                <a:close/>
                <a:moveTo>
                  <a:pt x="81223" y="62789"/>
                </a:moveTo>
                <a:lnTo>
                  <a:pt x="81223" y="68725"/>
                </a:lnTo>
                <a:lnTo>
                  <a:pt x="75286" y="68725"/>
                </a:lnTo>
                <a:lnTo>
                  <a:pt x="75286" y="62789"/>
                </a:lnTo>
                <a:close/>
                <a:moveTo>
                  <a:pt x="87470" y="62789"/>
                </a:moveTo>
                <a:lnTo>
                  <a:pt x="87470" y="68725"/>
                </a:lnTo>
                <a:lnTo>
                  <a:pt x="81535" y="68725"/>
                </a:lnTo>
                <a:lnTo>
                  <a:pt x="81535" y="62789"/>
                </a:lnTo>
                <a:close/>
                <a:moveTo>
                  <a:pt x="93718" y="62789"/>
                </a:moveTo>
                <a:lnTo>
                  <a:pt x="93718" y="68725"/>
                </a:lnTo>
                <a:lnTo>
                  <a:pt x="87784" y="68725"/>
                </a:lnTo>
                <a:lnTo>
                  <a:pt x="87784" y="62789"/>
                </a:lnTo>
                <a:close/>
                <a:moveTo>
                  <a:pt x="99967" y="62789"/>
                </a:moveTo>
                <a:lnTo>
                  <a:pt x="99967" y="68725"/>
                </a:lnTo>
                <a:lnTo>
                  <a:pt x="94031" y="68725"/>
                </a:lnTo>
                <a:lnTo>
                  <a:pt x="94031" y="62789"/>
                </a:lnTo>
                <a:close/>
                <a:moveTo>
                  <a:pt x="106214" y="62789"/>
                </a:moveTo>
                <a:lnTo>
                  <a:pt x="106214" y="68725"/>
                </a:lnTo>
                <a:lnTo>
                  <a:pt x="100278" y="68725"/>
                </a:lnTo>
                <a:lnTo>
                  <a:pt x="100278" y="62789"/>
                </a:lnTo>
                <a:close/>
                <a:moveTo>
                  <a:pt x="112461" y="62789"/>
                </a:moveTo>
                <a:lnTo>
                  <a:pt x="112461" y="68725"/>
                </a:lnTo>
                <a:lnTo>
                  <a:pt x="106527" y="68725"/>
                </a:lnTo>
                <a:lnTo>
                  <a:pt x="106527" y="62789"/>
                </a:lnTo>
                <a:close/>
                <a:moveTo>
                  <a:pt x="118710" y="62789"/>
                </a:moveTo>
                <a:lnTo>
                  <a:pt x="118710" y="68725"/>
                </a:lnTo>
                <a:lnTo>
                  <a:pt x="112774" y="68725"/>
                </a:lnTo>
                <a:lnTo>
                  <a:pt x="112774" y="62789"/>
                </a:lnTo>
                <a:close/>
                <a:moveTo>
                  <a:pt x="124957" y="62789"/>
                </a:moveTo>
                <a:lnTo>
                  <a:pt x="124957" y="68725"/>
                </a:lnTo>
                <a:lnTo>
                  <a:pt x="119021" y="68725"/>
                </a:lnTo>
                <a:lnTo>
                  <a:pt x="119021" y="62789"/>
                </a:lnTo>
                <a:close/>
                <a:moveTo>
                  <a:pt x="131204" y="62789"/>
                </a:moveTo>
                <a:lnTo>
                  <a:pt x="131204" y="68725"/>
                </a:lnTo>
                <a:lnTo>
                  <a:pt x="125270" y="68725"/>
                </a:lnTo>
                <a:lnTo>
                  <a:pt x="125270" y="62789"/>
                </a:lnTo>
                <a:close/>
                <a:moveTo>
                  <a:pt x="137451" y="62789"/>
                </a:moveTo>
                <a:lnTo>
                  <a:pt x="137451" y="68725"/>
                </a:lnTo>
                <a:lnTo>
                  <a:pt x="131517" y="68725"/>
                </a:lnTo>
                <a:lnTo>
                  <a:pt x="131517" y="62789"/>
                </a:lnTo>
                <a:close/>
                <a:moveTo>
                  <a:pt x="143702" y="62789"/>
                </a:moveTo>
                <a:lnTo>
                  <a:pt x="143702" y="68725"/>
                </a:lnTo>
                <a:lnTo>
                  <a:pt x="137766" y="68725"/>
                </a:lnTo>
                <a:lnTo>
                  <a:pt x="137766" y="62789"/>
                </a:lnTo>
                <a:close/>
                <a:moveTo>
                  <a:pt x="149949" y="62789"/>
                </a:moveTo>
                <a:lnTo>
                  <a:pt x="149949" y="68725"/>
                </a:lnTo>
                <a:lnTo>
                  <a:pt x="144015" y="68725"/>
                </a:lnTo>
                <a:lnTo>
                  <a:pt x="144015" y="62789"/>
                </a:lnTo>
                <a:close/>
                <a:moveTo>
                  <a:pt x="156196" y="62789"/>
                </a:moveTo>
                <a:lnTo>
                  <a:pt x="156196" y="68725"/>
                </a:lnTo>
                <a:lnTo>
                  <a:pt x="150262" y="68725"/>
                </a:lnTo>
                <a:lnTo>
                  <a:pt x="150262" y="62789"/>
                </a:lnTo>
                <a:close/>
                <a:moveTo>
                  <a:pt x="162445" y="62789"/>
                </a:moveTo>
                <a:lnTo>
                  <a:pt x="162445" y="68725"/>
                </a:lnTo>
                <a:lnTo>
                  <a:pt x="156509" y="68725"/>
                </a:lnTo>
                <a:lnTo>
                  <a:pt x="156509" y="62789"/>
                </a:lnTo>
                <a:close/>
                <a:moveTo>
                  <a:pt x="168692" y="62789"/>
                </a:moveTo>
                <a:lnTo>
                  <a:pt x="168692" y="68725"/>
                </a:lnTo>
                <a:lnTo>
                  <a:pt x="162756" y="68725"/>
                </a:lnTo>
                <a:lnTo>
                  <a:pt x="162756" y="62789"/>
                </a:lnTo>
                <a:close/>
                <a:moveTo>
                  <a:pt x="174939" y="62789"/>
                </a:moveTo>
                <a:lnTo>
                  <a:pt x="174939" y="68725"/>
                </a:lnTo>
                <a:lnTo>
                  <a:pt x="169005" y="68725"/>
                </a:lnTo>
                <a:lnTo>
                  <a:pt x="169005" y="62789"/>
                </a:lnTo>
                <a:close/>
                <a:moveTo>
                  <a:pt x="181186" y="62789"/>
                </a:moveTo>
                <a:lnTo>
                  <a:pt x="181186" y="68725"/>
                </a:lnTo>
                <a:lnTo>
                  <a:pt x="175252" y="68725"/>
                </a:lnTo>
                <a:lnTo>
                  <a:pt x="175252" y="62789"/>
                </a:lnTo>
                <a:close/>
                <a:moveTo>
                  <a:pt x="187435" y="62789"/>
                </a:moveTo>
                <a:lnTo>
                  <a:pt x="187435" y="68725"/>
                </a:lnTo>
                <a:lnTo>
                  <a:pt x="181499" y="68725"/>
                </a:lnTo>
                <a:lnTo>
                  <a:pt x="181499" y="62789"/>
                </a:lnTo>
                <a:close/>
                <a:moveTo>
                  <a:pt x="193684" y="62789"/>
                </a:moveTo>
                <a:lnTo>
                  <a:pt x="193684" y="68725"/>
                </a:lnTo>
                <a:lnTo>
                  <a:pt x="187749" y="68725"/>
                </a:lnTo>
                <a:lnTo>
                  <a:pt x="187749" y="62789"/>
                </a:lnTo>
                <a:close/>
                <a:moveTo>
                  <a:pt x="199931" y="62789"/>
                </a:moveTo>
                <a:lnTo>
                  <a:pt x="199931" y="68725"/>
                </a:lnTo>
                <a:lnTo>
                  <a:pt x="193996" y="68725"/>
                </a:lnTo>
                <a:lnTo>
                  <a:pt x="193996" y="62789"/>
                </a:lnTo>
                <a:close/>
                <a:moveTo>
                  <a:pt x="206180" y="62789"/>
                </a:moveTo>
                <a:lnTo>
                  <a:pt x="206180" y="68725"/>
                </a:lnTo>
                <a:lnTo>
                  <a:pt x="200244" y="68725"/>
                </a:lnTo>
                <a:lnTo>
                  <a:pt x="200244" y="62789"/>
                </a:lnTo>
                <a:close/>
                <a:moveTo>
                  <a:pt x="212427" y="62789"/>
                </a:moveTo>
                <a:lnTo>
                  <a:pt x="212427" y="68725"/>
                </a:lnTo>
                <a:lnTo>
                  <a:pt x="206491" y="68725"/>
                </a:lnTo>
                <a:lnTo>
                  <a:pt x="206491" y="62789"/>
                </a:lnTo>
                <a:close/>
                <a:moveTo>
                  <a:pt x="218674" y="62789"/>
                </a:moveTo>
                <a:lnTo>
                  <a:pt x="218674" y="68725"/>
                </a:lnTo>
                <a:lnTo>
                  <a:pt x="212739" y="68725"/>
                </a:lnTo>
                <a:lnTo>
                  <a:pt x="212739" y="62789"/>
                </a:lnTo>
                <a:close/>
                <a:moveTo>
                  <a:pt x="224921" y="62789"/>
                </a:moveTo>
                <a:lnTo>
                  <a:pt x="224921" y="68725"/>
                </a:lnTo>
                <a:lnTo>
                  <a:pt x="218987" y="68725"/>
                </a:lnTo>
                <a:lnTo>
                  <a:pt x="218987" y="62789"/>
                </a:lnTo>
                <a:close/>
                <a:moveTo>
                  <a:pt x="231170" y="62789"/>
                </a:moveTo>
                <a:lnTo>
                  <a:pt x="231170" y="68725"/>
                </a:lnTo>
                <a:lnTo>
                  <a:pt x="225234" y="68725"/>
                </a:lnTo>
                <a:lnTo>
                  <a:pt x="225234" y="62789"/>
                </a:lnTo>
                <a:close/>
                <a:moveTo>
                  <a:pt x="237417" y="62789"/>
                </a:moveTo>
                <a:lnTo>
                  <a:pt x="237417" y="68725"/>
                </a:lnTo>
                <a:lnTo>
                  <a:pt x="231481" y="68725"/>
                </a:lnTo>
                <a:lnTo>
                  <a:pt x="231481" y="62789"/>
                </a:lnTo>
                <a:close/>
                <a:moveTo>
                  <a:pt x="243664" y="62789"/>
                </a:moveTo>
                <a:lnTo>
                  <a:pt x="243664" y="68725"/>
                </a:lnTo>
                <a:lnTo>
                  <a:pt x="237729" y="68725"/>
                </a:lnTo>
                <a:lnTo>
                  <a:pt x="237729" y="62789"/>
                </a:lnTo>
                <a:close/>
                <a:moveTo>
                  <a:pt x="249911" y="62789"/>
                </a:moveTo>
                <a:lnTo>
                  <a:pt x="249911" y="68725"/>
                </a:lnTo>
                <a:lnTo>
                  <a:pt x="243977" y="68725"/>
                </a:lnTo>
                <a:lnTo>
                  <a:pt x="243977" y="62789"/>
                </a:lnTo>
                <a:close/>
                <a:moveTo>
                  <a:pt x="256161" y="62789"/>
                </a:moveTo>
                <a:lnTo>
                  <a:pt x="256161" y="68725"/>
                </a:lnTo>
                <a:lnTo>
                  <a:pt x="250225" y="68725"/>
                </a:lnTo>
                <a:lnTo>
                  <a:pt x="250225" y="62789"/>
                </a:lnTo>
                <a:close/>
                <a:moveTo>
                  <a:pt x="262409" y="62789"/>
                </a:moveTo>
                <a:lnTo>
                  <a:pt x="262409" y="68725"/>
                </a:lnTo>
                <a:lnTo>
                  <a:pt x="256474" y="68725"/>
                </a:lnTo>
                <a:lnTo>
                  <a:pt x="256474" y="62789"/>
                </a:lnTo>
                <a:close/>
                <a:moveTo>
                  <a:pt x="268656" y="62789"/>
                </a:moveTo>
                <a:lnTo>
                  <a:pt x="268656" y="68725"/>
                </a:lnTo>
                <a:lnTo>
                  <a:pt x="262721" y="68725"/>
                </a:lnTo>
                <a:lnTo>
                  <a:pt x="262721" y="62789"/>
                </a:lnTo>
                <a:close/>
                <a:moveTo>
                  <a:pt x="274904" y="62789"/>
                </a:moveTo>
                <a:lnTo>
                  <a:pt x="274904" y="68725"/>
                </a:lnTo>
                <a:lnTo>
                  <a:pt x="268968" y="68725"/>
                </a:lnTo>
                <a:lnTo>
                  <a:pt x="268968" y="62789"/>
                </a:lnTo>
                <a:close/>
                <a:moveTo>
                  <a:pt x="6251" y="69036"/>
                </a:moveTo>
                <a:lnTo>
                  <a:pt x="6251" y="74972"/>
                </a:lnTo>
                <a:lnTo>
                  <a:pt x="315" y="74972"/>
                </a:lnTo>
                <a:lnTo>
                  <a:pt x="315" y="69036"/>
                </a:lnTo>
                <a:close/>
                <a:moveTo>
                  <a:pt x="12498" y="69036"/>
                </a:moveTo>
                <a:lnTo>
                  <a:pt x="12498" y="74972"/>
                </a:lnTo>
                <a:lnTo>
                  <a:pt x="6562" y="74972"/>
                </a:lnTo>
                <a:lnTo>
                  <a:pt x="6562" y="69036"/>
                </a:lnTo>
                <a:close/>
                <a:moveTo>
                  <a:pt x="18745" y="69036"/>
                </a:moveTo>
                <a:lnTo>
                  <a:pt x="18745" y="74972"/>
                </a:lnTo>
                <a:lnTo>
                  <a:pt x="12810" y="74972"/>
                </a:lnTo>
                <a:lnTo>
                  <a:pt x="12810" y="69036"/>
                </a:lnTo>
                <a:close/>
                <a:moveTo>
                  <a:pt x="24992" y="69036"/>
                </a:moveTo>
                <a:lnTo>
                  <a:pt x="24992" y="74972"/>
                </a:lnTo>
                <a:lnTo>
                  <a:pt x="19058" y="74972"/>
                </a:lnTo>
                <a:lnTo>
                  <a:pt x="19058" y="69036"/>
                </a:lnTo>
                <a:close/>
                <a:moveTo>
                  <a:pt x="31242" y="69036"/>
                </a:moveTo>
                <a:lnTo>
                  <a:pt x="31242" y="74972"/>
                </a:lnTo>
                <a:lnTo>
                  <a:pt x="25305" y="74972"/>
                </a:lnTo>
                <a:lnTo>
                  <a:pt x="25305" y="69036"/>
                </a:lnTo>
                <a:close/>
                <a:moveTo>
                  <a:pt x="37489" y="69036"/>
                </a:moveTo>
                <a:lnTo>
                  <a:pt x="37489" y="74972"/>
                </a:lnTo>
                <a:lnTo>
                  <a:pt x="31553" y="74972"/>
                </a:lnTo>
                <a:lnTo>
                  <a:pt x="31553" y="69036"/>
                </a:lnTo>
                <a:close/>
                <a:moveTo>
                  <a:pt x="43737" y="69036"/>
                </a:moveTo>
                <a:lnTo>
                  <a:pt x="43737" y="74972"/>
                </a:lnTo>
                <a:lnTo>
                  <a:pt x="37802" y="74972"/>
                </a:lnTo>
                <a:lnTo>
                  <a:pt x="37802" y="69036"/>
                </a:lnTo>
                <a:close/>
                <a:moveTo>
                  <a:pt x="49985" y="69036"/>
                </a:moveTo>
                <a:lnTo>
                  <a:pt x="49985" y="74972"/>
                </a:lnTo>
                <a:lnTo>
                  <a:pt x="44049" y="74972"/>
                </a:lnTo>
                <a:lnTo>
                  <a:pt x="44049" y="69036"/>
                </a:lnTo>
                <a:close/>
                <a:moveTo>
                  <a:pt x="56232" y="69036"/>
                </a:moveTo>
                <a:lnTo>
                  <a:pt x="56232" y="74972"/>
                </a:lnTo>
                <a:lnTo>
                  <a:pt x="50296" y="74972"/>
                </a:lnTo>
                <a:lnTo>
                  <a:pt x="50296" y="69036"/>
                </a:lnTo>
                <a:close/>
                <a:moveTo>
                  <a:pt x="62480" y="69036"/>
                </a:moveTo>
                <a:lnTo>
                  <a:pt x="62480" y="74972"/>
                </a:lnTo>
                <a:lnTo>
                  <a:pt x="56545" y="74972"/>
                </a:lnTo>
                <a:lnTo>
                  <a:pt x="56545" y="69036"/>
                </a:lnTo>
                <a:close/>
                <a:moveTo>
                  <a:pt x="68727" y="69036"/>
                </a:moveTo>
                <a:lnTo>
                  <a:pt x="68727" y="74972"/>
                </a:lnTo>
                <a:lnTo>
                  <a:pt x="62792" y="74972"/>
                </a:lnTo>
                <a:lnTo>
                  <a:pt x="62792" y="69036"/>
                </a:lnTo>
                <a:close/>
                <a:moveTo>
                  <a:pt x="74975" y="69036"/>
                </a:moveTo>
                <a:lnTo>
                  <a:pt x="74975" y="74972"/>
                </a:lnTo>
                <a:lnTo>
                  <a:pt x="69039" y="74972"/>
                </a:lnTo>
                <a:lnTo>
                  <a:pt x="69039" y="69036"/>
                </a:lnTo>
                <a:close/>
                <a:moveTo>
                  <a:pt x="81223" y="69036"/>
                </a:moveTo>
                <a:lnTo>
                  <a:pt x="81223" y="74972"/>
                </a:lnTo>
                <a:lnTo>
                  <a:pt x="75286" y="74972"/>
                </a:lnTo>
                <a:lnTo>
                  <a:pt x="75286" y="69036"/>
                </a:lnTo>
                <a:close/>
                <a:moveTo>
                  <a:pt x="87470" y="69036"/>
                </a:moveTo>
                <a:lnTo>
                  <a:pt x="87470" y="74972"/>
                </a:lnTo>
                <a:lnTo>
                  <a:pt x="81535" y="74972"/>
                </a:lnTo>
                <a:lnTo>
                  <a:pt x="81535" y="69036"/>
                </a:lnTo>
                <a:close/>
                <a:moveTo>
                  <a:pt x="93718" y="69036"/>
                </a:moveTo>
                <a:lnTo>
                  <a:pt x="93718" y="74972"/>
                </a:lnTo>
                <a:lnTo>
                  <a:pt x="87784" y="74972"/>
                </a:lnTo>
                <a:lnTo>
                  <a:pt x="87784" y="69036"/>
                </a:lnTo>
                <a:close/>
                <a:moveTo>
                  <a:pt x="99967" y="69036"/>
                </a:moveTo>
                <a:lnTo>
                  <a:pt x="99967" y="74972"/>
                </a:lnTo>
                <a:lnTo>
                  <a:pt x="94031" y="74972"/>
                </a:lnTo>
                <a:lnTo>
                  <a:pt x="94031" y="69036"/>
                </a:lnTo>
                <a:close/>
                <a:moveTo>
                  <a:pt x="106214" y="69036"/>
                </a:moveTo>
                <a:lnTo>
                  <a:pt x="106214" y="74972"/>
                </a:lnTo>
                <a:lnTo>
                  <a:pt x="100278" y="74972"/>
                </a:lnTo>
                <a:lnTo>
                  <a:pt x="100278" y="69036"/>
                </a:lnTo>
                <a:close/>
                <a:moveTo>
                  <a:pt x="112461" y="69036"/>
                </a:moveTo>
                <a:lnTo>
                  <a:pt x="112461" y="74972"/>
                </a:lnTo>
                <a:lnTo>
                  <a:pt x="106527" y="74972"/>
                </a:lnTo>
                <a:lnTo>
                  <a:pt x="106527" y="69036"/>
                </a:lnTo>
                <a:close/>
                <a:moveTo>
                  <a:pt x="118710" y="69036"/>
                </a:moveTo>
                <a:lnTo>
                  <a:pt x="118710" y="74972"/>
                </a:lnTo>
                <a:lnTo>
                  <a:pt x="112774" y="74972"/>
                </a:lnTo>
                <a:lnTo>
                  <a:pt x="112774" y="69036"/>
                </a:lnTo>
                <a:close/>
                <a:moveTo>
                  <a:pt x="124957" y="69036"/>
                </a:moveTo>
                <a:lnTo>
                  <a:pt x="124957" y="74972"/>
                </a:lnTo>
                <a:lnTo>
                  <a:pt x="119021" y="74972"/>
                </a:lnTo>
                <a:lnTo>
                  <a:pt x="119021" y="69036"/>
                </a:lnTo>
                <a:close/>
                <a:moveTo>
                  <a:pt x="131204" y="69036"/>
                </a:moveTo>
                <a:lnTo>
                  <a:pt x="131204" y="74972"/>
                </a:lnTo>
                <a:lnTo>
                  <a:pt x="125270" y="74972"/>
                </a:lnTo>
                <a:lnTo>
                  <a:pt x="125270" y="69036"/>
                </a:lnTo>
                <a:close/>
                <a:moveTo>
                  <a:pt x="137451" y="69036"/>
                </a:moveTo>
                <a:lnTo>
                  <a:pt x="137451" y="74972"/>
                </a:lnTo>
                <a:lnTo>
                  <a:pt x="131517" y="74972"/>
                </a:lnTo>
                <a:lnTo>
                  <a:pt x="131517" y="69036"/>
                </a:lnTo>
                <a:close/>
                <a:moveTo>
                  <a:pt x="143702" y="69036"/>
                </a:moveTo>
                <a:lnTo>
                  <a:pt x="143702" y="74972"/>
                </a:lnTo>
                <a:lnTo>
                  <a:pt x="137766" y="74972"/>
                </a:lnTo>
                <a:lnTo>
                  <a:pt x="137766" y="69036"/>
                </a:lnTo>
                <a:close/>
                <a:moveTo>
                  <a:pt x="149949" y="69036"/>
                </a:moveTo>
                <a:lnTo>
                  <a:pt x="149949" y="74972"/>
                </a:lnTo>
                <a:lnTo>
                  <a:pt x="144015" y="74972"/>
                </a:lnTo>
                <a:lnTo>
                  <a:pt x="144015" y="69036"/>
                </a:lnTo>
                <a:close/>
                <a:moveTo>
                  <a:pt x="156196" y="69036"/>
                </a:moveTo>
                <a:lnTo>
                  <a:pt x="156196" y="74972"/>
                </a:lnTo>
                <a:lnTo>
                  <a:pt x="150262" y="74972"/>
                </a:lnTo>
                <a:lnTo>
                  <a:pt x="150262" y="69036"/>
                </a:lnTo>
                <a:close/>
                <a:moveTo>
                  <a:pt x="162445" y="69036"/>
                </a:moveTo>
                <a:lnTo>
                  <a:pt x="162445" y="74972"/>
                </a:lnTo>
                <a:lnTo>
                  <a:pt x="156509" y="74972"/>
                </a:lnTo>
                <a:lnTo>
                  <a:pt x="156509" y="69036"/>
                </a:lnTo>
                <a:close/>
                <a:moveTo>
                  <a:pt x="168692" y="69036"/>
                </a:moveTo>
                <a:lnTo>
                  <a:pt x="168692" y="74972"/>
                </a:lnTo>
                <a:lnTo>
                  <a:pt x="162756" y="74972"/>
                </a:lnTo>
                <a:lnTo>
                  <a:pt x="162756" y="69036"/>
                </a:lnTo>
                <a:close/>
                <a:moveTo>
                  <a:pt x="174939" y="69036"/>
                </a:moveTo>
                <a:lnTo>
                  <a:pt x="174939" y="74972"/>
                </a:lnTo>
                <a:lnTo>
                  <a:pt x="169005" y="74972"/>
                </a:lnTo>
                <a:lnTo>
                  <a:pt x="169005" y="69036"/>
                </a:lnTo>
                <a:close/>
                <a:moveTo>
                  <a:pt x="181186" y="69036"/>
                </a:moveTo>
                <a:lnTo>
                  <a:pt x="181186" y="74972"/>
                </a:lnTo>
                <a:lnTo>
                  <a:pt x="175252" y="74972"/>
                </a:lnTo>
                <a:lnTo>
                  <a:pt x="175252" y="69036"/>
                </a:lnTo>
                <a:close/>
                <a:moveTo>
                  <a:pt x="187435" y="69036"/>
                </a:moveTo>
                <a:lnTo>
                  <a:pt x="187435" y="74972"/>
                </a:lnTo>
                <a:lnTo>
                  <a:pt x="181499" y="74972"/>
                </a:lnTo>
                <a:lnTo>
                  <a:pt x="181499" y="69036"/>
                </a:lnTo>
                <a:close/>
                <a:moveTo>
                  <a:pt x="193684" y="69036"/>
                </a:moveTo>
                <a:lnTo>
                  <a:pt x="193684" y="74972"/>
                </a:lnTo>
                <a:lnTo>
                  <a:pt x="187749" y="74972"/>
                </a:lnTo>
                <a:lnTo>
                  <a:pt x="187749" y="69036"/>
                </a:lnTo>
                <a:close/>
                <a:moveTo>
                  <a:pt x="199931" y="69036"/>
                </a:moveTo>
                <a:lnTo>
                  <a:pt x="199931" y="74972"/>
                </a:lnTo>
                <a:lnTo>
                  <a:pt x="193996" y="74972"/>
                </a:lnTo>
                <a:lnTo>
                  <a:pt x="193996" y="69036"/>
                </a:lnTo>
                <a:close/>
                <a:moveTo>
                  <a:pt x="206180" y="69036"/>
                </a:moveTo>
                <a:lnTo>
                  <a:pt x="206180" y="74972"/>
                </a:lnTo>
                <a:lnTo>
                  <a:pt x="200244" y="74972"/>
                </a:lnTo>
                <a:lnTo>
                  <a:pt x="200244" y="69036"/>
                </a:lnTo>
                <a:close/>
                <a:moveTo>
                  <a:pt x="212427" y="69036"/>
                </a:moveTo>
                <a:lnTo>
                  <a:pt x="212427" y="74972"/>
                </a:lnTo>
                <a:lnTo>
                  <a:pt x="206491" y="74972"/>
                </a:lnTo>
                <a:lnTo>
                  <a:pt x="206491" y="69036"/>
                </a:lnTo>
                <a:close/>
                <a:moveTo>
                  <a:pt x="218674" y="69036"/>
                </a:moveTo>
                <a:lnTo>
                  <a:pt x="218674" y="74972"/>
                </a:lnTo>
                <a:lnTo>
                  <a:pt x="212739" y="74972"/>
                </a:lnTo>
                <a:lnTo>
                  <a:pt x="212739" y="69036"/>
                </a:lnTo>
                <a:close/>
                <a:moveTo>
                  <a:pt x="224921" y="69036"/>
                </a:moveTo>
                <a:lnTo>
                  <a:pt x="224921" y="74972"/>
                </a:lnTo>
                <a:lnTo>
                  <a:pt x="218987" y="74972"/>
                </a:lnTo>
                <a:lnTo>
                  <a:pt x="218987" y="69036"/>
                </a:lnTo>
                <a:close/>
                <a:moveTo>
                  <a:pt x="231170" y="69036"/>
                </a:moveTo>
                <a:lnTo>
                  <a:pt x="231170" y="74972"/>
                </a:lnTo>
                <a:lnTo>
                  <a:pt x="225234" y="74972"/>
                </a:lnTo>
                <a:lnTo>
                  <a:pt x="225234" y="69036"/>
                </a:lnTo>
                <a:close/>
                <a:moveTo>
                  <a:pt x="237417" y="69036"/>
                </a:moveTo>
                <a:lnTo>
                  <a:pt x="237417" y="74972"/>
                </a:lnTo>
                <a:lnTo>
                  <a:pt x="231481" y="74972"/>
                </a:lnTo>
                <a:lnTo>
                  <a:pt x="231481" y="69036"/>
                </a:lnTo>
                <a:close/>
                <a:moveTo>
                  <a:pt x="243664" y="69036"/>
                </a:moveTo>
                <a:lnTo>
                  <a:pt x="243664" y="74972"/>
                </a:lnTo>
                <a:lnTo>
                  <a:pt x="237729" y="74972"/>
                </a:lnTo>
                <a:lnTo>
                  <a:pt x="237729" y="69036"/>
                </a:lnTo>
                <a:close/>
                <a:moveTo>
                  <a:pt x="249911" y="69036"/>
                </a:moveTo>
                <a:lnTo>
                  <a:pt x="249911" y="74972"/>
                </a:lnTo>
                <a:lnTo>
                  <a:pt x="243977" y="74972"/>
                </a:lnTo>
                <a:lnTo>
                  <a:pt x="243977" y="69036"/>
                </a:lnTo>
                <a:close/>
                <a:moveTo>
                  <a:pt x="256161" y="69036"/>
                </a:moveTo>
                <a:lnTo>
                  <a:pt x="256161" y="74972"/>
                </a:lnTo>
                <a:lnTo>
                  <a:pt x="250225" y="74972"/>
                </a:lnTo>
                <a:lnTo>
                  <a:pt x="250225" y="69036"/>
                </a:lnTo>
                <a:close/>
                <a:moveTo>
                  <a:pt x="262409" y="69036"/>
                </a:moveTo>
                <a:lnTo>
                  <a:pt x="262409" y="74972"/>
                </a:lnTo>
                <a:lnTo>
                  <a:pt x="256474" y="74972"/>
                </a:lnTo>
                <a:lnTo>
                  <a:pt x="256474" y="69036"/>
                </a:lnTo>
                <a:close/>
                <a:moveTo>
                  <a:pt x="268656" y="69036"/>
                </a:moveTo>
                <a:lnTo>
                  <a:pt x="268656" y="74972"/>
                </a:lnTo>
                <a:lnTo>
                  <a:pt x="262721" y="74972"/>
                </a:lnTo>
                <a:lnTo>
                  <a:pt x="262721" y="69036"/>
                </a:lnTo>
                <a:close/>
                <a:moveTo>
                  <a:pt x="274904" y="69036"/>
                </a:moveTo>
                <a:lnTo>
                  <a:pt x="274904" y="74972"/>
                </a:lnTo>
                <a:lnTo>
                  <a:pt x="268968" y="74972"/>
                </a:lnTo>
                <a:lnTo>
                  <a:pt x="268968" y="69036"/>
                </a:lnTo>
                <a:close/>
                <a:moveTo>
                  <a:pt x="6251" y="75285"/>
                </a:moveTo>
                <a:lnTo>
                  <a:pt x="6251" y="81219"/>
                </a:lnTo>
                <a:lnTo>
                  <a:pt x="315" y="81219"/>
                </a:lnTo>
                <a:lnTo>
                  <a:pt x="315" y="75285"/>
                </a:lnTo>
                <a:close/>
                <a:moveTo>
                  <a:pt x="12498" y="75285"/>
                </a:moveTo>
                <a:lnTo>
                  <a:pt x="12498" y="81219"/>
                </a:lnTo>
                <a:lnTo>
                  <a:pt x="6562" y="81219"/>
                </a:lnTo>
                <a:lnTo>
                  <a:pt x="6562" y="75285"/>
                </a:lnTo>
                <a:close/>
                <a:moveTo>
                  <a:pt x="18745" y="75285"/>
                </a:moveTo>
                <a:lnTo>
                  <a:pt x="18745" y="81219"/>
                </a:lnTo>
                <a:lnTo>
                  <a:pt x="12810" y="81219"/>
                </a:lnTo>
                <a:lnTo>
                  <a:pt x="12810" y="75285"/>
                </a:lnTo>
                <a:close/>
                <a:moveTo>
                  <a:pt x="24992" y="75285"/>
                </a:moveTo>
                <a:lnTo>
                  <a:pt x="24992" y="81219"/>
                </a:lnTo>
                <a:lnTo>
                  <a:pt x="19058" y="81219"/>
                </a:lnTo>
                <a:lnTo>
                  <a:pt x="19058" y="75285"/>
                </a:lnTo>
                <a:close/>
                <a:moveTo>
                  <a:pt x="31242" y="75285"/>
                </a:moveTo>
                <a:lnTo>
                  <a:pt x="31242" y="81219"/>
                </a:lnTo>
                <a:lnTo>
                  <a:pt x="25305" y="81219"/>
                </a:lnTo>
                <a:lnTo>
                  <a:pt x="25305" y="75285"/>
                </a:lnTo>
                <a:close/>
                <a:moveTo>
                  <a:pt x="37489" y="75285"/>
                </a:moveTo>
                <a:lnTo>
                  <a:pt x="37489" y="81219"/>
                </a:lnTo>
                <a:lnTo>
                  <a:pt x="31553" y="81219"/>
                </a:lnTo>
                <a:lnTo>
                  <a:pt x="31553" y="75285"/>
                </a:lnTo>
                <a:close/>
                <a:moveTo>
                  <a:pt x="43737" y="75285"/>
                </a:moveTo>
                <a:lnTo>
                  <a:pt x="43737" y="81219"/>
                </a:lnTo>
                <a:lnTo>
                  <a:pt x="37802" y="81219"/>
                </a:lnTo>
                <a:lnTo>
                  <a:pt x="37802" y="75285"/>
                </a:lnTo>
                <a:close/>
                <a:moveTo>
                  <a:pt x="49985" y="75285"/>
                </a:moveTo>
                <a:lnTo>
                  <a:pt x="49985" y="81219"/>
                </a:lnTo>
                <a:lnTo>
                  <a:pt x="44049" y="81219"/>
                </a:lnTo>
                <a:lnTo>
                  <a:pt x="44049" y="75285"/>
                </a:lnTo>
                <a:close/>
                <a:moveTo>
                  <a:pt x="56232" y="75285"/>
                </a:moveTo>
                <a:lnTo>
                  <a:pt x="56232" y="81219"/>
                </a:lnTo>
                <a:lnTo>
                  <a:pt x="50296" y="81219"/>
                </a:lnTo>
                <a:lnTo>
                  <a:pt x="50296" y="75285"/>
                </a:lnTo>
                <a:close/>
                <a:moveTo>
                  <a:pt x="62480" y="75285"/>
                </a:moveTo>
                <a:lnTo>
                  <a:pt x="62480" y="81219"/>
                </a:lnTo>
                <a:lnTo>
                  <a:pt x="56545" y="81219"/>
                </a:lnTo>
                <a:lnTo>
                  <a:pt x="56545" y="75285"/>
                </a:lnTo>
                <a:close/>
                <a:moveTo>
                  <a:pt x="68727" y="75285"/>
                </a:moveTo>
                <a:lnTo>
                  <a:pt x="68727" y="81219"/>
                </a:lnTo>
                <a:lnTo>
                  <a:pt x="62792" y="81219"/>
                </a:lnTo>
                <a:lnTo>
                  <a:pt x="62792" y="75285"/>
                </a:lnTo>
                <a:close/>
                <a:moveTo>
                  <a:pt x="74975" y="75285"/>
                </a:moveTo>
                <a:lnTo>
                  <a:pt x="74975" y="81219"/>
                </a:lnTo>
                <a:lnTo>
                  <a:pt x="69039" y="81219"/>
                </a:lnTo>
                <a:lnTo>
                  <a:pt x="69039" y="75285"/>
                </a:lnTo>
                <a:close/>
                <a:moveTo>
                  <a:pt x="81223" y="75285"/>
                </a:moveTo>
                <a:lnTo>
                  <a:pt x="81223" y="81219"/>
                </a:lnTo>
                <a:lnTo>
                  <a:pt x="75286" y="81219"/>
                </a:lnTo>
                <a:lnTo>
                  <a:pt x="75286" y="75285"/>
                </a:lnTo>
                <a:close/>
                <a:moveTo>
                  <a:pt x="87470" y="75285"/>
                </a:moveTo>
                <a:lnTo>
                  <a:pt x="87470" y="81219"/>
                </a:lnTo>
                <a:lnTo>
                  <a:pt x="81535" y="81219"/>
                </a:lnTo>
                <a:lnTo>
                  <a:pt x="81535" y="75285"/>
                </a:lnTo>
                <a:close/>
                <a:moveTo>
                  <a:pt x="93718" y="75285"/>
                </a:moveTo>
                <a:lnTo>
                  <a:pt x="93718" y="81219"/>
                </a:lnTo>
                <a:lnTo>
                  <a:pt x="87784" y="81219"/>
                </a:lnTo>
                <a:lnTo>
                  <a:pt x="87784" y="75285"/>
                </a:lnTo>
                <a:close/>
                <a:moveTo>
                  <a:pt x="99967" y="75285"/>
                </a:moveTo>
                <a:lnTo>
                  <a:pt x="99967" y="81219"/>
                </a:lnTo>
                <a:lnTo>
                  <a:pt x="94031" y="81219"/>
                </a:lnTo>
                <a:lnTo>
                  <a:pt x="94031" y="75285"/>
                </a:lnTo>
                <a:close/>
                <a:moveTo>
                  <a:pt x="106214" y="75285"/>
                </a:moveTo>
                <a:lnTo>
                  <a:pt x="106214" y="81219"/>
                </a:lnTo>
                <a:lnTo>
                  <a:pt x="100278" y="81219"/>
                </a:lnTo>
                <a:lnTo>
                  <a:pt x="100278" y="75285"/>
                </a:lnTo>
                <a:close/>
                <a:moveTo>
                  <a:pt x="112461" y="75285"/>
                </a:moveTo>
                <a:lnTo>
                  <a:pt x="112461" y="81219"/>
                </a:lnTo>
                <a:lnTo>
                  <a:pt x="106527" y="81219"/>
                </a:lnTo>
                <a:lnTo>
                  <a:pt x="106527" y="75285"/>
                </a:lnTo>
                <a:close/>
                <a:moveTo>
                  <a:pt x="118710" y="75285"/>
                </a:moveTo>
                <a:lnTo>
                  <a:pt x="118710" y="81219"/>
                </a:lnTo>
                <a:lnTo>
                  <a:pt x="112774" y="81219"/>
                </a:lnTo>
                <a:lnTo>
                  <a:pt x="112774" y="75285"/>
                </a:lnTo>
                <a:close/>
                <a:moveTo>
                  <a:pt x="124957" y="75285"/>
                </a:moveTo>
                <a:lnTo>
                  <a:pt x="124957" y="81219"/>
                </a:lnTo>
                <a:lnTo>
                  <a:pt x="119021" y="81219"/>
                </a:lnTo>
                <a:lnTo>
                  <a:pt x="119021" y="75285"/>
                </a:lnTo>
                <a:close/>
                <a:moveTo>
                  <a:pt x="131204" y="75285"/>
                </a:moveTo>
                <a:lnTo>
                  <a:pt x="131204" y="81219"/>
                </a:lnTo>
                <a:lnTo>
                  <a:pt x="125270" y="81219"/>
                </a:lnTo>
                <a:lnTo>
                  <a:pt x="125270" y="75285"/>
                </a:lnTo>
                <a:close/>
                <a:moveTo>
                  <a:pt x="137451" y="75285"/>
                </a:moveTo>
                <a:lnTo>
                  <a:pt x="137451" y="81219"/>
                </a:lnTo>
                <a:lnTo>
                  <a:pt x="131517" y="81219"/>
                </a:lnTo>
                <a:lnTo>
                  <a:pt x="131517" y="75285"/>
                </a:lnTo>
                <a:close/>
                <a:moveTo>
                  <a:pt x="143702" y="75285"/>
                </a:moveTo>
                <a:lnTo>
                  <a:pt x="143702" y="81219"/>
                </a:lnTo>
                <a:lnTo>
                  <a:pt x="137766" y="81219"/>
                </a:lnTo>
                <a:lnTo>
                  <a:pt x="137766" y="75285"/>
                </a:lnTo>
                <a:close/>
                <a:moveTo>
                  <a:pt x="149949" y="75285"/>
                </a:moveTo>
                <a:lnTo>
                  <a:pt x="149949" y="81219"/>
                </a:lnTo>
                <a:lnTo>
                  <a:pt x="144015" y="81219"/>
                </a:lnTo>
                <a:lnTo>
                  <a:pt x="144015" y="75285"/>
                </a:lnTo>
                <a:close/>
                <a:moveTo>
                  <a:pt x="156196" y="75285"/>
                </a:moveTo>
                <a:lnTo>
                  <a:pt x="156196" y="81219"/>
                </a:lnTo>
                <a:lnTo>
                  <a:pt x="150262" y="81219"/>
                </a:lnTo>
                <a:lnTo>
                  <a:pt x="150262" y="75285"/>
                </a:lnTo>
                <a:close/>
                <a:moveTo>
                  <a:pt x="162445" y="75285"/>
                </a:moveTo>
                <a:lnTo>
                  <a:pt x="162445" y="81219"/>
                </a:lnTo>
                <a:lnTo>
                  <a:pt x="156509" y="81219"/>
                </a:lnTo>
                <a:lnTo>
                  <a:pt x="156509" y="75285"/>
                </a:lnTo>
                <a:close/>
                <a:moveTo>
                  <a:pt x="168692" y="75285"/>
                </a:moveTo>
                <a:lnTo>
                  <a:pt x="168692" y="81219"/>
                </a:lnTo>
                <a:lnTo>
                  <a:pt x="162756" y="81219"/>
                </a:lnTo>
                <a:lnTo>
                  <a:pt x="162756" y="75285"/>
                </a:lnTo>
                <a:close/>
                <a:moveTo>
                  <a:pt x="174939" y="75285"/>
                </a:moveTo>
                <a:lnTo>
                  <a:pt x="174939" y="81219"/>
                </a:lnTo>
                <a:lnTo>
                  <a:pt x="169005" y="81219"/>
                </a:lnTo>
                <a:lnTo>
                  <a:pt x="169005" y="75285"/>
                </a:lnTo>
                <a:close/>
                <a:moveTo>
                  <a:pt x="181186" y="75285"/>
                </a:moveTo>
                <a:lnTo>
                  <a:pt x="181186" y="81219"/>
                </a:lnTo>
                <a:lnTo>
                  <a:pt x="175252" y="81219"/>
                </a:lnTo>
                <a:lnTo>
                  <a:pt x="175252" y="75285"/>
                </a:lnTo>
                <a:close/>
                <a:moveTo>
                  <a:pt x="187435" y="75285"/>
                </a:moveTo>
                <a:lnTo>
                  <a:pt x="187435" y="81219"/>
                </a:lnTo>
                <a:lnTo>
                  <a:pt x="181499" y="81219"/>
                </a:lnTo>
                <a:lnTo>
                  <a:pt x="181499" y="75285"/>
                </a:lnTo>
                <a:close/>
                <a:moveTo>
                  <a:pt x="193684" y="75285"/>
                </a:moveTo>
                <a:lnTo>
                  <a:pt x="193684" y="81219"/>
                </a:lnTo>
                <a:lnTo>
                  <a:pt x="187749" y="81219"/>
                </a:lnTo>
                <a:lnTo>
                  <a:pt x="187749" y="75285"/>
                </a:lnTo>
                <a:close/>
                <a:moveTo>
                  <a:pt x="199931" y="75285"/>
                </a:moveTo>
                <a:lnTo>
                  <a:pt x="199931" y="81219"/>
                </a:lnTo>
                <a:lnTo>
                  <a:pt x="193996" y="81219"/>
                </a:lnTo>
                <a:lnTo>
                  <a:pt x="193996" y="75285"/>
                </a:lnTo>
                <a:close/>
                <a:moveTo>
                  <a:pt x="206180" y="75285"/>
                </a:moveTo>
                <a:lnTo>
                  <a:pt x="206180" y="81219"/>
                </a:lnTo>
                <a:lnTo>
                  <a:pt x="200244" y="81219"/>
                </a:lnTo>
                <a:lnTo>
                  <a:pt x="200244" y="75285"/>
                </a:lnTo>
                <a:close/>
                <a:moveTo>
                  <a:pt x="212427" y="75285"/>
                </a:moveTo>
                <a:lnTo>
                  <a:pt x="212427" y="81219"/>
                </a:lnTo>
                <a:lnTo>
                  <a:pt x="206491" y="81219"/>
                </a:lnTo>
                <a:lnTo>
                  <a:pt x="206491" y="75285"/>
                </a:lnTo>
                <a:close/>
                <a:moveTo>
                  <a:pt x="218674" y="75285"/>
                </a:moveTo>
                <a:lnTo>
                  <a:pt x="218674" y="81219"/>
                </a:lnTo>
                <a:lnTo>
                  <a:pt x="212739" y="81219"/>
                </a:lnTo>
                <a:lnTo>
                  <a:pt x="212739" y="75285"/>
                </a:lnTo>
                <a:close/>
                <a:moveTo>
                  <a:pt x="224921" y="75285"/>
                </a:moveTo>
                <a:lnTo>
                  <a:pt x="224921" y="81219"/>
                </a:lnTo>
                <a:lnTo>
                  <a:pt x="218987" y="81219"/>
                </a:lnTo>
                <a:lnTo>
                  <a:pt x="218987" y="75285"/>
                </a:lnTo>
                <a:close/>
                <a:moveTo>
                  <a:pt x="231170" y="75285"/>
                </a:moveTo>
                <a:lnTo>
                  <a:pt x="231170" y="81219"/>
                </a:lnTo>
                <a:lnTo>
                  <a:pt x="225234" y="81219"/>
                </a:lnTo>
                <a:lnTo>
                  <a:pt x="225234" y="75285"/>
                </a:lnTo>
                <a:close/>
                <a:moveTo>
                  <a:pt x="237417" y="75285"/>
                </a:moveTo>
                <a:lnTo>
                  <a:pt x="237417" y="81219"/>
                </a:lnTo>
                <a:lnTo>
                  <a:pt x="231481" y="81219"/>
                </a:lnTo>
                <a:lnTo>
                  <a:pt x="231481" y="75285"/>
                </a:lnTo>
                <a:close/>
                <a:moveTo>
                  <a:pt x="243664" y="75285"/>
                </a:moveTo>
                <a:lnTo>
                  <a:pt x="243664" y="81219"/>
                </a:lnTo>
                <a:lnTo>
                  <a:pt x="237729" y="81219"/>
                </a:lnTo>
                <a:lnTo>
                  <a:pt x="237729" y="75285"/>
                </a:lnTo>
                <a:close/>
                <a:moveTo>
                  <a:pt x="249911" y="75285"/>
                </a:moveTo>
                <a:lnTo>
                  <a:pt x="249911" y="81219"/>
                </a:lnTo>
                <a:lnTo>
                  <a:pt x="243977" y="81219"/>
                </a:lnTo>
                <a:lnTo>
                  <a:pt x="243977" y="75285"/>
                </a:lnTo>
                <a:close/>
                <a:moveTo>
                  <a:pt x="256161" y="75285"/>
                </a:moveTo>
                <a:lnTo>
                  <a:pt x="256161" y="81219"/>
                </a:lnTo>
                <a:lnTo>
                  <a:pt x="250225" y="81219"/>
                </a:lnTo>
                <a:lnTo>
                  <a:pt x="250225" y="75285"/>
                </a:lnTo>
                <a:close/>
                <a:moveTo>
                  <a:pt x="262409" y="75285"/>
                </a:moveTo>
                <a:lnTo>
                  <a:pt x="262409" y="81219"/>
                </a:lnTo>
                <a:lnTo>
                  <a:pt x="256474" y="81219"/>
                </a:lnTo>
                <a:lnTo>
                  <a:pt x="256474" y="75285"/>
                </a:lnTo>
                <a:close/>
                <a:moveTo>
                  <a:pt x="268656" y="75285"/>
                </a:moveTo>
                <a:lnTo>
                  <a:pt x="268656" y="81219"/>
                </a:lnTo>
                <a:lnTo>
                  <a:pt x="262721" y="81219"/>
                </a:lnTo>
                <a:lnTo>
                  <a:pt x="262721" y="75285"/>
                </a:lnTo>
                <a:close/>
                <a:moveTo>
                  <a:pt x="274904" y="75285"/>
                </a:moveTo>
                <a:lnTo>
                  <a:pt x="274904" y="81219"/>
                </a:lnTo>
                <a:lnTo>
                  <a:pt x="268968" y="81219"/>
                </a:lnTo>
                <a:lnTo>
                  <a:pt x="268968" y="75285"/>
                </a:lnTo>
                <a:close/>
                <a:moveTo>
                  <a:pt x="6251" y="81532"/>
                </a:moveTo>
                <a:lnTo>
                  <a:pt x="6251" y="87466"/>
                </a:lnTo>
                <a:lnTo>
                  <a:pt x="315" y="87466"/>
                </a:lnTo>
                <a:lnTo>
                  <a:pt x="315" y="81532"/>
                </a:lnTo>
                <a:close/>
                <a:moveTo>
                  <a:pt x="12498" y="81532"/>
                </a:moveTo>
                <a:lnTo>
                  <a:pt x="12498" y="87466"/>
                </a:lnTo>
                <a:lnTo>
                  <a:pt x="6562" y="87466"/>
                </a:lnTo>
                <a:lnTo>
                  <a:pt x="6562" y="81532"/>
                </a:lnTo>
                <a:close/>
                <a:moveTo>
                  <a:pt x="18745" y="81532"/>
                </a:moveTo>
                <a:lnTo>
                  <a:pt x="18745" y="87466"/>
                </a:lnTo>
                <a:lnTo>
                  <a:pt x="12810" y="87466"/>
                </a:lnTo>
                <a:lnTo>
                  <a:pt x="12810" y="81532"/>
                </a:lnTo>
                <a:close/>
                <a:moveTo>
                  <a:pt x="24992" y="81532"/>
                </a:moveTo>
                <a:lnTo>
                  <a:pt x="24992" y="87466"/>
                </a:lnTo>
                <a:lnTo>
                  <a:pt x="19058" y="87466"/>
                </a:lnTo>
                <a:lnTo>
                  <a:pt x="19058" y="81532"/>
                </a:lnTo>
                <a:close/>
                <a:moveTo>
                  <a:pt x="31242" y="81532"/>
                </a:moveTo>
                <a:lnTo>
                  <a:pt x="31242" y="87466"/>
                </a:lnTo>
                <a:lnTo>
                  <a:pt x="25305" y="87466"/>
                </a:lnTo>
                <a:lnTo>
                  <a:pt x="25305" y="81532"/>
                </a:lnTo>
                <a:close/>
                <a:moveTo>
                  <a:pt x="37489" y="81532"/>
                </a:moveTo>
                <a:lnTo>
                  <a:pt x="37489" y="87466"/>
                </a:lnTo>
                <a:lnTo>
                  <a:pt x="31553" y="87466"/>
                </a:lnTo>
                <a:lnTo>
                  <a:pt x="31553" y="81532"/>
                </a:lnTo>
                <a:close/>
                <a:moveTo>
                  <a:pt x="43737" y="81532"/>
                </a:moveTo>
                <a:lnTo>
                  <a:pt x="43737" y="87466"/>
                </a:lnTo>
                <a:lnTo>
                  <a:pt x="37802" y="87466"/>
                </a:lnTo>
                <a:lnTo>
                  <a:pt x="37802" y="81532"/>
                </a:lnTo>
                <a:close/>
                <a:moveTo>
                  <a:pt x="49985" y="81532"/>
                </a:moveTo>
                <a:lnTo>
                  <a:pt x="49985" y="87466"/>
                </a:lnTo>
                <a:lnTo>
                  <a:pt x="44049" y="87466"/>
                </a:lnTo>
                <a:lnTo>
                  <a:pt x="44049" y="81532"/>
                </a:lnTo>
                <a:close/>
                <a:moveTo>
                  <a:pt x="56232" y="81532"/>
                </a:moveTo>
                <a:lnTo>
                  <a:pt x="56232" y="87466"/>
                </a:lnTo>
                <a:lnTo>
                  <a:pt x="50296" y="87466"/>
                </a:lnTo>
                <a:lnTo>
                  <a:pt x="50296" y="81532"/>
                </a:lnTo>
                <a:close/>
                <a:moveTo>
                  <a:pt x="62480" y="81532"/>
                </a:moveTo>
                <a:lnTo>
                  <a:pt x="62480" y="87466"/>
                </a:lnTo>
                <a:lnTo>
                  <a:pt x="56545" y="87466"/>
                </a:lnTo>
                <a:lnTo>
                  <a:pt x="56545" y="81532"/>
                </a:lnTo>
                <a:close/>
                <a:moveTo>
                  <a:pt x="68727" y="81532"/>
                </a:moveTo>
                <a:lnTo>
                  <a:pt x="68727" y="87466"/>
                </a:lnTo>
                <a:lnTo>
                  <a:pt x="62792" y="87466"/>
                </a:lnTo>
                <a:lnTo>
                  <a:pt x="62792" y="81532"/>
                </a:lnTo>
                <a:close/>
                <a:moveTo>
                  <a:pt x="74975" y="81532"/>
                </a:moveTo>
                <a:lnTo>
                  <a:pt x="74975" y="87466"/>
                </a:lnTo>
                <a:lnTo>
                  <a:pt x="69039" y="87466"/>
                </a:lnTo>
                <a:lnTo>
                  <a:pt x="69039" y="81532"/>
                </a:lnTo>
                <a:close/>
                <a:moveTo>
                  <a:pt x="81223" y="81532"/>
                </a:moveTo>
                <a:lnTo>
                  <a:pt x="81223" y="87466"/>
                </a:lnTo>
                <a:lnTo>
                  <a:pt x="75286" y="87466"/>
                </a:lnTo>
                <a:lnTo>
                  <a:pt x="75286" y="81532"/>
                </a:lnTo>
                <a:close/>
                <a:moveTo>
                  <a:pt x="87470" y="81532"/>
                </a:moveTo>
                <a:lnTo>
                  <a:pt x="87470" y="87466"/>
                </a:lnTo>
                <a:lnTo>
                  <a:pt x="81535" y="87466"/>
                </a:lnTo>
                <a:lnTo>
                  <a:pt x="81535" y="81532"/>
                </a:lnTo>
                <a:close/>
                <a:moveTo>
                  <a:pt x="93718" y="81532"/>
                </a:moveTo>
                <a:lnTo>
                  <a:pt x="93718" y="87466"/>
                </a:lnTo>
                <a:lnTo>
                  <a:pt x="87784" y="87466"/>
                </a:lnTo>
                <a:lnTo>
                  <a:pt x="87784" y="81532"/>
                </a:lnTo>
                <a:close/>
                <a:moveTo>
                  <a:pt x="99967" y="81532"/>
                </a:moveTo>
                <a:lnTo>
                  <a:pt x="99967" y="87466"/>
                </a:lnTo>
                <a:lnTo>
                  <a:pt x="94031" y="87466"/>
                </a:lnTo>
                <a:lnTo>
                  <a:pt x="94031" y="81532"/>
                </a:lnTo>
                <a:close/>
                <a:moveTo>
                  <a:pt x="106214" y="81532"/>
                </a:moveTo>
                <a:lnTo>
                  <a:pt x="106214" y="87466"/>
                </a:lnTo>
                <a:lnTo>
                  <a:pt x="100278" y="87466"/>
                </a:lnTo>
                <a:lnTo>
                  <a:pt x="100278" y="81532"/>
                </a:lnTo>
                <a:close/>
                <a:moveTo>
                  <a:pt x="112461" y="81532"/>
                </a:moveTo>
                <a:lnTo>
                  <a:pt x="112461" y="87466"/>
                </a:lnTo>
                <a:lnTo>
                  <a:pt x="106527" y="87466"/>
                </a:lnTo>
                <a:lnTo>
                  <a:pt x="106527" y="81532"/>
                </a:lnTo>
                <a:close/>
                <a:moveTo>
                  <a:pt x="118710" y="81532"/>
                </a:moveTo>
                <a:lnTo>
                  <a:pt x="118710" y="87466"/>
                </a:lnTo>
                <a:lnTo>
                  <a:pt x="112774" y="87466"/>
                </a:lnTo>
                <a:lnTo>
                  <a:pt x="112774" y="81532"/>
                </a:lnTo>
                <a:close/>
                <a:moveTo>
                  <a:pt x="124957" y="81532"/>
                </a:moveTo>
                <a:lnTo>
                  <a:pt x="124957" y="87466"/>
                </a:lnTo>
                <a:lnTo>
                  <a:pt x="119021" y="87466"/>
                </a:lnTo>
                <a:lnTo>
                  <a:pt x="119021" y="81532"/>
                </a:lnTo>
                <a:close/>
                <a:moveTo>
                  <a:pt x="131204" y="81532"/>
                </a:moveTo>
                <a:lnTo>
                  <a:pt x="131204" y="87466"/>
                </a:lnTo>
                <a:lnTo>
                  <a:pt x="125270" y="87466"/>
                </a:lnTo>
                <a:lnTo>
                  <a:pt x="125270" y="81532"/>
                </a:lnTo>
                <a:close/>
                <a:moveTo>
                  <a:pt x="137451" y="81532"/>
                </a:moveTo>
                <a:lnTo>
                  <a:pt x="137451" y="87466"/>
                </a:lnTo>
                <a:lnTo>
                  <a:pt x="131517" y="87466"/>
                </a:lnTo>
                <a:lnTo>
                  <a:pt x="131517" y="81532"/>
                </a:lnTo>
                <a:close/>
                <a:moveTo>
                  <a:pt x="143702" y="81532"/>
                </a:moveTo>
                <a:lnTo>
                  <a:pt x="143702" y="87466"/>
                </a:lnTo>
                <a:lnTo>
                  <a:pt x="137766" y="87466"/>
                </a:lnTo>
                <a:lnTo>
                  <a:pt x="137766" y="81532"/>
                </a:lnTo>
                <a:close/>
                <a:moveTo>
                  <a:pt x="149949" y="81532"/>
                </a:moveTo>
                <a:lnTo>
                  <a:pt x="149949" y="87466"/>
                </a:lnTo>
                <a:lnTo>
                  <a:pt x="144015" y="87466"/>
                </a:lnTo>
                <a:lnTo>
                  <a:pt x="144015" y="81532"/>
                </a:lnTo>
                <a:close/>
                <a:moveTo>
                  <a:pt x="156196" y="81532"/>
                </a:moveTo>
                <a:lnTo>
                  <a:pt x="156196" y="87466"/>
                </a:lnTo>
                <a:lnTo>
                  <a:pt x="150262" y="87466"/>
                </a:lnTo>
                <a:lnTo>
                  <a:pt x="150262" y="81532"/>
                </a:lnTo>
                <a:close/>
                <a:moveTo>
                  <a:pt x="162445" y="81532"/>
                </a:moveTo>
                <a:lnTo>
                  <a:pt x="162445" y="87466"/>
                </a:lnTo>
                <a:lnTo>
                  <a:pt x="156509" y="87466"/>
                </a:lnTo>
                <a:lnTo>
                  <a:pt x="156509" y="81532"/>
                </a:lnTo>
                <a:close/>
                <a:moveTo>
                  <a:pt x="168692" y="81532"/>
                </a:moveTo>
                <a:lnTo>
                  <a:pt x="168692" y="87466"/>
                </a:lnTo>
                <a:lnTo>
                  <a:pt x="162756" y="87466"/>
                </a:lnTo>
                <a:lnTo>
                  <a:pt x="162756" y="81532"/>
                </a:lnTo>
                <a:close/>
                <a:moveTo>
                  <a:pt x="174939" y="81532"/>
                </a:moveTo>
                <a:lnTo>
                  <a:pt x="174939" y="87466"/>
                </a:lnTo>
                <a:lnTo>
                  <a:pt x="169005" y="87466"/>
                </a:lnTo>
                <a:lnTo>
                  <a:pt x="169005" y="81532"/>
                </a:lnTo>
                <a:close/>
                <a:moveTo>
                  <a:pt x="181186" y="81532"/>
                </a:moveTo>
                <a:lnTo>
                  <a:pt x="181186" y="87466"/>
                </a:lnTo>
                <a:lnTo>
                  <a:pt x="175252" y="87466"/>
                </a:lnTo>
                <a:lnTo>
                  <a:pt x="175252" y="81532"/>
                </a:lnTo>
                <a:close/>
                <a:moveTo>
                  <a:pt x="187435" y="81532"/>
                </a:moveTo>
                <a:lnTo>
                  <a:pt x="187435" y="87466"/>
                </a:lnTo>
                <a:lnTo>
                  <a:pt x="181499" y="87466"/>
                </a:lnTo>
                <a:lnTo>
                  <a:pt x="181499" y="81532"/>
                </a:lnTo>
                <a:close/>
                <a:moveTo>
                  <a:pt x="193684" y="81532"/>
                </a:moveTo>
                <a:lnTo>
                  <a:pt x="193684" y="87466"/>
                </a:lnTo>
                <a:lnTo>
                  <a:pt x="187749" y="87466"/>
                </a:lnTo>
                <a:lnTo>
                  <a:pt x="187749" y="81532"/>
                </a:lnTo>
                <a:close/>
                <a:moveTo>
                  <a:pt x="199931" y="81532"/>
                </a:moveTo>
                <a:lnTo>
                  <a:pt x="199931" y="87466"/>
                </a:lnTo>
                <a:lnTo>
                  <a:pt x="193996" y="87466"/>
                </a:lnTo>
                <a:lnTo>
                  <a:pt x="193996" y="81532"/>
                </a:lnTo>
                <a:close/>
                <a:moveTo>
                  <a:pt x="206180" y="81532"/>
                </a:moveTo>
                <a:lnTo>
                  <a:pt x="206180" y="87466"/>
                </a:lnTo>
                <a:lnTo>
                  <a:pt x="200244" y="87466"/>
                </a:lnTo>
                <a:lnTo>
                  <a:pt x="200244" y="81532"/>
                </a:lnTo>
                <a:close/>
                <a:moveTo>
                  <a:pt x="212427" y="81532"/>
                </a:moveTo>
                <a:lnTo>
                  <a:pt x="212427" y="87466"/>
                </a:lnTo>
                <a:lnTo>
                  <a:pt x="206491" y="87466"/>
                </a:lnTo>
                <a:lnTo>
                  <a:pt x="206491" y="81532"/>
                </a:lnTo>
                <a:close/>
                <a:moveTo>
                  <a:pt x="218674" y="81532"/>
                </a:moveTo>
                <a:lnTo>
                  <a:pt x="218674" y="87466"/>
                </a:lnTo>
                <a:lnTo>
                  <a:pt x="212739" y="87466"/>
                </a:lnTo>
                <a:lnTo>
                  <a:pt x="212739" y="81532"/>
                </a:lnTo>
                <a:close/>
                <a:moveTo>
                  <a:pt x="224921" y="81532"/>
                </a:moveTo>
                <a:lnTo>
                  <a:pt x="224921" y="87466"/>
                </a:lnTo>
                <a:lnTo>
                  <a:pt x="218987" y="87466"/>
                </a:lnTo>
                <a:lnTo>
                  <a:pt x="218987" y="81532"/>
                </a:lnTo>
                <a:close/>
                <a:moveTo>
                  <a:pt x="231170" y="81532"/>
                </a:moveTo>
                <a:lnTo>
                  <a:pt x="231170" y="87466"/>
                </a:lnTo>
                <a:lnTo>
                  <a:pt x="225234" y="87466"/>
                </a:lnTo>
                <a:lnTo>
                  <a:pt x="225234" y="81532"/>
                </a:lnTo>
                <a:close/>
                <a:moveTo>
                  <a:pt x="237417" y="81532"/>
                </a:moveTo>
                <a:lnTo>
                  <a:pt x="237417" y="87466"/>
                </a:lnTo>
                <a:lnTo>
                  <a:pt x="231481" y="87466"/>
                </a:lnTo>
                <a:lnTo>
                  <a:pt x="231481" y="81532"/>
                </a:lnTo>
                <a:close/>
                <a:moveTo>
                  <a:pt x="243664" y="81532"/>
                </a:moveTo>
                <a:lnTo>
                  <a:pt x="243664" y="87466"/>
                </a:lnTo>
                <a:lnTo>
                  <a:pt x="237729" y="87466"/>
                </a:lnTo>
                <a:lnTo>
                  <a:pt x="237729" y="81532"/>
                </a:lnTo>
                <a:close/>
                <a:moveTo>
                  <a:pt x="249911" y="81532"/>
                </a:moveTo>
                <a:lnTo>
                  <a:pt x="249911" y="87466"/>
                </a:lnTo>
                <a:lnTo>
                  <a:pt x="243977" y="87466"/>
                </a:lnTo>
                <a:lnTo>
                  <a:pt x="243977" y="81532"/>
                </a:lnTo>
                <a:close/>
                <a:moveTo>
                  <a:pt x="256161" y="81532"/>
                </a:moveTo>
                <a:lnTo>
                  <a:pt x="256161" y="87466"/>
                </a:lnTo>
                <a:lnTo>
                  <a:pt x="250225" y="87466"/>
                </a:lnTo>
                <a:lnTo>
                  <a:pt x="250225" y="81532"/>
                </a:lnTo>
                <a:close/>
                <a:moveTo>
                  <a:pt x="262409" y="81532"/>
                </a:moveTo>
                <a:lnTo>
                  <a:pt x="262409" y="87466"/>
                </a:lnTo>
                <a:lnTo>
                  <a:pt x="256474" y="87466"/>
                </a:lnTo>
                <a:lnTo>
                  <a:pt x="256474" y="81532"/>
                </a:lnTo>
                <a:close/>
                <a:moveTo>
                  <a:pt x="268656" y="81532"/>
                </a:moveTo>
                <a:lnTo>
                  <a:pt x="268656" y="87466"/>
                </a:lnTo>
                <a:lnTo>
                  <a:pt x="262721" y="87466"/>
                </a:lnTo>
                <a:lnTo>
                  <a:pt x="262721" y="81532"/>
                </a:lnTo>
                <a:close/>
                <a:moveTo>
                  <a:pt x="274904" y="81532"/>
                </a:moveTo>
                <a:lnTo>
                  <a:pt x="274904" y="87466"/>
                </a:lnTo>
                <a:lnTo>
                  <a:pt x="268968" y="87466"/>
                </a:lnTo>
                <a:lnTo>
                  <a:pt x="268968" y="81532"/>
                </a:lnTo>
                <a:close/>
                <a:moveTo>
                  <a:pt x="6251" y="87779"/>
                </a:moveTo>
                <a:lnTo>
                  <a:pt x="6251" y="93713"/>
                </a:lnTo>
                <a:lnTo>
                  <a:pt x="315" y="93713"/>
                </a:lnTo>
                <a:lnTo>
                  <a:pt x="315" y="87779"/>
                </a:lnTo>
                <a:close/>
                <a:moveTo>
                  <a:pt x="12498" y="87779"/>
                </a:moveTo>
                <a:lnTo>
                  <a:pt x="12498" y="93713"/>
                </a:lnTo>
                <a:lnTo>
                  <a:pt x="6562" y="93713"/>
                </a:lnTo>
                <a:lnTo>
                  <a:pt x="6562" y="87779"/>
                </a:lnTo>
                <a:close/>
                <a:moveTo>
                  <a:pt x="18745" y="87779"/>
                </a:moveTo>
                <a:lnTo>
                  <a:pt x="18745" y="93713"/>
                </a:lnTo>
                <a:lnTo>
                  <a:pt x="12810" y="93713"/>
                </a:lnTo>
                <a:lnTo>
                  <a:pt x="12810" y="87779"/>
                </a:lnTo>
                <a:close/>
                <a:moveTo>
                  <a:pt x="24992" y="87779"/>
                </a:moveTo>
                <a:lnTo>
                  <a:pt x="24992" y="93713"/>
                </a:lnTo>
                <a:lnTo>
                  <a:pt x="19058" y="93713"/>
                </a:lnTo>
                <a:lnTo>
                  <a:pt x="19058" y="87779"/>
                </a:lnTo>
                <a:close/>
                <a:moveTo>
                  <a:pt x="31242" y="87779"/>
                </a:moveTo>
                <a:lnTo>
                  <a:pt x="31242" y="93713"/>
                </a:lnTo>
                <a:lnTo>
                  <a:pt x="25305" y="93713"/>
                </a:lnTo>
                <a:lnTo>
                  <a:pt x="25305" y="87779"/>
                </a:lnTo>
                <a:close/>
                <a:moveTo>
                  <a:pt x="37489" y="87779"/>
                </a:moveTo>
                <a:lnTo>
                  <a:pt x="37489" y="93713"/>
                </a:lnTo>
                <a:lnTo>
                  <a:pt x="31553" y="93713"/>
                </a:lnTo>
                <a:lnTo>
                  <a:pt x="31553" y="87779"/>
                </a:lnTo>
                <a:close/>
                <a:moveTo>
                  <a:pt x="43737" y="87779"/>
                </a:moveTo>
                <a:lnTo>
                  <a:pt x="43737" y="93713"/>
                </a:lnTo>
                <a:lnTo>
                  <a:pt x="37802" y="93713"/>
                </a:lnTo>
                <a:lnTo>
                  <a:pt x="37802" y="87779"/>
                </a:lnTo>
                <a:close/>
                <a:moveTo>
                  <a:pt x="49985" y="87779"/>
                </a:moveTo>
                <a:lnTo>
                  <a:pt x="49985" y="93713"/>
                </a:lnTo>
                <a:lnTo>
                  <a:pt x="44049" y="93713"/>
                </a:lnTo>
                <a:lnTo>
                  <a:pt x="44049" y="87779"/>
                </a:lnTo>
                <a:close/>
                <a:moveTo>
                  <a:pt x="56232" y="87779"/>
                </a:moveTo>
                <a:lnTo>
                  <a:pt x="56232" y="93713"/>
                </a:lnTo>
                <a:lnTo>
                  <a:pt x="50296" y="93713"/>
                </a:lnTo>
                <a:lnTo>
                  <a:pt x="50296" y="87779"/>
                </a:lnTo>
                <a:close/>
                <a:moveTo>
                  <a:pt x="62480" y="87779"/>
                </a:moveTo>
                <a:lnTo>
                  <a:pt x="62480" y="93713"/>
                </a:lnTo>
                <a:lnTo>
                  <a:pt x="56545" y="93713"/>
                </a:lnTo>
                <a:lnTo>
                  <a:pt x="56545" y="87779"/>
                </a:lnTo>
                <a:close/>
                <a:moveTo>
                  <a:pt x="68727" y="87779"/>
                </a:moveTo>
                <a:lnTo>
                  <a:pt x="68727" y="93713"/>
                </a:lnTo>
                <a:lnTo>
                  <a:pt x="62792" y="93713"/>
                </a:lnTo>
                <a:lnTo>
                  <a:pt x="62792" y="87779"/>
                </a:lnTo>
                <a:close/>
                <a:moveTo>
                  <a:pt x="74975" y="87779"/>
                </a:moveTo>
                <a:lnTo>
                  <a:pt x="74975" y="93713"/>
                </a:lnTo>
                <a:lnTo>
                  <a:pt x="69039" y="93713"/>
                </a:lnTo>
                <a:lnTo>
                  <a:pt x="69039" y="87779"/>
                </a:lnTo>
                <a:close/>
                <a:moveTo>
                  <a:pt x="81223" y="87779"/>
                </a:moveTo>
                <a:lnTo>
                  <a:pt x="81223" y="93713"/>
                </a:lnTo>
                <a:lnTo>
                  <a:pt x="75286" y="93713"/>
                </a:lnTo>
                <a:lnTo>
                  <a:pt x="75286" y="87779"/>
                </a:lnTo>
                <a:close/>
                <a:moveTo>
                  <a:pt x="87470" y="87779"/>
                </a:moveTo>
                <a:lnTo>
                  <a:pt x="87470" y="93713"/>
                </a:lnTo>
                <a:lnTo>
                  <a:pt x="81535" y="93713"/>
                </a:lnTo>
                <a:lnTo>
                  <a:pt x="81535" y="87779"/>
                </a:lnTo>
                <a:close/>
                <a:moveTo>
                  <a:pt x="93718" y="87779"/>
                </a:moveTo>
                <a:lnTo>
                  <a:pt x="93718" y="93713"/>
                </a:lnTo>
                <a:lnTo>
                  <a:pt x="87784" y="93713"/>
                </a:lnTo>
                <a:lnTo>
                  <a:pt x="87784" y="87779"/>
                </a:lnTo>
                <a:close/>
                <a:moveTo>
                  <a:pt x="162445" y="87779"/>
                </a:moveTo>
                <a:lnTo>
                  <a:pt x="162445" y="93713"/>
                </a:lnTo>
                <a:lnTo>
                  <a:pt x="156509" y="93713"/>
                </a:lnTo>
                <a:lnTo>
                  <a:pt x="156509" y="87779"/>
                </a:lnTo>
                <a:close/>
                <a:moveTo>
                  <a:pt x="168692" y="87779"/>
                </a:moveTo>
                <a:lnTo>
                  <a:pt x="168692" y="93713"/>
                </a:lnTo>
                <a:lnTo>
                  <a:pt x="162756" y="93713"/>
                </a:lnTo>
                <a:lnTo>
                  <a:pt x="162756" y="87779"/>
                </a:lnTo>
                <a:close/>
                <a:moveTo>
                  <a:pt x="174939" y="87779"/>
                </a:moveTo>
                <a:lnTo>
                  <a:pt x="174939" y="93713"/>
                </a:lnTo>
                <a:lnTo>
                  <a:pt x="169005" y="93713"/>
                </a:lnTo>
                <a:lnTo>
                  <a:pt x="169005" y="87779"/>
                </a:lnTo>
                <a:close/>
                <a:moveTo>
                  <a:pt x="181186" y="87779"/>
                </a:moveTo>
                <a:lnTo>
                  <a:pt x="181186" y="93713"/>
                </a:lnTo>
                <a:lnTo>
                  <a:pt x="175252" y="93713"/>
                </a:lnTo>
                <a:lnTo>
                  <a:pt x="175252" y="87779"/>
                </a:lnTo>
                <a:close/>
                <a:moveTo>
                  <a:pt x="187435" y="87779"/>
                </a:moveTo>
                <a:lnTo>
                  <a:pt x="187435" y="93713"/>
                </a:lnTo>
                <a:lnTo>
                  <a:pt x="181499" y="93713"/>
                </a:lnTo>
                <a:lnTo>
                  <a:pt x="181499" y="87779"/>
                </a:lnTo>
                <a:close/>
                <a:moveTo>
                  <a:pt x="193684" y="87779"/>
                </a:moveTo>
                <a:lnTo>
                  <a:pt x="193684" y="93713"/>
                </a:lnTo>
                <a:lnTo>
                  <a:pt x="187749" y="93713"/>
                </a:lnTo>
                <a:lnTo>
                  <a:pt x="187749" y="87779"/>
                </a:lnTo>
                <a:close/>
                <a:moveTo>
                  <a:pt x="199931" y="87779"/>
                </a:moveTo>
                <a:lnTo>
                  <a:pt x="199931" y="93713"/>
                </a:lnTo>
                <a:lnTo>
                  <a:pt x="193996" y="93713"/>
                </a:lnTo>
                <a:lnTo>
                  <a:pt x="193996" y="87779"/>
                </a:lnTo>
                <a:close/>
                <a:moveTo>
                  <a:pt x="206180" y="87779"/>
                </a:moveTo>
                <a:lnTo>
                  <a:pt x="206180" y="93713"/>
                </a:lnTo>
                <a:lnTo>
                  <a:pt x="200244" y="93713"/>
                </a:lnTo>
                <a:lnTo>
                  <a:pt x="200244" y="87779"/>
                </a:lnTo>
                <a:close/>
                <a:moveTo>
                  <a:pt x="212427" y="87779"/>
                </a:moveTo>
                <a:lnTo>
                  <a:pt x="212427" y="93713"/>
                </a:lnTo>
                <a:lnTo>
                  <a:pt x="206491" y="93713"/>
                </a:lnTo>
                <a:lnTo>
                  <a:pt x="206491" y="87779"/>
                </a:lnTo>
                <a:close/>
                <a:moveTo>
                  <a:pt x="99967" y="87781"/>
                </a:moveTo>
                <a:lnTo>
                  <a:pt x="99967" y="93717"/>
                </a:lnTo>
                <a:lnTo>
                  <a:pt x="94031" y="93717"/>
                </a:lnTo>
                <a:lnTo>
                  <a:pt x="94031" y="87781"/>
                </a:lnTo>
                <a:close/>
                <a:moveTo>
                  <a:pt x="106214" y="87781"/>
                </a:moveTo>
                <a:lnTo>
                  <a:pt x="106214" y="93717"/>
                </a:lnTo>
                <a:lnTo>
                  <a:pt x="100278" y="93717"/>
                </a:lnTo>
                <a:lnTo>
                  <a:pt x="100278" y="87781"/>
                </a:lnTo>
                <a:close/>
                <a:moveTo>
                  <a:pt x="112461" y="87781"/>
                </a:moveTo>
                <a:lnTo>
                  <a:pt x="112461" y="93717"/>
                </a:lnTo>
                <a:lnTo>
                  <a:pt x="106527" y="93717"/>
                </a:lnTo>
                <a:lnTo>
                  <a:pt x="106527" y="87781"/>
                </a:lnTo>
                <a:close/>
                <a:moveTo>
                  <a:pt x="118710" y="87781"/>
                </a:moveTo>
                <a:lnTo>
                  <a:pt x="118710" y="93717"/>
                </a:lnTo>
                <a:lnTo>
                  <a:pt x="112774" y="93717"/>
                </a:lnTo>
                <a:lnTo>
                  <a:pt x="112774" y="87781"/>
                </a:lnTo>
                <a:close/>
                <a:moveTo>
                  <a:pt x="124957" y="87781"/>
                </a:moveTo>
                <a:lnTo>
                  <a:pt x="124957" y="93717"/>
                </a:lnTo>
                <a:lnTo>
                  <a:pt x="119021" y="93717"/>
                </a:lnTo>
                <a:lnTo>
                  <a:pt x="119021" y="87781"/>
                </a:lnTo>
                <a:close/>
                <a:moveTo>
                  <a:pt x="131204" y="87781"/>
                </a:moveTo>
                <a:lnTo>
                  <a:pt x="131204" y="93717"/>
                </a:lnTo>
                <a:lnTo>
                  <a:pt x="125270" y="93717"/>
                </a:lnTo>
                <a:lnTo>
                  <a:pt x="125270" y="87781"/>
                </a:lnTo>
                <a:close/>
                <a:moveTo>
                  <a:pt x="137451" y="87781"/>
                </a:moveTo>
                <a:lnTo>
                  <a:pt x="137451" y="93717"/>
                </a:lnTo>
                <a:lnTo>
                  <a:pt x="131517" y="93717"/>
                </a:lnTo>
                <a:lnTo>
                  <a:pt x="131517" y="87781"/>
                </a:lnTo>
                <a:close/>
                <a:moveTo>
                  <a:pt x="143702" y="87781"/>
                </a:moveTo>
                <a:lnTo>
                  <a:pt x="143702" y="93717"/>
                </a:lnTo>
                <a:lnTo>
                  <a:pt x="137766" y="93717"/>
                </a:lnTo>
                <a:lnTo>
                  <a:pt x="137766" y="87781"/>
                </a:lnTo>
                <a:close/>
                <a:moveTo>
                  <a:pt x="149949" y="87781"/>
                </a:moveTo>
                <a:lnTo>
                  <a:pt x="149949" y="93717"/>
                </a:lnTo>
                <a:lnTo>
                  <a:pt x="144015" y="93717"/>
                </a:lnTo>
                <a:lnTo>
                  <a:pt x="144015" y="87781"/>
                </a:lnTo>
                <a:close/>
                <a:moveTo>
                  <a:pt x="156196" y="87781"/>
                </a:moveTo>
                <a:lnTo>
                  <a:pt x="156196" y="93717"/>
                </a:lnTo>
                <a:lnTo>
                  <a:pt x="150262" y="93717"/>
                </a:lnTo>
                <a:lnTo>
                  <a:pt x="150262" y="87781"/>
                </a:lnTo>
                <a:close/>
                <a:moveTo>
                  <a:pt x="218674" y="87781"/>
                </a:moveTo>
                <a:lnTo>
                  <a:pt x="218674" y="93717"/>
                </a:lnTo>
                <a:lnTo>
                  <a:pt x="212739" y="93717"/>
                </a:lnTo>
                <a:lnTo>
                  <a:pt x="212739" y="87781"/>
                </a:lnTo>
                <a:close/>
                <a:moveTo>
                  <a:pt x="224921" y="87781"/>
                </a:moveTo>
                <a:lnTo>
                  <a:pt x="224921" y="93717"/>
                </a:lnTo>
                <a:lnTo>
                  <a:pt x="218987" y="93717"/>
                </a:lnTo>
                <a:lnTo>
                  <a:pt x="218987" y="87781"/>
                </a:lnTo>
                <a:close/>
                <a:moveTo>
                  <a:pt x="231170" y="87781"/>
                </a:moveTo>
                <a:lnTo>
                  <a:pt x="231170" y="93717"/>
                </a:lnTo>
                <a:lnTo>
                  <a:pt x="225234" y="93717"/>
                </a:lnTo>
                <a:lnTo>
                  <a:pt x="225234" y="87781"/>
                </a:lnTo>
                <a:close/>
                <a:moveTo>
                  <a:pt x="237417" y="87781"/>
                </a:moveTo>
                <a:lnTo>
                  <a:pt x="237417" y="93717"/>
                </a:lnTo>
                <a:lnTo>
                  <a:pt x="231481" y="93717"/>
                </a:lnTo>
                <a:lnTo>
                  <a:pt x="231481" y="87781"/>
                </a:lnTo>
                <a:close/>
                <a:moveTo>
                  <a:pt x="243664" y="87781"/>
                </a:moveTo>
                <a:lnTo>
                  <a:pt x="243664" y="93717"/>
                </a:lnTo>
                <a:lnTo>
                  <a:pt x="237729" y="93717"/>
                </a:lnTo>
                <a:lnTo>
                  <a:pt x="237729" y="87781"/>
                </a:lnTo>
                <a:close/>
                <a:moveTo>
                  <a:pt x="249911" y="87781"/>
                </a:moveTo>
                <a:lnTo>
                  <a:pt x="249911" y="93717"/>
                </a:lnTo>
                <a:lnTo>
                  <a:pt x="243977" y="93717"/>
                </a:lnTo>
                <a:lnTo>
                  <a:pt x="243977" y="87781"/>
                </a:lnTo>
                <a:close/>
                <a:moveTo>
                  <a:pt x="256161" y="87781"/>
                </a:moveTo>
                <a:lnTo>
                  <a:pt x="256161" y="93717"/>
                </a:lnTo>
                <a:lnTo>
                  <a:pt x="250225" y="93717"/>
                </a:lnTo>
                <a:lnTo>
                  <a:pt x="250225" y="87781"/>
                </a:lnTo>
                <a:close/>
                <a:moveTo>
                  <a:pt x="262409" y="87781"/>
                </a:moveTo>
                <a:lnTo>
                  <a:pt x="262409" y="93717"/>
                </a:lnTo>
                <a:lnTo>
                  <a:pt x="256474" y="93717"/>
                </a:lnTo>
                <a:lnTo>
                  <a:pt x="256474" y="87781"/>
                </a:lnTo>
                <a:close/>
                <a:moveTo>
                  <a:pt x="268656" y="87781"/>
                </a:moveTo>
                <a:lnTo>
                  <a:pt x="268656" y="93717"/>
                </a:lnTo>
                <a:lnTo>
                  <a:pt x="262721" y="93717"/>
                </a:lnTo>
                <a:lnTo>
                  <a:pt x="262721" y="87781"/>
                </a:lnTo>
                <a:close/>
                <a:moveTo>
                  <a:pt x="274904" y="87781"/>
                </a:moveTo>
                <a:lnTo>
                  <a:pt x="274904" y="93717"/>
                </a:lnTo>
                <a:lnTo>
                  <a:pt x="268968" y="93717"/>
                </a:lnTo>
                <a:lnTo>
                  <a:pt x="268968" y="87781"/>
                </a:lnTo>
                <a:close/>
                <a:moveTo>
                  <a:pt x="6251" y="94028"/>
                </a:moveTo>
                <a:lnTo>
                  <a:pt x="6251" y="99964"/>
                </a:lnTo>
                <a:lnTo>
                  <a:pt x="315" y="99964"/>
                </a:lnTo>
                <a:lnTo>
                  <a:pt x="315" y="94028"/>
                </a:lnTo>
                <a:close/>
                <a:moveTo>
                  <a:pt x="12498" y="94028"/>
                </a:moveTo>
                <a:lnTo>
                  <a:pt x="12498" y="99964"/>
                </a:lnTo>
                <a:lnTo>
                  <a:pt x="6562" y="99964"/>
                </a:lnTo>
                <a:lnTo>
                  <a:pt x="6562" y="94028"/>
                </a:lnTo>
                <a:close/>
                <a:moveTo>
                  <a:pt x="18745" y="94028"/>
                </a:moveTo>
                <a:lnTo>
                  <a:pt x="18745" y="99964"/>
                </a:lnTo>
                <a:lnTo>
                  <a:pt x="12810" y="99964"/>
                </a:lnTo>
                <a:lnTo>
                  <a:pt x="12810" y="94028"/>
                </a:lnTo>
                <a:close/>
                <a:moveTo>
                  <a:pt x="24992" y="94028"/>
                </a:moveTo>
                <a:lnTo>
                  <a:pt x="24992" y="99964"/>
                </a:lnTo>
                <a:lnTo>
                  <a:pt x="19058" y="99964"/>
                </a:lnTo>
                <a:lnTo>
                  <a:pt x="19058" y="94028"/>
                </a:lnTo>
                <a:close/>
                <a:moveTo>
                  <a:pt x="31242" y="94028"/>
                </a:moveTo>
                <a:lnTo>
                  <a:pt x="31242" y="99964"/>
                </a:lnTo>
                <a:lnTo>
                  <a:pt x="25305" y="99964"/>
                </a:lnTo>
                <a:lnTo>
                  <a:pt x="25305" y="94028"/>
                </a:lnTo>
                <a:close/>
                <a:moveTo>
                  <a:pt x="37489" y="94028"/>
                </a:moveTo>
                <a:lnTo>
                  <a:pt x="37489" y="99964"/>
                </a:lnTo>
                <a:lnTo>
                  <a:pt x="31553" y="99964"/>
                </a:lnTo>
                <a:lnTo>
                  <a:pt x="31553" y="94028"/>
                </a:lnTo>
                <a:close/>
                <a:moveTo>
                  <a:pt x="43737" y="94028"/>
                </a:moveTo>
                <a:lnTo>
                  <a:pt x="43737" y="99964"/>
                </a:lnTo>
                <a:lnTo>
                  <a:pt x="37802" y="99964"/>
                </a:lnTo>
                <a:lnTo>
                  <a:pt x="37802" y="94028"/>
                </a:lnTo>
                <a:close/>
                <a:moveTo>
                  <a:pt x="49985" y="94028"/>
                </a:moveTo>
                <a:lnTo>
                  <a:pt x="49985" y="99964"/>
                </a:lnTo>
                <a:lnTo>
                  <a:pt x="44049" y="99964"/>
                </a:lnTo>
                <a:lnTo>
                  <a:pt x="44049" y="94028"/>
                </a:lnTo>
                <a:close/>
                <a:moveTo>
                  <a:pt x="56232" y="94028"/>
                </a:moveTo>
                <a:lnTo>
                  <a:pt x="56232" y="99964"/>
                </a:lnTo>
                <a:lnTo>
                  <a:pt x="50296" y="99964"/>
                </a:lnTo>
                <a:lnTo>
                  <a:pt x="50296" y="94028"/>
                </a:lnTo>
                <a:close/>
                <a:moveTo>
                  <a:pt x="62480" y="94028"/>
                </a:moveTo>
                <a:lnTo>
                  <a:pt x="62480" y="99964"/>
                </a:lnTo>
                <a:lnTo>
                  <a:pt x="56545" y="99964"/>
                </a:lnTo>
                <a:lnTo>
                  <a:pt x="56545" y="94028"/>
                </a:lnTo>
                <a:close/>
                <a:moveTo>
                  <a:pt x="68727" y="94028"/>
                </a:moveTo>
                <a:lnTo>
                  <a:pt x="68727" y="99964"/>
                </a:lnTo>
                <a:lnTo>
                  <a:pt x="62792" y="99964"/>
                </a:lnTo>
                <a:lnTo>
                  <a:pt x="62792" y="94028"/>
                </a:lnTo>
                <a:close/>
                <a:moveTo>
                  <a:pt x="74975" y="94028"/>
                </a:moveTo>
                <a:lnTo>
                  <a:pt x="74975" y="99964"/>
                </a:lnTo>
                <a:lnTo>
                  <a:pt x="69039" y="99964"/>
                </a:lnTo>
                <a:lnTo>
                  <a:pt x="69039" y="94028"/>
                </a:lnTo>
                <a:close/>
                <a:moveTo>
                  <a:pt x="81223" y="94028"/>
                </a:moveTo>
                <a:lnTo>
                  <a:pt x="81223" y="99964"/>
                </a:lnTo>
                <a:lnTo>
                  <a:pt x="75286" y="99964"/>
                </a:lnTo>
                <a:lnTo>
                  <a:pt x="75286" y="94028"/>
                </a:lnTo>
                <a:close/>
                <a:moveTo>
                  <a:pt x="87470" y="94028"/>
                </a:moveTo>
                <a:lnTo>
                  <a:pt x="87470" y="99964"/>
                </a:lnTo>
                <a:lnTo>
                  <a:pt x="81535" y="99964"/>
                </a:lnTo>
                <a:lnTo>
                  <a:pt x="81535" y="94028"/>
                </a:lnTo>
                <a:close/>
                <a:moveTo>
                  <a:pt x="93718" y="94028"/>
                </a:moveTo>
                <a:lnTo>
                  <a:pt x="93718" y="99964"/>
                </a:lnTo>
                <a:lnTo>
                  <a:pt x="87784" y="99964"/>
                </a:lnTo>
                <a:lnTo>
                  <a:pt x="87784" y="94028"/>
                </a:lnTo>
                <a:close/>
                <a:moveTo>
                  <a:pt x="99967" y="94028"/>
                </a:moveTo>
                <a:lnTo>
                  <a:pt x="99967" y="99964"/>
                </a:lnTo>
                <a:lnTo>
                  <a:pt x="94031" y="99964"/>
                </a:lnTo>
                <a:lnTo>
                  <a:pt x="94031" y="94028"/>
                </a:lnTo>
                <a:close/>
                <a:moveTo>
                  <a:pt x="106214" y="94029"/>
                </a:moveTo>
                <a:lnTo>
                  <a:pt x="106214" y="99964"/>
                </a:lnTo>
                <a:lnTo>
                  <a:pt x="100278" y="99964"/>
                </a:lnTo>
                <a:lnTo>
                  <a:pt x="100278" y="94029"/>
                </a:lnTo>
                <a:close/>
                <a:moveTo>
                  <a:pt x="112461" y="94029"/>
                </a:moveTo>
                <a:lnTo>
                  <a:pt x="112461" y="99964"/>
                </a:lnTo>
                <a:lnTo>
                  <a:pt x="106527" y="99964"/>
                </a:lnTo>
                <a:lnTo>
                  <a:pt x="106527" y="94029"/>
                </a:lnTo>
                <a:close/>
                <a:moveTo>
                  <a:pt x="118710" y="94029"/>
                </a:moveTo>
                <a:lnTo>
                  <a:pt x="118710" y="99964"/>
                </a:lnTo>
                <a:lnTo>
                  <a:pt x="112774" y="99964"/>
                </a:lnTo>
                <a:lnTo>
                  <a:pt x="112774" y="94029"/>
                </a:lnTo>
                <a:close/>
                <a:moveTo>
                  <a:pt x="124957" y="94029"/>
                </a:moveTo>
                <a:lnTo>
                  <a:pt x="124957" y="99964"/>
                </a:lnTo>
                <a:lnTo>
                  <a:pt x="119021" y="99964"/>
                </a:lnTo>
                <a:lnTo>
                  <a:pt x="119021" y="94029"/>
                </a:lnTo>
                <a:close/>
                <a:moveTo>
                  <a:pt x="131204" y="94029"/>
                </a:moveTo>
                <a:lnTo>
                  <a:pt x="131204" y="99964"/>
                </a:lnTo>
                <a:lnTo>
                  <a:pt x="125270" y="99964"/>
                </a:lnTo>
                <a:lnTo>
                  <a:pt x="125270" y="94029"/>
                </a:lnTo>
                <a:close/>
                <a:moveTo>
                  <a:pt x="137451" y="94029"/>
                </a:moveTo>
                <a:lnTo>
                  <a:pt x="137451" y="99964"/>
                </a:lnTo>
                <a:lnTo>
                  <a:pt x="131517" y="99964"/>
                </a:lnTo>
                <a:lnTo>
                  <a:pt x="131517" y="94029"/>
                </a:lnTo>
                <a:close/>
                <a:moveTo>
                  <a:pt x="143702" y="94029"/>
                </a:moveTo>
                <a:lnTo>
                  <a:pt x="143702" y="99964"/>
                </a:lnTo>
                <a:lnTo>
                  <a:pt x="137766" y="99964"/>
                </a:lnTo>
                <a:lnTo>
                  <a:pt x="137766" y="94029"/>
                </a:lnTo>
                <a:close/>
                <a:moveTo>
                  <a:pt x="149949" y="94029"/>
                </a:moveTo>
                <a:lnTo>
                  <a:pt x="149949" y="99964"/>
                </a:lnTo>
                <a:lnTo>
                  <a:pt x="144015" y="99964"/>
                </a:lnTo>
                <a:lnTo>
                  <a:pt x="144015" y="94029"/>
                </a:lnTo>
                <a:close/>
                <a:moveTo>
                  <a:pt x="156196" y="94029"/>
                </a:moveTo>
                <a:lnTo>
                  <a:pt x="156196" y="99964"/>
                </a:lnTo>
                <a:lnTo>
                  <a:pt x="150262" y="99964"/>
                </a:lnTo>
                <a:lnTo>
                  <a:pt x="150262" y="94029"/>
                </a:lnTo>
                <a:close/>
                <a:moveTo>
                  <a:pt x="162445" y="94028"/>
                </a:moveTo>
                <a:lnTo>
                  <a:pt x="162445" y="99964"/>
                </a:lnTo>
                <a:lnTo>
                  <a:pt x="156509" y="99964"/>
                </a:lnTo>
                <a:lnTo>
                  <a:pt x="156509" y="94028"/>
                </a:lnTo>
                <a:close/>
                <a:moveTo>
                  <a:pt x="168692" y="94028"/>
                </a:moveTo>
                <a:lnTo>
                  <a:pt x="168692" y="99964"/>
                </a:lnTo>
                <a:lnTo>
                  <a:pt x="162756" y="99964"/>
                </a:lnTo>
                <a:lnTo>
                  <a:pt x="162756" y="94028"/>
                </a:lnTo>
                <a:close/>
                <a:moveTo>
                  <a:pt x="174939" y="94028"/>
                </a:moveTo>
                <a:lnTo>
                  <a:pt x="174939" y="99964"/>
                </a:lnTo>
                <a:lnTo>
                  <a:pt x="169005" y="99964"/>
                </a:lnTo>
                <a:lnTo>
                  <a:pt x="169005" y="94028"/>
                </a:lnTo>
                <a:close/>
                <a:moveTo>
                  <a:pt x="181186" y="94028"/>
                </a:moveTo>
                <a:lnTo>
                  <a:pt x="181186" y="99964"/>
                </a:lnTo>
                <a:lnTo>
                  <a:pt x="175252" y="99964"/>
                </a:lnTo>
                <a:lnTo>
                  <a:pt x="175252" y="94028"/>
                </a:lnTo>
                <a:close/>
                <a:moveTo>
                  <a:pt x="187435" y="94028"/>
                </a:moveTo>
                <a:lnTo>
                  <a:pt x="187435" y="99964"/>
                </a:lnTo>
                <a:lnTo>
                  <a:pt x="181499" y="99964"/>
                </a:lnTo>
                <a:lnTo>
                  <a:pt x="181499" y="94028"/>
                </a:lnTo>
                <a:close/>
                <a:moveTo>
                  <a:pt x="193684" y="94028"/>
                </a:moveTo>
                <a:lnTo>
                  <a:pt x="193684" y="99964"/>
                </a:lnTo>
                <a:lnTo>
                  <a:pt x="187749" y="99964"/>
                </a:lnTo>
                <a:lnTo>
                  <a:pt x="187749" y="94028"/>
                </a:lnTo>
                <a:close/>
                <a:moveTo>
                  <a:pt x="199931" y="94028"/>
                </a:moveTo>
                <a:lnTo>
                  <a:pt x="199931" y="99964"/>
                </a:lnTo>
                <a:lnTo>
                  <a:pt x="193996" y="99964"/>
                </a:lnTo>
                <a:lnTo>
                  <a:pt x="193996" y="94028"/>
                </a:lnTo>
                <a:close/>
                <a:moveTo>
                  <a:pt x="206180" y="94028"/>
                </a:moveTo>
                <a:lnTo>
                  <a:pt x="206180" y="99964"/>
                </a:lnTo>
                <a:lnTo>
                  <a:pt x="200244" y="99964"/>
                </a:lnTo>
                <a:lnTo>
                  <a:pt x="200244" y="94028"/>
                </a:lnTo>
                <a:close/>
                <a:moveTo>
                  <a:pt x="212427" y="94028"/>
                </a:moveTo>
                <a:lnTo>
                  <a:pt x="212427" y="99964"/>
                </a:lnTo>
                <a:lnTo>
                  <a:pt x="206491" y="99964"/>
                </a:lnTo>
                <a:lnTo>
                  <a:pt x="206491" y="94028"/>
                </a:lnTo>
                <a:close/>
                <a:moveTo>
                  <a:pt x="218674" y="94028"/>
                </a:moveTo>
                <a:lnTo>
                  <a:pt x="218674" y="99964"/>
                </a:lnTo>
                <a:lnTo>
                  <a:pt x="212739" y="99964"/>
                </a:lnTo>
                <a:lnTo>
                  <a:pt x="212739" y="94028"/>
                </a:lnTo>
                <a:close/>
                <a:moveTo>
                  <a:pt x="224921" y="94029"/>
                </a:moveTo>
                <a:lnTo>
                  <a:pt x="224921" y="99964"/>
                </a:lnTo>
                <a:lnTo>
                  <a:pt x="218987" y="99964"/>
                </a:lnTo>
                <a:lnTo>
                  <a:pt x="218987" y="94029"/>
                </a:lnTo>
                <a:close/>
                <a:moveTo>
                  <a:pt x="231170" y="94029"/>
                </a:moveTo>
                <a:lnTo>
                  <a:pt x="231170" y="99964"/>
                </a:lnTo>
                <a:lnTo>
                  <a:pt x="225234" y="99964"/>
                </a:lnTo>
                <a:lnTo>
                  <a:pt x="225234" y="94029"/>
                </a:lnTo>
                <a:close/>
                <a:moveTo>
                  <a:pt x="237417" y="94029"/>
                </a:moveTo>
                <a:lnTo>
                  <a:pt x="237417" y="99964"/>
                </a:lnTo>
                <a:lnTo>
                  <a:pt x="231481" y="99964"/>
                </a:lnTo>
                <a:lnTo>
                  <a:pt x="231481" y="94029"/>
                </a:lnTo>
                <a:close/>
                <a:moveTo>
                  <a:pt x="243664" y="94029"/>
                </a:moveTo>
                <a:lnTo>
                  <a:pt x="243664" y="99964"/>
                </a:lnTo>
                <a:lnTo>
                  <a:pt x="237729" y="99964"/>
                </a:lnTo>
                <a:lnTo>
                  <a:pt x="237729" y="94029"/>
                </a:lnTo>
                <a:close/>
                <a:moveTo>
                  <a:pt x="249911" y="94029"/>
                </a:moveTo>
                <a:lnTo>
                  <a:pt x="249911" y="99964"/>
                </a:lnTo>
                <a:lnTo>
                  <a:pt x="243977" y="99964"/>
                </a:lnTo>
                <a:lnTo>
                  <a:pt x="243977" y="94029"/>
                </a:lnTo>
                <a:close/>
                <a:moveTo>
                  <a:pt x="256161" y="94029"/>
                </a:moveTo>
                <a:lnTo>
                  <a:pt x="256161" y="99964"/>
                </a:lnTo>
                <a:lnTo>
                  <a:pt x="250225" y="99964"/>
                </a:lnTo>
                <a:lnTo>
                  <a:pt x="250225" y="94029"/>
                </a:lnTo>
                <a:close/>
                <a:moveTo>
                  <a:pt x="262409" y="94029"/>
                </a:moveTo>
                <a:lnTo>
                  <a:pt x="262409" y="99964"/>
                </a:lnTo>
                <a:lnTo>
                  <a:pt x="256474" y="99964"/>
                </a:lnTo>
                <a:lnTo>
                  <a:pt x="256474" y="94029"/>
                </a:lnTo>
                <a:close/>
                <a:moveTo>
                  <a:pt x="268656" y="94029"/>
                </a:moveTo>
                <a:lnTo>
                  <a:pt x="268656" y="99964"/>
                </a:lnTo>
                <a:lnTo>
                  <a:pt x="262721" y="99964"/>
                </a:lnTo>
                <a:lnTo>
                  <a:pt x="262721" y="94029"/>
                </a:lnTo>
                <a:close/>
                <a:moveTo>
                  <a:pt x="274904" y="94029"/>
                </a:moveTo>
                <a:lnTo>
                  <a:pt x="274904" y="99964"/>
                </a:lnTo>
                <a:lnTo>
                  <a:pt x="268968" y="99964"/>
                </a:lnTo>
                <a:lnTo>
                  <a:pt x="268968" y="94029"/>
                </a:lnTo>
                <a:close/>
                <a:moveTo>
                  <a:pt x="6251" y="100276"/>
                </a:moveTo>
                <a:lnTo>
                  <a:pt x="6251" y="106211"/>
                </a:lnTo>
                <a:lnTo>
                  <a:pt x="315" y="106211"/>
                </a:lnTo>
                <a:lnTo>
                  <a:pt x="315" y="100276"/>
                </a:lnTo>
                <a:close/>
                <a:moveTo>
                  <a:pt x="12498" y="100276"/>
                </a:moveTo>
                <a:lnTo>
                  <a:pt x="12498" y="106211"/>
                </a:lnTo>
                <a:lnTo>
                  <a:pt x="6562" y="106211"/>
                </a:lnTo>
                <a:lnTo>
                  <a:pt x="6562" y="100276"/>
                </a:lnTo>
                <a:close/>
                <a:moveTo>
                  <a:pt x="18745" y="100276"/>
                </a:moveTo>
                <a:lnTo>
                  <a:pt x="18745" y="106211"/>
                </a:lnTo>
                <a:lnTo>
                  <a:pt x="12810" y="106211"/>
                </a:lnTo>
                <a:lnTo>
                  <a:pt x="12810" y="100276"/>
                </a:lnTo>
                <a:close/>
                <a:moveTo>
                  <a:pt x="24992" y="100276"/>
                </a:moveTo>
                <a:lnTo>
                  <a:pt x="24992" y="106211"/>
                </a:lnTo>
                <a:lnTo>
                  <a:pt x="19058" y="106211"/>
                </a:lnTo>
                <a:lnTo>
                  <a:pt x="19058" y="100276"/>
                </a:lnTo>
                <a:close/>
                <a:moveTo>
                  <a:pt x="31242" y="100276"/>
                </a:moveTo>
                <a:lnTo>
                  <a:pt x="31242" y="106211"/>
                </a:lnTo>
                <a:lnTo>
                  <a:pt x="25305" y="106211"/>
                </a:lnTo>
                <a:lnTo>
                  <a:pt x="25305" y="100276"/>
                </a:lnTo>
                <a:close/>
                <a:moveTo>
                  <a:pt x="37489" y="100276"/>
                </a:moveTo>
                <a:lnTo>
                  <a:pt x="37489" y="106211"/>
                </a:lnTo>
                <a:lnTo>
                  <a:pt x="31553" y="106211"/>
                </a:lnTo>
                <a:lnTo>
                  <a:pt x="31553" y="100276"/>
                </a:lnTo>
                <a:close/>
                <a:moveTo>
                  <a:pt x="43737" y="100276"/>
                </a:moveTo>
                <a:lnTo>
                  <a:pt x="43737" y="106211"/>
                </a:lnTo>
                <a:lnTo>
                  <a:pt x="37802" y="106211"/>
                </a:lnTo>
                <a:lnTo>
                  <a:pt x="37802" y="100276"/>
                </a:lnTo>
                <a:close/>
                <a:moveTo>
                  <a:pt x="49985" y="100276"/>
                </a:moveTo>
                <a:lnTo>
                  <a:pt x="49985" y="106211"/>
                </a:lnTo>
                <a:lnTo>
                  <a:pt x="44049" y="106211"/>
                </a:lnTo>
                <a:lnTo>
                  <a:pt x="44049" y="100276"/>
                </a:lnTo>
                <a:close/>
                <a:moveTo>
                  <a:pt x="56232" y="100276"/>
                </a:moveTo>
                <a:lnTo>
                  <a:pt x="56232" y="106211"/>
                </a:lnTo>
                <a:lnTo>
                  <a:pt x="50296" y="106211"/>
                </a:lnTo>
                <a:lnTo>
                  <a:pt x="50296" y="100276"/>
                </a:lnTo>
                <a:close/>
                <a:moveTo>
                  <a:pt x="62480" y="100276"/>
                </a:moveTo>
                <a:lnTo>
                  <a:pt x="62480" y="106211"/>
                </a:lnTo>
                <a:lnTo>
                  <a:pt x="56545" y="106211"/>
                </a:lnTo>
                <a:lnTo>
                  <a:pt x="56545" y="100276"/>
                </a:lnTo>
                <a:close/>
                <a:moveTo>
                  <a:pt x="68727" y="100276"/>
                </a:moveTo>
                <a:lnTo>
                  <a:pt x="68727" y="106211"/>
                </a:lnTo>
                <a:lnTo>
                  <a:pt x="62792" y="106211"/>
                </a:lnTo>
                <a:lnTo>
                  <a:pt x="62792" y="100276"/>
                </a:lnTo>
                <a:close/>
                <a:moveTo>
                  <a:pt x="74975" y="100276"/>
                </a:moveTo>
                <a:lnTo>
                  <a:pt x="74975" y="106211"/>
                </a:lnTo>
                <a:lnTo>
                  <a:pt x="69039" y="106211"/>
                </a:lnTo>
                <a:lnTo>
                  <a:pt x="69039" y="100276"/>
                </a:lnTo>
                <a:close/>
                <a:moveTo>
                  <a:pt x="81223" y="100276"/>
                </a:moveTo>
                <a:lnTo>
                  <a:pt x="81223" y="106211"/>
                </a:lnTo>
                <a:lnTo>
                  <a:pt x="75286" y="106211"/>
                </a:lnTo>
                <a:lnTo>
                  <a:pt x="75286" y="100276"/>
                </a:lnTo>
                <a:close/>
                <a:moveTo>
                  <a:pt x="87470" y="100276"/>
                </a:moveTo>
                <a:lnTo>
                  <a:pt x="87470" y="106211"/>
                </a:lnTo>
                <a:lnTo>
                  <a:pt x="81535" y="106211"/>
                </a:lnTo>
                <a:lnTo>
                  <a:pt x="81535" y="100276"/>
                </a:lnTo>
                <a:close/>
                <a:moveTo>
                  <a:pt x="93718" y="100276"/>
                </a:moveTo>
                <a:lnTo>
                  <a:pt x="93718" y="106211"/>
                </a:lnTo>
                <a:lnTo>
                  <a:pt x="87784" y="106211"/>
                </a:lnTo>
                <a:lnTo>
                  <a:pt x="87784" y="100276"/>
                </a:lnTo>
                <a:close/>
                <a:moveTo>
                  <a:pt x="99967" y="100276"/>
                </a:moveTo>
                <a:lnTo>
                  <a:pt x="99967" y="106211"/>
                </a:lnTo>
                <a:lnTo>
                  <a:pt x="94031" y="106211"/>
                </a:lnTo>
                <a:lnTo>
                  <a:pt x="94031" y="100276"/>
                </a:lnTo>
                <a:close/>
                <a:moveTo>
                  <a:pt x="106214" y="100276"/>
                </a:moveTo>
                <a:lnTo>
                  <a:pt x="106214" y="106211"/>
                </a:lnTo>
                <a:lnTo>
                  <a:pt x="100278" y="106211"/>
                </a:lnTo>
                <a:lnTo>
                  <a:pt x="100278" y="100276"/>
                </a:lnTo>
                <a:close/>
                <a:moveTo>
                  <a:pt x="112461" y="100276"/>
                </a:moveTo>
                <a:lnTo>
                  <a:pt x="112461" y="106211"/>
                </a:lnTo>
                <a:lnTo>
                  <a:pt x="106527" y="106211"/>
                </a:lnTo>
                <a:lnTo>
                  <a:pt x="106527" y="100276"/>
                </a:lnTo>
                <a:close/>
                <a:moveTo>
                  <a:pt x="118710" y="100276"/>
                </a:moveTo>
                <a:lnTo>
                  <a:pt x="118710" y="106211"/>
                </a:lnTo>
                <a:lnTo>
                  <a:pt x="112774" y="106211"/>
                </a:lnTo>
                <a:lnTo>
                  <a:pt x="112774" y="100276"/>
                </a:lnTo>
                <a:close/>
                <a:moveTo>
                  <a:pt x="124957" y="100276"/>
                </a:moveTo>
                <a:lnTo>
                  <a:pt x="124957" y="106211"/>
                </a:lnTo>
                <a:lnTo>
                  <a:pt x="119021" y="106211"/>
                </a:lnTo>
                <a:lnTo>
                  <a:pt x="119021" y="100276"/>
                </a:lnTo>
                <a:close/>
                <a:moveTo>
                  <a:pt x="131204" y="100276"/>
                </a:moveTo>
                <a:lnTo>
                  <a:pt x="131204" y="106211"/>
                </a:lnTo>
                <a:lnTo>
                  <a:pt x="125270" y="106211"/>
                </a:lnTo>
                <a:lnTo>
                  <a:pt x="125270" y="100276"/>
                </a:lnTo>
                <a:close/>
                <a:moveTo>
                  <a:pt x="137451" y="100276"/>
                </a:moveTo>
                <a:lnTo>
                  <a:pt x="137451" y="106211"/>
                </a:lnTo>
                <a:lnTo>
                  <a:pt x="131517" y="106211"/>
                </a:lnTo>
                <a:lnTo>
                  <a:pt x="131517" y="100276"/>
                </a:lnTo>
                <a:close/>
                <a:moveTo>
                  <a:pt x="143702" y="100276"/>
                </a:moveTo>
                <a:lnTo>
                  <a:pt x="143702" y="106211"/>
                </a:lnTo>
                <a:lnTo>
                  <a:pt x="137766" y="106211"/>
                </a:lnTo>
                <a:lnTo>
                  <a:pt x="137766" y="100276"/>
                </a:lnTo>
                <a:close/>
                <a:moveTo>
                  <a:pt x="149949" y="100276"/>
                </a:moveTo>
                <a:lnTo>
                  <a:pt x="149949" y="106211"/>
                </a:lnTo>
                <a:lnTo>
                  <a:pt x="144015" y="106211"/>
                </a:lnTo>
                <a:lnTo>
                  <a:pt x="144015" y="100276"/>
                </a:lnTo>
                <a:close/>
                <a:moveTo>
                  <a:pt x="156196" y="100276"/>
                </a:moveTo>
                <a:lnTo>
                  <a:pt x="156196" y="106211"/>
                </a:lnTo>
                <a:lnTo>
                  <a:pt x="150262" y="106211"/>
                </a:lnTo>
                <a:lnTo>
                  <a:pt x="150262" y="100276"/>
                </a:lnTo>
                <a:close/>
                <a:moveTo>
                  <a:pt x="162445" y="100276"/>
                </a:moveTo>
                <a:lnTo>
                  <a:pt x="162445" y="106211"/>
                </a:lnTo>
                <a:lnTo>
                  <a:pt x="156509" y="106211"/>
                </a:lnTo>
                <a:lnTo>
                  <a:pt x="156509" y="100276"/>
                </a:lnTo>
                <a:close/>
                <a:moveTo>
                  <a:pt x="168692" y="100276"/>
                </a:moveTo>
                <a:lnTo>
                  <a:pt x="168692" y="106211"/>
                </a:lnTo>
                <a:lnTo>
                  <a:pt x="162756" y="106211"/>
                </a:lnTo>
                <a:lnTo>
                  <a:pt x="162756" y="100276"/>
                </a:lnTo>
                <a:close/>
                <a:moveTo>
                  <a:pt x="174939" y="100276"/>
                </a:moveTo>
                <a:lnTo>
                  <a:pt x="174939" y="106211"/>
                </a:lnTo>
                <a:lnTo>
                  <a:pt x="169005" y="106211"/>
                </a:lnTo>
                <a:lnTo>
                  <a:pt x="169005" y="100276"/>
                </a:lnTo>
                <a:close/>
                <a:moveTo>
                  <a:pt x="181186" y="100276"/>
                </a:moveTo>
                <a:lnTo>
                  <a:pt x="181186" y="106211"/>
                </a:lnTo>
                <a:lnTo>
                  <a:pt x="175252" y="106211"/>
                </a:lnTo>
                <a:lnTo>
                  <a:pt x="175252" y="100276"/>
                </a:lnTo>
                <a:close/>
                <a:moveTo>
                  <a:pt x="187435" y="100276"/>
                </a:moveTo>
                <a:lnTo>
                  <a:pt x="187435" y="106211"/>
                </a:lnTo>
                <a:lnTo>
                  <a:pt x="181499" y="106211"/>
                </a:lnTo>
                <a:lnTo>
                  <a:pt x="181499" y="100276"/>
                </a:lnTo>
                <a:close/>
                <a:moveTo>
                  <a:pt x="193684" y="100276"/>
                </a:moveTo>
                <a:lnTo>
                  <a:pt x="193684" y="106211"/>
                </a:lnTo>
                <a:lnTo>
                  <a:pt x="187749" y="106211"/>
                </a:lnTo>
                <a:lnTo>
                  <a:pt x="187749" y="100276"/>
                </a:lnTo>
                <a:close/>
                <a:moveTo>
                  <a:pt x="199931" y="100276"/>
                </a:moveTo>
                <a:lnTo>
                  <a:pt x="199931" y="106211"/>
                </a:lnTo>
                <a:lnTo>
                  <a:pt x="193996" y="106211"/>
                </a:lnTo>
                <a:lnTo>
                  <a:pt x="193996" y="100276"/>
                </a:lnTo>
                <a:close/>
                <a:moveTo>
                  <a:pt x="206180" y="100276"/>
                </a:moveTo>
                <a:lnTo>
                  <a:pt x="206180" y="106211"/>
                </a:lnTo>
                <a:lnTo>
                  <a:pt x="200244" y="106211"/>
                </a:lnTo>
                <a:lnTo>
                  <a:pt x="200244" y="100276"/>
                </a:lnTo>
                <a:close/>
                <a:moveTo>
                  <a:pt x="212427" y="100276"/>
                </a:moveTo>
                <a:lnTo>
                  <a:pt x="212427" y="106211"/>
                </a:lnTo>
                <a:lnTo>
                  <a:pt x="206491" y="106211"/>
                </a:lnTo>
                <a:lnTo>
                  <a:pt x="206491" y="100276"/>
                </a:lnTo>
                <a:close/>
                <a:moveTo>
                  <a:pt x="218674" y="100276"/>
                </a:moveTo>
                <a:lnTo>
                  <a:pt x="218674" y="106211"/>
                </a:lnTo>
                <a:lnTo>
                  <a:pt x="212739" y="106211"/>
                </a:lnTo>
                <a:lnTo>
                  <a:pt x="212739" y="100276"/>
                </a:lnTo>
                <a:close/>
                <a:moveTo>
                  <a:pt x="224921" y="100276"/>
                </a:moveTo>
                <a:lnTo>
                  <a:pt x="224921" y="106211"/>
                </a:lnTo>
                <a:lnTo>
                  <a:pt x="218987" y="106211"/>
                </a:lnTo>
                <a:lnTo>
                  <a:pt x="218987" y="100276"/>
                </a:lnTo>
                <a:close/>
                <a:moveTo>
                  <a:pt x="231170" y="100276"/>
                </a:moveTo>
                <a:lnTo>
                  <a:pt x="231170" y="106211"/>
                </a:lnTo>
                <a:lnTo>
                  <a:pt x="225234" y="106211"/>
                </a:lnTo>
                <a:lnTo>
                  <a:pt x="225234" y="100276"/>
                </a:lnTo>
                <a:close/>
                <a:moveTo>
                  <a:pt x="237417" y="100276"/>
                </a:moveTo>
                <a:lnTo>
                  <a:pt x="237417" y="106211"/>
                </a:lnTo>
                <a:lnTo>
                  <a:pt x="231481" y="106211"/>
                </a:lnTo>
                <a:lnTo>
                  <a:pt x="231481" y="100276"/>
                </a:lnTo>
                <a:close/>
                <a:moveTo>
                  <a:pt x="243664" y="100276"/>
                </a:moveTo>
                <a:lnTo>
                  <a:pt x="243664" y="106211"/>
                </a:lnTo>
                <a:lnTo>
                  <a:pt x="237729" y="106211"/>
                </a:lnTo>
                <a:lnTo>
                  <a:pt x="237729" y="100276"/>
                </a:lnTo>
                <a:close/>
                <a:moveTo>
                  <a:pt x="249911" y="100276"/>
                </a:moveTo>
                <a:lnTo>
                  <a:pt x="249911" y="106211"/>
                </a:lnTo>
                <a:lnTo>
                  <a:pt x="243977" y="106211"/>
                </a:lnTo>
                <a:lnTo>
                  <a:pt x="243977" y="100276"/>
                </a:lnTo>
                <a:close/>
                <a:moveTo>
                  <a:pt x="256161" y="100276"/>
                </a:moveTo>
                <a:lnTo>
                  <a:pt x="256161" y="106211"/>
                </a:lnTo>
                <a:lnTo>
                  <a:pt x="250225" y="106211"/>
                </a:lnTo>
                <a:lnTo>
                  <a:pt x="250225" y="100276"/>
                </a:lnTo>
                <a:close/>
                <a:moveTo>
                  <a:pt x="262409" y="100276"/>
                </a:moveTo>
                <a:lnTo>
                  <a:pt x="262409" y="106211"/>
                </a:lnTo>
                <a:lnTo>
                  <a:pt x="256474" y="106211"/>
                </a:lnTo>
                <a:lnTo>
                  <a:pt x="256474" y="100276"/>
                </a:lnTo>
                <a:close/>
                <a:moveTo>
                  <a:pt x="268656" y="100276"/>
                </a:moveTo>
                <a:lnTo>
                  <a:pt x="268656" y="106211"/>
                </a:lnTo>
                <a:lnTo>
                  <a:pt x="262721" y="106211"/>
                </a:lnTo>
                <a:lnTo>
                  <a:pt x="262721" y="100276"/>
                </a:lnTo>
                <a:close/>
                <a:moveTo>
                  <a:pt x="274904" y="100276"/>
                </a:moveTo>
                <a:lnTo>
                  <a:pt x="274904" y="106211"/>
                </a:lnTo>
                <a:lnTo>
                  <a:pt x="268968" y="106211"/>
                </a:lnTo>
                <a:lnTo>
                  <a:pt x="268968" y="100276"/>
                </a:lnTo>
                <a:close/>
                <a:moveTo>
                  <a:pt x="6251" y="106523"/>
                </a:moveTo>
                <a:lnTo>
                  <a:pt x="6251" y="112460"/>
                </a:lnTo>
                <a:lnTo>
                  <a:pt x="315" y="112460"/>
                </a:lnTo>
                <a:lnTo>
                  <a:pt x="315" y="106523"/>
                </a:lnTo>
                <a:close/>
                <a:moveTo>
                  <a:pt x="12498" y="106523"/>
                </a:moveTo>
                <a:lnTo>
                  <a:pt x="12498" y="112460"/>
                </a:lnTo>
                <a:lnTo>
                  <a:pt x="6562" y="112460"/>
                </a:lnTo>
                <a:lnTo>
                  <a:pt x="6562" y="106523"/>
                </a:lnTo>
                <a:close/>
                <a:moveTo>
                  <a:pt x="18745" y="106523"/>
                </a:moveTo>
                <a:lnTo>
                  <a:pt x="18745" y="112460"/>
                </a:lnTo>
                <a:lnTo>
                  <a:pt x="12810" y="112460"/>
                </a:lnTo>
                <a:lnTo>
                  <a:pt x="12810" y="106523"/>
                </a:lnTo>
                <a:close/>
                <a:moveTo>
                  <a:pt x="24992" y="106523"/>
                </a:moveTo>
                <a:lnTo>
                  <a:pt x="24992" y="112460"/>
                </a:lnTo>
                <a:lnTo>
                  <a:pt x="19058" y="112460"/>
                </a:lnTo>
                <a:lnTo>
                  <a:pt x="19058" y="106523"/>
                </a:lnTo>
                <a:close/>
                <a:moveTo>
                  <a:pt x="31242" y="106523"/>
                </a:moveTo>
                <a:lnTo>
                  <a:pt x="31242" y="112460"/>
                </a:lnTo>
                <a:lnTo>
                  <a:pt x="25305" y="112460"/>
                </a:lnTo>
                <a:lnTo>
                  <a:pt x="25305" y="106523"/>
                </a:lnTo>
                <a:close/>
                <a:moveTo>
                  <a:pt x="37489" y="106523"/>
                </a:moveTo>
                <a:lnTo>
                  <a:pt x="37489" y="112460"/>
                </a:lnTo>
                <a:lnTo>
                  <a:pt x="31553" y="112460"/>
                </a:lnTo>
                <a:lnTo>
                  <a:pt x="31553" y="106523"/>
                </a:lnTo>
                <a:close/>
                <a:moveTo>
                  <a:pt x="43737" y="106523"/>
                </a:moveTo>
                <a:lnTo>
                  <a:pt x="43737" y="112460"/>
                </a:lnTo>
                <a:lnTo>
                  <a:pt x="37802" y="112460"/>
                </a:lnTo>
                <a:lnTo>
                  <a:pt x="37802" y="106523"/>
                </a:lnTo>
                <a:close/>
                <a:moveTo>
                  <a:pt x="49985" y="106523"/>
                </a:moveTo>
                <a:lnTo>
                  <a:pt x="49985" y="112460"/>
                </a:lnTo>
                <a:lnTo>
                  <a:pt x="44049" y="112460"/>
                </a:lnTo>
                <a:lnTo>
                  <a:pt x="44049" y="106523"/>
                </a:lnTo>
                <a:close/>
                <a:moveTo>
                  <a:pt x="56232" y="106523"/>
                </a:moveTo>
                <a:lnTo>
                  <a:pt x="56232" y="112460"/>
                </a:lnTo>
                <a:lnTo>
                  <a:pt x="50296" y="112460"/>
                </a:lnTo>
                <a:lnTo>
                  <a:pt x="50296" y="106523"/>
                </a:lnTo>
                <a:close/>
                <a:moveTo>
                  <a:pt x="62480" y="106523"/>
                </a:moveTo>
                <a:lnTo>
                  <a:pt x="62480" y="112460"/>
                </a:lnTo>
                <a:lnTo>
                  <a:pt x="56545" y="112460"/>
                </a:lnTo>
                <a:lnTo>
                  <a:pt x="56545" y="106523"/>
                </a:lnTo>
                <a:close/>
                <a:moveTo>
                  <a:pt x="68727" y="106523"/>
                </a:moveTo>
                <a:lnTo>
                  <a:pt x="68727" y="112460"/>
                </a:lnTo>
                <a:lnTo>
                  <a:pt x="62792" y="112460"/>
                </a:lnTo>
                <a:lnTo>
                  <a:pt x="62792" y="106523"/>
                </a:lnTo>
                <a:close/>
                <a:moveTo>
                  <a:pt x="74975" y="106523"/>
                </a:moveTo>
                <a:lnTo>
                  <a:pt x="74975" y="112460"/>
                </a:lnTo>
                <a:lnTo>
                  <a:pt x="69039" y="112460"/>
                </a:lnTo>
                <a:lnTo>
                  <a:pt x="69039" y="106523"/>
                </a:lnTo>
                <a:close/>
                <a:moveTo>
                  <a:pt x="81223" y="106523"/>
                </a:moveTo>
                <a:lnTo>
                  <a:pt x="81223" y="112460"/>
                </a:lnTo>
                <a:lnTo>
                  <a:pt x="75286" y="112460"/>
                </a:lnTo>
                <a:lnTo>
                  <a:pt x="75286" y="106523"/>
                </a:lnTo>
                <a:close/>
                <a:moveTo>
                  <a:pt x="87470" y="106523"/>
                </a:moveTo>
                <a:lnTo>
                  <a:pt x="87470" y="112460"/>
                </a:lnTo>
                <a:lnTo>
                  <a:pt x="81535" y="112460"/>
                </a:lnTo>
                <a:lnTo>
                  <a:pt x="81535" y="106523"/>
                </a:lnTo>
                <a:close/>
                <a:moveTo>
                  <a:pt x="93718" y="106523"/>
                </a:moveTo>
                <a:lnTo>
                  <a:pt x="93718" y="112460"/>
                </a:lnTo>
                <a:lnTo>
                  <a:pt x="87784" y="112460"/>
                </a:lnTo>
                <a:lnTo>
                  <a:pt x="87784" y="106523"/>
                </a:lnTo>
                <a:close/>
                <a:moveTo>
                  <a:pt x="99967" y="106523"/>
                </a:moveTo>
                <a:lnTo>
                  <a:pt x="99967" y="112460"/>
                </a:lnTo>
                <a:lnTo>
                  <a:pt x="94031" y="112460"/>
                </a:lnTo>
                <a:lnTo>
                  <a:pt x="94031" y="106523"/>
                </a:lnTo>
                <a:close/>
                <a:moveTo>
                  <a:pt x="106214" y="106523"/>
                </a:moveTo>
                <a:lnTo>
                  <a:pt x="106214" y="112460"/>
                </a:lnTo>
                <a:lnTo>
                  <a:pt x="100278" y="112460"/>
                </a:lnTo>
                <a:lnTo>
                  <a:pt x="100278" y="106523"/>
                </a:lnTo>
                <a:close/>
                <a:moveTo>
                  <a:pt x="112461" y="106523"/>
                </a:moveTo>
                <a:lnTo>
                  <a:pt x="112461" y="112460"/>
                </a:lnTo>
                <a:lnTo>
                  <a:pt x="106527" y="112460"/>
                </a:lnTo>
                <a:lnTo>
                  <a:pt x="106527" y="106523"/>
                </a:lnTo>
                <a:close/>
                <a:moveTo>
                  <a:pt x="118710" y="106523"/>
                </a:moveTo>
                <a:lnTo>
                  <a:pt x="118710" y="112460"/>
                </a:lnTo>
                <a:lnTo>
                  <a:pt x="112774" y="112460"/>
                </a:lnTo>
                <a:lnTo>
                  <a:pt x="112774" y="106523"/>
                </a:lnTo>
                <a:close/>
                <a:moveTo>
                  <a:pt x="124957" y="106523"/>
                </a:moveTo>
                <a:lnTo>
                  <a:pt x="124957" y="112460"/>
                </a:lnTo>
                <a:lnTo>
                  <a:pt x="119021" y="112460"/>
                </a:lnTo>
                <a:lnTo>
                  <a:pt x="119021" y="106523"/>
                </a:lnTo>
                <a:close/>
                <a:moveTo>
                  <a:pt x="131204" y="106523"/>
                </a:moveTo>
                <a:lnTo>
                  <a:pt x="131204" y="112460"/>
                </a:lnTo>
                <a:lnTo>
                  <a:pt x="125270" y="112460"/>
                </a:lnTo>
                <a:lnTo>
                  <a:pt x="125270" y="106523"/>
                </a:lnTo>
                <a:close/>
                <a:moveTo>
                  <a:pt x="137451" y="106523"/>
                </a:moveTo>
                <a:lnTo>
                  <a:pt x="137451" y="112460"/>
                </a:lnTo>
                <a:lnTo>
                  <a:pt x="131517" y="112460"/>
                </a:lnTo>
                <a:lnTo>
                  <a:pt x="131517" y="106523"/>
                </a:lnTo>
                <a:close/>
                <a:moveTo>
                  <a:pt x="143702" y="106523"/>
                </a:moveTo>
                <a:lnTo>
                  <a:pt x="143702" y="112460"/>
                </a:lnTo>
                <a:lnTo>
                  <a:pt x="137766" y="112460"/>
                </a:lnTo>
                <a:lnTo>
                  <a:pt x="137766" y="106523"/>
                </a:lnTo>
                <a:close/>
                <a:moveTo>
                  <a:pt x="149949" y="106523"/>
                </a:moveTo>
                <a:lnTo>
                  <a:pt x="149949" y="112460"/>
                </a:lnTo>
                <a:lnTo>
                  <a:pt x="144015" y="112460"/>
                </a:lnTo>
                <a:lnTo>
                  <a:pt x="144015" y="106523"/>
                </a:lnTo>
                <a:close/>
                <a:moveTo>
                  <a:pt x="156196" y="106523"/>
                </a:moveTo>
                <a:lnTo>
                  <a:pt x="156196" y="112460"/>
                </a:lnTo>
                <a:lnTo>
                  <a:pt x="150262" y="112460"/>
                </a:lnTo>
                <a:lnTo>
                  <a:pt x="150262" y="106523"/>
                </a:lnTo>
                <a:close/>
                <a:moveTo>
                  <a:pt x="162445" y="106523"/>
                </a:moveTo>
                <a:lnTo>
                  <a:pt x="162445" y="112460"/>
                </a:lnTo>
                <a:lnTo>
                  <a:pt x="156509" y="112460"/>
                </a:lnTo>
                <a:lnTo>
                  <a:pt x="156509" y="106523"/>
                </a:lnTo>
                <a:close/>
                <a:moveTo>
                  <a:pt x="168692" y="106523"/>
                </a:moveTo>
                <a:lnTo>
                  <a:pt x="168692" y="112460"/>
                </a:lnTo>
                <a:lnTo>
                  <a:pt x="162756" y="112460"/>
                </a:lnTo>
                <a:lnTo>
                  <a:pt x="162756" y="106523"/>
                </a:lnTo>
                <a:close/>
                <a:moveTo>
                  <a:pt x="174939" y="106523"/>
                </a:moveTo>
                <a:lnTo>
                  <a:pt x="174939" y="112460"/>
                </a:lnTo>
                <a:lnTo>
                  <a:pt x="169005" y="112460"/>
                </a:lnTo>
                <a:lnTo>
                  <a:pt x="169005" y="106523"/>
                </a:lnTo>
                <a:close/>
                <a:moveTo>
                  <a:pt x="181186" y="106523"/>
                </a:moveTo>
                <a:lnTo>
                  <a:pt x="181186" y="112460"/>
                </a:lnTo>
                <a:lnTo>
                  <a:pt x="175252" y="112460"/>
                </a:lnTo>
                <a:lnTo>
                  <a:pt x="175252" y="106523"/>
                </a:lnTo>
                <a:close/>
                <a:moveTo>
                  <a:pt x="187435" y="106523"/>
                </a:moveTo>
                <a:lnTo>
                  <a:pt x="187435" y="112460"/>
                </a:lnTo>
                <a:lnTo>
                  <a:pt x="181499" y="112460"/>
                </a:lnTo>
                <a:lnTo>
                  <a:pt x="181499" y="106523"/>
                </a:lnTo>
                <a:close/>
                <a:moveTo>
                  <a:pt x="193684" y="106523"/>
                </a:moveTo>
                <a:lnTo>
                  <a:pt x="193684" y="112460"/>
                </a:lnTo>
                <a:lnTo>
                  <a:pt x="187749" y="112460"/>
                </a:lnTo>
                <a:lnTo>
                  <a:pt x="187749" y="106523"/>
                </a:lnTo>
                <a:close/>
                <a:moveTo>
                  <a:pt x="199931" y="106523"/>
                </a:moveTo>
                <a:lnTo>
                  <a:pt x="199931" y="112460"/>
                </a:lnTo>
                <a:lnTo>
                  <a:pt x="193996" y="112460"/>
                </a:lnTo>
                <a:lnTo>
                  <a:pt x="193996" y="106523"/>
                </a:lnTo>
                <a:close/>
                <a:moveTo>
                  <a:pt x="206180" y="106523"/>
                </a:moveTo>
                <a:lnTo>
                  <a:pt x="206180" y="112460"/>
                </a:lnTo>
                <a:lnTo>
                  <a:pt x="200244" y="112460"/>
                </a:lnTo>
                <a:lnTo>
                  <a:pt x="200244" y="106523"/>
                </a:lnTo>
                <a:close/>
                <a:moveTo>
                  <a:pt x="212427" y="106523"/>
                </a:moveTo>
                <a:lnTo>
                  <a:pt x="212427" y="112460"/>
                </a:lnTo>
                <a:lnTo>
                  <a:pt x="206491" y="112460"/>
                </a:lnTo>
                <a:lnTo>
                  <a:pt x="206491" y="106523"/>
                </a:lnTo>
                <a:close/>
                <a:moveTo>
                  <a:pt x="218674" y="106523"/>
                </a:moveTo>
                <a:lnTo>
                  <a:pt x="218674" y="112460"/>
                </a:lnTo>
                <a:lnTo>
                  <a:pt x="212739" y="112460"/>
                </a:lnTo>
                <a:lnTo>
                  <a:pt x="212739" y="106523"/>
                </a:lnTo>
                <a:close/>
                <a:moveTo>
                  <a:pt x="224921" y="106523"/>
                </a:moveTo>
                <a:lnTo>
                  <a:pt x="224921" y="112460"/>
                </a:lnTo>
                <a:lnTo>
                  <a:pt x="218987" y="112460"/>
                </a:lnTo>
                <a:lnTo>
                  <a:pt x="218987" y="106523"/>
                </a:lnTo>
                <a:close/>
                <a:moveTo>
                  <a:pt x="231170" y="106523"/>
                </a:moveTo>
                <a:lnTo>
                  <a:pt x="231170" y="112460"/>
                </a:lnTo>
                <a:lnTo>
                  <a:pt x="225234" y="112460"/>
                </a:lnTo>
                <a:lnTo>
                  <a:pt x="225234" y="106523"/>
                </a:lnTo>
                <a:close/>
                <a:moveTo>
                  <a:pt x="237417" y="106523"/>
                </a:moveTo>
                <a:lnTo>
                  <a:pt x="237417" y="112460"/>
                </a:lnTo>
                <a:lnTo>
                  <a:pt x="231481" y="112460"/>
                </a:lnTo>
                <a:lnTo>
                  <a:pt x="231481" y="106523"/>
                </a:lnTo>
                <a:close/>
                <a:moveTo>
                  <a:pt x="243664" y="106523"/>
                </a:moveTo>
                <a:lnTo>
                  <a:pt x="243664" y="112460"/>
                </a:lnTo>
                <a:lnTo>
                  <a:pt x="237729" y="112460"/>
                </a:lnTo>
                <a:lnTo>
                  <a:pt x="237729" y="106523"/>
                </a:lnTo>
                <a:close/>
                <a:moveTo>
                  <a:pt x="249911" y="106523"/>
                </a:moveTo>
                <a:lnTo>
                  <a:pt x="249911" y="112460"/>
                </a:lnTo>
                <a:lnTo>
                  <a:pt x="243977" y="112460"/>
                </a:lnTo>
                <a:lnTo>
                  <a:pt x="243977" y="106523"/>
                </a:lnTo>
                <a:close/>
                <a:moveTo>
                  <a:pt x="256161" y="106523"/>
                </a:moveTo>
                <a:lnTo>
                  <a:pt x="256161" y="112460"/>
                </a:lnTo>
                <a:lnTo>
                  <a:pt x="250225" y="112460"/>
                </a:lnTo>
                <a:lnTo>
                  <a:pt x="250225" y="106523"/>
                </a:lnTo>
                <a:close/>
                <a:moveTo>
                  <a:pt x="262409" y="106523"/>
                </a:moveTo>
                <a:lnTo>
                  <a:pt x="262409" y="112460"/>
                </a:lnTo>
                <a:lnTo>
                  <a:pt x="256474" y="112460"/>
                </a:lnTo>
                <a:lnTo>
                  <a:pt x="256474" y="106523"/>
                </a:lnTo>
                <a:close/>
                <a:moveTo>
                  <a:pt x="268656" y="106523"/>
                </a:moveTo>
                <a:lnTo>
                  <a:pt x="268656" y="112460"/>
                </a:lnTo>
                <a:lnTo>
                  <a:pt x="262721" y="112460"/>
                </a:lnTo>
                <a:lnTo>
                  <a:pt x="262721" y="106523"/>
                </a:lnTo>
                <a:close/>
                <a:moveTo>
                  <a:pt x="274904" y="106523"/>
                </a:moveTo>
                <a:lnTo>
                  <a:pt x="274904" y="112460"/>
                </a:lnTo>
                <a:lnTo>
                  <a:pt x="268968" y="112460"/>
                </a:lnTo>
                <a:lnTo>
                  <a:pt x="268968" y="106523"/>
                </a:lnTo>
                <a:close/>
                <a:moveTo>
                  <a:pt x="6251" y="112771"/>
                </a:moveTo>
                <a:lnTo>
                  <a:pt x="6251" y="118707"/>
                </a:lnTo>
                <a:lnTo>
                  <a:pt x="315" y="118707"/>
                </a:lnTo>
                <a:lnTo>
                  <a:pt x="315" y="112771"/>
                </a:lnTo>
                <a:close/>
                <a:moveTo>
                  <a:pt x="12498" y="112771"/>
                </a:moveTo>
                <a:lnTo>
                  <a:pt x="12498" y="118707"/>
                </a:lnTo>
                <a:lnTo>
                  <a:pt x="6562" y="118707"/>
                </a:lnTo>
                <a:lnTo>
                  <a:pt x="6562" y="112771"/>
                </a:lnTo>
                <a:close/>
                <a:moveTo>
                  <a:pt x="18745" y="112771"/>
                </a:moveTo>
                <a:lnTo>
                  <a:pt x="18745" y="118707"/>
                </a:lnTo>
                <a:lnTo>
                  <a:pt x="12810" y="118707"/>
                </a:lnTo>
                <a:lnTo>
                  <a:pt x="12810" y="112771"/>
                </a:lnTo>
                <a:close/>
                <a:moveTo>
                  <a:pt x="24992" y="112771"/>
                </a:moveTo>
                <a:lnTo>
                  <a:pt x="24992" y="118707"/>
                </a:lnTo>
                <a:lnTo>
                  <a:pt x="19058" y="118707"/>
                </a:lnTo>
                <a:lnTo>
                  <a:pt x="19058" y="112771"/>
                </a:lnTo>
                <a:close/>
                <a:moveTo>
                  <a:pt x="31242" y="112771"/>
                </a:moveTo>
                <a:lnTo>
                  <a:pt x="31242" y="118707"/>
                </a:lnTo>
                <a:lnTo>
                  <a:pt x="25305" y="118707"/>
                </a:lnTo>
                <a:lnTo>
                  <a:pt x="25305" y="112771"/>
                </a:lnTo>
                <a:close/>
                <a:moveTo>
                  <a:pt x="37489" y="112771"/>
                </a:moveTo>
                <a:lnTo>
                  <a:pt x="37489" y="118707"/>
                </a:lnTo>
                <a:lnTo>
                  <a:pt x="31553" y="118707"/>
                </a:lnTo>
                <a:lnTo>
                  <a:pt x="31553" y="112771"/>
                </a:lnTo>
                <a:close/>
                <a:moveTo>
                  <a:pt x="43737" y="112771"/>
                </a:moveTo>
                <a:lnTo>
                  <a:pt x="43737" y="118707"/>
                </a:lnTo>
                <a:lnTo>
                  <a:pt x="37802" y="118707"/>
                </a:lnTo>
                <a:lnTo>
                  <a:pt x="37802" y="112771"/>
                </a:lnTo>
                <a:close/>
                <a:moveTo>
                  <a:pt x="49985" y="112771"/>
                </a:moveTo>
                <a:lnTo>
                  <a:pt x="49985" y="118707"/>
                </a:lnTo>
                <a:lnTo>
                  <a:pt x="44049" y="118707"/>
                </a:lnTo>
                <a:lnTo>
                  <a:pt x="44049" y="112771"/>
                </a:lnTo>
                <a:close/>
                <a:moveTo>
                  <a:pt x="56232" y="112771"/>
                </a:moveTo>
                <a:lnTo>
                  <a:pt x="56232" y="118707"/>
                </a:lnTo>
                <a:lnTo>
                  <a:pt x="50296" y="118707"/>
                </a:lnTo>
                <a:lnTo>
                  <a:pt x="50296" y="112771"/>
                </a:lnTo>
                <a:close/>
                <a:moveTo>
                  <a:pt x="62480" y="112771"/>
                </a:moveTo>
                <a:lnTo>
                  <a:pt x="62480" y="118707"/>
                </a:lnTo>
                <a:lnTo>
                  <a:pt x="56545" y="118707"/>
                </a:lnTo>
                <a:lnTo>
                  <a:pt x="56545" y="112771"/>
                </a:lnTo>
                <a:close/>
                <a:moveTo>
                  <a:pt x="68727" y="112771"/>
                </a:moveTo>
                <a:lnTo>
                  <a:pt x="68727" y="118707"/>
                </a:lnTo>
                <a:lnTo>
                  <a:pt x="62792" y="118707"/>
                </a:lnTo>
                <a:lnTo>
                  <a:pt x="62792" y="112771"/>
                </a:lnTo>
                <a:close/>
                <a:moveTo>
                  <a:pt x="74975" y="112771"/>
                </a:moveTo>
                <a:lnTo>
                  <a:pt x="74975" y="118707"/>
                </a:lnTo>
                <a:lnTo>
                  <a:pt x="69039" y="118707"/>
                </a:lnTo>
                <a:lnTo>
                  <a:pt x="69039" y="112771"/>
                </a:lnTo>
                <a:close/>
                <a:moveTo>
                  <a:pt x="81223" y="112771"/>
                </a:moveTo>
                <a:lnTo>
                  <a:pt x="81223" y="118707"/>
                </a:lnTo>
                <a:lnTo>
                  <a:pt x="75286" y="118707"/>
                </a:lnTo>
                <a:lnTo>
                  <a:pt x="75286" y="112771"/>
                </a:lnTo>
                <a:close/>
                <a:moveTo>
                  <a:pt x="87470" y="112771"/>
                </a:moveTo>
                <a:lnTo>
                  <a:pt x="87470" y="118707"/>
                </a:lnTo>
                <a:lnTo>
                  <a:pt x="81535" y="118707"/>
                </a:lnTo>
                <a:lnTo>
                  <a:pt x="81535" y="112771"/>
                </a:lnTo>
                <a:close/>
                <a:moveTo>
                  <a:pt x="93718" y="112771"/>
                </a:moveTo>
                <a:lnTo>
                  <a:pt x="93718" y="118707"/>
                </a:lnTo>
                <a:lnTo>
                  <a:pt x="87784" y="118707"/>
                </a:lnTo>
                <a:lnTo>
                  <a:pt x="87784" y="112771"/>
                </a:lnTo>
                <a:close/>
                <a:moveTo>
                  <a:pt x="99967" y="112771"/>
                </a:moveTo>
                <a:lnTo>
                  <a:pt x="99967" y="118707"/>
                </a:lnTo>
                <a:lnTo>
                  <a:pt x="94031" y="118707"/>
                </a:lnTo>
                <a:lnTo>
                  <a:pt x="94031" y="112771"/>
                </a:lnTo>
                <a:close/>
                <a:moveTo>
                  <a:pt x="106214" y="112771"/>
                </a:moveTo>
                <a:lnTo>
                  <a:pt x="106214" y="118707"/>
                </a:lnTo>
                <a:lnTo>
                  <a:pt x="100278" y="118707"/>
                </a:lnTo>
                <a:lnTo>
                  <a:pt x="100278" y="112771"/>
                </a:lnTo>
                <a:close/>
                <a:moveTo>
                  <a:pt x="112461" y="112771"/>
                </a:moveTo>
                <a:lnTo>
                  <a:pt x="112461" y="118707"/>
                </a:lnTo>
                <a:lnTo>
                  <a:pt x="106527" y="118707"/>
                </a:lnTo>
                <a:lnTo>
                  <a:pt x="106527" y="112771"/>
                </a:lnTo>
                <a:close/>
                <a:moveTo>
                  <a:pt x="118710" y="112771"/>
                </a:moveTo>
                <a:lnTo>
                  <a:pt x="118710" y="118707"/>
                </a:lnTo>
                <a:lnTo>
                  <a:pt x="112774" y="118707"/>
                </a:lnTo>
                <a:lnTo>
                  <a:pt x="112774" y="112771"/>
                </a:lnTo>
                <a:close/>
                <a:moveTo>
                  <a:pt x="124957" y="112771"/>
                </a:moveTo>
                <a:lnTo>
                  <a:pt x="124957" y="118707"/>
                </a:lnTo>
                <a:lnTo>
                  <a:pt x="119021" y="118707"/>
                </a:lnTo>
                <a:lnTo>
                  <a:pt x="119021" y="112771"/>
                </a:lnTo>
                <a:close/>
                <a:moveTo>
                  <a:pt x="131204" y="112771"/>
                </a:moveTo>
                <a:lnTo>
                  <a:pt x="131204" y="118707"/>
                </a:lnTo>
                <a:lnTo>
                  <a:pt x="125270" y="118707"/>
                </a:lnTo>
                <a:lnTo>
                  <a:pt x="125270" y="112771"/>
                </a:lnTo>
                <a:close/>
                <a:moveTo>
                  <a:pt x="137451" y="112771"/>
                </a:moveTo>
                <a:lnTo>
                  <a:pt x="137451" y="118707"/>
                </a:lnTo>
                <a:lnTo>
                  <a:pt x="131517" y="118707"/>
                </a:lnTo>
                <a:lnTo>
                  <a:pt x="131517" y="112771"/>
                </a:lnTo>
                <a:close/>
                <a:moveTo>
                  <a:pt x="143702" y="112771"/>
                </a:moveTo>
                <a:lnTo>
                  <a:pt x="143702" y="118707"/>
                </a:lnTo>
                <a:lnTo>
                  <a:pt x="137766" y="118707"/>
                </a:lnTo>
                <a:lnTo>
                  <a:pt x="137766" y="112771"/>
                </a:lnTo>
                <a:close/>
                <a:moveTo>
                  <a:pt x="149949" y="112771"/>
                </a:moveTo>
                <a:lnTo>
                  <a:pt x="149949" y="118707"/>
                </a:lnTo>
                <a:lnTo>
                  <a:pt x="144015" y="118707"/>
                </a:lnTo>
                <a:lnTo>
                  <a:pt x="144015" y="112771"/>
                </a:lnTo>
                <a:close/>
                <a:moveTo>
                  <a:pt x="156196" y="112771"/>
                </a:moveTo>
                <a:lnTo>
                  <a:pt x="156196" y="118707"/>
                </a:lnTo>
                <a:lnTo>
                  <a:pt x="150262" y="118707"/>
                </a:lnTo>
                <a:lnTo>
                  <a:pt x="150262" y="112771"/>
                </a:lnTo>
                <a:close/>
                <a:moveTo>
                  <a:pt x="162445" y="112771"/>
                </a:moveTo>
                <a:lnTo>
                  <a:pt x="162445" y="118707"/>
                </a:lnTo>
                <a:lnTo>
                  <a:pt x="156509" y="118707"/>
                </a:lnTo>
                <a:lnTo>
                  <a:pt x="156509" y="112771"/>
                </a:lnTo>
                <a:close/>
                <a:moveTo>
                  <a:pt x="168692" y="112771"/>
                </a:moveTo>
                <a:lnTo>
                  <a:pt x="168692" y="118707"/>
                </a:lnTo>
                <a:lnTo>
                  <a:pt x="162756" y="118707"/>
                </a:lnTo>
                <a:lnTo>
                  <a:pt x="162756" y="112771"/>
                </a:lnTo>
                <a:close/>
                <a:moveTo>
                  <a:pt x="174939" y="112771"/>
                </a:moveTo>
                <a:lnTo>
                  <a:pt x="174939" y="118707"/>
                </a:lnTo>
                <a:lnTo>
                  <a:pt x="169005" y="118707"/>
                </a:lnTo>
                <a:lnTo>
                  <a:pt x="169005" y="112771"/>
                </a:lnTo>
                <a:close/>
                <a:moveTo>
                  <a:pt x="181186" y="112771"/>
                </a:moveTo>
                <a:lnTo>
                  <a:pt x="181186" y="118707"/>
                </a:lnTo>
                <a:lnTo>
                  <a:pt x="175252" y="118707"/>
                </a:lnTo>
                <a:lnTo>
                  <a:pt x="175252" y="112771"/>
                </a:lnTo>
                <a:close/>
                <a:moveTo>
                  <a:pt x="187435" y="112771"/>
                </a:moveTo>
                <a:lnTo>
                  <a:pt x="187435" y="118707"/>
                </a:lnTo>
                <a:lnTo>
                  <a:pt x="181499" y="118707"/>
                </a:lnTo>
                <a:lnTo>
                  <a:pt x="181499" y="112771"/>
                </a:lnTo>
                <a:close/>
                <a:moveTo>
                  <a:pt x="193684" y="112771"/>
                </a:moveTo>
                <a:lnTo>
                  <a:pt x="193684" y="118707"/>
                </a:lnTo>
                <a:lnTo>
                  <a:pt x="187749" y="118707"/>
                </a:lnTo>
                <a:lnTo>
                  <a:pt x="187749" y="112771"/>
                </a:lnTo>
                <a:close/>
                <a:moveTo>
                  <a:pt x="199931" y="112771"/>
                </a:moveTo>
                <a:lnTo>
                  <a:pt x="199931" y="118707"/>
                </a:lnTo>
                <a:lnTo>
                  <a:pt x="193996" y="118707"/>
                </a:lnTo>
                <a:lnTo>
                  <a:pt x="193996" y="112771"/>
                </a:lnTo>
                <a:close/>
                <a:moveTo>
                  <a:pt x="206180" y="112771"/>
                </a:moveTo>
                <a:lnTo>
                  <a:pt x="206180" y="118707"/>
                </a:lnTo>
                <a:lnTo>
                  <a:pt x="200244" y="118707"/>
                </a:lnTo>
                <a:lnTo>
                  <a:pt x="200244" y="112771"/>
                </a:lnTo>
                <a:close/>
                <a:moveTo>
                  <a:pt x="212427" y="112771"/>
                </a:moveTo>
                <a:lnTo>
                  <a:pt x="212427" y="118707"/>
                </a:lnTo>
                <a:lnTo>
                  <a:pt x="206491" y="118707"/>
                </a:lnTo>
                <a:lnTo>
                  <a:pt x="206491" y="112771"/>
                </a:lnTo>
                <a:close/>
                <a:moveTo>
                  <a:pt x="218674" y="112771"/>
                </a:moveTo>
                <a:lnTo>
                  <a:pt x="218674" y="118707"/>
                </a:lnTo>
                <a:lnTo>
                  <a:pt x="212739" y="118707"/>
                </a:lnTo>
                <a:lnTo>
                  <a:pt x="212739" y="112771"/>
                </a:lnTo>
                <a:close/>
                <a:moveTo>
                  <a:pt x="224921" y="112771"/>
                </a:moveTo>
                <a:lnTo>
                  <a:pt x="224921" y="118707"/>
                </a:lnTo>
                <a:lnTo>
                  <a:pt x="218987" y="118707"/>
                </a:lnTo>
                <a:lnTo>
                  <a:pt x="218987" y="112771"/>
                </a:lnTo>
                <a:close/>
                <a:moveTo>
                  <a:pt x="231170" y="112771"/>
                </a:moveTo>
                <a:lnTo>
                  <a:pt x="231170" y="118707"/>
                </a:lnTo>
                <a:lnTo>
                  <a:pt x="225234" y="118707"/>
                </a:lnTo>
                <a:lnTo>
                  <a:pt x="225234" y="112771"/>
                </a:lnTo>
                <a:close/>
                <a:moveTo>
                  <a:pt x="237417" y="112771"/>
                </a:moveTo>
                <a:lnTo>
                  <a:pt x="237417" y="118707"/>
                </a:lnTo>
                <a:lnTo>
                  <a:pt x="231481" y="118707"/>
                </a:lnTo>
                <a:lnTo>
                  <a:pt x="231481" y="112771"/>
                </a:lnTo>
                <a:close/>
                <a:moveTo>
                  <a:pt x="243664" y="112771"/>
                </a:moveTo>
                <a:lnTo>
                  <a:pt x="243664" y="118707"/>
                </a:lnTo>
                <a:lnTo>
                  <a:pt x="237729" y="118707"/>
                </a:lnTo>
                <a:lnTo>
                  <a:pt x="237729" y="112771"/>
                </a:lnTo>
                <a:close/>
                <a:moveTo>
                  <a:pt x="249911" y="112771"/>
                </a:moveTo>
                <a:lnTo>
                  <a:pt x="249911" y="118707"/>
                </a:lnTo>
                <a:lnTo>
                  <a:pt x="243977" y="118707"/>
                </a:lnTo>
                <a:lnTo>
                  <a:pt x="243977" y="112771"/>
                </a:lnTo>
                <a:close/>
                <a:moveTo>
                  <a:pt x="256161" y="112771"/>
                </a:moveTo>
                <a:lnTo>
                  <a:pt x="256161" y="118707"/>
                </a:lnTo>
                <a:lnTo>
                  <a:pt x="250225" y="118707"/>
                </a:lnTo>
                <a:lnTo>
                  <a:pt x="250225" y="112771"/>
                </a:lnTo>
                <a:close/>
                <a:moveTo>
                  <a:pt x="262409" y="112771"/>
                </a:moveTo>
                <a:lnTo>
                  <a:pt x="262409" y="118707"/>
                </a:lnTo>
                <a:lnTo>
                  <a:pt x="256474" y="118707"/>
                </a:lnTo>
                <a:lnTo>
                  <a:pt x="256474" y="112771"/>
                </a:lnTo>
                <a:close/>
                <a:moveTo>
                  <a:pt x="268656" y="112771"/>
                </a:moveTo>
                <a:lnTo>
                  <a:pt x="268656" y="118707"/>
                </a:lnTo>
                <a:lnTo>
                  <a:pt x="262721" y="118707"/>
                </a:lnTo>
                <a:lnTo>
                  <a:pt x="262721" y="112771"/>
                </a:lnTo>
                <a:close/>
                <a:moveTo>
                  <a:pt x="274904" y="112771"/>
                </a:moveTo>
                <a:lnTo>
                  <a:pt x="274904" y="118707"/>
                </a:lnTo>
                <a:lnTo>
                  <a:pt x="268968" y="118707"/>
                </a:lnTo>
                <a:lnTo>
                  <a:pt x="268968" y="112771"/>
                </a:lnTo>
                <a:close/>
                <a:moveTo>
                  <a:pt x="6251" y="119019"/>
                </a:moveTo>
                <a:lnTo>
                  <a:pt x="6251" y="124954"/>
                </a:lnTo>
                <a:lnTo>
                  <a:pt x="315" y="124954"/>
                </a:lnTo>
                <a:lnTo>
                  <a:pt x="315" y="119019"/>
                </a:lnTo>
                <a:close/>
                <a:moveTo>
                  <a:pt x="12498" y="119019"/>
                </a:moveTo>
                <a:lnTo>
                  <a:pt x="12498" y="124954"/>
                </a:lnTo>
                <a:lnTo>
                  <a:pt x="6562" y="124954"/>
                </a:lnTo>
                <a:lnTo>
                  <a:pt x="6562" y="119019"/>
                </a:lnTo>
                <a:close/>
                <a:moveTo>
                  <a:pt x="18745" y="119019"/>
                </a:moveTo>
                <a:lnTo>
                  <a:pt x="18745" y="124954"/>
                </a:lnTo>
                <a:lnTo>
                  <a:pt x="12810" y="124954"/>
                </a:lnTo>
                <a:lnTo>
                  <a:pt x="12810" y="119019"/>
                </a:lnTo>
                <a:close/>
                <a:moveTo>
                  <a:pt x="24992" y="119019"/>
                </a:moveTo>
                <a:lnTo>
                  <a:pt x="24992" y="124954"/>
                </a:lnTo>
                <a:lnTo>
                  <a:pt x="19058" y="124954"/>
                </a:lnTo>
                <a:lnTo>
                  <a:pt x="19058" y="119019"/>
                </a:lnTo>
                <a:close/>
                <a:moveTo>
                  <a:pt x="31242" y="119019"/>
                </a:moveTo>
                <a:lnTo>
                  <a:pt x="31242" y="124954"/>
                </a:lnTo>
                <a:lnTo>
                  <a:pt x="25305" y="124954"/>
                </a:lnTo>
                <a:lnTo>
                  <a:pt x="25305" y="119019"/>
                </a:lnTo>
                <a:close/>
                <a:moveTo>
                  <a:pt x="37489" y="119019"/>
                </a:moveTo>
                <a:lnTo>
                  <a:pt x="37489" y="124954"/>
                </a:lnTo>
                <a:lnTo>
                  <a:pt x="31553" y="124954"/>
                </a:lnTo>
                <a:lnTo>
                  <a:pt x="31553" y="119019"/>
                </a:lnTo>
                <a:close/>
                <a:moveTo>
                  <a:pt x="43737" y="119019"/>
                </a:moveTo>
                <a:lnTo>
                  <a:pt x="43737" y="124954"/>
                </a:lnTo>
                <a:lnTo>
                  <a:pt x="37802" y="124954"/>
                </a:lnTo>
                <a:lnTo>
                  <a:pt x="37802" y="119019"/>
                </a:lnTo>
                <a:close/>
                <a:moveTo>
                  <a:pt x="49985" y="119019"/>
                </a:moveTo>
                <a:lnTo>
                  <a:pt x="49985" y="124954"/>
                </a:lnTo>
                <a:lnTo>
                  <a:pt x="44049" y="124954"/>
                </a:lnTo>
                <a:lnTo>
                  <a:pt x="44049" y="119019"/>
                </a:lnTo>
                <a:close/>
                <a:moveTo>
                  <a:pt x="56232" y="119019"/>
                </a:moveTo>
                <a:lnTo>
                  <a:pt x="56232" y="124954"/>
                </a:lnTo>
                <a:lnTo>
                  <a:pt x="50296" y="124954"/>
                </a:lnTo>
                <a:lnTo>
                  <a:pt x="50296" y="119019"/>
                </a:lnTo>
                <a:close/>
                <a:moveTo>
                  <a:pt x="62480" y="119019"/>
                </a:moveTo>
                <a:lnTo>
                  <a:pt x="62480" y="124954"/>
                </a:lnTo>
                <a:lnTo>
                  <a:pt x="56545" y="124954"/>
                </a:lnTo>
                <a:lnTo>
                  <a:pt x="56545" y="119019"/>
                </a:lnTo>
                <a:close/>
                <a:moveTo>
                  <a:pt x="68727" y="119019"/>
                </a:moveTo>
                <a:lnTo>
                  <a:pt x="68727" y="124954"/>
                </a:lnTo>
                <a:lnTo>
                  <a:pt x="62792" y="124954"/>
                </a:lnTo>
                <a:lnTo>
                  <a:pt x="62792" y="119019"/>
                </a:lnTo>
                <a:close/>
                <a:moveTo>
                  <a:pt x="74975" y="119019"/>
                </a:moveTo>
                <a:lnTo>
                  <a:pt x="74975" y="124954"/>
                </a:lnTo>
                <a:lnTo>
                  <a:pt x="69039" y="124954"/>
                </a:lnTo>
                <a:lnTo>
                  <a:pt x="69039" y="119019"/>
                </a:lnTo>
                <a:close/>
                <a:moveTo>
                  <a:pt x="81223" y="119019"/>
                </a:moveTo>
                <a:lnTo>
                  <a:pt x="81223" y="124954"/>
                </a:lnTo>
                <a:lnTo>
                  <a:pt x="75286" y="124954"/>
                </a:lnTo>
                <a:lnTo>
                  <a:pt x="75286" y="119019"/>
                </a:lnTo>
                <a:close/>
                <a:moveTo>
                  <a:pt x="87470" y="119019"/>
                </a:moveTo>
                <a:lnTo>
                  <a:pt x="87470" y="124954"/>
                </a:lnTo>
                <a:lnTo>
                  <a:pt x="81535" y="124954"/>
                </a:lnTo>
                <a:lnTo>
                  <a:pt x="81535" y="119019"/>
                </a:lnTo>
                <a:close/>
                <a:moveTo>
                  <a:pt x="93718" y="119019"/>
                </a:moveTo>
                <a:lnTo>
                  <a:pt x="93718" y="124954"/>
                </a:lnTo>
                <a:lnTo>
                  <a:pt x="87784" y="124954"/>
                </a:lnTo>
                <a:lnTo>
                  <a:pt x="87784" y="119019"/>
                </a:lnTo>
                <a:close/>
                <a:moveTo>
                  <a:pt x="99967" y="119019"/>
                </a:moveTo>
                <a:lnTo>
                  <a:pt x="99967" y="124954"/>
                </a:lnTo>
                <a:lnTo>
                  <a:pt x="94031" y="124954"/>
                </a:lnTo>
                <a:lnTo>
                  <a:pt x="94031" y="119019"/>
                </a:lnTo>
                <a:close/>
                <a:moveTo>
                  <a:pt x="106214" y="119019"/>
                </a:moveTo>
                <a:lnTo>
                  <a:pt x="106214" y="124954"/>
                </a:lnTo>
                <a:lnTo>
                  <a:pt x="100278" y="124954"/>
                </a:lnTo>
                <a:lnTo>
                  <a:pt x="100278" y="119019"/>
                </a:lnTo>
                <a:close/>
                <a:moveTo>
                  <a:pt x="112461" y="119019"/>
                </a:moveTo>
                <a:lnTo>
                  <a:pt x="112461" y="124954"/>
                </a:lnTo>
                <a:lnTo>
                  <a:pt x="106527" y="124954"/>
                </a:lnTo>
                <a:lnTo>
                  <a:pt x="106527" y="119019"/>
                </a:lnTo>
                <a:close/>
                <a:moveTo>
                  <a:pt x="118710" y="119019"/>
                </a:moveTo>
                <a:lnTo>
                  <a:pt x="118710" y="124954"/>
                </a:lnTo>
                <a:lnTo>
                  <a:pt x="112774" y="124954"/>
                </a:lnTo>
                <a:lnTo>
                  <a:pt x="112774" y="119019"/>
                </a:lnTo>
                <a:close/>
                <a:moveTo>
                  <a:pt x="124957" y="119019"/>
                </a:moveTo>
                <a:lnTo>
                  <a:pt x="124957" y="124954"/>
                </a:lnTo>
                <a:lnTo>
                  <a:pt x="119021" y="124954"/>
                </a:lnTo>
                <a:lnTo>
                  <a:pt x="119021" y="119019"/>
                </a:lnTo>
                <a:close/>
                <a:moveTo>
                  <a:pt x="131204" y="119019"/>
                </a:moveTo>
                <a:lnTo>
                  <a:pt x="131204" y="124954"/>
                </a:lnTo>
                <a:lnTo>
                  <a:pt x="125270" y="124954"/>
                </a:lnTo>
                <a:lnTo>
                  <a:pt x="125270" y="119019"/>
                </a:lnTo>
                <a:close/>
                <a:moveTo>
                  <a:pt x="137451" y="119019"/>
                </a:moveTo>
                <a:lnTo>
                  <a:pt x="137451" y="124954"/>
                </a:lnTo>
                <a:lnTo>
                  <a:pt x="131517" y="124954"/>
                </a:lnTo>
                <a:lnTo>
                  <a:pt x="131517" y="119019"/>
                </a:lnTo>
                <a:close/>
                <a:moveTo>
                  <a:pt x="143702" y="119019"/>
                </a:moveTo>
                <a:lnTo>
                  <a:pt x="143702" y="124954"/>
                </a:lnTo>
                <a:lnTo>
                  <a:pt x="137766" y="124954"/>
                </a:lnTo>
                <a:lnTo>
                  <a:pt x="137766" y="119019"/>
                </a:lnTo>
                <a:close/>
                <a:moveTo>
                  <a:pt x="149949" y="119019"/>
                </a:moveTo>
                <a:lnTo>
                  <a:pt x="149949" y="124954"/>
                </a:lnTo>
                <a:lnTo>
                  <a:pt x="144015" y="124954"/>
                </a:lnTo>
                <a:lnTo>
                  <a:pt x="144015" y="119019"/>
                </a:lnTo>
                <a:close/>
                <a:moveTo>
                  <a:pt x="156196" y="119019"/>
                </a:moveTo>
                <a:lnTo>
                  <a:pt x="156196" y="124954"/>
                </a:lnTo>
                <a:lnTo>
                  <a:pt x="150262" y="124954"/>
                </a:lnTo>
                <a:lnTo>
                  <a:pt x="150262" y="119019"/>
                </a:lnTo>
                <a:close/>
                <a:moveTo>
                  <a:pt x="162445" y="119019"/>
                </a:moveTo>
                <a:lnTo>
                  <a:pt x="162445" y="124954"/>
                </a:lnTo>
                <a:lnTo>
                  <a:pt x="156509" y="124954"/>
                </a:lnTo>
                <a:lnTo>
                  <a:pt x="156509" y="119019"/>
                </a:lnTo>
                <a:close/>
                <a:moveTo>
                  <a:pt x="168692" y="119019"/>
                </a:moveTo>
                <a:lnTo>
                  <a:pt x="168692" y="124954"/>
                </a:lnTo>
                <a:lnTo>
                  <a:pt x="162756" y="124954"/>
                </a:lnTo>
                <a:lnTo>
                  <a:pt x="162756" y="119019"/>
                </a:lnTo>
                <a:close/>
                <a:moveTo>
                  <a:pt x="174939" y="119019"/>
                </a:moveTo>
                <a:lnTo>
                  <a:pt x="174939" y="124954"/>
                </a:lnTo>
                <a:lnTo>
                  <a:pt x="169005" y="124954"/>
                </a:lnTo>
                <a:lnTo>
                  <a:pt x="169005" y="119019"/>
                </a:lnTo>
                <a:close/>
                <a:moveTo>
                  <a:pt x="181186" y="119019"/>
                </a:moveTo>
                <a:lnTo>
                  <a:pt x="181186" y="124954"/>
                </a:lnTo>
                <a:lnTo>
                  <a:pt x="175252" y="124954"/>
                </a:lnTo>
                <a:lnTo>
                  <a:pt x="175252" y="119019"/>
                </a:lnTo>
                <a:close/>
                <a:moveTo>
                  <a:pt x="187435" y="119019"/>
                </a:moveTo>
                <a:lnTo>
                  <a:pt x="187435" y="124954"/>
                </a:lnTo>
                <a:lnTo>
                  <a:pt x="181499" y="124954"/>
                </a:lnTo>
                <a:lnTo>
                  <a:pt x="181499" y="119019"/>
                </a:lnTo>
                <a:close/>
                <a:moveTo>
                  <a:pt x="193684" y="119019"/>
                </a:moveTo>
                <a:lnTo>
                  <a:pt x="193684" y="124954"/>
                </a:lnTo>
                <a:lnTo>
                  <a:pt x="187749" y="124954"/>
                </a:lnTo>
                <a:lnTo>
                  <a:pt x="187749" y="119019"/>
                </a:lnTo>
                <a:close/>
                <a:moveTo>
                  <a:pt x="199931" y="119019"/>
                </a:moveTo>
                <a:lnTo>
                  <a:pt x="199931" y="124954"/>
                </a:lnTo>
                <a:lnTo>
                  <a:pt x="193996" y="124954"/>
                </a:lnTo>
                <a:lnTo>
                  <a:pt x="193996" y="119019"/>
                </a:lnTo>
                <a:close/>
                <a:moveTo>
                  <a:pt x="206180" y="119019"/>
                </a:moveTo>
                <a:lnTo>
                  <a:pt x="206180" y="124954"/>
                </a:lnTo>
                <a:lnTo>
                  <a:pt x="200244" y="124954"/>
                </a:lnTo>
                <a:lnTo>
                  <a:pt x="200244" y="119019"/>
                </a:lnTo>
                <a:close/>
                <a:moveTo>
                  <a:pt x="212427" y="119019"/>
                </a:moveTo>
                <a:lnTo>
                  <a:pt x="212427" y="124954"/>
                </a:lnTo>
                <a:lnTo>
                  <a:pt x="206491" y="124954"/>
                </a:lnTo>
                <a:lnTo>
                  <a:pt x="206491" y="119019"/>
                </a:lnTo>
                <a:close/>
                <a:moveTo>
                  <a:pt x="218674" y="119019"/>
                </a:moveTo>
                <a:lnTo>
                  <a:pt x="218674" y="124954"/>
                </a:lnTo>
                <a:lnTo>
                  <a:pt x="212739" y="124954"/>
                </a:lnTo>
                <a:lnTo>
                  <a:pt x="212739" y="119019"/>
                </a:lnTo>
                <a:close/>
                <a:moveTo>
                  <a:pt x="224921" y="119019"/>
                </a:moveTo>
                <a:lnTo>
                  <a:pt x="224921" y="124954"/>
                </a:lnTo>
                <a:lnTo>
                  <a:pt x="218987" y="124954"/>
                </a:lnTo>
                <a:lnTo>
                  <a:pt x="218987" y="119019"/>
                </a:lnTo>
                <a:close/>
                <a:moveTo>
                  <a:pt x="231170" y="119019"/>
                </a:moveTo>
                <a:lnTo>
                  <a:pt x="231170" y="124954"/>
                </a:lnTo>
                <a:lnTo>
                  <a:pt x="225234" y="124954"/>
                </a:lnTo>
                <a:lnTo>
                  <a:pt x="225234" y="119019"/>
                </a:lnTo>
                <a:close/>
                <a:moveTo>
                  <a:pt x="237417" y="119019"/>
                </a:moveTo>
                <a:lnTo>
                  <a:pt x="237417" y="124954"/>
                </a:lnTo>
                <a:lnTo>
                  <a:pt x="231481" y="124954"/>
                </a:lnTo>
                <a:lnTo>
                  <a:pt x="231481" y="119019"/>
                </a:lnTo>
                <a:close/>
                <a:moveTo>
                  <a:pt x="243664" y="119019"/>
                </a:moveTo>
                <a:lnTo>
                  <a:pt x="243664" y="124954"/>
                </a:lnTo>
                <a:lnTo>
                  <a:pt x="237729" y="124954"/>
                </a:lnTo>
                <a:lnTo>
                  <a:pt x="237729" y="119019"/>
                </a:lnTo>
                <a:close/>
                <a:moveTo>
                  <a:pt x="249911" y="119019"/>
                </a:moveTo>
                <a:lnTo>
                  <a:pt x="249911" y="124954"/>
                </a:lnTo>
                <a:lnTo>
                  <a:pt x="243977" y="124954"/>
                </a:lnTo>
                <a:lnTo>
                  <a:pt x="243977" y="119019"/>
                </a:lnTo>
                <a:close/>
                <a:moveTo>
                  <a:pt x="256161" y="119019"/>
                </a:moveTo>
                <a:lnTo>
                  <a:pt x="256161" y="124954"/>
                </a:lnTo>
                <a:lnTo>
                  <a:pt x="250225" y="124954"/>
                </a:lnTo>
                <a:lnTo>
                  <a:pt x="250225" y="119019"/>
                </a:lnTo>
                <a:close/>
                <a:moveTo>
                  <a:pt x="262409" y="119019"/>
                </a:moveTo>
                <a:lnTo>
                  <a:pt x="262409" y="124954"/>
                </a:lnTo>
                <a:lnTo>
                  <a:pt x="256474" y="124954"/>
                </a:lnTo>
                <a:lnTo>
                  <a:pt x="256474" y="119019"/>
                </a:lnTo>
                <a:close/>
                <a:moveTo>
                  <a:pt x="268656" y="119019"/>
                </a:moveTo>
                <a:lnTo>
                  <a:pt x="268656" y="124954"/>
                </a:lnTo>
                <a:lnTo>
                  <a:pt x="262721" y="124954"/>
                </a:lnTo>
                <a:lnTo>
                  <a:pt x="262721" y="119019"/>
                </a:lnTo>
                <a:close/>
                <a:moveTo>
                  <a:pt x="274904" y="119019"/>
                </a:moveTo>
                <a:lnTo>
                  <a:pt x="274904" y="124954"/>
                </a:lnTo>
                <a:lnTo>
                  <a:pt x="268968" y="124954"/>
                </a:lnTo>
                <a:lnTo>
                  <a:pt x="268968" y="119019"/>
                </a:lnTo>
                <a:close/>
                <a:moveTo>
                  <a:pt x="6251" y="125266"/>
                </a:moveTo>
                <a:lnTo>
                  <a:pt x="6251" y="131201"/>
                </a:lnTo>
                <a:lnTo>
                  <a:pt x="315" y="131201"/>
                </a:lnTo>
                <a:lnTo>
                  <a:pt x="315" y="125266"/>
                </a:lnTo>
                <a:close/>
                <a:moveTo>
                  <a:pt x="12498" y="125266"/>
                </a:moveTo>
                <a:lnTo>
                  <a:pt x="12498" y="131201"/>
                </a:lnTo>
                <a:lnTo>
                  <a:pt x="6562" y="131201"/>
                </a:lnTo>
                <a:lnTo>
                  <a:pt x="6562" y="125266"/>
                </a:lnTo>
                <a:close/>
                <a:moveTo>
                  <a:pt x="18745" y="125266"/>
                </a:moveTo>
                <a:lnTo>
                  <a:pt x="18745" y="131201"/>
                </a:lnTo>
                <a:lnTo>
                  <a:pt x="12810" y="131201"/>
                </a:lnTo>
                <a:lnTo>
                  <a:pt x="12810" y="125266"/>
                </a:lnTo>
                <a:close/>
                <a:moveTo>
                  <a:pt x="24992" y="125266"/>
                </a:moveTo>
                <a:lnTo>
                  <a:pt x="24992" y="131201"/>
                </a:lnTo>
                <a:lnTo>
                  <a:pt x="19058" y="131201"/>
                </a:lnTo>
                <a:lnTo>
                  <a:pt x="19058" y="125266"/>
                </a:lnTo>
                <a:close/>
                <a:moveTo>
                  <a:pt x="31242" y="125266"/>
                </a:moveTo>
                <a:lnTo>
                  <a:pt x="31242" y="131201"/>
                </a:lnTo>
                <a:lnTo>
                  <a:pt x="25305" y="131201"/>
                </a:lnTo>
                <a:lnTo>
                  <a:pt x="25305" y="125266"/>
                </a:lnTo>
                <a:close/>
                <a:moveTo>
                  <a:pt x="37489" y="125266"/>
                </a:moveTo>
                <a:lnTo>
                  <a:pt x="37489" y="131201"/>
                </a:lnTo>
                <a:lnTo>
                  <a:pt x="31553" y="131201"/>
                </a:lnTo>
                <a:lnTo>
                  <a:pt x="31553" y="125266"/>
                </a:lnTo>
                <a:close/>
                <a:moveTo>
                  <a:pt x="43737" y="125266"/>
                </a:moveTo>
                <a:lnTo>
                  <a:pt x="43737" y="131201"/>
                </a:lnTo>
                <a:lnTo>
                  <a:pt x="37802" y="131201"/>
                </a:lnTo>
                <a:lnTo>
                  <a:pt x="37802" y="125266"/>
                </a:lnTo>
                <a:close/>
                <a:moveTo>
                  <a:pt x="49985" y="125266"/>
                </a:moveTo>
                <a:lnTo>
                  <a:pt x="49985" y="131201"/>
                </a:lnTo>
                <a:lnTo>
                  <a:pt x="44049" y="131201"/>
                </a:lnTo>
                <a:lnTo>
                  <a:pt x="44049" y="125266"/>
                </a:lnTo>
                <a:close/>
                <a:moveTo>
                  <a:pt x="56232" y="125266"/>
                </a:moveTo>
                <a:lnTo>
                  <a:pt x="56232" y="131201"/>
                </a:lnTo>
                <a:lnTo>
                  <a:pt x="50296" y="131201"/>
                </a:lnTo>
                <a:lnTo>
                  <a:pt x="50296" y="125266"/>
                </a:lnTo>
                <a:close/>
                <a:moveTo>
                  <a:pt x="62480" y="125266"/>
                </a:moveTo>
                <a:lnTo>
                  <a:pt x="62480" y="131201"/>
                </a:lnTo>
                <a:lnTo>
                  <a:pt x="56545" y="131201"/>
                </a:lnTo>
                <a:lnTo>
                  <a:pt x="56545" y="125266"/>
                </a:lnTo>
                <a:close/>
                <a:moveTo>
                  <a:pt x="68727" y="125266"/>
                </a:moveTo>
                <a:lnTo>
                  <a:pt x="68727" y="131201"/>
                </a:lnTo>
                <a:lnTo>
                  <a:pt x="62792" y="131201"/>
                </a:lnTo>
                <a:lnTo>
                  <a:pt x="62792" y="125266"/>
                </a:lnTo>
                <a:close/>
                <a:moveTo>
                  <a:pt x="74975" y="125266"/>
                </a:moveTo>
                <a:lnTo>
                  <a:pt x="74975" y="131201"/>
                </a:lnTo>
                <a:lnTo>
                  <a:pt x="69039" y="131201"/>
                </a:lnTo>
                <a:lnTo>
                  <a:pt x="69039" y="125266"/>
                </a:lnTo>
                <a:close/>
                <a:moveTo>
                  <a:pt x="81223" y="125266"/>
                </a:moveTo>
                <a:lnTo>
                  <a:pt x="81223" y="131201"/>
                </a:lnTo>
                <a:lnTo>
                  <a:pt x="75286" y="131201"/>
                </a:lnTo>
                <a:lnTo>
                  <a:pt x="75286" y="125266"/>
                </a:lnTo>
                <a:close/>
                <a:moveTo>
                  <a:pt x="87470" y="125266"/>
                </a:moveTo>
                <a:lnTo>
                  <a:pt x="87470" y="131201"/>
                </a:lnTo>
                <a:lnTo>
                  <a:pt x="81535" y="131201"/>
                </a:lnTo>
                <a:lnTo>
                  <a:pt x="81535" y="125266"/>
                </a:lnTo>
                <a:close/>
                <a:moveTo>
                  <a:pt x="93718" y="125266"/>
                </a:moveTo>
                <a:lnTo>
                  <a:pt x="93718" y="131201"/>
                </a:lnTo>
                <a:lnTo>
                  <a:pt x="87784" y="131201"/>
                </a:lnTo>
                <a:lnTo>
                  <a:pt x="87784" y="125266"/>
                </a:lnTo>
                <a:close/>
                <a:moveTo>
                  <a:pt x="99967" y="125266"/>
                </a:moveTo>
                <a:lnTo>
                  <a:pt x="99967" y="131201"/>
                </a:lnTo>
                <a:lnTo>
                  <a:pt x="94031" y="131201"/>
                </a:lnTo>
                <a:lnTo>
                  <a:pt x="94031" y="125266"/>
                </a:lnTo>
                <a:close/>
                <a:moveTo>
                  <a:pt x="106214" y="125266"/>
                </a:moveTo>
                <a:lnTo>
                  <a:pt x="106214" y="131201"/>
                </a:lnTo>
                <a:lnTo>
                  <a:pt x="100278" y="131201"/>
                </a:lnTo>
                <a:lnTo>
                  <a:pt x="100278" y="125266"/>
                </a:lnTo>
                <a:close/>
                <a:moveTo>
                  <a:pt x="112461" y="125266"/>
                </a:moveTo>
                <a:lnTo>
                  <a:pt x="112461" y="131201"/>
                </a:lnTo>
                <a:lnTo>
                  <a:pt x="106527" y="131201"/>
                </a:lnTo>
                <a:lnTo>
                  <a:pt x="106527" y="125266"/>
                </a:lnTo>
                <a:close/>
                <a:moveTo>
                  <a:pt x="118710" y="125266"/>
                </a:moveTo>
                <a:lnTo>
                  <a:pt x="118710" y="131201"/>
                </a:lnTo>
                <a:lnTo>
                  <a:pt x="112774" y="131201"/>
                </a:lnTo>
                <a:lnTo>
                  <a:pt x="112774" y="125266"/>
                </a:lnTo>
                <a:close/>
                <a:moveTo>
                  <a:pt x="124957" y="125266"/>
                </a:moveTo>
                <a:lnTo>
                  <a:pt x="124957" y="131201"/>
                </a:lnTo>
                <a:lnTo>
                  <a:pt x="119021" y="131201"/>
                </a:lnTo>
                <a:lnTo>
                  <a:pt x="119021" y="125266"/>
                </a:lnTo>
                <a:close/>
                <a:moveTo>
                  <a:pt x="131204" y="125266"/>
                </a:moveTo>
                <a:lnTo>
                  <a:pt x="131204" y="131201"/>
                </a:lnTo>
                <a:lnTo>
                  <a:pt x="125270" y="131201"/>
                </a:lnTo>
                <a:lnTo>
                  <a:pt x="125270" y="125266"/>
                </a:lnTo>
                <a:close/>
                <a:moveTo>
                  <a:pt x="137451" y="125266"/>
                </a:moveTo>
                <a:lnTo>
                  <a:pt x="137451" y="131201"/>
                </a:lnTo>
                <a:lnTo>
                  <a:pt x="131517" y="131201"/>
                </a:lnTo>
                <a:lnTo>
                  <a:pt x="131517" y="125266"/>
                </a:lnTo>
                <a:close/>
                <a:moveTo>
                  <a:pt x="143702" y="125266"/>
                </a:moveTo>
                <a:lnTo>
                  <a:pt x="143702" y="131201"/>
                </a:lnTo>
                <a:lnTo>
                  <a:pt x="137766" y="131201"/>
                </a:lnTo>
                <a:lnTo>
                  <a:pt x="137766" y="125266"/>
                </a:lnTo>
                <a:close/>
                <a:moveTo>
                  <a:pt x="149949" y="125266"/>
                </a:moveTo>
                <a:lnTo>
                  <a:pt x="149949" y="131201"/>
                </a:lnTo>
                <a:lnTo>
                  <a:pt x="144015" y="131201"/>
                </a:lnTo>
                <a:lnTo>
                  <a:pt x="144015" y="125266"/>
                </a:lnTo>
                <a:close/>
                <a:moveTo>
                  <a:pt x="156196" y="125266"/>
                </a:moveTo>
                <a:lnTo>
                  <a:pt x="156196" y="131201"/>
                </a:lnTo>
                <a:lnTo>
                  <a:pt x="150262" y="131201"/>
                </a:lnTo>
                <a:lnTo>
                  <a:pt x="150262" y="125266"/>
                </a:lnTo>
                <a:close/>
                <a:moveTo>
                  <a:pt x="162445" y="125266"/>
                </a:moveTo>
                <a:lnTo>
                  <a:pt x="162445" y="131201"/>
                </a:lnTo>
                <a:lnTo>
                  <a:pt x="156509" y="131201"/>
                </a:lnTo>
                <a:lnTo>
                  <a:pt x="156509" y="125266"/>
                </a:lnTo>
                <a:close/>
                <a:moveTo>
                  <a:pt x="168692" y="125266"/>
                </a:moveTo>
                <a:lnTo>
                  <a:pt x="168692" y="131201"/>
                </a:lnTo>
                <a:lnTo>
                  <a:pt x="162756" y="131201"/>
                </a:lnTo>
                <a:lnTo>
                  <a:pt x="162756" y="125266"/>
                </a:lnTo>
                <a:close/>
                <a:moveTo>
                  <a:pt x="174939" y="125266"/>
                </a:moveTo>
                <a:lnTo>
                  <a:pt x="174939" y="131201"/>
                </a:lnTo>
                <a:lnTo>
                  <a:pt x="169005" y="131201"/>
                </a:lnTo>
                <a:lnTo>
                  <a:pt x="169005" y="125266"/>
                </a:lnTo>
                <a:close/>
                <a:moveTo>
                  <a:pt x="181186" y="125266"/>
                </a:moveTo>
                <a:lnTo>
                  <a:pt x="181186" y="131201"/>
                </a:lnTo>
                <a:lnTo>
                  <a:pt x="175252" y="131201"/>
                </a:lnTo>
                <a:lnTo>
                  <a:pt x="175252" y="125266"/>
                </a:lnTo>
                <a:close/>
                <a:moveTo>
                  <a:pt x="187435" y="125266"/>
                </a:moveTo>
                <a:lnTo>
                  <a:pt x="187435" y="131201"/>
                </a:lnTo>
                <a:lnTo>
                  <a:pt x="181499" y="131201"/>
                </a:lnTo>
                <a:lnTo>
                  <a:pt x="181499" y="125266"/>
                </a:lnTo>
                <a:close/>
                <a:moveTo>
                  <a:pt x="193682" y="125266"/>
                </a:moveTo>
                <a:lnTo>
                  <a:pt x="193682" y="131201"/>
                </a:lnTo>
                <a:lnTo>
                  <a:pt x="187746" y="131201"/>
                </a:lnTo>
                <a:lnTo>
                  <a:pt x="187746" y="125266"/>
                </a:lnTo>
                <a:close/>
                <a:moveTo>
                  <a:pt x="199931" y="125266"/>
                </a:moveTo>
                <a:lnTo>
                  <a:pt x="199931" y="131201"/>
                </a:lnTo>
                <a:lnTo>
                  <a:pt x="193996" y="131201"/>
                </a:lnTo>
                <a:lnTo>
                  <a:pt x="193996" y="125266"/>
                </a:lnTo>
                <a:close/>
                <a:moveTo>
                  <a:pt x="206180" y="125266"/>
                </a:moveTo>
                <a:lnTo>
                  <a:pt x="206180" y="131201"/>
                </a:lnTo>
                <a:lnTo>
                  <a:pt x="200244" y="131201"/>
                </a:lnTo>
                <a:lnTo>
                  <a:pt x="200244" y="125266"/>
                </a:lnTo>
                <a:close/>
                <a:moveTo>
                  <a:pt x="212427" y="125266"/>
                </a:moveTo>
                <a:lnTo>
                  <a:pt x="212427" y="131201"/>
                </a:lnTo>
                <a:lnTo>
                  <a:pt x="206491" y="131201"/>
                </a:lnTo>
                <a:lnTo>
                  <a:pt x="206491" y="125266"/>
                </a:lnTo>
                <a:close/>
                <a:moveTo>
                  <a:pt x="218674" y="125266"/>
                </a:moveTo>
                <a:lnTo>
                  <a:pt x="218674" y="131201"/>
                </a:lnTo>
                <a:lnTo>
                  <a:pt x="212739" y="131201"/>
                </a:lnTo>
                <a:lnTo>
                  <a:pt x="212739" y="125266"/>
                </a:lnTo>
                <a:close/>
                <a:moveTo>
                  <a:pt x="224921" y="125266"/>
                </a:moveTo>
                <a:lnTo>
                  <a:pt x="224921" y="131201"/>
                </a:lnTo>
                <a:lnTo>
                  <a:pt x="218987" y="131201"/>
                </a:lnTo>
                <a:lnTo>
                  <a:pt x="218987" y="125266"/>
                </a:lnTo>
                <a:close/>
                <a:moveTo>
                  <a:pt x="231170" y="125266"/>
                </a:moveTo>
                <a:lnTo>
                  <a:pt x="231170" y="131201"/>
                </a:lnTo>
                <a:lnTo>
                  <a:pt x="225234" y="131201"/>
                </a:lnTo>
                <a:lnTo>
                  <a:pt x="225234" y="125266"/>
                </a:lnTo>
                <a:close/>
                <a:moveTo>
                  <a:pt x="237417" y="125266"/>
                </a:moveTo>
                <a:lnTo>
                  <a:pt x="237417" y="131201"/>
                </a:lnTo>
                <a:lnTo>
                  <a:pt x="231481" y="131201"/>
                </a:lnTo>
                <a:lnTo>
                  <a:pt x="231481" y="125266"/>
                </a:lnTo>
                <a:close/>
                <a:moveTo>
                  <a:pt x="243664" y="125266"/>
                </a:moveTo>
                <a:lnTo>
                  <a:pt x="243664" y="131201"/>
                </a:lnTo>
                <a:lnTo>
                  <a:pt x="237729" y="131201"/>
                </a:lnTo>
                <a:lnTo>
                  <a:pt x="237729" y="125266"/>
                </a:lnTo>
                <a:close/>
                <a:moveTo>
                  <a:pt x="249911" y="125266"/>
                </a:moveTo>
                <a:lnTo>
                  <a:pt x="249911" y="131201"/>
                </a:lnTo>
                <a:lnTo>
                  <a:pt x="243977" y="131201"/>
                </a:lnTo>
                <a:lnTo>
                  <a:pt x="243977" y="125266"/>
                </a:lnTo>
                <a:close/>
                <a:moveTo>
                  <a:pt x="256161" y="125266"/>
                </a:moveTo>
                <a:lnTo>
                  <a:pt x="256161" y="131201"/>
                </a:lnTo>
                <a:lnTo>
                  <a:pt x="250225" y="131201"/>
                </a:lnTo>
                <a:lnTo>
                  <a:pt x="250225" y="125266"/>
                </a:lnTo>
                <a:close/>
                <a:moveTo>
                  <a:pt x="262409" y="125266"/>
                </a:moveTo>
                <a:lnTo>
                  <a:pt x="262409" y="131201"/>
                </a:lnTo>
                <a:lnTo>
                  <a:pt x="256474" y="131201"/>
                </a:lnTo>
                <a:lnTo>
                  <a:pt x="256474" y="125266"/>
                </a:lnTo>
                <a:close/>
                <a:moveTo>
                  <a:pt x="268656" y="125266"/>
                </a:moveTo>
                <a:lnTo>
                  <a:pt x="268656" y="131201"/>
                </a:lnTo>
                <a:lnTo>
                  <a:pt x="262721" y="131201"/>
                </a:lnTo>
                <a:lnTo>
                  <a:pt x="262721" y="125266"/>
                </a:lnTo>
                <a:close/>
                <a:moveTo>
                  <a:pt x="274904" y="125266"/>
                </a:moveTo>
                <a:lnTo>
                  <a:pt x="274904" y="131201"/>
                </a:lnTo>
                <a:lnTo>
                  <a:pt x="268968" y="131201"/>
                </a:lnTo>
                <a:lnTo>
                  <a:pt x="268968" y="125266"/>
                </a:lnTo>
                <a:close/>
                <a:moveTo>
                  <a:pt x="6251" y="131513"/>
                </a:moveTo>
                <a:lnTo>
                  <a:pt x="6251" y="137449"/>
                </a:lnTo>
                <a:lnTo>
                  <a:pt x="315" y="137449"/>
                </a:lnTo>
                <a:lnTo>
                  <a:pt x="315" y="131513"/>
                </a:lnTo>
                <a:close/>
                <a:moveTo>
                  <a:pt x="12498" y="131513"/>
                </a:moveTo>
                <a:lnTo>
                  <a:pt x="12498" y="137449"/>
                </a:lnTo>
                <a:lnTo>
                  <a:pt x="6562" y="137449"/>
                </a:lnTo>
                <a:lnTo>
                  <a:pt x="6562" y="131513"/>
                </a:lnTo>
                <a:close/>
                <a:moveTo>
                  <a:pt x="18745" y="131513"/>
                </a:moveTo>
                <a:lnTo>
                  <a:pt x="18745" y="137449"/>
                </a:lnTo>
                <a:lnTo>
                  <a:pt x="12810" y="137449"/>
                </a:lnTo>
                <a:lnTo>
                  <a:pt x="12810" y="131513"/>
                </a:lnTo>
                <a:close/>
                <a:moveTo>
                  <a:pt x="24992" y="131513"/>
                </a:moveTo>
                <a:lnTo>
                  <a:pt x="24992" y="137449"/>
                </a:lnTo>
                <a:lnTo>
                  <a:pt x="19058" y="137449"/>
                </a:lnTo>
                <a:lnTo>
                  <a:pt x="19058" y="131513"/>
                </a:lnTo>
                <a:close/>
                <a:moveTo>
                  <a:pt x="31241" y="131513"/>
                </a:moveTo>
                <a:lnTo>
                  <a:pt x="31241" y="137449"/>
                </a:lnTo>
                <a:lnTo>
                  <a:pt x="25305" y="137449"/>
                </a:lnTo>
                <a:lnTo>
                  <a:pt x="25305" y="131513"/>
                </a:lnTo>
                <a:close/>
                <a:moveTo>
                  <a:pt x="37489" y="131513"/>
                </a:moveTo>
                <a:lnTo>
                  <a:pt x="37489" y="137449"/>
                </a:lnTo>
                <a:lnTo>
                  <a:pt x="31553" y="137449"/>
                </a:lnTo>
                <a:lnTo>
                  <a:pt x="31553" y="131513"/>
                </a:lnTo>
                <a:close/>
                <a:moveTo>
                  <a:pt x="43737" y="131513"/>
                </a:moveTo>
                <a:lnTo>
                  <a:pt x="43737" y="137449"/>
                </a:lnTo>
                <a:lnTo>
                  <a:pt x="37802" y="137449"/>
                </a:lnTo>
                <a:lnTo>
                  <a:pt x="37802" y="131513"/>
                </a:lnTo>
                <a:close/>
                <a:moveTo>
                  <a:pt x="49985" y="131513"/>
                </a:moveTo>
                <a:lnTo>
                  <a:pt x="49985" y="137449"/>
                </a:lnTo>
                <a:lnTo>
                  <a:pt x="44049" y="137449"/>
                </a:lnTo>
                <a:lnTo>
                  <a:pt x="44049" y="131513"/>
                </a:lnTo>
                <a:close/>
                <a:moveTo>
                  <a:pt x="56232" y="131513"/>
                </a:moveTo>
                <a:lnTo>
                  <a:pt x="56232" y="137449"/>
                </a:lnTo>
                <a:lnTo>
                  <a:pt x="50296" y="137449"/>
                </a:lnTo>
                <a:lnTo>
                  <a:pt x="50296" y="131513"/>
                </a:lnTo>
                <a:close/>
                <a:moveTo>
                  <a:pt x="62480" y="131513"/>
                </a:moveTo>
                <a:lnTo>
                  <a:pt x="62480" y="137449"/>
                </a:lnTo>
                <a:lnTo>
                  <a:pt x="56545" y="137449"/>
                </a:lnTo>
                <a:lnTo>
                  <a:pt x="56545" y="131513"/>
                </a:lnTo>
                <a:close/>
                <a:moveTo>
                  <a:pt x="68727" y="131513"/>
                </a:moveTo>
                <a:lnTo>
                  <a:pt x="68727" y="137449"/>
                </a:lnTo>
                <a:lnTo>
                  <a:pt x="62792" y="137449"/>
                </a:lnTo>
                <a:lnTo>
                  <a:pt x="62792" y="131513"/>
                </a:lnTo>
                <a:close/>
                <a:moveTo>
                  <a:pt x="74975" y="131513"/>
                </a:moveTo>
                <a:lnTo>
                  <a:pt x="74975" y="137449"/>
                </a:lnTo>
                <a:lnTo>
                  <a:pt x="69039" y="137449"/>
                </a:lnTo>
                <a:lnTo>
                  <a:pt x="69039" y="131513"/>
                </a:lnTo>
                <a:close/>
                <a:moveTo>
                  <a:pt x="81223" y="131513"/>
                </a:moveTo>
                <a:lnTo>
                  <a:pt x="81223" y="137449"/>
                </a:lnTo>
                <a:lnTo>
                  <a:pt x="75286" y="137449"/>
                </a:lnTo>
                <a:lnTo>
                  <a:pt x="75286" y="131513"/>
                </a:lnTo>
                <a:close/>
                <a:moveTo>
                  <a:pt x="87470" y="131513"/>
                </a:moveTo>
                <a:lnTo>
                  <a:pt x="87470" y="137449"/>
                </a:lnTo>
                <a:lnTo>
                  <a:pt x="81535" y="137449"/>
                </a:lnTo>
                <a:lnTo>
                  <a:pt x="81535" y="131513"/>
                </a:lnTo>
                <a:close/>
                <a:moveTo>
                  <a:pt x="93718" y="131513"/>
                </a:moveTo>
                <a:lnTo>
                  <a:pt x="93718" y="137449"/>
                </a:lnTo>
                <a:lnTo>
                  <a:pt x="87784" y="137449"/>
                </a:lnTo>
                <a:lnTo>
                  <a:pt x="87784" y="131513"/>
                </a:lnTo>
                <a:close/>
                <a:moveTo>
                  <a:pt x="99967" y="131513"/>
                </a:moveTo>
                <a:lnTo>
                  <a:pt x="99967" y="137449"/>
                </a:lnTo>
                <a:lnTo>
                  <a:pt x="94031" y="137449"/>
                </a:lnTo>
                <a:lnTo>
                  <a:pt x="94031" y="131513"/>
                </a:lnTo>
                <a:close/>
                <a:moveTo>
                  <a:pt x="106214" y="131513"/>
                </a:moveTo>
                <a:lnTo>
                  <a:pt x="106214" y="137449"/>
                </a:lnTo>
                <a:lnTo>
                  <a:pt x="100278" y="137449"/>
                </a:lnTo>
                <a:lnTo>
                  <a:pt x="100278" y="131513"/>
                </a:lnTo>
                <a:close/>
                <a:moveTo>
                  <a:pt x="112461" y="131513"/>
                </a:moveTo>
                <a:lnTo>
                  <a:pt x="112461" y="137449"/>
                </a:lnTo>
                <a:lnTo>
                  <a:pt x="106527" y="137449"/>
                </a:lnTo>
                <a:lnTo>
                  <a:pt x="106527" y="131513"/>
                </a:lnTo>
                <a:close/>
                <a:moveTo>
                  <a:pt x="118710" y="131513"/>
                </a:moveTo>
                <a:lnTo>
                  <a:pt x="118710" y="137449"/>
                </a:lnTo>
                <a:lnTo>
                  <a:pt x="112774" y="137449"/>
                </a:lnTo>
                <a:lnTo>
                  <a:pt x="112774" y="131513"/>
                </a:lnTo>
                <a:close/>
                <a:moveTo>
                  <a:pt x="124957" y="131513"/>
                </a:moveTo>
                <a:lnTo>
                  <a:pt x="124957" y="137449"/>
                </a:lnTo>
                <a:lnTo>
                  <a:pt x="119021" y="137449"/>
                </a:lnTo>
                <a:lnTo>
                  <a:pt x="119021" y="131513"/>
                </a:lnTo>
                <a:close/>
                <a:moveTo>
                  <a:pt x="131204" y="131513"/>
                </a:moveTo>
                <a:lnTo>
                  <a:pt x="131204" y="137449"/>
                </a:lnTo>
                <a:lnTo>
                  <a:pt x="125270" y="137449"/>
                </a:lnTo>
                <a:lnTo>
                  <a:pt x="125270" y="131513"/>
                </a:lnTo>
                <a:close/>
                <a:moveTo>
                  <a:pt x="137451" y="131513"/>
                </a:moveTo>
                <a:lnTo>
                  <a:pt x="137451" y="137449"/>
                </a:lnTo>
                <a:lnTo>
                  <a:pt x="131517" y="137449"/>
                </a:lnTo>
                <a:lnTo>
                  <a:pt x="131517" y="131513"/>
                </a:lnTo>
                <a:close/>
                <a:moveTo>
                  <a:pt x="143702" y="131513"/>
                </a:moveTo>
                <a:lnTo>
                  <a:pt x="143702" y="137449"/>
                </a:lnTo>
                <a:lnTo>
                  <a:pt x="137766" y="137449"/>
                </a:lnTo>
                <a:lnTo>
                  <a:pt x="137766" y="131513"/>
                </a:lnTo>
                <a:close/>
                <a:moveTo>
                  <a:pt x="149949" y="131513"/>
                </a:moveTo>
                <a:lnTo>
                  <a:pt x="149949" y="137449"/>
                </a:lnTo>
                <a:lnTo>
                  <a:pt x="144015" y="137449"/>
                </a:lnTo>
                <a:lnTo>
                  <a:pt x="144015" y="131513"/>
                </a:lnTo>
                <a:close/>
                <a:moveTo>
                  <a:pt x="156196" y="131513"/>
                </a:moveTo>
                <a:lnTo>
                  <a:pt x="156196" y="137449"/>
                </a:lnTo>
                <a:lnTo>
                  <a:pt x="150262" y="137449"/>
                </a:lnTo>
                <a:lnTo>
                  <a:pt x="150262" y="131513"/>
                </a:lnTo>
                <a:close/>
                <a:moveTo>
                  <a:pt x="162445" y="131513"/>
                </a:moveTo>
                <a:lnTo>
                  <a:pt x="162445" y="137449"/>
                </a:lnTo>
                <a:lnTo>
                  <a:pt x="156509" y="137449"/>
                </a:lnTo>
                <a:lnTo>
                  <a:pt x="156509" y="131513"/>
                </a:lnTo>
                <a:close/>
                <a:moveTo>
                  <a:pt x="168692" y="131513"/>
                </a:moveTo>
                <a:lnTo>
                  <a:pt x="168692" y="137449"/>
                </a:lnTo>
                <a:lnTo>
                  <a:pt x="162756" y="137449"/>
                </a:lnTo>
                <a:lnTo>
                  <a:pt x="162756" y="131513"/>
                </a:lnTo>
                <a:close/>
                <a:moveTo>
                  <a:pt x="174939" y="131513"/>
                </a:moveTo>
                <a:lnTo>
                  <a:pt x="174939" y="137449"/>
                </a:lnTo>
                <a:lnTo>
                  <a:pt x="169005" y="137449"/>
                </a:lnTo>
                <a:lnTo>
                  <a:pt x="169005" y="131513"/>
                </a:lnTo>
                <a:close/>
                <a:moveTo>
                  <a:pt x="181186" y="131513"/>
                </a:moveTo>
                <a:lnTo>
                  <a:pt x="181186" y="137449"/>
                </a:lnTo>
                <a:lnTo>
                  <a:pt x="175252" y="137449"/>
                </a:lnTo>
                <a:lnTo>
                  <a:pt x="175252" y="131513"/>
                </a:lnTo>
                <a:close/>
                <a:moveTo>
                  <a:pt x="187433" y="131513"/>
                </a:moveTo>
                <a:lnTo>
                  <a:pt x="187433" y="137449"/>
                </a:lnTo>
                <a:lnTo>
                  <a:pt x="181499" y="137449"/>
                </a:lnTo>
                <a:lnTo>
                  <a:pt x="181499" y="131513"/>
                </a:lnTo>
                <a:close/>
                <a:moveTo>
                  <a:pt x="193682" y="131513"/>
                </a:moveTo>
                <a:lnTo>
                  <a:pt x="193682" y="137449"/>
                </a:lnTo>
                <a:lnTo>
                  <a:pt x="187746" y="137449"/>
                </a:lnTo>
                <a:lnTo>
                  <a:pt x="187746" y="131513"/>
                </a:lnTo>
                <a:close/>
                <a:moveTo>
                  <a:pt x="199931" y="131513"/>
                </a:moveTo>
                <a:lnTo>
                  <a:pt x="199931" y="137449"/>
                </a:lnTo>
                <a:lnTo>
                  <a:pt x="193996" y="137449"/>
                </a:lnTo>
                <a:lnTo>
                  <a:pt x="193996" y="131513"/>
                </a:lnTo>
                <a:close/>
                <a:moveTo>
                  <a:pt x="206180" y="131513"/>
                </a:moveTo>
                <a:lnTo>
                  <a:pt x="206180" y="137449"/>
                </a:lnTo>
                <a:lnTo>
                  <a:pt x="200244" y="137449"/>
                </a:lnTo>
                <a:lnTo>
                  <a:pt x="200244" y="131513"/>
                </a:lnTo>
                <a:close/>
                <a:moveTo>
                  <a:pt x="212427" y="131513"/>
                </a:moveTo>
                <a:lnTo>
                  <a:pt x="212427" y="137449"/>
                </a:lnTo>
                <a:lnTo>
                  <a:pt x="206491" y="137449"/>
                </a:lnTo>
                <a:lnTo>
                  <a:pt x="206491" y="131513"/>
                </a:lnTo>
                <a:close/>
                <a:moveTo>
                  <a:pt x="218674" y="131513"/>
                </a:moveTo>
                <a:lnTo>
                  <a:pt x="218674" y="137449"/>
                </a:lnTo>
                <a:lnTo>
                  <a:pt x="212739" y="137449"/>
                </a:lnTo>
                <a:lnTo>
                  <a:pt x="212739" y="131513"/>
                </a:lnTo>
                <a:close/>
                <a:moveTo>
                  <a:pt x="224921" y="131513"/>
                </a:moveTo>
                <a:lnTo>
                  <a:pt x="224921" y="137449"/>
                </a:lnTo>
                <a:lnTo>
                  <a:pt x="218987" y="137449"/>
                </a:lnTo>
                <a:lnTo>
                  <a:pt x="218987" y="131513"/>
                </a:lnTo>
                <a:close/>
                <a:moveTo>
                  <a:pt x="231170" y="131513"/>
                </a:moveTo>
                <a:lnTo>
                  <a:pt x="231170" y="137449"/>
                </a:lnTo>
                <a:lnTo>
                  <a:pt x="225234" y="137449"/>
                </a:lnTo>
                <a:lnTo>
                  <a:pt x="225234" y="131513"/>
                </a:lnTo>
                <a:close/>
                <a:moveTo>
                  <a:pt x="237417" y="131513"/>
                </a:moveTo>
                <a:lnTo>
                  <a:pt x="237417" y="137449"/>
                </a:lnTo>
                <a:lnTo>
                  <a:pt x="231481" y="137449"/>
                </a:lnTo>
                <a:lnTo>
                  <a:pt x="231481" y="131513"/>
                </a:lnTo>
                <a:close/>
                <a:moveTo>
                  <a:pt x="243664" y="131513"/>
                </a:moveTo>
                <a:lnTo>
                  <a:pt x="243664" y="137449"/>
                </a:lnTo>
                <a:lnTo>
                  <a:pt x="237729" y="137449"/>
                </a:lnTo>
                <a:lnTo>
                  <a:pt x="237729" y="131513"/>
                </a:lnTo>
                <a:close/>
                <a:moveTo>
                  <a:pt x="249911" y="131513"/>
                </a:moveTo>
                <a:lnTo>
                  <a:pt x="249911" y="137449"/>
                </a:lnTo>
                <a:lnTo>
                  <a:pt x="243977" y="137449"/>
                </a:lnTo>
                <a:lnTo>
                  <a:pt x="243977" y="131513"/>
                </a:lnTo>
                <a:close/>
                <a:moveTo>
                  <a:pt x="256161" y="131513"/>
                </a:moveTo>
                <a:lnTo>
                  <a:pt x="256161" y="137449"/>
                </a:lnTo>
                <a:lnTo>
                  <a:pt x="250225" y="137449"/>
                </a:lnTo>
                <a:lnTo>
                  <a:pt x="250225" y="131513"/>
                </a:lnTo>
                <a:close/>
                <a:moveTo>
                  <a:pt x="262409" y="131513"/>
                </a:moveTo>
                <a:lnTo>
                  <a:pt x="262409" y="137449"/>
                </a:lnTo>
                <a:lnTo>
                  <a:pt x="256474" y="137449"/>
                </a:lnTo>
                <a:lnTo>
                  <a:pt x="256474" y="131513"/>
                </a:lnTo>
                <a:close/>
                <a:moveTo>
                  <a:pt x="268656" y="131513"/>
                </a:moveTo>
                <a:lnTo>
                  <a:pt x="268656" y="137449"/>
                </a:lnTo>
                <a:lnTo>
                  <a:pt x="262721" y="137449"/>
                </a:lnTo>
                <a:lnTo>
                  <a:pt x="262721" y="131513"/>
                </a:lnTo>
                <a:close/>
                <a:moveTo>
                  <a:pt x="274904" y="131513"/>
                </a:moveTo>
                <a:lnTo>
                  <a:pt x="274904" y="137449"/>
                </a:lnTo>
                <a:lnTo>
                  <a:pt x="268968" y="137449"/>
                </a:lnTo>
                <a:lnTo>
                  <a:pt x="268968" y="131513"/>
                </a:lnTo>
                <a:close/>
                <a:moveTo>
                  <a:pt x="6251" y="137760"/>
                </a:moveTo>
                <a:lnTo>
                  <a:pt x="6251" y="143697"/>
                </a:lnTo>
                <a:lnTo>
                  <a:pt x="315" y="143697"/>
                </a:lnTo>
                <a:lnTo>
                  <a:pt x="315" y="137760"/>
                </a:lnTo>
                <a:close/>
                <a:moveTo>
                  <a:pt x="12498" y="137760"/>
                </a:moveTo>
                <a:lnTo>
                  <a:pt x="12498" y="143697"/>
                </a:lnTo>
                <a:lnTo>
                  <a:pt x="6562" y="143697"/>
                </a:lnTo>
                <a:lnTo>
                  <a:pt x="6562" y="137760"/>
                </a:lnTo>
                <a:close/>
                <a:moveTo>
                  <a:pt x="18745" y="137760"/>
                </a:moveTo>
                <a:lnTo>
                  <a:pt x="18745" y="143697"/>
                </a:lnTo>
                <a:lnTo>
                  <a:pt x="12810" y="143697"/>
                </a:lnTo>
                <a:lnTo>
                  <a:pt x="12810" y="137760"/>
                </a:lnTo>
                <a:close/>
                <a:moveTo>
                  <a:pt x="24992" y="137760"/>
                </a:moveTo>
                <a:lnTo>
                  <a:pt x="24992" y="143697"/>
                </a:lnTo>
                <a:lnTo>
                  <a:pt x="19058" y="143697"/>
                </a:lnTo>
                <a:lnTo>
                  <a:pt x="19058" y="137760"/>
                </a:lnTo>
                <a:close/>
                <a:moveTo>
                  <a:pt x="31241" y="137760"/>
                </a:moveTo>
                <a:lnTo>
                  <a:pt x="31241" y="143697"/>
                </a:lnTo>
                <a:lnTo>
                  <a:pt x="25305" y="143697"/>
                </a:lnTo>
                <a:lnTo>
                  <a:pt x="25305" y="137760"/>
                </a:lnTo>
                <a:close/>
                <a:moveTo>
                  <a:pt x="37489" y="137760"/>
                </a:moveTo>
                <a:lnTo>
                  <a:pt x="37489" y="143697"/>
                </a:lnTo>
                <a:lnTo>
                  <a:pt x="31553" y="143697"/>
                </a:lnTo>
                <a:lnTo>
                  <a:pt x="31553" y="137760"/>
                </a:lnTo>
                <a:close/>
                <a:moveTo>
                  <a:pt x="43737" y="137760"/>
                </a:moveTo>
                <a:lnTo>
                  <a:pt x="43737" y="143697"/>
                </a:lnTo>
                <a:lnTo>
                  <a:pt x="37802" y="143697"/>
                </a:lnTo>
                <a:lnTo>
                  <a:pt x="37802" y="137760"/>
                </a:lnTo>
                <a:close/>
                <a:moveTo>
                  <a:pt x="49985" y="137760"/>
                </a:moveTo>
                <a:lnTo>
                  <a:pt x="49985" y="143697"/>
                </a:lnTo>
                <a:lnTo>
                  <a:pt x="44049" y="143697"/>
                </a:lnTo>
                <a:lnTo>
                  <a:pt x="44049" y="137760"/>
                </a:lnTo>
                <a:close/>
                <a:moveTo>
                  <a:pt x="56232" y="137760"/>
                </a:moveTo>
                <a:lnTo>
                  <a:pt x="56232" y="143697"/>
                </a:lnTo>
                <a:lnTo>
                  <a:pt x="50296" y="143697"/>
                </a:lnTo>
                <a:lnTo>
                  <a:pt x="50296" y="137760"/>
                </a:lnTo>
                <a:close/>
                <a:moveTo>
                  <a:pt x="62480" y="137760"/>
                </a:moveTo>
                <a:lnTo>
                  <a:pt x="62480" y="143697"/>
                </a:lnTo>
                <a:lnTo>
                  <a:pt x="56545" y="143697"/>
                </a:lnTo>
                <a:lnTo>
                  <a:pt x="56545" y="137760"/>
                </a:lnTo>
                <a:close/>
                <a:moveTo>
                  <a:pt x="68727" y="137760"/>
                </a:moveTo>
                <a:lnTo>
                  <a:pt x="68727" y="143697"/>
                </a:lnTo>
                <a:lnTo>
                  <a:pt x="62792" y="143697"/>
                </a:lnTo>
                <a:lnTo>
                  <a:pt x="62792" y="137760"/>
                </a:lnTo>
                <a:close/>
                <a:moveTo>
                  <a:pt x="74975" y="137760"/>
                </a:moveTo>
                <a:lnTo>
                  <a:pt x="74975" y="143697"/>
                </a:lnTo>
                <a:lnTo>
                  <a:pt x="69039" y="143697"/>
                </a:lnTo>
                <a:lnTo>
                  <a:pt x="69039" y="137760"/>
                </a:lnTo>
                <a:close/>
                <a:moveTo>
                  <a:pt x="81223" y="137760"/>
                </a:moveTo>
                <a:lnTo>
                  <a:pt x="81223" y="143697"/>
                </a:lnTo>
                <a:lnTo>
                  <a:pt x="75286" y="143697"/>
                </a:lnTo>
                <a:lnTo>
                  <a:pt x="75286" y="137760"/>
                </a:lnTo>
                <a:close/>
                <a:moveTo>
                  <a:pt x="87470" y="137760"/>
                </a:moveTo>
                <a:lnTo>
                  <a:pt x="87470" y="143697"/>
                </a:lnTo>
                <a:lnTo>
                  <a:pt x="81535" y="143697"/>
                </a:lnTo>
                <a:lnTo>
                  <a:pt x="81535" y="137760"/>
                </a:lnTo>
                <a:close/>
                <a:moveTo>
                  <a:pt x="93718" y="137760"/>
                </a:moveTo>
                <a:lnTo>
                  <a:pt x="93718" y="143697"/>
                </a:lnTo>
                <a:lnTo>
                  <a:pt x="87784" y="143697"/>
                </a:lnTo>
                <a:lnTo>
                  <a:pt x="87784" y="137760"/>
                </a:lnTo>
                <a:close/>
                <a:moveTo>
                  <a:pt x="99967" y="137760"/>
                </a:moveTo>
                <a:lnTo>
                  <a:pt x="99967" y="143697"/>
                </a:lnTo>
                <a:lnTo>
                  <a:pt x="94031" y="143697"/>
                </a:lnTo>
                <a:lnTo>
                  <a:pt x="94031" y="137760"/>
                </a:lnTo>
                <a:close/>
                <a:moveTo>
                  <a:pt x="106214" y="137760"/>
                </a:moveTo>
                <a:lnTo>
                  <a:pt x="106214" y="143697"/>
                </a:lnTo>
                <a:lnTo>
                  <a:pt x="100278" y="143697"/>
                </a:lnTo>
                <a:lnTo>
                  <a:pt x="100278" y="137760"/>
                </a:lnTo>
                <a:close/>
                <a:moveTo>
                  <a:pt x="112461" y="137760"/>
                </a:moveTo>
                <a:lnTo>
                  <a:pt x="112461" y="143697"/>
                </a:lnTo>
                <a:lnTo>
                  <a:pt x="106527" y="143697"/>
                </a:lnTo>
                <a:lnTo>
                  <a:pt x="106527" y="137760"/>
                </a:lnTo>
                <a:close/>
                <a:moveTo>
                  <a:pt x="118710" y="137760"/>
                </a:moveTo>
                <a:lnTo>
                  <a:pt x="118710" y="143697"/>
                </a:lnTo>
                <a:lnTo>
                  <a:pt x="112774" y="143697"/>
                </a:lnTo>
                <a:lnTo>
                  <a:pt x="112774" y="137760"/>
                </a:lnTo>
                <a:close/>
                <a:moveTo>
                  <a:pt x="124957" y="137760"/>
                </a:moveTo>
                <a:lnTo>
                  <a:pt x="124957" y="143697"/>
                </a:lnTo>
                <a:lnTo>
                  <a:pt x="119021" y="143697"/>
                </a:lnTo>
                <a:lnTo>
                  <a:pt x="119021" y="137760"/>
                </a:lnTo>
                <a:close/>
                <a:moveTo>
                  <a:pt x="131204" y="137760"/>
                </a:moveTo>
                <a:lnTo>
                  <a:pt x="131204" y="143697"/>
                </a:lnTo>
                <a:lnTo>
                  <a:pt x="125270" y="143697"/>
                </a:lnTo>
                <a:lnTo>
                  <a:pt x="125270" y="137760"/>
                </a:lnTo>
                <a:close/>
                <a:moveTo>
                  <a:pt x="137451" y="137760"/>
                </a:moveTo>
                <a:lnTo>
                  <a:pt x="137451" y="143697"/>
                </a:lnTo>
                <a:lnTo>
                  <a:pt x="131517" y="143697"/>
                </a:lnTo>
                <a:lnTo>
                  <a:pt x="131517" y="137760"/>
                </a:lnTo>
                <a:close/>
                <a:moveTo>
                  <a:pt x="143702" y="137760"/>
                </a:moveTo>
                <a:lnTo>
                  <a:pt x="143702" y="143697"/>
                </a:lnTo>
                <a:lnTo>
                  <a:pt x="137766" y="143697"/>
                </a:lnTo>
                <a:lnTo>
                  <a:pt x="137766" y="137760"/>
                </a:lnTo>
                <a:close/>
                <a:moveTo>
                  <a:pt x="149949" y="137760"/>
                </a:moveTo>
                <a:lnTo>
                  <a:pt x="149949" y="143697"/>
                </a:lnTo>
                <a:lnTo>
                  <a:pt x="144015" y="143697"/>
                </a:lnTo>
                <a:lnTo>
                  <a:pt x="144015" y="137760"/>
                </a:lnTo>
                <a:close/>
                <a:moveTo>
                  <a:pt x="156196" y="137760"/>
                </a:moveTo>
                <a:lnTo>
                  <a:pt x="156196" y="143697"/>
                </a:lnTo>
                <a:lnTo>
                  <a:pt x="150262" y="143697"/>
                </a:lnTo>
                <a:lnTo>
                  <a:pt x="150262" y="137760"/>
                </a:lnTo>
                <a:close/>
                <a:moveTo>
                  <a:pt x="162445" y="137760"/>
                </a:moveTo>
                <a:lnTo>
                  <a:pt x="162445" y="143697"/>
                </a:lnTo>
                <a:lnTo>
                  <a:pt x="156509" y="143697"/>
                </a:lnTo>
                <a:lnTo>
                  <a:pt x="156509" y="137760"/>
                </a:lnTo>
                <a:close/>
                <a:moveTo>
                  <a:pt x="168692" y="137760"/>
                </a:moveTo>
                <a:lnTo>
                  <a:pt x="168692" y="143697"/>
                </a:lnTo>
                <a:lnTo>
                  <a:pt x="162756" y="143697"/>
                </a:lnTo>
                <a:lnTo>
                  <a:pt x="162756" y="137760"/>
                </a:lnTo>
                <a:close/>
                <a:moveTo>
                  <a:pt x="174939" y="137760"/>
                </a:moveTo>
                <a:lnTo>
                  <a:pt x="174939" y="143697"/>
                </a:lnTo>
                <a:lnTo>
                  <a:pt x="169005" y="143697"/>
                </a:lnTo>
                <a:lnTo>
                  <a:pt x="169005" y="137760"/>
                </a:lnTo>
                <a:close/>
                <a:moveTo>
                  <a:pt x="181186" y="137760"/>
                </a:moveTo>
                <a:lnTo>
                  <a:pt x="181186" y="143697"/>
                </a:lnTo>
                <a:lnTo>
                  <a:pt x="175252" y="143697"/>
                </a:lnTo>
                <a:lnTo>
                  <a:pt x="175252" y="137760"/>
                </a:lnTo>
                <a:close/>
                <a:moveTo>
                  <a:pt x="187433" y="137760"/>
                </a:moveTo>
                <a:lnTo>
                  <a:pt x="187433" y="143697"/>
                </a:lnTo>
                <a:lnTo>
                  <a:pt x="181499" y="143697"/>
                </a:lnTo>
                <a:lnTo>
                  <a:pt x="181499" y="137760"/>
                </a:lnTo>
                <a:close/>
                <a:moveTo>
                  <a:pt x="193682" y="137760"/>
                </a:moveTo>
                <a:lnTo>
                  <a:pt x="193682" y="143697"/>
                </a:lnTo>
                <a:lnTo>
                  <a:pt x="187746" y="143697"/>
                </a:lnTo>
                <a:lnTo>
                  <a:pt x="187746" y="137760"/>
                </a:lnTo>
                <a:close/>
                <a:moveTo>
                  <a:pt x="199931" y="137760"/>
                </a:moveTo>
                <a:lnTo>
                  <a:pt x="199931" y="143697"/>
                </a:lnTo>
                <a:lnTo>
                  <a:pt x="193996" y="143697"/>
                </a:lnTo>
                <a:lnTo>
                  <a:pt x="193996" y="137760"/>
                </a:lnTo>
                <a:close/>
                <a:moveTo>
                  <a:pt x="206180" y="137760"/>
                </a:moveTo>
                <a:lnTo>
                  <a:pt x="206180" y="143697"/>
                </a:lnTo>
                <a:lnTo>
                  <a:pt x="200244" y="143697"/>
                </a:lnTo>
                <a:lnTo>
                  <a:pt x="200244" y="137760"/>
                </a:lnTo>
                <a:close/>
                <a:moveTo>
                  <a:pt x="212427" y="137760"/>
                </a:moveTo>
                <a:lnTo>
                  <a:pt x="212427" y="143697"/>
                </a:lnTo>
                <a:lnTo>
                  <a:pt x="206491" y="143697"/>
                </a:lnTo>
                <a:lnTo>
                  <a:pt x="206491" y="137760"/>
                </a:lnTo>
                <a:close/>
                <a:moveTo>
                  <a:pt x="218674" y="137760"/>
                </a:moveTo>
                <a:lnTo>
                  <a:pt x="218674" y="143697"/>
                </a:lnTo>
                <a:lnTo>
                  <a:pt x="212739" y="143697"/>
                </a:lnTo>
                <a:lnTo>
                  <a:pt x="212739" y="137760"/>
                </a:lnTo>
                <a:close/>
                <a:moveTo>
                  <a:pt x="224921" y="137760"/>
                </a:moveTo>
                <a:lnTo>
                  <a:pt x="224921" y="143697"/>
                </a:lnTo>
                <a:lnTo>
                  <a:pt x="218987" y="143697"/>
                </a:lnTo>
                <a:lnTo>
                  <a:pt x="218987" y="137760"/>
                </a:lnTo>
                <a:close/>
                <a:moveTo>
                  <a:pt x="231170" y="137760"/>
                </a:moveTo>
                <a:lnTo>
                  <a:pt x="231170" y="143697"/>
                </a:lnTo>
                <a:lnTo>
                  <a:pt x="225234" y="143697"/>
                </a:lnTo>
                <a:lnTo>
                  <a:pt x="225234" y="137760"/>
                </a:lnTo>
                <a:close/>
                <a:moveTo>
                  <a:pt x="237417" y="137760"/>
                </a:moveTo>
                <a:lnTo>
                  <a:pt x="237417" y="143697"/>
                </a:lnTo>
                <a:lnTo>
                  <a:pt x="231481" y="143697"/>
                </a:lnTo>
                <a:lnTo>
                  <a:pt x="231481" y="137760"/>
                </a:lnTo>
                <a:close/>
                <a:moveTo>
                  <a:pt x="243664" y="137760"/>
                </a:moveTo>
                <a:lnTo>
                  <a:pt x="243664" y="143697"/>
                </a:lnTo>
                <a:lnTo>
                  <a:pt x="237729" y="143697"/>
                </a:lnTo>
                <a:lnTo>
                  <a:pt x="237729" y="137760"/>
                </a:lnTo>
                <a:close/>
                <a:moveTo>
                  <a:pt x="249911" y="137760"/>
                </a:moveTo>
                <a:lnTo>
                  <a:pt x="249911" y="143697"/>
                </a:lnTo>
                <a:lnTo>
                  <a:pt x="243977" y="143697"/>
                </a:lnTo>
                <a:lnTo>
                  <a:pt x="243977" y="137760"/>
                </a:lnTo>
                <a:close/>
                <a:moveTo>
                  <a:pt x="256161" y="137760"/>
                </a:moveTo>
                <a:lnTo>
                  <a:pt x="256161" y="143697"/>
                </a:lnTo>
                <a:lnTo>
                  <a:pt x="250225" y="143697"/>
                </a:lnTo>
                <a:lnTo>
                  <a:pt x="250225" y="137760"/>
                </a:lnTo>
                <a:close/>
                <a:moveTo>
                  <a:pt x="262409" y="137760"/>
                </a:moveTo>
                <a:lnTo>
                  <a:pt x="262409" y="143697"/>
                </a:lnTo>
                <a:lnTo>
                  <a:pt x="256474" y="143697"/>
                </a:lnTo>
                <a:lnTo>
                  <a:pt x="256474" y="137760"/>
                </a:lnTo>
                <a:close/>
                <a:moveTo>
                  <a:pt x="268656" y="137760"/>
                </a:moveTo>
                <a:lnTo>
                  <a:pt x="268656" y="143697"/>
                </a:lnTo>
                <a:lnTo>
                  <a:pt x="262721" y="143697"/>
                </a:lnTo>
                <a:lnTo>
                  <a:pt x="262721" y="137760"/>
                </a:lnTo>
                <a:close/>
                <a:moveTo>
                  <a:pt x="274904" y="137760"/>
                </a:moveTo>
                <a:lnTo>
                  <a:pt x="274904" y="143697"/>
                </a:lnTo>
                <a:lnTo>
                  <a:pt x="268968" y="143697"/>
                </a:lnTo>
                <a:lnTo>
                  <a:pt x="268968" y="137760"/>
                </a:lnTo>
                <a:close/>
                <a:moveTo>
                  <a:pt x="6251" y="144011"/>
                </a:moveTo>
                <a:lnTo>
                  <a:pt x="6251" y="149945"/>
                </a:lnTo>
                <a:lnTo>
                  <a:pt x="315" y="149945"/>
                </a:lnTo>
                <a:lnTo>
                  <a:pt x="315" y="144011"/>
                </a:lnTo>
                <a:close/>
                <a:moveTo>
                  <a:pt x="12498" y="144011"/>
                </a:moveTo>
                <a:lnTo>
                  <a:pt x="12498" y="149945"/>
                </a:lnTo>
                <a:lnTo>
                  <a:pt x="6562" y="149945"/>
                </a:lnTo>
                <a:lnTo>
                  <a:pt x="6562" y="144011"/>
                </a:lnTo>
                <a:close/>
                <a:moveTo>
                  <a:pt x="18745" y="144011"/>
                </a:moveTo>
                <a:lnTo>
                  <a:pt x="18745" y="149945"/>
                </a:lnTo>
                <a:lnTo>
                  <a:pt x="12810" y="149945"/>
                </a:lnTo>
                <a:lnTo>
                  <a:pt x="12810" y="144011"/>
                </a:lnTo>
                <a:close/>
                <a:moveTo>
                  <a:pt x="24992" y="144011"/>
                </a:moveTo>
                <a:lnTo>
                  <a:pt x="24992" y="149945"/>
                </a:lnTo>
                <a:lnTo>
                  <a:pt x="19058" y="149945"/>
                </a:lnTo>
                <a:lnTo>
                  <a:pt x="19058" y="144011"/>
                </a:lnTo>
                <a:close/>
                <a:moveTo>
                  <a:pt x="31241" y="144011"/>
                </a:moveTo>
                <a:lnTo>
                  <a:pt x="31241" y="149945"/>
                </a:lnTo>
                <a:lnTo>
                  <a:pt x="25305" y="149945"/>
                </a:lnTo>
                <a:lnTo>
                  <a:pt x="25305" y="144011"/>
                </a:lnTo>
                <a:close/>
                <a:moveTo>
                  <a:pt x="37489" y="144011"/>
                </a:moveTo>
                <a:lnTo>
                  <a:pt x="37489" y="149945"/>
                </a:lnTo>
                <a:lnTo>
                  <a:pt x="31553" y="149945"/>
                </a:lnTo>
                <a:lnTo>
                  <a:pt x="31553" y="144011"/>
                </a:lnTo>
                <a:close/>
                <a:moveTo>
                  <a:pt x="43737" y="144011"/>
                </a:moveTo>
                <a:lnTo>
                  <a:pt x="43737" y="149945"/>
                </a:lnTo>
                <a:lnTo>
                  <a:pt x="37802" y="149945"/>
                </a:lnTo>
                <a:lnTo>
                  <a:pt x="37802" y="144011"/>
                </a:lnTo>
                <a:close/>
                <a:moveTo>
                  <a:pt x="49985" y="144011"/>
                </a:moveTo>
                <a:lnTo>
                  <a:pt x="49985" y="149945"/>
                </a:lnTo>
                <a:lnTo>
                  <a:pt x="44049" y="149945"/>
                </a:lnTo>
                <a:lnTo>
                  <a:pt x="44049" y="144011"/>
                </a:lnTo>
                <a:close/>
                <a:moveTo>
                  <a:pt x="56232" y="144011"/>
                </a:moveTo>
                <a:lnTo>
                  <a:pt x="56232" y="149945"/>
                </a:lnTo>
                <a:lnTo>
                  <a:pt x="50296" y="149945"/>
                </a:lnTo>
                <a:lnTo>
                  <a:pt x="50296" y="144011"/>
                </a:lnTo>
                <a:close/>
                <a:moveTo>
                  <a:pt x="62480" y="144011"/>
                </a:moveTo>
                <a:lnTo>
                  <a:pt x="62480" y="149945"/>
                </a:lnTo>
                <a:lnTo>
                  <a:pt x="56545" y="149945"/>
                </a:lnTo>
                <a:lnTo>
                  <a:pt x="56545" y="144011"/>
                </a:lnTo>
                <a:close/>
                <a:moveTo>
                  <a:pt x="68727" y="144011"/>
                </a:moveTo>
                <a:lnTo>
                  <a:pt x="68727" y="149945"/>
                </a:lnTo>
                <a:lnTo>
                  <a:pt x="62792" y="149945"/>
                </a:lnTo>
                <a:lnTo>
                  <a:pt x="62792" y="144011"/>
                </a:lnTo>
                <a:close/>
                <a:moveTo>
                  <a:pt x="74975" y="144011"/>
                </a:moveTo>
                <a:lnTo>
                  <a:pt x="74975" y="149945"/>
                </a:lnTo>
                <a:lnTo>
                  <a:pt x="69039" y="149945"/>
                </a:lnTo>
                <a:lnTo>
                  <a:pt x="69039" y="144011"/>
                </a:lnTo>
                <a:close/>
                <a:moveTo>
                  <a:pt x="81223" y="144011"/>
                </a:moveTo>
                <a:lnTo>
                  <a:pt x="81223" y="149945"/>
                </a:lnTo>
                <a:lnTo>
                  <a:pt x="75286" y="149945"/>
                </a:lnTo>
                <a:lnTo>
                  <a:pt x="75286" y="144011"/>
                </a:lnTo>
                <a:close/>
                <a:moveTo>
                  <a:pt x="87470" y="144011"/>
                </a:moveTo>
                <a:lnTo>
                  <a:pt x="87470" y="149945"/>
                </a:lnTo>
                <a:lnTo>
                  <a:pt x="81535" y="149945"/>
                </a:lnTo>
                <a:lnTo>
                  <a:pt x="81535" y="144011"/>
                </a:lnTo>
                <a:close/>
                <a:moveTo>
                  <a:pt x="93718" y="144011"/>
                </a:moveTo>
                <a:lnTo>
                  <a:pt x="93718" y="149945"/>
                </a:lnTo>
                <a:lnTo>
                  <a:pt x="87784" y="149945"/>
                </a:lnTo>
                <a:lnTo>
                  <a:pt x="87784" y="144011"/>
                </a:lnTo>
                <a:close/>
                <a:moveTo>
                  <a:pt x="99967" y="144011"/>
                </a:moveTo>
                <a:lnTo>
                  <a:pt x="99967" y="149945"/>
                </a:lnTo>
                <a:lnTo>
                  <a:pt x="94031" y="149945"/>
                </a:lnTo>
                <a:lnTo>
                  <a:pt x="94031" y="144011"/>
                </a:lnTo>
                <a:close/>
                <a:moveTo>
                  <a:pt x="106214" y="144011"/>
                </a:moveTo>
                <a:lnTo>
                  <a:pt x="106214" y="149945"/>
                </a:lnTo>
                <a:lnTo>
                  <a:pt x="100278" y="149945"/>
                </a:lnTo>
                <a:lnTo>
                  <a:pt x="100278" y="144011"/>
                </a:lnTo>
                <a:close/>
                <a:moveTo>
                  <a:pt x="112461" y="144011"/>
                </a:moveTo>
                <a:lnTo>
                  <a:pt x="112461" y="149945"/>
                </a:lnTo>
                <a:lnTo>
                  <a:pt x="106527" y="149945"/>
                </a:lnTo>
                <a:lnTo>
                  <a:pt x="106527" y="144011"/>
                </a:lnTo>
                <a:close/>
                <a:moveTo>
                  <a:pt x="118710" y="144011"/>
                </a:moveTo>
                <a:lnTo>
                  <a:pt x="118710" y="149945"/>
                </a:lnTo>
                <a:lnTo>
                  <a:pt x="112774" y="149945"/>
                </a:lnTo>
                <a:lnTo>
                  <a:pt x="112774" y="144011"/>
                </a:lnTo>
                <a:close/>
                <a:moveTo>
                  <a:pt x="124957" y="144011"/>
                </a:moveTo>
                <a:lnTo>
                  <a:pt x="124957" y="149945"/>
                </a:lnTo>
                <a:lnTo>
                  <a:pt x="119021" y="149945"/>
                </a:lnTo>
                <a:lnTo>
                  <a:pt x="119021" y="144011"/>
                </a:lnTo>
                <a:close/>
                <a:moveTo>
                  <a:pt x="131204" y="144011"/>
                </a:moveTo>
                <a:lnTo>
                  <a:pt x="131204" y="149945"/>
                </a:lnTo>
                <a:lnTo>
                  <a:pt x="125270" y="149945"/>
                </a:lnTo>
                <a:lnTo>
                  <a:pt x="125270" y="144011"/>
                </a:lnTo>
                <a:close/>
                <a:moveTo>
                  <a:pt x="137451" y="144011"/>
                </a:moveTo>
                <a:lnTo>
                  <a:pt x="137451" y="149945"/>
                </a:lnTo>
                <a:lnTo>
                  <a:pt x="131517" y="149945"/>
                </a:lnTo>
                <a:lnTo>
                  <a:pt x="131517" y="144011"/>
                </a:lnTo>
                <a:close/>
                <a:moveTo>
                  <a:pt x="143702" y="144011"/>
                </a:moveTo>
                <a:lnTo>
                  <a:pt x="143702" y="149945"/>
                </a:lnTo>
                <a:lnTo>
                  <a:pt x="137766" y="149945"/>
                </a:lnTo>
                <a:lnTo>
                  <a:pt x="137766" y="144011"/>
                </a:lnTo>
                <a:close/>
                <a:moveTo>
                  <a:pt x="149949" y="144011"/>
                </a:moveTo>
                <a:lnTo>
                  <a:pt x="149949" y="149945"/>
                </a:lnTo>
                <a:lnTo>
                  <a:pt x="144015" y="149945"/>
                </a:lnTo>
                <a:lnTo>
                  <a:pt x="144015" y="144011"/>
                </a:lnTo>
                <a:close/>
                <a:moveTo>
                  <a:pt x="156196" y="144011"/>
                </a:moveTo>
                <a:lnTo>
                  <a:pt x="156196" y="149945"/>
                </a:lnTo>
                <a:lnTo>
                  <a:pt x="150262" y="149945"/>
                </a:lnTo>
                <a:lnTo>
                  <a:pt x="150262" y="144011"/>
                </a:lnTo>
                <a:close/>
                <a:moveTo>
                  <a:pt x="162445" y="144011"/>
                </a:moveTo>
                <a:lnTo>
                  <a:pt x="162445" y="149945"/>
                </a:lnTo>
                <a:lnTo>
                  <a:pt x="156509" y="149945"/>
                </a:lnTo>
                <a:lnTo>
                  <a:pt x="156509" y="144011"/>
                </a:lnTo>
                <a:close/>
                <a:moveTo>
                  <a:pt x="168692" y="144011"/>
                </a:moveTo>
                <a:lnTo>
                  <a:pt x="168692" y="149945"/>
                </a:lnTo>
                <a:lnTo>
                  <a:pt x="162756" y="149945"/>
                </a:lnTo>
                <a:lnTo>
                  <a:pt x="162756" y="144011"/>
                </a:lnTo>
                <a:close/>
                <a:moveTo>
                  <a:pt x="174939" y="144011"/>
                </a:moveTo>
                <a:lnTo>
                  <a:pt x="174939" y="149945"/>
                </a:lnTo>
                <a:lnTo>
                  <a:pt x="169005" y="149945"/>
                </a:lnTo>
                <a:lnTo>
                  <a:pt x="169005" y="144011"/>
                </a:lnTo>
                <a:close/>
                <a:moveTo>
                  <a:pt x="181186" y="144011"/>
                </a:moveTo>
                <a:lnTo>
                  <a:pt x="181186" y="149945"/>
                </a:lnTo>
                <a:lnTo>
                  <a:pt x="175252" y="149945"/>
                </a:lnTo>
                <a:lnTo>
                  <a:pt x="175252" y="144011"/>
                </a:lnTo>
                <a:close/>
                <a:moveTo>
                  <a:pt x="187433" y="144011"/>
                </a:moveTo>
                <a:lnTo>
                  <a:pt x="187433" y="149945"/>
                </a:lnTo>
                <a:lnTo>
                  <a:pt x="181499" y="149945"/>
                </a:lnTo>
                <a:lnTo>
                  <a:pt x="181499" y="144011"/>
                </a:lnTo>
                <a:close/>
                <a:moveTo>
                  <a:pt x="193682" y="144011"/>
                </a:moveTo>
                <a:lnTo>
                  <a:pt x="193682" y="149945"/>
                </a:lnTo>
                <a:lnTo>
                  <a:pt x="187746" y="149945"/>
                </a:lnTo>
                <a:lnTo>
                  <a:pt x="187746" y="144011"/>
                </a:lnTo>
                <a:close/>
                <a:moveTo>
                  <a:pt x="199931" y="144011"/>
                </a:moveTo>
                <a:lnTo>
                  <a:pt x="199931" y="149945"/>
                </a:lnTo>
                <a:lnTo>
                  <a:pt x="193996" y="149945"/>
                </a:lnTo>
                <a:lnTo>
                  <a:pt x="193996" y="144011"/>
                </a:lnTo>
                <a:close/>
                <a:moveTo>
                  <a:pt x="206180" y="144011"/>
                </a:moveTo>
                <a:lnTo>
                  <a:pt x="206180" y="149945"/>
                </a:lnTo>
                <a:lnTo>
                  <a:pt x="200244" y="149945"/>
                </a:lnTo>
                <a:lnTo>
                  <a:pt x="200244" y="144011"/>
                </a:lnTo>
                <a:close/>
                <a:moveTo>
                  <a:pt x="212427" y="144011"/>
                </a:moveTo>
                <a:lnTo>
                  <a:pt x="212427" y="149945"/>
                </a:lnTo>
                <a:lnTo>
                  <a:pt x="206491" y="149945"/>
                </a:lnTo>
                <a:lnTo>
                  <a:pt x="206491" y="144011"/>
                </a:lnTo>
                <a:close/>
                <a:moveTo>
                  <a:pt x="218674" y="144011"/>
                </a:moveTo>
                <a:lnTo>
                  <a:pt x="218674" y="149945"/>
                </a:lnTo>
                <a:lnTo>
                  <a:pt x="212739" y="149945"/>
                </a:lnTo>
                <a:lnTo>
                  <a:pt x="212739" y="144011"/>
                </a:lnTo>
                <a:close/>
                <a:moveTo>
                  <a:pt x="224921" y="144011"/>
                </a:moveTo>
                <a:lnTo>
                  <a:pt x="224921" y="149945"/>
                </a:lnTo>
                <a:lnTo>
                  <a:pt x="218987" y="149945"/>
                </a:lnTo>
                <a:lnTo>
                  <a:pt x="218987" y="144011"/>
                </a:lnTo>
                <a:close/>
                <a:moveTo>
                  <a:pt x="231170" y="144011"/>
                </a:moveTo>
                <a:lnTo>
                  <a:pt x="231170" y="149945"/>
                </a:lnTo>
                <a:lnTo>
                  <a:pt x="225234" y="149945"/>
                </a:lnTo>
                <a:lnTo>
                  <a:pt x="225234" y="144011"/>
                </a:lnTo>
                <a:close/>
                <a:moveTo>
                  <a:pt x="237417" y="144011"/>
                </a:moveTo>
                <a:lnTo>
                  <a:pt x="237417" y="149945"/>
                </a:lnTo>
                <a:lnTo>
                  <a:pt x="231481" y="149945"/>
                </a:lnTo>
                <a:lnTo>
                  <a:pt x="231481" y="144011"/>
                </a:lnTo>
                <a:close/>
                <a:moveTo>
                  <a:pt x="243664" y="144011"/>
                </a:moveTo>
                <a:lnTo>
                  <a:pt x="243664" y="149945"/>
                </a:lnTo>
                <a:lnTo>
                  <a:pt x="237729" y="149945"/>
                </a:lnTo>
                <a:lnTo>
                  <a:pt x="237729" y="144011"/>
                </a:lnTo>
                <a:close/>
                <a:moveTo>
                  <a:pt x="249911" y="144011"/>
                </a:moveTo>
                <a:lnTo>
                  <a:pt x="249911" y="149945"/>
                </a:lnTo>
                <a:lnTo>
                  <a:pt x="243977" y="149945"/>
                </a:lnTo>
                <a:lnTo>
                  <a:pt x="243977" y="144011"/>
                </a:lnTo>
                <a:close/>
                <a:moveTo>
                  <a:pt x="256161" y="144011"/>
                </a:moveTo>
                <a:lnTo>
                  <a:pt x="256161" y="149945"/>
                </a:lnTo>
                <a:lnTo>
                  <a:pt x="250225" y="149945"/>
                </a:lnTo>
                <a:lnTo>
                  <a:pt x="250225" y="144011"/>
                </a:lnTo>
                <a:close/>
                <a:moveTo>
                  <a:pt x="262409" y="144011"/>
                </a:moveTo>
                <a:lnTo>
                  <a:pt x="262409" y="149945"/>
                </a:lnTo>
                <a:lnTo>
                  <a:pt x="256474" y="149945"/>
                </a:lnTo>
                <a:lnTo>
                  <a:pt x="256474" y="144011"/>
                </a:lnTo>
                <a:close/>
                <a:moveTo>
                  <a:pt x="268656" y="144011"/>
                </a:moveTo>
                <a:lnTo>
                  <a:pt x="268656" y="149945"/>
                </a:lnTo>
                <a:lnTo>
                  <a:pt x="262721" y="149945"/>
                </a:lnTo>
                <a:lnTo>
                  <a:pt x="262721" y="144011"/>
                </a:lnTo>
                <a:close/>
                <a:moveTo>
                  <a:pt x="274904" y="144011"/>
                </a:moveTo>
                <a:lnTo>
                  <a:pt x="274904" y="149945"/>
                </a:lnTo>
                <a:lnTo>
                  <a:pt x="268968" y="149945"/>
                </a:lnTo>
                <a:lnTo>
                  <a:pt x="268968" y="144011"/>
                </a:lnTo>
                <a:close/>
                <a:moveTo>
                  <a:pt x="6251" y="150258"/>
                </a:moveTo>
                <a:lnTo>
                  <a:pt x="6251" y="156192"/>
                </a:lnTo>
                <a:lnTo>
                  <a:pt x="315" y="156192"/>
                </a:lnTo>
                <a:lnTo>
                  <a:pt x="315" y="150258"/>
                </a:lnTo>
                <a:close/>
                <a:moveTo>
                  <a:pt x="12498" y="150258"/>
                </a:moveTo>
                <a:lnTo>
                  <a:pt x="12498" y="156192"/>
                </a:lnTo>
                <a:lnTo>
                  <a:pt x="6562" y="156192"/>
                </a:lnTo>
                <a:lnTo>
                  <a:pt x="6562" y="150258"/>
                </a:lnTo>
                <a:close/>
                <a:moveTo>
                  <a:pt x="18745" y="150258"/>
                </a:moveTo>
                <a:lnTo>
                  <a:pt x="18745" y="156192"/>
                </a:lnTo>
                <a:lnTo>
                  <a:pt x="12810" y="156192"/>
                </a:lnTo>
                <a:lnTo>
                  <a:pt x="12810" y="150258"/>
                </a:lnTo>
                <a:close/>
                <a:moveTo>
                  <a:pt x="24992" y="150258"/>
                </a:moveTo>
                <a:lnTo>
                  <a:pt x="24992" y="156192"/>
                </a:lnTo>
                <a:lnTo>
                  <a:pt x="19058" y="156192"/>
                </a:lnTo>
                <a:lnTo>
                  <a:pt x="19058" y="150258"/>
                </a:lnTo>
                <a:close/>
                <a:moveTo>
                  <a:pt x="31241" y="150258"/>
                </a:moveTo>
                <a:lnTo>
                  <a:pt x="31241" y="156192"/>
                </a:lnTo>
                <a:lnTo>
                  <a:pt x="25305" y="156192"/>
                </a:lnTo>
                <a:lnTo>
                  <a:pt x="25305" y="150258"/>
                </a:lnTo>
                <a:close/>
                <a:moveTo>
                  <a:pt x="37489" y="150258"/>
                </a:moveTo>
                <a:lnTo>
                  <a:pt x="37489" y="156192"/>
                </a:lnTo>
                <a:lnTo>
                  <a:pt x="31553" y="156192"/>
                </a:lnTo>
                <a:lnTo>
                  <a:pt x="31553" y="150258"/>
                </a:lnTo>
                <a:close/>
                <a:moveTo>
                  <a:pt x="43737" y="150258"/>
                </a:moveTo>
                <a:lnTo>
                  <a:pt x="43737" y="156192"/>
                </a:lnTo>
                <a:lnTo>
                  <a:pt x="37802" y="156192"/>
                </a:lnTo>
                <a:lnTo>
                  <a:pt x="37802" y="150258"/>
                </a:lnTo>
                <a:close/>
                <a:moveTo>
                  <a:pt x="49985" y="150258"/>
                </a:moveTo>
                <a:lnTo>
                  <a:pt x="49985" y="156192"/>
                </a:lnTo>
                <a:lnTo>
                  <a:pt x="44049" y="156192"/>
                </a:lnTo>
                <a:lnTo>
                  <a:pt x="44049" y="150258"/>
                </a:lnTo>
                <a:close/>
                <a:moveTo>
                  <a:pt x="56232" y="150258"/>
                </a:moveTo>
                <a:lnTo>
                  <a:pt x="56232" y="156192"/>
                </a:lnTo>
                <a:lnTo>
                  <a:pt x="50296" y="156192"/>
                </a:lnTo>
                <a:lnTo>
                  <a:pt x="50296" y="150258"/>
                </a:lnTo>
                <a:close/>
                <a:moveTo>
                  <a:pt x="62480" y="150258"/>
                </a:moveTo>
                <a:lnTo>
                  <a:pt x="62480" y="156192"/>
                </a:lnTo>
                <a:lnTo>
                  <a:pt x="56545" y="156192"/>
                </a:lnTo>
                <a:lnTo>
                  <a:pt x="56545" y="150258"/>
                </a:lnTo>
                <a:close/>
                <a:moveTo>
                  <a:pt x="68727" y="150258"/>
                </a:moveTo>
                <a:lnTo>
                  <a:pt x="68727" y="156192"/>
                </a:lnTo>
                <a:lnTo>
                  <a:pt x="62792" y="156192"/>
                </a:lnTo>
                <a:lnTo>
                  <a:pt x="62792" y="150258"/>
                </a:lnTo>
                <a:close/>
                <a:moveTo>
                  <a:pt x="74975" y="150258"/>
                </a:moveTo>
                <a:lnTo>
                  <a:pt x="74975" y="156192"/>
                </a:lnTo>
                <a:lnTo>
                  <a:pt x="69039" y="156192"/>
                </a:lnTo>
                <a:lnTo>
                  <a:pt x="69039" y="150258"/>
                </a:lnTo>
                <a:close/>
                <a:moveTo>
                  <a:pt x="81223" y="150258"/>
                </a:moveTo>
                <a:lnTo>
                  <a:pt x="81223" y="156192"/>
                </a:lnTo>
                <a:lnTo>
                  <a:pt x="75286" y="156192"/>
                </a:lnTo>
                <a:lnTo>
                  <a:pt x="75286" y="150258"/>
                </a:lnTo>
                <a:close/>
                <a:moveTo>
                  <a:pt x="87470" y="150258"/>
                </a:moveTo>
                <a:lnTo>
                  <a:pt x="87470" y="156192"/>
                </a:lnTo>
                <a:lnTo>
                  <a:pt x="81535" y="156192"/>
                </a:lnTo>
                <a:lnTo>
                  <a:pt x="81535" y="150258"/>
                </a:lnTo>
                <a:close/>
                <a:moveTo>
                  <a:pt x="93718" y="150258"/>
                </a:moveTo>
                <a:lnTo>
                  <a:pt x="93718" y="156192"/>
                </a:lnTo>
                <a:lnTo>
                  <a:pt x="87784" y="156192"/>
                </a:lnTo>
                <a:lnTo>
                  <a:pt x="87784" y="150258"/>
                </a:lnTo>
                <a:close/>
                <a:moveTo>
                  <a:pt x="99967" y="150258"/>
                </a:moveTo>
                <a:lnTo>
                  <a:pt x="99967" y="156192"/>
                </a:lnTo>
                <a:lnTo>
                  <a:pt x="94031" y="156192"/>
                </a:lnTo>
                <a:lnTo>
                  <a:pt x="94031" y="150258"/>
                </a:lnTo>
                <a:close/>
                <a:moveTo>
                  <a:pt x="106214" y="150258"/>
                </a:moveTo>
                <a:lnTo>
                  <a:pt x="106214" y="156192"/>
                </a:lnTo>
                <a:lnTo>
                  <a:pt x="100278" y="156192"/>
                </a:lnTo>
                <a:lnTo>
                  <a:pt x="100278" y="150258"/>
                </a:lnTo>
                <a:close/>
                <a:moveTo>
                  <a:pt x="112461" y="150258"/>
                </a:moveTo>
                <a:lnTo>
                  <a:pt x="112461" y="156192"/>
                </a:lnTo>
                <a:lnTo>
                  <a:pt x="106527" y="156192"/>
                </a:lnTo>
                <a:lnTo>
                  <a:pt x="106527" y="150258"/>
                </a:lnTo>
                <a:close/>
                <a:moveTo>
                  <a:pt x="118710" y="150258"/>
                </a:moveTo>
                <a:lnTo>
                  <a:pt x="118710" y="156192"/>
                </a:lnTo>
                <a:lnTo>
                  <a:pt x="112774" y="156192"/>
                </a:lnTo>
                <a:lnTo>
                  <a:pt x="112774" y="150258"/>
                </a:lnTo>
                <a:close/>
                <a:moveTo>
                  <a:pt x="124957" y="150258"/>
                </a:moveTo>
                <a:lnTo>
                  <a:pt x="124957" y="156192"/>
                </a:lnTo>
                <a:lnTo>
                  <a:pt x="119021" y="156192"/>
                </a:lnTo>
                <a:lnTo>
                  <a:pt x="119021" y="150258"/>
                </a:lnTo>
                <a:close/>
                <a:moveTo>
                  <a:pt x="131204" y="150258"/>
                </a:moveTo>
                <a:lnTo>
                  <a:pt x="131204" y="156192"/>
                </a:lnTo>
                <a:lnTo>
                  <a:pt x="125270" y="156192"/>
                </a:lnTo>
                <a:lnTo>
                  <a:pt x="125270" y="150258"/>
                </a:lnTo>
                <a:close/>
                <a:moveTo>
                  <a:pt x="137451" y="150258"/>
                </a:moveTo>
                <a:lnTo>
                  <a:pt x="137451" y="156192"/>
                </a:lnTo>
                <a:lnTo>
                  <a:pt x="131517" y="156192"/>
                </a:lnTo>
                <a:lnTo>
                  <a:pt x="131517" y="150258"/>
                </a:lnTo>
                <a:close/>
                <a:moveTo>
                  <a:pt x="143702" y="150258"/>
                </a:moveTo>
                <a:lnTo>
                  <a:pt x="143702" y="156192"/>
                </a:lnTo>
                <a:lnTo>
                  <a:pt x="137766" y="156192"/>
                </a:lnTo>
                <a:lnTo>
                  <a:pt x="137766" y="150258"/>
                </a:lnTo>
                <a:close/>
                <a:moveTo>
                  <a:pt x="149949" y="150258"/>
                </a:moveTo>
                <a:lnTo>
                  <a:pt x="149949" y="156192"/>
                </a:lnTo>
                <a:lnTo>
                  <a:pt x="144015" y="156192"/>
                </a:lnTo>
                <a:lnTo>
                  <a:pt x="144015" y="150258"/>
                </a:lnTo>
                <a:close/>
                <a:moveTo>
                  <a:pt x="156196" y="150258"/>
                </a:moveTo>
                <a:lnTo>
                  <a:pt x="156196" y="156192"/>
                </a:lnTo>
                <a:lnTo>
                  <a:pt x="150262" y="156192"/>
                </a:lnTo>
                <a:lnTo>
                  <a:pt x="150262" y="150258"/>
                </a:lnTo>
                <a:close/>
                <a:moveTo>
                  <a:pt x="162445" y="150258"/>
                </a:moveTo>
                <a:lnTo>
                  <a:pt x="162445" y="156192"/>
                </a:lnTo>
                <a:lnTo>
                  <a:pt x="156509" y="156192"/>
                </a:lnTo>
                <a:lnTo>
                  <a:pt x="156509" y="150258"/>
                </a:lnTo>
                <a:close/>
                <a:moveTo>
                  <a:pt x="168692" y="150258"/>
                </a:moveTo>
                <a:lnTo>
                  <a:pt x="168692" y="156192"/>
                </a:lnTo>
                <a:lnTo>
                  <a:pt x="162756" y="156192"/>
                </a:lnTo>
                <a:lnTo>
                  <a:pt x="162756" y="150258"/>
                </a:lnTo>
                <a:close/>
                <a:moveTo>
                  <a:pt x="174939" y="150258"/>
                </a:moveTo>
                <a:lnTo>
                  <a:pt x="174939" y="156192"/>
                </a:lnTo>
                <a:lnTo>
                  <a:pt x="169005" y="156192"/>
                </a:lnTo>
                <a:lnTo>
                  <a:pt x="169005" y="150258"/>
                </a:lnTo>
                <a:close/>
                <a:moveTo>
                  <a:pt x="181186" y="150258"/>
                </a:moveTo>
                <a:lnTo>
                  <a:pt x="181186" y="156192"/>
                </a:lnTo>
                <a:lnTo>
                  <a:pt x="175252" y="156192"/>
                </a:lnTo>
                <a:lnTo>
                  <a:pt x="175252" y="150258"/>
                </a:lnTo>
                <a:close/>
                <a:moveTo>
                  <a:pt x="187433" y="150258"/>
                </a:moveTo>
                <a:lnTo>
                  <a:pt x="187433" y="156192"/>
                </a:lnTo>
                <a:lnTo>
                  <a:pt x="181499" y="156192"/>
                </a:lnTo>
                <a:lnTo>
                  <a:pt x="181499" y="150258"/>
                </a:lnTo>
                <a:close/>
                <a:moveTo>
                  <a:pt x="193682" y="150258"/>
                </a:moveTo>
                <a:lnTo>
                  <a:pt x="193682" y="156192"/>
                </a:lnTo>
                <a:lnTo>
                  <a:pt x="187746" y="156192"/>
                </a:lnTo>
                <a:lnTo>
                  <a:pt x="187746" y="150258"/>
                </a:lnTo>
                <a:close/>
                <a:moveTo>
                  <a:pt x="199931" y="150258"/>
                </a:moveTo>
                <a:lnTo>
                  <a:pt x="199931" y="156192"/>
                </a:lnTo>
                <a:lnTo>
                  <a:pt x="193996" y="156192"/>
                </a:lnTo>
                <a:lnTo>
                  <a:pt x="193996" y="150258"/>
                </a:lnTo>
                <a:close/>
                <a:moveTo>
                  <a:pt x="206180" y="150258"/>
                </a:moveTo>
                <a:lnTo>
                  <a:pt x="206180" y="156192"/>
                </a:lnTo>
                <a:lnTo>
                  <a:pt x="200244" y="156192"/>
                </a:lnTo>
                <a:lnTo>
                  <a:pt x="200244" y="150258"/>
                </a:lnTo>
                <a:close/>
                <a:moveTo>
                  <a:pt x="212427" y="150258"/>
                </a:moveTo>
                <a:lnTo>
                  <a:pt x="212427" y="156192"/>
                </a:lnTo>
                <a:lnTo>
                  <a:pt x="206491" y="156192"/>
                </a:lnTo>
                <a:lnTo>
                  <a:pt x="206491" y="150258"/>
                </a:lnTo>
                <a:close/>
                <a:moveTo>
                  <a:pt x="218674" y="150258"/>
                </a:moveTo>
                <a:lnTo>
                  <a:pt x="218674" y="156192"/>
                </a:lnTo>
                <a:lnTo>
                  <a:pt x="212739" y="156192"/>
                </a:lnTo>
                <a:lnTo>
                  <a:pt x="212739" y="150258"/>
                </a:lnTo>
                <a:close/>
                <a:moveTo>
                  <a:pt x="224921" y="150258"/>
                </a:moveTo>
                <a:lnTo>
                  <a:pt x="224921" y="156192"/>
                </a:lnTo>
                <a:lnTo>
                  <a:pt x="218987" y="156192"/>
                </a:lnTo>
                <a:lnTo>
                  <a:pt x="218987" y="150258"/>
                </a:lnTo>
                <a:close/>
                <a:moveTo>
                  <a:pt x="231170" y="150258"/>
                </a:moveTo>
                <a:lnTo>
                  <a:pt x="231170" y="156192"/>
                </a:lnTo>
                <a:lnTo>
                  <a:pt x="225234" y="156192"/>
                </a:lnTo>
                <a:lnTo>
                  <a:pt x="225234" y="150258"/>
                </a:lnTo>
                <a:close/>
                <a:moveTo>
                  <a:pt x="237417" y="150258"/>
                </a:moveTo>
                <a:lnTo>
                  <a:pt x="237417" y="156192"/>
                </a:lnTo>
                <a:lnTo>
                  <a:pt x="231481" y="156192"/>
                </a:lnTo>
                <a:lnTo>
                  <a:pt x="231481" y="150258"/>
                </a:lnTo>
                <a:close/>
                <a:moveTo>
                  <a:pt x="243664" y="150258"/>
                </a:moveTo>
                <a:lnTo>
                  <a:pt x="243664" y="156192"/>
                </a:lnTo>
                <a:lnTo>
                  <a:pt x="237729" y="156192"/>
                </a:lnTo>
                <a:lnTo>
                  <a:pt x="237729" y="150258"/>
                </a:lnTo>
                <a:close/>
                <a:moveTo>
                  <a:pt x="249911" y="150258"/>
                </a:moveTo>
                <a:lnTo>
                  <a:pt x="249911" y="156192"/>
                </a:lnTo>
                <a:lnTo>
                  <a:pt x="243977" y="156192"/>
                </a:lnTo>
                <a:lnTo>
                  <a:pt x="243977" y="150258"/>
                </a:lnTo>
                <a:close/>
                <a:moveTo>
                  <a:pt x="256161" y="150258"/>
                </a:moveTo>
                <a:lnTo>
                  <a:pt x="256161" y="156192"/>
                </a:lnTo>
                <a:lnTo>
                  <a:pt x="250225" y="156192"/>
                </a:lnTo>
                <a:lnTo>
                  <a:pt x="250225" y="150258"/>
                </a:lnTo>
                <a:close/>
                <a:moveTo>
                  <a:pt x="262409" y="150258"/>
                </a:moveTo>
                <a:lnTo>
                  <a:pt x="262409" y="156192"/>
                </a:lnTo>
                <a:lnTo>
                  <a:pt x="256474" y="156192"/>
                </a:lnTo>
                <a:lnTo>
                  <a:pt x="256474" y="150258"/>
                </a:lnTo>
                <a:close/>
                <a:moveTo>
                  <a:pt x="268656" y="150258"/>
                </a:moveTo>
                <a:lnTo>
                  <a:pt x="268656" y="156192"/>
                </a:lnTo>
                <a:lnTo>
                  <a:pt x="262721" y="156192"/>
                </a:lnTo>
                <a:lnTo>
                  <a:pt x="262721" y="150258"/>
                </a:lnTo>
                <a:close/>
                <a:moveTo>
                  <a:pt x="274904" y="150258"/>
                </a:moveTo>
                <a:lnTo>
                  <a:pt x="274904" y="156192"/>
                </a:lnTo>
                <a:lnTo>
                  <a:pt x="268968" y="156192"/>
                </a:lnTo>
                <a:lnTo>
                  <a:pt x="268968" y="150258"/>
                </a:lnTo>
                <a:close/>
                <a:moveTo>
                  <a:pt x="158" y="0"/>
                </a:moveTo>
                <a:lnTo>
                  <a:pt x="158" y="157"/>
                </a:lnTo>
                <a:lnTo>
                  <a:pt x="0" y="157"/>
                </a:lnTo>
                <a:lnTo>
                  <a:pt x="0" y="156350"/>
                </a:lnTo>
                <a:lnTo>
                  <a:pt x="158" y="156350"/>
                </a:lnTo>
                <a:lnTo>
                  <a:pt x="158" y="156508"/>
                </a:lnTo>
                <a:lnTo>
                  <a:pt x="275059" y="156508"/>
                </a:lnTo>
                <a:lnTo>
                  <a:pt x="275059" y="156350"/>
                </a:lnTo>
                <a:lnTo>
                  <a:pt x="275215" y="156350"/>
                </a:lnTo>
                <a:lnTo>
                  <a:pt x="275215" y="155"/>
                </a:lnTo>
                <a:lnTo>
                  <a:pt x="275059" y="155"/>
                </a:lnTo>
                <a:lnTo>
                  <a:pt x="275059" y="0"/>
                </a:lnTo>
                <a:close/>
              </a:path>
            </a:pathLst>
          </a:custGeom>
          <a:solidFill>
            <a:srgbClr val="E4EA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8"/>
          <p:cNvGrpSpPr/>
          <p:nvPr/>
        </p:nvGrpSpPr>
        <p:grpSpPr>
          <a:xfrm rot="10800000" flipH="1">
            <a:off x="-1030203" y="-678532"/>
            <a:ext cx="10519737" cy="6877754"/>
            <a:chOff x="-1030203" y="-1059532"/>
            <a:chExt cx="10519737" cy="6877754"/>
          </a:xfrm>
        </p:grpSpPr>
        <p:sp>
          <p:nvSpPr>
            <p:cNvPr id="389" name="Google Shape;389;p8"/>
            <p:cNvSpPr/>
            <p:nvPr/>
          </p:nvSpPr>
          <p:spPr>
            <a:xfrm>
              <a:off x="-1030203" y="-1059532"/>
              <a:ext cx="2112256" cy="2112256"/>
            </a:xfrm>
            <a:custGeom>
              <a:avLst/>
              <a:gdLst/>
              <a:ahLst/>
              <a:cxnLst/>
              <a:rect l="l" t="t" r="r" b="b"/>
              <a:pathLst>
                <a:path w="65598" h="65598" extrusionOk="0">
                  <a:moveTo>
                    <a:pt x="32815" y="0"/>
                  </a:moveTo>
                  <a:lnTo>
                    <a:pt x="31970" y="32"/>
                  </a:lnTo>
                  <a:lnTo>
                    <a:pt x="31125" y="32"/>
                  </a:lnTo>
                  <a:lnTo>
                    <a:pt x="30281" y="97"/>
                  </a:lnTo>
                  <a:lnTo>
                    <a:pt x="29436" y="162"/>
                  </a:lnTo>
                  <a:lnTo>
                    <a:pt x="28624" y="260"/>
                  </a:lnTo>
                  <a:lnTo>
                    <a:pt x="27811" y="390"/>
                  </a:lnTo>
                  <a:lnTo>
                    <a:pt x="26999" y="520"/>
                  </a:lnTo>
                  <a:lnTo>
                    <a:pt x="26187" y="682"/>
                  </a:lnTo>
                  <a:lnTo>
                    <a:pt x="25407" y="845"/>
                  </a:lnTo>
                  <a:lnTo>
                    <a:pt x="24595" y="1040"/>
                  </a:lnTo>
                  <a:lnTo>
                    <a:pt x="23815" y="1235"/>
                  </a:lnTo>
                  <a:lnTo>
                    <a:pt x="23068" y="1495"/>
                  </a:lnTo>
                  <a:lnTo>
                    <a:pt x="22288" y="1722"/>
                  </a:lnTo>
                  <a:lnTo>
                    <a:pt x="21541" y="1982"/>
                  </a:lnTo>
                  <a:lnTo>
                    <a:pt x="20794" y="2274"/>
                  </a:lnTo>
                  <a:lnTo>
                    <a:pt x="20046" y="2567"/>
                  </a:lnTo>
                  <a:lnTo>
                    <a:pt x="19299" y="2892"/>
                  </a:lnTo>
                  <a:lnTo>
                    <a:pt x="18584" y="3249"/>
                  </a:lnTo>
                  <a:lnTo>
                    <a:pt x="17187" y="3964"/>
                  </a:lnTo>
                  <a:lnTo>
                    <a:pt x="15790" y="4744"/>
                  </a:lnTo>
                  <a:lnTo>
                    <a:pt x="14458" y="5621"/>
                  </a:lnTo>
                  <a:lnTo>
                    <a:pt x="13191" y="6530"/>
                  </a:lnTo>
                  <a:lnTo>
                    <a:pt x="11956" y="7505"/>
                  </a:lnTo>
                  <a:lnTo>
                    <a:pt x="10754" y="8512"/>
                  </a:lnTo>
                  <a:lnTo>
                    <a:pt x="9617" y="9617"/>
                  </a:lnTo>
                  <a:lnTo>
                    <a:pt x="8545" y="10754"/>
                  </a:lnTo>
                  <a:lnTo>
                    <a:pt x="7505" y="11924"/>
                  </a:lnTo>
                  <a:lnTo>
                    <a:pt x="6531" y="13191"/>
                  </a:lnTo>
                  <a:lnTo>
                    <a:pt x="5621" y="14458"/>
                  </a:lnTo>
                  <a:lnTo>
                    <a:pt x="4776" y="15790"/>
                  </a:lnTo>
                  <a:lnTo>
                    <a:pt x="3964" y="17155"/>
                  </a:lnTo>
                  <a:lnTo>
                    <a:pt x="3249" y="18584"/>
                  </a:lnTo>
                  <a:lnTo>
                    <a:pt x="2924" y="19299"/>
                  </a:lnTo>
                  <a:lnTo>
                    <a:pt x="2599" y="20046"/>
                  </a:lnTo>
                  <a:lnTo>
                    <a:pt x="2274" y="20761"/>
                  </a:lnTo>
                  <a:lnTo>
                    <a:pt x="2014" y="21508"/>
                  </a:lnTo>
                  <a:lnTo>
                    <a:pt x="1722" y="22288"/>
                  </a:lnTo>
                  <a:lnTo>
                    <a:pt x="1495" y="23035"/>
                  </a:lnTo>
                  <a:lnTo>
                    <a:pt x="1267" y="23815"/>
                  </a:lnTo>
                  <a:lnTo>
                    <a:pt x="1040" y="24595"/>
                  </a:lnTo>
                  <a:lnTo>
                    <a:pt x="845" y="25407"/>
                  </a:lnTo>
                  <a:lnTo>
                    <a:pt x="682" y="26187"/>
                  </a:lnTo>
                  <a:lnTo>
                    <a:pt x="520" y="26999"/>
                  </a:lnTo>
                  <a:lnTo>
                    <a:pt x="390" y="27811"/>
                  </a:lnTo>
                  <a:lnTo>
                    <a:pt x="292" y="28624"/>
                  </a:lnTo>
                  <a:lnTo>
                    <a:pt x="195" y="29436"/>
                  </a:lnTo>
                  <a:lnTo>
                    <a:pt x="97" y="30281"/>
                  </a:lnTo>
                  <a:lnTo>
                    <a:pt x="65" y="31093"/>
                  </a:lnTo>
                  <a:lnTo>
                    <a:pt x="32" y="31938"/>
                  </a:lnTo>
                  <a:lnTo>
                    <a:pt x="0" y="32782"/>
                  </a:lnTo>
                  <a:lnTo>
                    <a:pt x="32" y="33627"/>
                  </a:lnTo>
                  <a:lnTo>
                    <a:pt x="65" y="34472"/>
                  </a:lnTo>
                  <a:lnTo>
                    <a:pt x="97" y="35317"/>
                  </a:lnTo>
                  <a:lnTo>
                    <a:pt x="195" y="36161"/>
                  </a:lnTo>
                  <a:lnTo>
                    <a:pt x="292" y="36974"/>
                  </a:lnTo>
                  <a:lnTo>
                    <a:pt x="390" y="37786"/>
                  </a:lnTo>
                  <a:lnTo>
                    <a:pt x="520" y="38598"/>
                  </a:lnTo>
                  <a:lnTo>
                    <a:pt x="682" y="39410"/>
                  </a:lnTo>
                  <a:lnTo>
                    <a:pt x="845" y="40190"/>
                  </a:lnTo>
                  <a:lnTo>
                    <a:pt x="1040" y="41002"/>
                  </a:lnTo>
                  <a:lnTo>
                    <a:pt x="1267" y="41782"/>
                  </a:lnTo>
                  <a:lnTo>
                    <a:pt x="1495" y="42562"/>
                  </a:lnTo>
                  <a:lnTo>
                    <a:pt x="1722" y="43309"/>
                  </a:lnTo>
                  <a:lnTo>
                    <a:pt x="2014" y="44056"/>
                  </a:lnTo>
                  <a:lnTo>
                    <a:pt x="2274" y="44804"/>
                  </a:lnTo>
                  <a:lnTo>
                    <a:pt x="2599" y="45551"/>
                  </a:lnTo>
                  <a:lnTo>
                    <a:pt x="2924" y="46298"/>
                  </a:lnTo>
                  <a:lnTo>
                    <a:pt x="3249" y="47013"/>
                  </a:lnTo>
                  <a:lnTo>
                    <a:pt x="3964" y="48410"/>
                  </a:lnTo>
                  <a:lnTo>
                    <a:pt x="4776" y="49807"/>
                  </a:lnTo>
                  <a:lnTo>
                    <a:pt x="5621" y="51139"/>
                  </a:lnTo>
                  <a:lnTo>
                    <a:pt x="6531" y="52406"/>
                  </a:lnTo>
                  <a:lnTo>
                    <a:pt x="7505" y="53641"/>
                  </a:lnTo>
                  <a:lnTo>
                    <a:pt x="8545" y="54843"/>
                  </a:lnTo>
                  <a:lnTo>
                    <a:pt x="9617" y="55980"/>
                  </a:lnTo>
                  <a:lnTo>
                    <a:pt x="10754" y="57052"/>
                  </a:lnTo>
                  <a:lnTo>
                    <a:pt x="11956" y="58092"/>
                  </a:lnTo>
                  <a:lnTo>
                    <a:pt x="13191" y="59067"/>
                  </a:lnTo>
                  <a:lnTo>
                    <a:pt x="14458" y="59976"/>
                  </a:lnTo>
                  <a:lnTo>
                    <a:pt x="15790" y="60854"/>
                  </a:lnTo>
                  <a:lnTo>
                    <a:pt x="17187" y="61633"/>
                  </a:lnTo>
                  <a:lnTo>
                    <a:pt x="18584" y="62348"/>
                  </a:lnTo>
                  <a:lnTo>
                    <a:pt x="19299" y="62706"/>
                  </a:lnTo>
                  <a:lnTo>
                    <a:pt x="20046" y="62998"/>
                  </a:lnTo>
                  <a:lnTo>
                    <a:pt x="20794" y="63323"/>
                  </a:lnTo>
                  <a:lnTo>
                    <a:pt x="21541" y="63583"/>
                  </a:lnTo>
                  <a:lnTo>
                    <a:pt x="22288" y="63875"/>
                  </a:lnTo>
                  <a:lnTo>
                    <a:pt x="23068" y="64103"/>
                  </a:lnTo>
                  <a:lnTo>
                    <a:pt x="23815" y="64330"/>
                  </a:lnTo>
                  <a:lnTo>
                    <a:pt x="24595" y="64558"/>
                  </a:lnTo>
                  <a:lnTo>
                    <a:pt x="25407" y="64752"/>
                  </a:lnTo>
                  <a:lnTo>
                    <a:pt x="26187" y="64915"/>
                  </a:lnTo>
                  <a:lnTo>
                    <a:pt x="26999" y="65077"/>
                  </a:lnTo>
                  <a:lnTo>
                    <a:pt x="27811" y="65207"/>
                  </a:lnTo>
                  <a:lnTo>
                    <a:pt x="28624" y="65337"/>
                  </a:lnTo>
                  <a:lnTo>
                    <a:pt x="29436" y="65402"/>
                  </a:lnTo>
                  <a:lnTo>
                    <a:pt x="30281" y="65500"/>
                  </a:lnTo>
                  <a:lnTo>
                    <a:pt x="31125" y="65532"/>
                  </a:lnTo>
                  <a:lnTo>
                    <a:pt x="31970" y="65565"/>
                  </a:lnTo>
                  <a:lnTo>
                    <a:pt x="32815" y="65597"/>
                  </a:lnTo>
                  <a:lnTo>
                    <a:pt x="33660" y="65565"/>
                  </a:lnTo>
                  <a:lnTo>
                    <a:pt x="34504" y="65532"/>
                  </a:lnTo>
                  <a:lnTo>
                    <a:pt x="35317" y="65500"/>
                  </a:lnTo>
                  <a:lnTo>
                    <a:pt x="36161" y="65402"/>
                  </a:lnTo>
                  <a:lnTo>
                    <a:pt x="36974" y="65337"/>
                  </a:lnTo>
                  <a:lnTo>
                    <a:pt x="37786" y="65207"/>
                  </a:lnTo>
                  <a:lnTo>
                    <a:pt x="38598" y="65077"/>
                  </a:lnTo>
                  <a:lnTo>
                    <a:pt x="39410" y="64915"/>
                  </a:lnTo>
                  <a:lnTo>
                    <a:pt x="40223" y="64752"/>
                  </a:lnTo>
                  <a:lnTo>
                    <a:pt x="41002" y="64558"/>
                  </a:lnTo>
                  <a:lnTo>
                    <a:pt x="41782" y="64330"/>
                  </a:lnTo>
                  <a:lnTo>
                    <a:pt x="42562" y="64103"/>
                  </a:lnTo>
                  <a:lnTo>
                    <a:pt x="43309" y="63875"/>
                  </a:lnTo>
                  <a:lnTo>
                    <a:pt x="44089" y="63583"/>
                  </a:lnTo>
                  <a:lnTo>
                    <a:pt x="44836" y="63323"/>
                  </a:lnTo>
                  <a:lnTo>
                    <a:pt x="45584" y="62998"/>
                  </a:lnTo>
                  <a:lnTo>
                    <a:pt x="46298" y="62706"/>
                  </a:lnTo>
                  <a:lnTo>
                    <a:pt x="47013" y="62348"/>
                  </a:lnTo>
                  <a:lnTo>
                    <a:pt x="48443" y="61633"/>
                  </a:lnTo>
                  <a:lnTo>
                    <a:pt x="49807" y="60854"/>
                  </a:lnTo>
                  <a:lnTo>
                    <a:pt x="51139" y="59976"/>
                  </a:lnTo>
                  <a:lnTo>
                    <a:pt x="52439" y="59067"/>
                  </a:lnTo>
                  <a:lnTo>
                    <a:pt x="53674" y="58092"/>
                  </a:lnTo>
                  <a:lnTo>
                    <a:pt x="54843" y="57052"/>
                  </a:lnTo>
                  <a:lnTo>
                    <a:pt x="55980" y="55980"/>
                  </a:lnTo>
                  <a:lnTo>
                    <a:pt x="57085" y="54843"/>
                  </a:lnTo>
                  <a:lnTo>
                    <a:pt x="58092" y="53641"/>
                  </a:lnTo>
                  <a:lnTo>
                    <a:pt x="59067" y="52406"/>
                  </a:lnTo>
                  <a:lnTo>
                    <a:pt x="60009" y="51139"/>
                  </a:lnTo>
                  <a:lnTo>
                    <a:pt x="60854" y="49807"/>
                  </a:lnTo>
                  <a:lnTo>
                    <a:pt x="61634" y="48410"/>
                  </a:lnTo>
                  <a:lnTo>
                    <a:pt x="62348" y="47013"/>
                  </a:lnTo>
                  <a:lnTo>
                    <a:pt x="62706" y="46298"/>
                  </a:lnTo>
                  <a:lnTo>
                    <a:pt x="63031" y="45551"/>
                  </a:lnTo>
                  <a:lnTo>
                    <a:pt x="63323" y="44804"/>
                  </a:lnTo>
                  <a:lnTo>
                    <a:pt x="63616" y="44056"/>
                  </a:lnTo>
                  <a:lnTo>
                    <a:pt x="63875" y="43309"/>
                  </a:lnTo>
                  <a:lnTo>
                    <a:pt x="64135" y="42562"/>
                  </a:lnTo>
                  <a:lnTo>
                    <a:pt x="64363" y="41782"/>
                  </a:lnTo>
                  <a:lnTo>
                    <a:pt x="64558" y="41002"/>
                  </a:lnTo>
                  <a:lnTo>
                    <a:pt x="64753" y="40190"/>
                  </a:lnTo>
                  <a:lnTo>
                    <a:pt x="64915" y="39410"/>
                  </a:lnTo>
                  <a:lnTo>
                    <a:pt x="65078" y="38598"/>
                  </a:lnTo>
                  <a:lnTo>
                    <a:pt x="65208" y="37786"/>
                  </a:lnTo>
                  <a:lnTo>
                    <a:pt x="65337" y="36974"/>
                  </a:lnTo>
                  <a:lnTo>
                    <a:pt x="65435" y="36161"/>
                  </a:lnTo>
                  <a:lnTo>
                    <a:pt x="65500" y="35317"/>
                  </a:lnTo>
                  <a:lnTo>
                    <a:pt x="65565" y="34472"/>
                  </a:lnTo>
                  <a:lnTo>
                    <a:pt x="65597" y="33627"/>
                  </a:lnTo>
                  <a:lnTo>
                    <a:pt x="65597" y="32782"/>
                  </a:lnTo>
                  <a:lnTo>
                    <a:pt x="65597" y="31938"/>
                  </a:lnTo>
                  <a:lnTo>
                    <a:pt x="65565" y="31093"/>
                  </a:lnTo>
                  <a:lnTo>
                    <a:pt x="65500" y="30281"/>
                  </a:lnTo>
                  <a:lnTo>
                    <a:pt x="65435" y="29436"/>
                  </a:lnTo>
                  <a:lnTo>
                    <a:pt x="65337" y="28624"/>
                  </a:lnTo>
                  <a:lnTo>
                    <a:pt x="65208" y="27811"/>
                  </a:lnTo>
                  <a:lnTo>
                    <a:pt x="65078" y="26999"/>
                  </a:lnTo>
                  <a:lnTo>
                    <a:pt x="64915" y="26187"/>
                  </a:lnTo>
                  <a:lnTo>
                    <a:pt x="64753" y="25407"/>
                  </a:lnTo>
                  <a:lnTo>
                    <a:pt x="64558" y="24595"/>
                  </a:lnTo>
                  <a:lnTo>
                    <a:pt x="64363" y="23815"/>
                  </a:lnTo>
                  <a:lnTo>
                    <a:pt x="64135" y="23035"/>
                  </a:lnTo>
                  <a:lnTo>
                    <a:pt x="63875" y="22288"/>
                  </a:lnTo>
                  <a:lnTo>
                    <a:pt x="63616" y="21508"/>
                  </a:lnTo>
                  <a:lnTo>
                    <a:pt x="63323" y="20761"/>
                  </a:lnTo>
                  <a:lnTo>
                    <a:pt x="63031" y="20046"/>
                  </a:lnTo>
                  <a:lnTo>
                    <a:pt x="62706" y="19299"/>
                  </a:lnTo>
                  <a:lnTo>
                    <a:pt x="62348" y="18584"/>
                  </a:lnTo>
                  <a:lnTo>
                    <a:pt x="61634" y="17155"/>
                  </a:lnTo>
                  <a:lnTo>
                    <a:pt x="60854" y="15790"/>
                  </a:lnTo>
                  <a:lnTo>
                    <a:pt x="60009" y="14458"/>
                  </a:lnTo>
                  <a:lnTo>
                    <a:pt x="59067" y="13191"/>
                  </a:lnTo>
                  <a:lnTo>
                    <a:pt x="58092" y="11924"/>
                  </a:lnTo>
                  <a:lnTo>
                    <a:pt x="57085" y="10754"/>
                  </a:lnTo>
                  <a:lnTo>
                    <a:pt x="55980" y="9617"/>
                  </a:lnTo>
                  <a:lnTo>
                    <a:pt x="54843" y="8512"/>
                  </a:lnTo>
                  <a:lnTo>
                    <a:pt x="53674" y="7505"/>
                  </a:lnTo>
                  <a:lnTo>
                    <a:pt x="52439" y="6530"/>
                  </a:lnTo>
                  <a:lnTo>
                    <a:pt x="51139" y="5621"/>
                  </a:lnTo>
                  <a:lnTo>
                    <a:pt x="49807" y="4744"/>
                  </a:lnTo>
                  <a:lnTo>
                    <a:pt x="48443" y="3964"/>
                  </a:lnTo>
                  <a:lnTo>
                    <a:pt x="47013" y="3249"/>
                  </a:lnTo>
                  <a:lnTo>
                    <a:pt x="46298" y="2892"/>
                  </a:lnTo>
                  <a:lnTo>
                    <a:pt x="45584" y="2567"/>
                  </a:lnTo>
                  <a:lnTo>
                    <a:pt x="44836" y="2274"/>
                  </a:lnTo>
                  <a:lnTo>
                    <a:pt x="44089" y="1982"/>
                  </a:lnTo>
                  <a:lnTo>
                    <a:pt x="43309" y="1722"/>
                  </a:lnTo>
                  <a:lnTo>
                    <a:pt x="42562" y="1495"/>
                  </a:lnTo>
                  <a:lnTo>
                    <a:pt x="41782" y="1235"/>
                  </a:lnTo>
                  <a:lnTo>
                    <a:pt x="41002" y="1040"/>
                  </a:lnTo>
                  <a:lnTo>
                    <a:pt x="40223" y="845"/>
                  </a:lnTo>
                  <a:lnTo>
                    <a:pt x="39410" y="682"/>
                  </a:lnTo>
                  <a:lnTo>
                    <a:pt x="38598" y="520"/>
                  </a:lnTo>
                  <a:lnTo>
                    <a:pt x="37786" y="390"/>
                  </a:lnTo>
                  <a:lnTo>
                    <a:pt x="36974" y="260"/>
                  </a:lnTo>
                  <a:lnTo>
                    <a:pt x="36161" y="162"/>
                  </a:lnTo>
                  <a:lnTo>
                    <a:pt x="35317" y="97"/>
                  </a:lnTo>
                  <a:lnTo>
                    <a:pt x="34504" y="32"/>
                  </a:lnTo>
                  <a:lnTo>
                    <a:pt x="33660" y="32"/>
                  </a:lnTo>
                  <a:lnTo>
                    <a:pt x="32815" y="0"/>
                  </a:lnTo>
                  <a:close/>
                </a:path>
              </a:pathLst>
            </a:custGeom>
            <a:solidFill>
              <a:srgbClr val="D1D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430765" y="-649262"/>
              <a:ext cx="1058768" cy="1369466"/>
            </a:xfrm>
            <a:custGeom>
              <a:avLst/>
              <a:gdLst/>
              <a:ahLst/>
              <a:cxnLst/>
              <a:rect l="l" t="t" r="r" b="b"/>
              <a:pathLst>
                <a:path w="32881" h="42530" extrusionOk="0">
                  <a:moveTo>
                    <a:pt x="28949" y="0"/>
                  </a:moveTo>
                  <a:lnTo>
                    <a:pt x="28624" y="33"/>
                  </a:lnTo>
                  <a:lnTo>
                    <a:pt x="28267" y="98"/>
                  </a:lnTo>
                  <a:lnTo>
                    <a:pt x="27942" y="228"/>
                  </a:lnTo>
                  <a:lnTo>
                    <a:pt x="27617" y="358"/>
                  </a:lnTo>
                  <a:lnTo>
                    <a:pt x="27292" y="520"/>
                  </a:lnTo>
                  <a:lnTo>
                    <a:pt x="27000" y="715"/>
                  </a:lnTo>
                  <a:lnTo>
                    <a:pt x="26708" y="943"/>
                  </a:lnTo>
                  <a:lnTo>
                    <a:pt x="26448" y="1203"/>
                  </a:lnTo>
                  <a:lnTo>
                    <a:pt x="26220" y="1495"/>
                  </a:lnTo>
                  <a:lnTo>
                    <a:pt x="683" y="36714"/>
                  </a:lnTo>
                  <a:lnTo>
                    <a:pt x="488" y="37039"/>
                  </a:lnTo>
                  <a:lnTo>
                    <a:pt x="326" y="37364"/>
                  </a:lnTo>
                  <a:lnTo>
                    <a:pt x="196" y="37689"/>
                  </a:lnTo>
                  <a:lnTo>
                    <a:pt x="98" y="38046"/>
                  </a:lnTo>
                  <a:lnTo>
                    <a:pt x="33" y="38404"/>
                  </a:lnTo>
                  <a:lnTo>
                    <a:pt x="1" y="38761"/>
                  </a:lnTo>
                  <a:lnTo>
                    <a:pt x="1" y="39086"/>
                  </a:lnTo>
                  <a:lnTo>
                    <a:pt x="33" y="39443"/>
                  </a:lnTo>
                  <a:lnTo>
                    <a:pt x="98" y="39801"/>
                  </a:lnTo>
                  <a:lnTo>
                    <a:pt x="228" y="40126"/>
                  </a:lnTo>
                  <a:lnTo>
                    <a:pt x="358" y="40450"/>
                  </a:lnTo>
                  <a:lnTo>
                    <a:pt x="521" y="40775"/>
                  </a:lnTo>
                  <a:lnTo>
                    <a:pt x="715" y="41068"/>
                  </a:lnTo>
                  <a:lnTo>
                    <a:pt x="943" y="41360"/>
                  </a:lnTo>
                  <a:lnTo>
                    <a:pt x="1235" y="41620"/>
                  </a:lnTo>
                  <a:lnTo>
                    <a:pt x="1528" y="41847"/>
                  </a:lnTo>
                  <a:lnTo>
                    <a:pt x="1820" y="42042"/>
                  </a:lnTo>
                  <a:lnTo>
                    <a:pt x="2145" y="42237"/>
                  </a:lnTo>
                  <a:lnTo>
                    <a:pt x="2502" y="42367"/>
                  </a:lnTo>
                  <a:lnTo>
                    <a:pt x="2827" y="42465"/>
                  </a:lnTo>
                  <a:lnTo>
                    <a:pt x="3185" y="42530"/>
                  </a:lnTo>
                  <a:lnTo>
                    <a:pt x="3899" y="42530"/>
                  </a:lnTo>
                  <a:lnTo>
                    <a:pt x="4257" y="42497"/>
                  </a:lnTo>
                  <a:lnTo>
                    <a:pt x="4582" y="42432"/>
                  </a:lnTo>
                  <a:lnTo>
                    <a:pt x="4939" y="42335"/>
                  </a:lnTo>
                  <a:lnTo>
                    <a:pt x="5264" y="42172"/>
                  </a:lnTo>
                  <a:lnTo>
                    <a:pt x="5589" y="42010"/>
                  </a:lnTo>
                  <a:lnTo>
                    <a:pt x="5881" y="41815"/>
                  </a:lnTo>
                  <a:lnTo>
                    <a:pt x="6141" y="41588"/>
                  </a:lnTo>
                  <a:lnTo>
                    <a:pt x="6401" y="41328"/>
                  </a:lnTo>
                  <a:lnTo>
                    <a:pt x="6661" y="41035"/>
                  </a:lnTo>
                  <a:lnTo>
                    <a:pt x="32166" y="5816"/>
                  </a:lnTo>
                  <a:lnTo>
                    <a:pt x="32361" y="5524"/>
                  </a:lnTo>
                  <a:lnTo>
                    <a:pt x="32556" y="5166"/>
                  </a:lnTo>
                  <a:lnTo>
                    <a:pt x="32686" y="4841"/>
                  </a:lnTo>
                  <a:lnTo>
                    <a:pt x="32783" y="4484"/>
                  </a:lnTo>
                  <a:lnTo>
                    <a:pt x="32848" y="4159"/>
                  </a:lnTo>
                  <a:lnTo>
                    <a:pt x="32881" y="3802"/>
                  </a:lnTo>
                  <a:lnTo>
                    <a:pt x="32848" y="3444"/>
                  </a:lnTo>
                  <a:lnTo>
                    <a:pt x="32816" y="3087"/>
                  </a:lnTo>
                  <a:lnTo>
                    <a:pt x="32751" y="2730"/>
                  </a:lnTo>
                  <a:lnTo>
                    <a:pt x="32653" y="2405"/>
                  </a:lnTo>
                  <a:lnTo>
                    <a:pt x="32523" y="2080"/>
                  </a:lnTo>
                  <a:lnTo>
                    <a:pt x="32328" y="1755"/>
                  </a:lnTo>
                  <a:lnTo>
                    <a:pt x="32133" y="1462"/>
                  </a:lnTo>
                  <a:lnTo>
                    <a:pt x="31906" y="1170"/>
                  </a:lnTo>
                  <a:lnTo>
                    <a:pt x="31646" y="910"/>
                  </a:lnTo>
                  <a:lnTo>
                    <a:pt x="31354" y="683"/>
                  </a:lnTo>
                  <a:lnTo>
                    <a:pt x="31029" y="488"/>
                  </a:lnTo>
                  <a:lnTo>
                    <a:pt x="30704" y="325"/>
                  </a:lnTo>
                  <a:lnTo>
                    <a:pt x="30379" y="195"/>
                  </a:lnTo>
                  <a:lnTo>
                    <a:pt x="30021" y="98"/>
                  </a:lnTo>
                  <a:lnTo>
                    <a:pt x="29664" y="33"/>
                  </a:lnTo>
                  <a:lnTo>
                    <a:pt x="29307" y="0"/>
                  </a:lnTo>
                  <a:close/>
                </a:path>
              </a:pathLst>
            </a:custGeom>
            <a:solidFill>
              <a:srgbClr val="D1D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6221226" y="3452"/>
              <a:ext cx="957274" cy="401759"/>
            </a:xfrm>
            <a:custGeom>
              <a:avLst/>
              <a:gdLst/>
              <a:ahLst/>
              <a:cxnLst/>
              <a:rect l="l" t="t" r="r" b="b"/>
              <a:pathLst>
                <a:path w="29729" h="12477" fill="none" extrusionOk="0">
                  <a:moveTo>
                    <a:pt x="27552" y="0"/>
                  </a:moveTo>
                  <a:lnTo>
                    <a:pt x="27552" y="0"/>
                  </a:lnTo>
                  <a:lnTo>
                    <a:pt x="27422" y="552"/>
                  </a:lnTo>
                  <a:lnTo>
                    <a:pt x="27292" y="1072"/>
                  </a:lnTo>
                  <a:lnTo>
                    <a:pt x="27097" y="1625"/>
                  </a:lnTo>
                  <a:lnTo>
                    <a:pt x="26934" y="2144"/>
                  </a:lnTo>
                  <a:lnTo>
                    <a:pt x="26707" y="2632"/>
                  </a:lnTo>
                  <a:lnTo>
                    <a:pt x="26480" y="3152"/>
                  </a:lnTo>
                  <a:lnTo>
                    <a:pt x="26220" y="3639"/>
                  </a:lnTo>
                  <a:lnTo>
                    <a:pt x="25960" y="4094"/>
                  </a:lnTo>
                  <a:lnTo>
                    <a:pt x="25635" y="4549"/>
                  </a:lnTo>
                  <a:lnTo>
                    <a:pt x="25342" y="5004"/>
                  </a:lnTo>
                  <a:lnTo>
                    <a:pt x="25018" y="5458"/>
                  </a:lnTo>
                  <a:lnTo>
                    <a:pt x="24660" y="5848"/>
                  </a:lnTo>
                  <a:lnTo>
                    <a:pt x="24303" y="6271"/>
                  </a:lnTo>
                  <a:lnTo>
                    <a:pt x="23913" y="6661"/>
                  </a:lnTo>
                  <a:lnTo>
                    <a:pt x="23523" y="7018"/>
                  </a:lnTo>
                  <a:lnTo>
                    <a:pt x="23101" y="7375"/>
                  </a:lnTo>
                  <a:lnTo>
                    <a:pt x="22678" y="7733"/>
                  </a:lnTo>
                  <a:lnTo>
                    <a:pt x="22223" y="8058"/>
                  </a:lnTo>
                  <a:lnTo>
                    <a:pt x="21769" y="8350"/>
                  </a:lnTo>
                  <a:lnTo>
                    <a:pt x="21314" y="8642"/>
                  </a:lnTo>
                  <a:lnTo>
                    <a:pt x="20826" y="8902"/>
                  </a:lnTo>
                  <a:lnTo>
                    <a:pt x="20339" y="9130"/>
                  </a:lnTo>
                  <a:lnTo>
                    <a:pt x="19852" y="9357"/>
                  </a:lnTo>
                  <a:lnTo>
                    <a:pt x="19332" y="9552"/>
                  </a:lnTo>
                  <a:lnTo>
                    <a:pt x="18812" y="9747"/>
                  </a:lnTo>
                  <a:lnTo>
                    <a:pt x="18260" y="9910"/>
                  </a:lnTo>
                  <a:lnTo>
                    <a:pt x="17707" y="10039"/>
                  </a:lnTo>
                  <a:lnTo>
                    <a:pt x="17155" y="10137"/>
                  </a:lnTo>
                  <a:lnTo>
                    <a:pt x="16603" y="10234"/>
                  </a:lnTo>
                  <a:lnTo>
                    <a:pt x="16018" y="10299"/>
                  </a:lnTo>
                  <a:lnTo>
                    <a:pt x="15465" y="10332"/>
                  </a:lnTo>
                  <a:lnTo>
                    <a:pt x="14881" y="10332"/>
                  </a:lnTo>
                  <a:lnTo>
                    <a:pt x="14881" y="10332"/>
                  </a:lnTo>
                  <a:lnTo>
                    <a:pt x="14296" y="10332"/>
                  </a:lnTo>
                  <a:lnTo>
                    <a:pt x="13711" y="10299"/>
                  </a:lnTo>
                  <a:lnTo>
                    <a:pt x="13159" y="10234"/>
                  </a:lnTo>
                  <a:lnTo>
                    <a:pt x="12574" y="10137"/>
                  </a:lnTo>
                  <a:lnTo>
                    <a:pt x="12022" y="10039"/>
                  </a:lnTo>
                  <a:lnTo>
                    <a:pt x="11469" y="9910"/>
                  </a:lnTo>
                  <a:lnTo>
                    <a:pt x="10949" y="9747"/>
                  </a:lnTo>
                  <a:lnTo>
                    <a:pt x="10430" y="9552"/>
                  </a:lnTo>
                  <a:lnTo>
                    <a:pt x="9910" y="9357"/>
                  </a:lnTo>
                  <a:lnTo>
                    <a:pt x="9390" y="9130"/>
                  </a:lnTo>
                  <a:lnTo>
                    <a:pt x="8902" y="8902"/>
                  </a:lnTo>
                  <a:lnTo>
                    <a:pt x="8415" y="8642"/>
                  </a:lnTo>
                  <a:lnTo>
                    <a:pt x="7960" y="8350"/>
                  </a:lnTo>
                  <a:lnTo>
                    <a:pt x="7505" y="8058"/>
                  </a:lnTo>
                  <a:lnTo>
                    <a:pt x="7083" y="7733"/>
                  </a:lnTo>
                  <a:lnTo>
                    <a:pt x="6628" y="7375"/>
                  </a:lnTo>
                  <a:lnTo>
                    <a:pt x="6238" y="7018"/>
                  </a:lnTo>
                  <a:lnTo>
                    <a:pt x="5816" y="6661"/>
                  </a:lnTo>
                  <a:lnTo>
                    <a:pt x="5459" y="6271"/>
                  </a:lnTo>
                  <a:lnTo>
                    <a:pt x="5101" y="5848"/>
                  </a:lnTo>
                  <a:lnTo>
                    <a:pt x="4744" y="5458"/>
                  </a:lnTo>
                  <a:lnTo>
                    <a:pt x="4419" y="5004"/>
                  </a:lnTo>
                  <a:lnTo>
                    <a:pt x="4094" y="4549"/>
                  </a:lnTo>
                  <a:lnTo>
                    <a:pt x="3802" y="4094"/>
                  </a:lnTo>
                  <a:lnTo>
                    <a:pt x="3542" y="3639"/>
                  </a:lnTo>
                  <a:lnTo>
                    <a:pt x="3282" y="3152"/>
                  </a:lnTo>
                  <a:lnTo>
                    <a:pt x="3054" y="2632"/>
                  </a:lnTo>
                  <a:lnTo>
                    <a:pt x="2827" y="2144"/>
                  </a:lnTo>
                  <a:lnTo>
                    <a:pt x="2632" y="1625"/>
                  </a:lnTo>
                  <a:lnTo>
                    <a:pt x="2469" y="1072"/>
                  </a:lnTo>
                  <a:lnTo>
                    <a:pt x="2307" y="552"/>
                  </a:lnTo>
                  <a:lnTo>
                    <a:pt x="2210" y="0"/>
                  </a:lnTo>
                  <a:lnTo>
                    <a:pt x="0" y="0"/>
                  </a:lnTo>
                  <a:lnTo>
                    <a:pt x="0" y="0"/>
                  </a:lnTo>
                  <a:lnTo>
                    <a:pt x="130" y="650"/>
                  </a:lnTo>
                  <a:lnTo>
                    <a:pt x="293" y="1300"/>
                  </a:lnTo>
                  <a:lnTo>
                    <a:pt x="488" y="1949"/>
                  </a:lnTo>
                  <a:lnTo>
                    <a:pt x="715" y="2567"/>
                  </a:lnTo>
                  <a:lnTo>
                    <a:pt x="942" y="3184"/>
                  </a:lnTo>
                  <a:lnTo>
                    <a:pt x="1202" y="3769"/>
                  </a:lnTo>
                  <a:lnTo>
                    <a:pt x="1495" y="4354"/>
                  </a:lnTo>
                  <a:lnTo>
                    <a:pt x="1820" y="4939"/>
                  </a:lnTo>
                  <a:lnTo>
                    <a:pt x="2145" y="5491"/>
                  </a:lnTo>
                  <a:lnTo>
                    <a:pt x="2502" y="6043"/>
                  </a:lnTo>
                  <a:lnTo>
                    <a:pt x="2892" y="6563"/>
                  </a:lnTo>
                  <a:lnTo>
                    <a:pt x="3282" y="7050"/>
                  </a:lnTo>
                  <a:lnTo>
                    <a:pt x="3737" y="7538"/>
                  </a:lnTo>
                  <a:lnTo>
                    <a:pt x="4159" y="8025"/>
                  </a:lnTo>
                  <a:lnTo>
                    <a:pt x="4646" y="8480"/>
                  </a:lnTo>
                  <a:lnTo>
                    <a:pt x="5134" y="8902"/>
                  </a:lnTo>
                  <a:lnTo>
                    <a:pt x="5621" y="9292"/>
                  </a:lnTo>
                  <a:lnTo>
                    <a:pt x="6141" y="9682"/>
                  </a:lnTo>
                  <a:lnTo>
                    <a:pt x="6693" y="10072"/>
                  </a:lnTo>
                  <a:lnTo>
                    <a:pt x="7245" y="10397"/>
                  </a:lnTo>
                  <a:lnTo>
                    <a:pt x="7798" y="10722"/>
                  </a:lnTo>
                  <a:lnTo>
                    <a:pt x="8383" y="11014"/>
                  </a:lnTo>
                  <a:lnTo>
                    <a:pt x="8967" y="11274"/>
                  </a:lnTo>
                  <a:lnTo>
                    <a:pt x="9585" y="11534"/>
                  </a:lnTo>
                  <a:lnTo>
                    <a:pt x="10202" y="11761"/>
                  </a:lnTo>
                  <a:lnTo>
                    <a:pt x="10852" y="11956"/>
                  </a:lnTo>
                  <a:lnTo>
                    <a:pt x="11502" y="12119"/>
                  </a:lnTo>
                  <a:lnTo>
                    <a:pt x="12151" y="12249"/>
                  </a:lnTo>
                  <a:lnTo>
                    <a:pt x="12834" y="12346"/>
                  </a:lnTo>
                  <a:lnTo>
                    <a:pt x="13484" y="12411"/>
                  </a:lnTo>
                  <a:lnTo>
                    <a:pt x="14166" y="12476"/>
                  </a:lnTo>
                  <a:lnTo>
                    <a:pt x="14881" y="12476"/>
                  </a:lnTo>
                  <a:lnTo>
                    <a:pt x="14881" y="12476"/>
                  </a:lnTo>
                  <a:lnTo>
                    <a:pt x="15563" y="12476"/>
                  </a:lnTo>
                  <a:lnTo>
                    <a:pt x="16245" y="12411"/>
                  </a:lnTo>
                  <a:lnTo>
                    <a:pt x="16928" y="12346"/>
                  </a:lnTo>
                  <a:lnTo>
                    <a:pt x="17610" y="12249"/>
                  </a:lnTo>
                  <a:lnTo>
                    <a:pt x="18260" y="12119"/>
                  </a:lnTo>
                  <a:lnTo>
                    <a:pt x="18909" y="11956"/>
                  </a:lnTo>
                  <a:lnTo>
                    <a:pt x="19527" y="11761"/>
                  </a:lnTo>
                  <a:lnTo>
                    <a:pt x="20144" y="11534"/>
                  </a:lnTo>
                  <a:lnTo>
                    <a:pt x="20761" y="11274"/>
                  </a:lnTo>
                  <a:lnTo>
                    <a:pt x="21379" y="11014"/>
                  </a:lnTo>
                  <a:lnTo>
                    <a:pt x="21963" y="10722"/>
                  </a:lnTo>
                  <a:lnTo>
                    <a:pt x="22516" y="10397"/>
                  </a:lnTo>
                  <a:lnTo>
                    <a:pt x="23068" y="10072"/>
                  </a:lnTo>
                  <a:lnTo>
                    <a:pt x="23620" y="9682"/>
                  </a:lnTo>
                  <a:lnTo>
                    <a:pt x="24140" y="9292"/>
                  </a:lnTo>
                  <a:lnTo>
                    <a:pt x="24628" y="8902"/>
                  </a:lnTo>
                  <a:lnTo>
                    <a:pt x="25115" y="8480"/>
                  </a:lnTo>
                  <a:lnTo>
                    <a:pt x="25570" y="8025"/>
                  </a:lnTo>
                  <a:lnTo>
                    <a:pt x="26025" y="7538"/>
                  </a:lnTo>
                  <a:lnTo>
                    <a:pt x="26447" y="7050"/>
                  </a:lnTo>
                  <a:lnTo>
                    <a:pt x="26837" y="6563"/>
                  </a:lnTo>
                  <a:lnTo>
                    <a:pt x="27227" y="6043"/>
                  </a:lnTo>
                  <a:lnTo>
                    <a:pt x="27584" y="5491"/>
                  </a:lnTo>
                  <a:lnTo>
                    <a:pt x="27942" y="4939"/>
                  </a:lnTo>
                  <a:lnTo>
                    <a:pt x="28234" y="4354"/>
                  </a:lnTo>
                  <a:lnTo>
                    <a:pt x="28526" y="3769"/>
                  </a:lnTo>
                  <a:lnTo>
                    <a:pt x="28819" y="3184"/>
                  </a:lnTo>
                  <a:lnTo>
                    <a:pt x="29046" y="2567"/>
                  </a:lnTo>
                  <a:lnTo>
                    <a:pt x="29241" y="1949"/>
                  </a:lnTo>
                  <a:lnTo>
                    <a:pt x="29436" y="1300"/>
                  </a:lnTo>
                  <a:lnTo>
                    <a:pt x="29599" y="650"/>
                  </a:lnTo>
                  <a:lnTo>
                    <a:pt x="29729" y="0"/>
                  </a:lnTo>
                  <a:lnTo>
                    <a:pt x="27552" y="0"/>
                  </a:lnTo>
                  <a:close/>
                </a:path>
              </a:pathLst>
            </a:custGeom>
            <a:noFill/>
            <a:ln w="89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430786" y="173037"/>
              <a:ext cx="1058736" cy="1369498"/>
            </a:xfrm>
            <a:custGeom>
              <a:avLst/>
              <a:gdLst/>
              <a:ahLst/>
              <a:cxnLst/>
              <a:rect l="l" t="t" r="r" b="b"/>
              <a:pathLst>
                <a:path w="32880" h="42531" extrusionOk="0">
                  <a:moveTo>
                    <a:pt x="28981" y="1"/>
                  </a:moveTo>
                  <a:lnTo>
                    <a:pt x="28624" y="33"/>
                  </a:lnTo>
                  <a:lnTo>
                    <a:pt x="28266" y="98"/>
                  </a:lnTo>
                  <a:lnTo>
                    <a:pt x="27942" y="196"/>
                  </a:lnTo>
                  <a:lnTo>
                    <a:pt x="27617" y="358"/>
                  </a:lnTo>
                  <a:lnTo>
                    <a:pt x="27292" y="521"/>
                  </a:lnTo>
                  <a:lnTo>
                    <a:pt x="26999" y="715"/>
                  </a:lnTo>
                  <a:lnTo>
                    <a:pt x="26707" y="943"/>
                  </a:lnTo>
                  <a:lnTo>
                    <a:pt x="26447" y="1203"/>
                  </a:lnTo>
                  <a:lnTo>
                    <a:pt x="26220" y="1495"/>
                  </a:lnTo>
                  <a:lnTo>
                    <a:pt x="715" y="36714"/>
                  </a:lnTo>
                  <a:lnTo>
                    <a:pt x="487" y="37039"/>
                  </a:lnTo>
                  <a:lnTo>
                    <a:pt x="325" y="37364"/>
                  </a:lnTo>
                  <a:lnTo>
                    <a:pt x="195" y="37689"/>
                  </a:lnTo>
                  <a:lnTo>
                    <a:pt x="98" y="38046"/>
                  </a:lnTo>
                  <a:lnTo>
                    <a:pt x="33" y="38404"/>
                  </a:lnTo>
                  <a:lnTo>
                    <a:pt x="0" y="38729"/>
                  </a:lnTo>
                  <a:lnTo>
                    <a:pt x="0" y="39086"/>
                  </a:lnTo>
                  <a:lnTo>
                    <a:pt x="33" y="39444"/>
                  </a:lnTo>
                  <a:lnTo>
                    <a:pt x="130" y="39801"/>
                  </a:lnTo>
                  <a:lnTo>
                    <a:pt x="228" y="40126"/>
                  </a:lnTo>
                  <a:lnTo>
                    <a:pt x="357" y="40451"/>
                  </a:lnTo>
                  <a:lnTo>
                    <a:pt x="520" y="40776"/>
                  </a:lnTo>
                  <a:lnTo>
                    <a:pt x="747" y="41068"/>
                  </a:lnTo>
                  <a:lnTo>
                    <a:pt x="975" y="41360"/>
                  </a:lnTo>
                  <a:lnTo>
                    <a:pt x="1235" y="41620"/>
                  </a:lnTo>
                  <a:lnTo>
                    <a:pt x="1527" y="41848"/>
                  </a:lnTo>
                  <a:lnTo>
                    <a:pt x="1852" y="42043"/>
                  </a:lnTo>
                  <a:lnTo>
                    <a:pt x="2177" y="42238"/>
                  </a:lnTo>
                  <a:lnTo>
                    <a:pt x="2502" y="42368"/>
                  </a:lnTo>
                  <a:lnTo>
                    <a:pt x="2859" y="42465"/>
                  </a:lnTo>
                  <a:lnTo>
                    <a:pt x="3217" y="42530"/>
                  </a:lnTo>
                  <a:lnTo>
                    <a:pt x="3899" y="42530"/>
                  </a:lnTo>
                  <a:lnTo>
                    <a:pt x="4256" y="42498"/>
                  </a:lnTo>
                  <a:lnTo>
                    <a:pt x="4614" y="42433"/>
                  </a:lnTo>
                  <a:lnTo>
                    <a:pt x="4939" y="42335"/>
                  </a:lnTo>
                  <a:lnTo>
                    <a:pt x="5263" y="42173"/>
                  </a:lnTo>
                  <a:lnTo>
                    <a:pt x="5588" y="42010"/>
                  </a:lnTo>
                  <a:lnTo>
                    <a:pt x="5881" y="41815"/>
                  </a:lnTo>
                  <a:lnTo>
                    <a:pt x="6173" y="41588"/>
                  </a:lnTo>
                  <a:lnTo>
                    <a:pt x="6433" y="41328"/>
                  </a:lnTo>
                  <a:lnTo>
                    <a:pt x="6661" y="41036"/>
                  </a:lnTo>
                  <a:lnTo>
                    <a:pt x="32165" y="5816"/>
                  </a:lnTo>
                  <a:lnTo>
                    <a:pt x="32393" y="5524"/>
                  </a:lnTo>
                  <a:lnTo>
                    <a:pt x="32555" y="5167"/>
                  </a:lnTo>
                  <a:lnTo>
                    <a:pt x="32685" y="4842"/>
                  </a:lnTo>
                  <a:lnTo>
                    <a:pt x="32783" y="4484"/>
                  </a:lnTo>
                  <a:lnTo>
                    <a:pt x="32848" y="4159"/>
                  </a:lnTo>
                  <a:lnTo>
                    <a:pt x="32880" y="3802"/>
                  </a:lnTo>
                  <a:lnTo>
                    <a:pt x="32880" y="3445"/>
                  </a:lnTo>
                  <a:lnTo>
                    <a:pt x="32815" y="3087"/>
                  </a:lnTo>
                  <a:lnTo>
                    <a:pt x="32750" y="2730"/>
                  </a:lnTo>
                  <a:lnTo>
                    <a:pt x="32653" y="2405"/>
                  </a:lnTo>
                  <a:lnTo>
                    <a:pt x="32523" y="2080"/>
                  </a:lnTo>
                  <a:lnTo>
                    <a:pt x="32360" y="1755"/>
                  </a:lnTo>
                  <a:lnTo>
                    <a:pt x="32133" y="1463"/>
                  </a:lnTo>
                  <a:lnTo>
                    <a:pt x="31905" y="1170"/>
                  </a:lnTo>
                  <a:lnTo>
                    <a:pt x="31645" y="910"/>
                  </a:lnTo>
                  <a:lnTo>
                    <a:pt x="31353" y="683"/>
                  </a:lnTo>
                  <a:lnTo>
                    <a:pt x="31028" y="488"/>
                  </a:lnTo>
                  <a:lnTo>
                    <a:pt x="30703" y="326"/>
                  </a:lnTo>
                  <a:lnTo>
                    <a:pt x="30378" y="196"/>
                  </a:lnTo>
                  <a:lnTo>
                    <a:pt x="30021" y="98"/>
                  </a:lnTo>
                  <a:lnTo>
                    <a:pt x="29664" y="33"/>
                  </a:lnTo>
                  <a:lnTo>
                    <a:pt x="29339"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8"/>
            <p:cNvSpPr/>
            <p:nvPr/>
          </p:nvSpPr>
          <p:spPr>
            <a:xfrm>
              <a:off x="5439351" y="377033"/>
              <a:ext cx="45016" cy="45016"/>
            </a:xfrm>
            <a:custGeom>
              <a:avLst/>
              <a:gdLst/>
              <a:ahLst/>
              <a:cxnLst/>
              <a:rect l="l" t="t" r="r" b="b"/>
              <a:pathLst>
                <a:path w="1398" h="1398" extrusionOk="0">
                  <a:moveTo>
                    <a:pt x="553" y="1"/>
                  </a:moveTo>
                  <a:lnTo>
                    <a:pt x="423" y="33"/>
                  </a:lnTo>
                  <a:lnTo>
                    <a:pt x="293" y="98"/>
                  </a:lnTo>
                  <a:lnTo>
                    <a:pt x="196" y="196"/>
                  </a:lnTo>
                  <a:lnTo>
                    <a:pt x="98" y="293"/>
                  </a:lnTo>
                  <a:lnTo>
                    <a:pt x="33" y="423"/>
                  </a:lnTo>
                  <a:lnTo>
                    <a:pt x="1" y="553"/>
                  </a:lnTo>
                  <a:lnTo>
                    <a:pt x="1" y="683"/>
                  </a:lnTo>
                  <a:lnTo>
                    <a:pt x="1" y="813"/>
                  </a:lnTo>
                  <a:lnTo>
                    <a:pt x="33" y="943"/>
                  </a:lnTo>
                  <a:lnTo>
                    <a:pt x="98" y="1073"/>
                  </a:lnTo>
                  <a:lnTo>
                    <a:pt x="196" y="1170"/>
                  </a:lnTo>
                  <a:lnTo>
                    <a:pt x="293" y="1268"/>
                  </a:lnTo>
                  <a:lnTo>
                    <a:pt x="423" y="1333"/>
                  </a:lnTo>
                  <a:lnTo>
                    <a:pt x="553" y="1365"/>
                  </a:lnTo>
                  <a:lnTo>
                    <a:pt x="683" y="1398"/>
                  </a:lnTo>
                  <a:lnTo>
                    <a:pt x="813" y="1365"/>
                  </a:lnTo>
                  <a:lnTo>
                    <a:pt x="943" y="1333"/>
                  </a:lnTo>
                  <a:lnTo>
                    <a:pt x="1073" y="1268"/>
                  </a:lnTo>
                  <a:lnTo>
                    <a:pt x="1170" y="1170"/>
                  </a:lnTo>
                  <a:lnTo>
                    <a:pt x="1268" y="1073"/>
                  </a:lnTo>
                  <a:lnTo>
                    <a:pt x="1333" y="943"/>
                  </a:lnTo>
                  <a:lnTo>
                    <a:pt x="1365" y="813"/>
                  </a:lnTo>
                  <a:lnTo>
                    <a:pt x="1398" y="683"/>
                  </a:lnTo>
                  <a:lnTo>
                    <a:pt x="1365" y="553"/>
                  </a:lnTo>
                  <a:lnTo>
                    <a:pt x="1333" y="423"/>
                  </a:lnTo>
                  <a:lnTo>
                    <a:pt x="1268" y="293"/>
                  </a:lnTo>
                  <a:lnTo>
                    <a:pt x="1170" y="196"/>
                  </a:lnTo>
                  <a:lnTo>
                    <a:pt x="1073" y="98"/>
                  </a:lnTo>
                  <a:lnTo>
                    <a:pt x="943"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8"/>
            <p:cNvSpPr/>
            <p:nvPr/>
          </p:nvSpPr>
          <p:spPr>
            <a:xfrm>
              <a:off x="5536659" y="377033"/>
              <a:ext cx="45016" cy="45016"/>
            </a:xfrm>
            <a:custGeom>
              <a:avLst/>
              <a:gdLst/>
              <a:ahLst/>
              <a:cxnLst/>
              <a:rect l="l" t="t" r="r" b="b"/>
              <a:pathLst>
                <a:path w="1398" h="1398" extrusionOk="0">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3" y="1365"/>
                  </a:lnTo>
                  <a:lnTo>
                    <a:pt x="943" y="1333"/>
                  </a:lnTo>
                  <a:lnTo>
                    <a:pt x="1072" y="1268"/>
                  </a:lnTo>
                  <a:lnTo>
                    <a:pt x="1170" y="1170"/>
                  </a:lnTo>
                  <a:lnTo>
                    <a:pt x="1267" y="1073"/>
                  </a:lnTo>
                  <a:lnTo>
                    <a:pt x="1332" y="943"/>
                  </a:lnTo>
                  <a:lnTo>
                    <a:pt x="1365" y="813"/>
                  </a:lnTo>
                  <a:lnTo>
                    <a:pt x="1397" y="683"/>
                  </a:lnTo>
                  <a:lnTo>
                    <a:pt x="1365" y="553"/>
                  </a:lnTo>
                  <a:lnTo>
                    <a:pt x="1332" y="423"/>
                  </a:lnTo>
                  <a:lnTo>
                    <a:pt x="1267" y="293"/>
                  </a:lnTo>
                  <a:lnTo>
                    <a:pt x="1170" y="196"/>
                  </a:lnTo>
                  <a:lnTo>
                    <a:pt x="1072" y="98"/>
                  </a:lnTo>
                  <a:lnTo>
                    <a:pt x="943"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a:off x="5633936" y="377033"/>
              <a:ext cx="45016" cy="45016"/>
            </a:xfrm>
            <a:custGeom>
              <a:avLst/>
              <a:gdLst/>
              <a:ahLst/>
              <a:cxnLst/>
              <a:rect l="l" t="t" r="r" b="b"/>
              <a:pathLst>
                <a:path w="1398" h="1398" extrusionOk="0">
                  <a:moveTo>
                    <a:pt x="553" y="1"/>
                  </a:moveTo>
                  <a:lnTo>
                    <a:pt x="423" y="33"/>
                  </a:lnTo>
                  <a:lnTo>
                    <a:pt x="293" y="98"/>
                  </a:lnTo>
                  <a:lnTo>
                    <a:pt x="196" y="196"/>
                  </a:lnTo>
                  <a:lnTo>
                    <a:pt x="98" y="293"/>
                  </a:lnTo>
                  <a:lnTo>
                    <a:pt x="33" y="423"/>
                  </a:lnTo>
                  <a:lnTo>
                    <a:pt x="1" y="553"/>
                  </a:lnTo>
                  <a:lnTo>
                    <a:pt x="1" y="683"/>
                  </a:lnTo>
                  <a:lnTo>
                    <a:pt x="1" y="813"/>
                  </a:lnTo>
                  <a:lnTo>
                    <a:pt x="33" y="943"/>
                  </a:lnTo>
                  <a:lnTo>
                    <a:pt x="98" y="1073"/>
                  </a:lnTo>
                  <a:lnTo>
                    <a:pt x="196" y="1170"/>
                  </a:lnTo>
                  <a:lnTo>
                    <a:pt x="293" y="1268"/>
                  </a:lnTo>
                  <a:lnTo>
                    <a:pt x="423" y="1333"/>
                  </a:lnTo>
                  <a:lnTo>
                    <a:pt x="553" y="1365"/>
                  </a:lnTo>
                  <a:lnTo>
                    <a:pt x="683" y="1398"/>
                  </a:lnTo>
                  <a:lnTo>
                    <a:pt x="813" y="1365"/>
                  </a:lnTo>
                  <a:lnTo>
                    <a:pt x="943" y="1333"/>
                  </a:lnTo>
                  <a:lnTo>
                    <a:pt x="1073" y="1268"/>
                  </a:lnTo>
                  <a:lnTo>
                    <a:pt x="1171" y="1170"/>
                  </a:lnTo>
                  <a:lnTo>
                    <a:pt x="1268" y="1073"/>
                  </a:lnTo>
                  <a:lnTo>
                    <a:pt x="1333" y="943"/>
                  </a:lnTo>
                  <a:lnTo>
                    <a:pt x="1365" y="813"/>
                  </a:lnTo>
                  <a:lnTo>
                    <a:pt x="1398" y="683"/>
                  </a:lnTo>
                  <a:lnTo>
                    <a:pt x="1365" y="553"/>
                  </a:lnTo>
                  <a:lnTo>
                    <a:pt x="1333" y="423"/>
                  </a:lnTo>
                  <a:lnTo>
                    <a:pt x="1268" y="293"/>
                  </a:lnTo>
                  <a:lnTo>
                    <a:pt x="1171" y="196"/>
                  </a:lnTo>
                  <a:lnTo>
                    <a:pt x="1073" y="98"/>
                  </a:lnTo>
                  <a:lnTo>
                    <a:pt x="943"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rot="-5400000">
              <a:off x="1812879" y="-287320"/>
              <a:ext cx="402822" cy="957306"/>
            </a:xfrm>
            <a:custGeom>
              <a:avLst/>
              <a:gdLst/>
              <a:ahLst/>
              <a:cxnLst/>
              <a:rect l="l" t="t" r="r" b="b"/>
              <a:pathLst>
                <a:path w="12510" h="29730" fill="none" extrusionOk="0">
                  <a:moveTo>
                    <a:pt x="12509" y="27552"/>
                  </a:moveTo>
                  <a:lnTo>
                    <a:pt x="12509" y="27552"/>
                  </a:lnTo>
                  <a:lnTo>
                    <a:pt x="11957" y="27423"/>
                  </a:lnTo>
                  <a:lnTo>
                    <a:pt x="11405" y="27293"/>
                  </a:lnTo>
                  <a:lnTo>
                    <a:pt x="10885" y="27098"/>
                  </a:lnTo>
                  <a:lnTo>
                    <a:pt x="10365" y="26903"/>
                  </a:lnTo>
                  <a:lnTo>
                    <a:pt x="9845" y="26708"/>
                  </a:lnTo>
                  <a:lnTo>
                    <a:pt x="9358" y="26480"/>
                  </a:lnTo>
                  <a:lnTo>
                    <a:pt x="8870" y="26220"/>
                  </a:lnTo>
                  <a:lnTo>
                    <a:pt x="8383" y="25928"/>
                  </a:lnTo>
                  <a:lnTo>
                    <a:pt x="7928" y="25636"/>
                  </a:lnTo>
                  <a:lnTo>
                    <a:pt x="7473" y="25343"/>
                  </a:lnTo>
                  <a:lnTo>
                    <a:pt x="7051" y="25018"/>
                  </a:lnTo>
                  <a:lnTo>
                    <a:pt x="6629" y="24661"/>
                  </a:lnTo>
                  <a:lnTo>
                    <a:pt x="6239" y="24303"/>
                  </a:lnTo>
                  <a:lnTo>
                    <a:pt x="5849" y="23914"/>
                  </a:lnTo>
                  <a:lnTo>
                    <a:pt x="5459" y="23524"/>
                  </a:lnTo>
                  <a:lnTo>
                    <a:pt x="5102" y="23101"/>
                  </a:lnTo>
                  <a:lnTo>
                    <a:pt x="4777" y="22679"/>
                  </a:lnTo>
                  <a:lnTo>
                    <a:pt x="4452" y="22224"/>
                  </a:lnTo>
                  <a:lnTo>
                    <a:pt x="4159" y="21769"/>
                  </a:lnTo>
                  <a:lnTo>
                    <a:pt x="3867" y="21314"/>
                  </a:lnTo>
                  <a:lnTo>
                    <a:pt x="3607" y="20827"/>
                  </a:lnTo>
                  <a:lnTo>
                    <a:pt x="3347" y="20340"/>
                  </a:lnTo>
                  <a:lnTo>
                    <a:pt x="3152" y="19820"/>
                  </a:lnTo>
                  <a:lnTo>
                    <a:pt x="2925" y="19333"/>
                  </a:lnTo>
                  <a:lnTo>
                    <a:pt x="2762" y="18780"/>
                  </a:lnTo>
                  <a:lnTo>
                    <a:pt x="2600" y="18260"/>
                  </a:lnTo>
                  <a:lnTo>
                    <a:pt x="2470" y="17708"/>
                  </a:lnTo>
                  <a:lnTo>
                    <a:pt x="2340" y="17156"/>
                  </a:lnTo>
                  <a:lnTo>
                    <a:pt x="2275" y="16603"/>
                  </a:lnTo>
                  <a:lnTo>
                    <a:pt x="2210" y="16019"/>
                  </a:lnTo>
                  <a:lnTo>
                    <a:pt x="2178" y="15466"/>
                  </a:lnTo>
                  <a:lnTo>
                    <a:pt x="2145" y="14881"/>
                  </a:lnTo>
                  <a:lnTo>
                    <a:pt x="2145" y="14881"/>
                  </a:lnTo>
                  <a:lnTo>
                    <a:pt x="2178" y="14297"/>
                  </a:lnTo>
                  <a:lnTo>
                    <a:pt x="2210" y="13712"/>
                  </a:lnTo>
                  <a:lnTo>
                    <a:pt x="2275" y="13127"/>
                  </a:lnTo>
                  <a:lnTo>
                    <a:pt x="2340" y="12575"/>
                  </a:lnTo>
                  <a:lnTo>
                    <a:pt x="2470" y="12022"/>
                  </a:lnTo>
                  <a:lnTo>
                    <a:pt x="2600" y="11470"/>
                  </a:lnTo>
                  <a:lnTo>
                    <a:pt x="2762" y="10950"/>
                  </a:lnTo>
                  <a:lnTo>
                    <a:pt x="2925" y="10430"/>
                  </a:lnTo>
                  <a:lnTo>
                    <a:pt x="3152" y="9910"/>
                  </a:lnTo>
                  <a:lnTo>
                    <a:pt x="3347" y="9391"/>
                  </a:lnTo>
                  <a:lnTo>
                    <a:pt x="3607" y="8903"/>
                  </a:lnTo>
                  <a:lnTo>
                    <a:pt x="3867" y="8416"/>
                  </a:lnTo>
                  <a:lnTo>
                    <a:pt x="4159" y="7961"/>
                  </a:lnTo>
                  <a:lnTo>
                    <a:pt x="4452" y="7506"/>
                  </a:lnTo>
                  <a:lnTo>
                    <a:pt x="4777" y="7051"/>
                  </a:lnTo>
                  <a:lnTo>
                    <a:pt x="5102" y="6629"/>
                  </a:lnTo>
                  <a:lnTo>
                    <a:pt x="5459" y="6239"/>
                  </a:lnTo>
                  <a:lnTo>
                    <a:pt x="5849" y="5817"/>
                  </a:lnTo>
                  <a:lnTo>
                    <a:pt x="6239" y="5459"/>
                  </a:lnTo>
                  <a:lnTo>
                    <a:pt x="6629" y="5069"/>
                  </a:lnTo>
                  <a:lnTo>
                    <a:pt x="7051" y="4745"/>
                  </a:lnTo>
                  <a:lnTo>
                    <a:pt x="7473" y="4420"/>
                  </a:lnTo>
                  <a:lnTo>
                    <a:pt x="7928" y="4095"/>
                  </a:lnTo>
                  <a:lnTo>
                    <a:pt x="8383" y="3802"/>
                  </a:lnTo>
                  <a:lnTo>
                    <a:pt x="8870" y="3510"/>
                  </a:lnTo>
                  <a:lnTo>
                    <a:pt x="9358" y="3282"/>
                  </a:lnTo>
                  <a:lnTo>
                    <a:pt x="9845" y="3023"/>
                  </a:lnTo>
                  <a:lnTo>
                    <a:pt x="10365" y="2828"/>
                  </a:lnTo>
                  <a:lnTo>
                    <a:pt x="10885" y="2633"/>
                  </a:lnTo>
                  <a:lnTo>
                    <a:pt x="11405" y="2470"/>
                  </a:lnTo>
                  <a:lnTo>
                    <a:pt x="11957" y="2308"/>
                  </a:lnTo>
                  <a:lnTo>
                    <a:pt x="12509" y="2178"/>
                  </a:lnTo>
                  <a:lnTo>
                    <a:pt x="12509" y="1"/>
                  </a:lnTo>
                  <a:lnTo>
                    <a:pt x="12509" y="1"/>
                  </a:lnTo>
                  <a:lnTo>
                    <a:pt x="11860" y="131"/>
                  </a:lnTo>
                  <a:lnTo>
                    <a:pt x="11210" y="293"/>
                  </a:lnTo>
                  <a:lnTo>
                    <a:pt x="10560" y="488"/>
                  </a:lnTo>
                  <a:lnTo>
                    <a:pt x="9943" y="683"/>
                  </a:lnTo>
                  <a:lnTo>
                    <a:pt x="9325" y="943"/>
                  </a:lnTo>
                  <a:lnTo>
                    <a:pt x="8708" y="1203"/>
                  </a:lnTo>
                  <a:lnTo>
                    <a:pt x="8123" y="1496"/>
                  </a:lnTo>
                  <a:lnTo>
                    <a:pt x="7571" y="1820"/>
                  </a:lnTo>
                  <a:lnTo>
                    <a:pt x="7019" y="2145"/>
                  </a:lnTo>
                  <a:lnTo>
                    <a:pt x="6466" y="2503"/>
                  </a:lnTo>
                  <a:lnTo>
                    <a:pt x="5946" y="2893"/>
                  </a:lnTo>
                  <a:lnTo>
                    <a:pt x="5427" y="3282"/>
                  </a:lnTo>
                  <a:lnTo>
                    <a:pt x="4939" y="3705"/>
                  </a:lnTo>
                  <a:lnTo>
                    <a:pt x="4484" y="4160"/>
                  </a:lnTo>
                  <a:lnTo>
                    <a:pt x="4029" y="4615"/>
                  </a:lnTo>
                  <a:lnTo>
                    <a:pt x="3607" y="5102"/>
                  </a:lnTo>
                  <a:lnTo>
                    <a:pt x="3185" y="5622"/>
                  </a:lnTo>
                  <a:lnTo>
                    <a:pt x="2795" y="6142"/>
                  </a:lnTo>
                  <a:lnTo>
                    <a:pt x="2437" y="6661"/>
                  </a:lnTo>
                  <a:lnTo>
                    <a:pt x="2080" y="7214"/>
                  </a:lnTo>
                  <a:lnTo>
                    <a:pt x="1788" y="7799"/>
                  </a:lnTo>
                  <a:lnTo>
                    <a:pt x="1495" y="8383"/>
                  </a:lnTo>
                  <a:lnTo>
                    <a:pt x="1203" y="8968"/>
                  </a:lnTo>
                  <a:lnTo>
                    <a:pt x="975" y="9586"/>
                  </a:lnTo>
                  <a:lnTo>
                    <a:pt x="748" y="10203"/>
                  </a:lnTo>
                  <a:lnTo>
                    <a:pt x="553" y="10853"/>
                  </a:lnTo>
                  <a:lnTo>
                    <a:pt x="391" y="11502"/>
                  </a:lnTo>
                  <a:lnTo>
                    <a:pt x="261" y="12152"/>
                  </a:lnTo>
                  <a:lnTo>
                    <a:pt x="163" y="12802"/>
                  </a:lnTo>
                  <a:lnTo>
                    <a:pt x="66" y="13484"/>
                  </a:lnTo>
                  <a:lnTo>
                    <a:pt x="33" y="14167"/>
                  </a:lnTo>
                  <a:lnTo>
                    <a:pt x="1" y="14881"/>
                  </a:lnTo>
                  <a:lnTo>
                    <a:pt x="1" y="14881"/>
                  </a:lnTo>
                  <a:lnTo>
                    <a:pt x="33" y="15564"/>
                  </a:lnTo>
                  <a:lnTo>
                    <a:pt x="66" y="16246"/>
                  </a:lnTo>
                  <a:lnTo>
                    <a:pt x="163" y="16928"/>
                  </a:lnTo>
                  <a:lnTo>
                    <a:pt x="261" y="17578"/>
                  </a:lnTo>
                  <a:lnTo>
                    <a:pt x="391" y="18260"/>
                  </a:lnTo>
                  <a:lnTo>
                    <a:pt x="553" y="18910"/>
                  </a:lnTo>
                  <a:lnTo>
                    <a:pt x="748" y="19527"/>
                  </a:lnTo>
                  <a:lnTo>
                    <a:pt x="975" y="20145"/>
                  </a:lnTo>
                  <a:lnTo>
                    <a:pt x="1203" y="20762"/>
                  </a:lnTo>
                  <a:lnTo>
                    <a:pt x="1495" y="21347"/>
                  </a:lnTo>
                  <a:lnTo>
                    <a:pt x="1788" y="21932"/>
                  </a:lnTo>
                  <a:lnTo>
                    <a:pt x="2080" y="22517"/>
                  </a:lnTo>
                  <a:lnTo>
                    <a:pt x="2437" y="23069"/>
                  </a:lnTo>
                  <a:lnTo>
                    <a:pt x="2795" y="23589"/>
                  </a:lnTo>
                  <a:lnTo>
                    <a:pt x="3185" y="24109"/>
                  </a:lnTo>
                  <a:lnTo>
                    <a:pt x="3607" y="24628"/>
                  </a:lnTo>
                  <a:lnTo>
                    <a:pt x="4029" y="25116"/>
                  </a:lnTo>
                  <a:lnTo>
                    <a:pt x="4484" y="25571"/>
                  </a:lnTo>
                  <a:lnTo>
                    <a:pt x="4939" y="26025"/>
                  </a:lnTo>
                  <a:lnTo>
                    <a:pt x="5427" y="26448"/>
                  </a:lnTo>
                  <a:lnTo>
                    <a:pt x="5946" y="26838"/>
                  </a:lnTo>
                  <a:lnTo>
                    <a:pt x="6466" y="27228"/>
                  </a:lnTo>
                  <a:lnTo>
                    <a:pt x="7019" y="27585"/>
                  </a:lnTo>
                  <a:lnTo>
                    <a:pt x="7571" y="27942"/>
                  </a:lnTo>
                  <a:lnTo>
                    <a:pt x="8123" y="28235"/>
                  </a:lnTo>
                  <a:lnTo>
                    <a:pt x="8708" y="28527"/>
                  </a:lnTo>
                  <a:lnTo>
                    <a:pt x="9325" y="28787"/>
                  </a:lnTo>
                  <a:lnTo>
                    <a:pt x="9943" y="29047"/>
                  </a:lnTo>
                  <a:lnTo>
                    <a:pt x="10560" y="29242"/>
                  </a:lnTo>
                  <a:lnTo>
                    <a:pt x="11210" y="29437"/>
                  </a:lnTo>
                  <a:lnTo>
                    <a:pt x="11860" y="29599"/>
                  </a:lnTo>
                  <a:lnTo>
                    <a:pt x="12509" y="29729"/>
                  </a:lnTo>
                  <a:lnTo>
                    <a:pt x="12509" y="27552"/>
                  </a:lnTo>
                  <a:close/>
                </a:path>
              </a:pathLst>
            </a:custGeom>
            <a:noFill/>
            <a:ln w="8925" cap="rnd" cmpd="sng">
              <a:solidFill>
                <a:srgbClr val="7DA2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a:off x="5439351" y="491086"/>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22"/>
                  </a:lnTo>
                  <a:lnTo>
                    <a:pt x="1" y="552"/>
                  </a:lnTo>
                  <a:lnTo>
                    <a:pt x="1" y="715"/>
                  </a:lnTo>
                  <a:lnTo>
                    <a:pt x="1" y="845"/>
                  </a:lnTo>
                  <a:lnTo>
                    <a:pt x="33" y="975"/>
                  </a:lnTo>
                  <a:lnTo>
                    <a:pt x="98" y="1105"/>
                  </a:lnTo>
                  <a:lnTo>
                    <a:pt x="196" y="1202"/>
                  </a:lnTo>
                  <a:lnTo>
                    <a:pt x="293" y="1300"/>
                  </a:lnTo>
                  <a:lnTo>
                    <a:pt x="423" y="1365"/>
                  </a:lnTo>
                  <a:lnTo>
                    <a:pt x="553" y="1397"/>
                  </a:lnTo>
                  <a:lnTo>
                    <a:pt x="813" y="1397"/>
                  </a:lnTo>
                  <a:lnTo>
                    <a:pt x="943" y="1365"/>
                  </a:lnTo>
                  <a:lnTo>
                    <a:pt x="1073" y="1300"/>
                  </a:lnTo>
                  <a:lnTo>
                    <a:pt x="1170" y="1202"/>
                  </a:lnTo>
                  <a:lnTo>
                    <a:pt x="1268" y="1105"/>
                  </a:lnTo>
                  <a:lnTo>
                    <a:pt x="1333" y="975"/>
                  </a:lnTo>
                  <a:lnTo>
                    <a:pt x="1365" y="845"/>
                  </a:lnTo>
                  <a:lnTo>
                    <a:pt x="1398" y="715"/>
                  </a:lnTo>
                  <a:lnTo>
                    <a:pt x="1365" y="552"/>
                  </a:lnTo>
                  <a:lnTo>
                    <a:pt x="1333" y="422"/>
                  </a:lnTo>
                  <a:lnTo>
                    <a:pt x="1268" y="325"/>
                  </a:lnTo>
                  <a:lnTo>
                    <a:pt x="1170" y="228"/>
                  </a:lnTo>
                  <a:lnTo>
                    <a:pt x="1073" y="130"/>
                  </a:lnTo>
                  <a:lnTo>
                    <a:pt x="943" y="65"/>
                  </a:lnTo>
                  <a:lnTo>
                    <a:pt x="813" y="33"/>
                  </a:lnTo>
                  <a:lnTo>
                    <a:pt x="68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a:off x="5536659" y="491086"/>
              <a:ext cx="45016" cy="45016"/>
            </a:xfrm>
            <a:custGeom>
              <a:avLst/>
              <a:gdLst/>
              <a:ahLst/>
              <a:cxnLst/>
              <a:rect l="l" t="t" r="r" b="b"/>
              <a:pathLst>
                <a:path w="1398" h="1398" extrusionOk="0">
                  <a:moveTo>
                    <a:pt x="683" y="0"/>
                  </a:moveTo>
                  <a:lnTo>
                    <a:pt x="553" y="33"/>
                  </a:lnTo>
                  <a:lnTo>
                    <a:pt x="423" y="65"/>
                  </a:lnTo>
                  <a:lnTo>
                    <a:pt x="293" y="130"/>
                  </a:lnTo>
                  <a:lnTo>
                    <a:pt x="195" y="228"/>
                  </a:lnTo>
                  <a:lnTo>
                    <a:pt x="98" y="325"/>
                  </a:lnTo>
                  <a:lnTo>
                    <a:pt x="33" y="422"/>
                  </a:lnTo>
                  <a:lnTo>
                    <a:pt x="0" y="552"/>
                  </a:lnTo>
                  <a:lnTo>
                    <a:pt x="0" y="715"/>
                  </a:lnTo>
                  <a:lnTo>
                    <a:pt x="0" y="845"/>
                  </a:lnTo>
                  <a:lnTo>
                    <a:pt x="33" y="975"/>
                  </a:lnTo>
                  <a:lnTo>
                    <a:pt x="98" y="1105"/>
                  </a:lnTo>
                  <a:lnTo>
                    <a:pt x="195" y="1202"/>
                  </a:lnTo>
                  <a:lnTo>
                    <a:pt x="293" y="1300"/>
                  </a:lnTo>
                  <a:lnTo>
                    <a:pt x="423" y="1365"/>
                  </a:lnTo>
                  <a:lnTo>
                    <a:pt x="553" y="1397"/>
                  </a:lnTo>
                  <a:lnTo>
                    <a:pt x="813" y="1397"/>
                  </a:lnTo>
                  <a:lnTo>
                    <a:pt x="943" y="1365"/>
                  </a:lnTo>
                  <a:lnTo>
                    <a:pt x="1072" y="1300"/>
                  </a:lnTo>
                  <a:lnTo>
                    <a:pt x="1170" y="1202"/>
                  </a:lnTo>
                  <a:lnTo>
                    <a:pt x="1267" y="1105"/>
                  </a:lnTo>
                  <a:lnTo>
                    <a:pt x="1332" y="975"/>
                  </a:lnTo>
                  <a:lnTo>
                    <a:pt x="1365" y="845"/>
                  </a:lnTo>
                  <a:lnTo>
                    <a:pt x="1397" y="715"/>
                  </a:lnTo>
                  <a:lnTo>
                    <a:pt x="1365" y="552"/>
                  </a:lnTo>
                  <a:lnTo>
                    <a:pt x="1332" y="422"/>
                  </a:lnTo>
                  <a:lnTo>
                    <a:pt x="1267" y="325"/>
                  </a:lnTo>
                  <a:lnTo>
                    <a:pt x="1170" y="228"/>
                  </a:lnTo>
                  <a:lnTo>
                    <a:pt x="1072" y="130"/>
                  </a:lnTo>
                  <a:lnTo>
                    <a:pt x="943" y="65"/>
                  </a:lnTo>
                  <a:lnTo>
                    <a:pt x="813" y="33"/>
                  </a:lnTo>
                  <a:lnTo>
                    <a:pt x="68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a:off x="5633936" y="491086"/>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22"/>
                  </a:lnTo>
                  <a:lnTo>
                    <a:pt x="1" y="552"/>
                  </a:lnTo>
                  <a:lnTo>
                    <a:pt x="1" y="715"/>
                  </a:lnTo>
                  <a:lnTo>
                    <a:pt x="1" y="845"/>
                  </a:lnTo>
                  <a:lnTo>
                    <a:pt x="33" y="975"/>
                  </a:lnTo>
                  <a:lnTo>
                    <a:pt x="98" y="1105"/>
                  </a:lnTo>
                  <a:lnTo>
                    <a:pt x="196" y="1202"/>
                  </a:lnTo>
                  <a:lnTo>
                    <a:pt x="293" y="1300"/>
                  </a:lnTo>
                  <a:lnTo>
                    <a:pt x="423" y="1365"/>
                  </a:lnTo>
                  <a:lnTo>
                    <a:pt x="553" y="1397"/>
                  </a:lnTo>
                  <a:lnTo>
                    <a:pt x="813" y="1397"/>
                  </a:lnTo>
                  <a:lnTo>
                    <a:pt x="943" y="1365"/>
                  </a:lnTo>
                  <a:lnTo>
                    <a:pt x="1073" y="1300"/>
                  </a:lnTo>
                  <a:lnTo>
                    <a:pt x="1171" y="1202"/>
                  </a:lnTo>
                  <a:lnTo>
                    <a:pt x="1268" y="1105"/>
                  </a:lnTo>
                  <a:lnTo>
                    <a:pt x="1333" y="975"/>
                  </a:lnTo>
                  <a:lnTo>
                    <a:pt x="1365" y="845"/>
                  </a:lnTo>
                  <a:lnTo>
                    <a:pt x="1398" y="715"/>
                  </a:lnTo>
                  <a:lnTo>
                    <a:pt x="1365" y="552"/>
                  </a:lnTo>
                  <a:lnTo>
                    <a:pt x="1333" y="422"/>
                  </a:lnTo>
                  <a:lnTo>
                    <a:pt x="1268" y="325"/>
                  </a:lnTo>
                  <a:lnTo>
                    <a:pt x="1171" y="228"/>
                  </a:lnTo>
                  <a:lnTo>
                    <a:pt x="1073" y="130"/>
                  </a:lnTo>
                  <a:lnTo>
                    <a:pt x="943" y="65"/>
                  </a:lnTo>
                  <a:lnTo>
                    <a:pt x="813" y="33"/>
                  </a:lnTo>
                  <a:lnTo>
                    <a:pt x="68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8"/>
            <p:cNvSpPr/>
            <p:nvPr/>
          </p:nvSpPr>
          <p:spPr>
            <a:xfrm>
              <a:off x="5439351" y="606169"/>
              <a:ext cx="45016" cy="45016"/>
            </a:xfrm>
            <a:custGeom>
              <a:avLst/>
              <a:gdLst/>
              <a:ahLst/>
              <a:cxnLst/>
              <a:rect l="l" t="t" r="r" b="b"/>
              <a:pathLst>
                <a:path w="1398" h="1398" extrusionOk="0">
                  <a:moveTo>
                    <a:pt x="553" y="0"/>
                  </a:moveTo>
                  <a:lnTo>
                    <a:pt x="423" y="33"/>
                  </a:lnTo>
                  <a:lnTo>
                    <a:pt x="293" y="97"/>
                  </a:lnTo>
                  <a:lnTo>
                    <a:pt x="196" y="195"/>
                  </a:lnTo>
                  <a:lnTo>
                    <a:pt x="98" y="292"/>
                  </a:lnTo>
                  <a:lnTo>
                    <a:pt x="33" y="422"/>
                  </a:lnTo>
                  <a:lnTo>
                    <a:pt x="1" y="552"/>
                  </a:lnTo>
                  <a:lnTo>
                    <a:pt x="1" y="682"/>
                  </a:lnTo>
                  <a:lnTo>
                    <a:pt x="1" y="845"/>
                  </a:lnTo>
                  <a:lnTo>
                    <a:pt x="33" y="975"/>
                  </a:lnTo>
                  <a:lnTo>
                    <a:pt x="98" y="1072"/>
                  </a:lnTo>
                  <a:lnTo>
                    <a:pt x="196" y="1170"/>
                  </a:lnTo>
                  <a:lnTo>
                    <a:pt x="293" y="1267"/>
                  </a:lnTo>
                  <a:lnTo>
                    <a:pt x="423" y="1332"/>
                  </a:lnTo>
                  <a:lnTo>
                    <a:pt x="553" y="1365"/>
                  </a:lnTo>
                  <a:lnTo>
                    <a:pt x="683" y="1397"/>
                  </a:lnTo>
                  <a:lnTo>
                    <a:pt x="813" y="1365"/>
                  </a:lnTo>
                  <a:lnTo>
                    <a:pt x="943" y="1332"/>
                  </a:lnTo>
                  <a:lnTo>
                    <a:pt x="1073" y="1267"/>
                  </a:lnTo>
                  <a:lnTo>
                    <a:pt x="1170" y="1170"/>
                  </a:lnTo>
                  <a:lnTo>
                    <a:pt x="1268" y="1072"/>
                  </a:lnTo>
                  <a:lnTo>
                    <a:pt x="1333" y="975"/>
                  </a:lnTo>
                  <a:lnTo>
                    <a:pt x="1365" y="845"/>
                  </a:lnTo>
                  <a:lnTo>
                    <a:pt x="1398" y="682"/>
                  </a:lnTo>
                  <a:lnTo>
                    <a:pt x="1365" y="552"/>
                  </a:lnTo>
                  <a:lnTo>
                    <a:pt x="1333" y="422"/>
                  </a:lnTo>
                  <a:lnTo>
                    <a:pt x="1268" y="292"/>
                  </a:lnTo>
                  <a:lnTo>
                    <a:pt x="1170" y="195"/>
                  </a:lnTo>
                  <a:lnTo>
                    <a:pt x="1073" y="97"/>
                  </a:lnTo>
                  <a:lnTo>
                    <a:pt x="943"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8"/>
            <p:cNvSpPr/>
            <p:nvPr/>
          </p:nvSpPr>
          <p:spPr>
            <a:xfrm>
              <a:off x="5536659" y="606169"/>
              <a:ext cx="45016" cy="45016"/>
            </a:xfrm>
            <a:custGeom>
              <a:avLst/>
              <a:gdLst/>
              <a:ahLst/>
              <a:cxnLst/>
              <a:rect l="l" t="t" r="r" b="b"/>
              <a:pathLst>
                <a:path w="1398" h="1398" extrusionOk="0">
                  <a:moveTo>
                    <a:pt x="553" y="0"/>
                  </a:moveTo>
                  <a:lnTo>
                    <a:pt x="423" y="33"/>
                  </a:lnTo>
                  <a:lnTo>
                    <a:pt x="293" y="97"/>
                  </a:lnTo>
                  <a:lnTo>
                    <a:pt x="195" y="195"/>
                  </a:lnTo>
                  <a:lnTo>
                    <a:pt x="98" y="292"/>
                  </a:lnTo>
                  <a:lnTo>
                    <a:pt x="33" y="422"/>
                  </a:lnTo>
                  <a:lnTo>
                    <a:pt x="0" y="552"/>
                  </a:lnTo>
                  <a:lnTo>
                    <a:pt x="0" y="682"/>
                  </a:lnTo>
                  <a:lnTo>
                    <a:pt x="0" y="845"/>
                  </a:lnTo>
                  <a:lnTo>
                    <a:pt x="33" y="975"/>
                  </a:lnTo>
                  <a:lnTo>
                    <a:pt x="98" y="1072"/>
                  </a:lnTo>
                  <a:lnTo>
                    <a:pt x="195" y="1170"/>
                  </a:lnTo>
                  <a:lnTo>
                    <a:pt x="293" y="1267"/>
                  </a:lnTo>
                  <a:lnTo>
                    <a:pt x="423" y="1332"/>
                  </a:lnTo>
                  <a:lnTo>
                    <a:pt x="553" y="1365"/>
                  </a:lnTo>
                  <a:lnTo>
                    <a:pt x="683" y="1397"/>
                  </a:lnTo>
                  <a:lnTo>
                    <a:pt x="813" y="1365"/>
                  </a:lnTo>
                  <a:lnTo>
                    <a:pt x="943" y="1332"/>
                  </a:lnTo>
                  <a:lnTo>
                    <a:pt x="1072" y="1267"/>
                  </a:lnTo>
                  <a:lnTo>
                    <a:pt x="1170" y="1170"/>
                  </a:lnTo>
                  <a:lnTo>
                    <a:pt x="1267" y="1072"/>
                  </a:lnTo>
                  <a:lnTo>
                    <a:pt x="1332" y="975"/>
                  </a:lnTo>
                  <a:lnTo>
                    <a:pt x="1365" y="845"/>
                  </a:lnTo>
                  <a:lnTo>
                    <a:pt x="1397" y="682"/>
                  </a:lnTo>
                  <a:lnTo>
                    <a:pt x="1365" y="552"/>
                  </a:lnTo>
                  <a:lnTo>
                    <a:pt x="1332" y="422"/>
                  </a:lnTo>
                  <a:lnTo>
                    <a:pt x="1267" y="292"/>
                  </a:lnTo>
                  <a:lnTo>
                    <a:pt x="1170" y="195"/>
                  </a:lnTo>
                  <a:lnTo>
                    <a:pt x="1072" y="97"/>
                  </a:lnTo>
                  <a:lnTo>
                    <a:pt x="943"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633936" y="606169"/>
              <a:ext cx="45016" cy="45016"/>
            </a:xfrm>
            <a:custGeom>
              <a:avLst/>
              <a:gdLst/>
              <a:ahLst/>
              <a:cxnLst/>
              <a:rect l="l" t="t" r="r" b="b"/>
              <a:pathLst>
                <a:path w="1398" h="1398" extrusionOk="0">
                  <a:moveTo>
                    <a:pt x="553" y="0"/>
                  </a:moveTo>
                  <a:lnTo>
                    <a:pt x="423" y="33"/>
                  </a:lnTo>
                  <a:lnTo>
                    <a:pt x="293" y="97"/>
                  </a:lnTo>
                  <a:lnTo>
                    <a:pt x="196" y="195"/>
                  </a:lnTo>
                  <a:lnTo>
                    <a:pt x="98" y="292"/>
                  </a:lnTo>
                  <a:lnTo>
                    <a:pt x="33" y="422"/>
                  </a:lnTo>
                  <a:lnTo>
                    <a:pt x="1" y="552"/>
                  </a:lnTo>
                  <a:lnTo>
                    <a:pt x="1" y="682"/>
                  </a:lnTo>
                  <a:lnTo>
                    <a:pt x="1" y="845"/>
                  </a:lnTo>
                  <a:lnTo>
                    <a:pt x="33" y="975"/>
                  </a:lnTo>
                  <a:lnTo>
                    <a:pt x="98" y="1072"/>
                  </a:lnTo>
                  <a:lnTo>
                    <a:pt x="196" y="1170"/>
                  </a:lnTo>
                  <a:lnTo>
                    <a:pt x="293" y="1267"/>
                  </a:lnTo>
                  <a:lnTo>
                    <a:pt x="423" y="1332"/>
                  </a:lnTo>
                  <a:lnTo>
                    <a:pt x="553" y="1365"/>
                  </a:lnTo>
                  <a:lnTo>
                    <a:pt x="683" y="1397"/>
                  </a:lnTo>
                  <a:lnTo>
                    <a:pt x="813" y="1365"/>
                  </a:lnTo>
                  <a:lnTo>
                    <a:pt x="943" y="1332"/>
                  </a:lnTo>
                  <a:lnTo>
                    <a:pt x="1073" y="1267"/>
                  </a:lnTo>
                  <a:lnTo>
                    <a:pt x="1171" y="1170"/>
                  </a:lnTo>
                  <a:lnTo>
                    <a:pt x="1268" y="1072"/>
                  </a:lnTo>
                  <a:lnTo>
                    <a:pt x="1333" y="975"/>
                  </a:lnTo>
                  <a:lnTo>
                    <a:pt x="1365" y="845"/>
                  </a:lnTo>
                  <a:lnTo>
                    <a:pt x="1398" y="682"/>
                  </a:lnTo>
                  <a:lnTo>
                    <a:pt x="1365" y="552"/>
                  </a:lnTo>
                  <a:lnTo>
                    <a:pt x="1333" y="422"/>
                  </a:lnTo>
                  <a:lnTo>
                    <a:pt x="1268" y="292"/>
                  </a:lnTo>
                  <a:lnTo>
                    <a:pt x="1171" y="195"/>
                  </a:lnTo>
                  <a:lnTo>
                    <a:pt x="1073" y="97"/>
                  </a:lnTo>
                  <a:lnTo>
                    <a:pt x="943"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439351" y="720189"/>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55"/>
                  </a:lnTo>
                  <a:lnTo>
                    <a:pt x="1" y="585"/>
                  </a:lnTo>
                  <a:lnTo>
                    <a:pt x="1" y="715"/>
                  </a:lnTo>
                  <a:lnTo>
                    <a:pt x="1" y="845"/>
                  </a:lnTo>
                  <a:lnTo>
                    <a:pt x="33" y="975"/>
                  </a:lnTo>
                  <a:lnTo>
                    <a:pt x="98" y="1105"/>
                  </a:lnTo>
                  <a:lnTo>
                    <a:pt x="196" y="1203"/>
                  </a:lnTo>
                  <a:lnTo>
                    <a:pt x="293" y="1300"/>
                  </a:lnTo>
                  <a:lnTo>
                    <a:pt x="423" y="1365"/>
                  </a:lnTo>
                  <a:lnTo>
                    <a:pt x="553" y="1397"/>
                  </a:lnTo>
                  <a:lnTo>
                    <a:pt x="813" y="1397"/>
                  </a:lnTo>
                  <a:lnTo>
                    <a:pt x="943" y="1365"/>
                  </a:lnTo>
                  <a:lnTo>
                    <a:pt x="1073" y="1300"/>
                  </a:lnTo>
                  <a:lnTo>
                    <a:pt x="1170" y="1203"/>
                  </a:lnTo>
                  <a:lnTo>
                    <a:pt x="1268" y="1105"/>
                  </a:lnTo>
                  <a:lnTo>
                    <a:pt x="1333" y="975"/>
                  </a:lnTo>
                  <a:lnTo>
                    <a:pt x="1365" y="845"/>
                  </a:lnTo>
                  <a:lnTo>
                    <a:pt x="1398" y="715"/>
                  </a:lnTo>
                  <a:lnTo>
                    <a:pt x="1365" y="585"/>
                  </a:lnTo>
                  <a:lnTo>
                    <a:pt x="1333" y="455"/>
                  </a:lnTo>
                  <a:lnTo>
                    <a:pt x="1268" y="325"/>
                  </a:lnTo>
                  <a:lnTo>
                    <a:pt x="1170" y="228"/>
                  </a:lnTo>
                  <a:lnTo>
                    <a:pt x="1073" y="130"/>
                  </a:lnTo>
                  <a:lnTo>
                    <a:pt x="943" y="65"/>
                  </a:lnTo>
                  <a:lnTo>
                    <a:pt x="813" y="33"/>
                  </a:lnTo>
                  <a:lnTo>
                    <a:pt x="68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8"/>
            <p:cNvSpPr/>
            <p:nvPr/>
          </p:nvSpPr>
          <p:spPr>
            <a:xfrm>
              <a:off x="5536659" y="720189"/>
              <a:ext cx="45016" cy="45016"/>
            </a:xfrm>
            <a:custGeom>
              <a:avLst/>
              <a:gdLst/>
              <a:ahLst/>
              <a:cxnLst/>
              <a:rect l="l" t="t" r="r" b="b"/>
              <a:pathLst>
                <a:path w="1398" h="1398" extrusionOk="0">
                  <a:moveTo>
                    <a:pt x="683" y="0"/>
                  </a:moveTo>
                  <a:lnTo>
                    <a:pt x="553" y="33"/>
                  </a:lnTo>
                  <a:lnTo>
                    <a:pt x="423" y="65"/>
                  </a:lnTo>
                  <a:lnTo>
                    <a:pt x="293" y="130"/>
                  </a:lnTo>
                  <a:lnTo>
                    <a:pt x="195" y="228"/>
                  </a:lnTo>
                  <a:lnTo>
                    <a:pt x="98" y="325"/>
                  </a:lnTo>
                  <a:lnTo>
                    <a:pt x="33" y="455"/>
                  </a:lnTo>
                  <a:lnTo>
                    <a:pt x="0" y="585"/>
                  </a:lnTo>
                  <a:lnTo>
                    <a:pt x="0" y="715"/>
                  </a:lnTo>
                  <a:lnTo>
                    <a:pt x="0" y="845"/>
                  </a:lnTo>
                  <a:lnTo>
                    <a:pt x="33" y="975"/>
                  </a:lnTo>
                  <a:lnTo>
                    <a:pt x="98" y="1105"/>
                  </a:lnTo>
                  <a:lnTo>
                    <a:pt x="195" y="1203"/>
                  </a:lnTo>
                  <a:lnTo>
                    <a:pt x="293" y="1300"/>
                  </a:lnTo>
                  <a:lnTo>
                    <a:pt x="423" y="1365"/>
                  </a:lnTo>
                  <a:lnTo>
                    <a:pt x="553" y="1397"/>
                  </a:lnTo>
                  <a:lnTo>
                    <a:pt x="813" y="1397"/>
                  </a:lnTo>
                  <a:lnTo>
                    <a:pt x="943" y="1365"/>
                  </a:lnTo>
                  <a:lnTo>
                    <a:pt x="1072" y="1300"/>
                  </a:lnTo>
                  <a:lnTo>
                    <a:pt x="1170" y="1203"/>
                  </a:lnTo>
                  <a:lnTo>
                    <a:pt x="1267" y="1105"/>
                  </a:lnTo>
                  <a:lnTo>
                    <a:pt x="1332" y="975"/>
                  </a:lnTo>
                  <a:lnTo>
                    <a:pt x="1365" y="845"/>
                  </a:lnTo>
                  <a:lnTo>
                    <a:pt x="1397" y="715"/>
                  </a:lnTo>
                  <a:lnTo>
                    <a:pt x="1365" y="585"/>
                  </a:lnTo>
                  <a:lnTo>
                    <a:pt x="1332" y="455"/>
                  </a:lnTo>
                  <a:lnTo>
                    <a:pt x="1267" y="325"/>
                  </a:lnTo>
                  <a:lnTo>
                    <a:pt x="1170" y="228"/>
                  </a:lnTo>
                  <a:lnTo>
                    <a:pt x="1072" y="130"/>
                  </a:lnTo>
                  <a:lnTo>
                    <a:pt x="943" y="65"/>
                  </a:lnTo>
                  <a:lnTo>
                    <a:pt x="813" y="33"/>
                  </a:lnTo>
                  <a:lnTo>
                    <a:pt x="68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8"/>
            <p:cNvSpPr/>
            <p:nvPr/>
          </p:nvSpPr>
          <p:spPr>
            <a:xfrm>
              <a:off x="5633936" y="720189"/>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55"/>
                  </a:lnTo>
                  <a:lnTo>
                    <a:pt x="1" y="585"/>
                  </a:lnTo>
                  <a:lnTo>
                    <a:pt x="1" y="715"/>
                  </a:lnTo>
                  <a:lnTo>
                    <a:pt x="1" y="845"/>
                  </a:lnTo>
                  <a:lnTo>
                    <a:pt x="33" y="975"/>
                  </a:lnTo>
                  <a:lnTo>
                    <a:pt x="98" y="1105"/>
                  </a:lnTo>
                  <a:lnTo>
                    <a:pt x="196" y="1203"/>
                  </a:lnTo>
                  <a:lnTo>
                    <a:pt x="293" y="1300"/>
                  </a:lnTo>
                  <a:lnTo>
                    <a:pt x="423" y="1365"/>
                  </a:lnTo>
                  <a:lnTo>
                    <a:pt x="553" y="1397"/>
                  </a:lnTo>
                  <a:lnTo>
                    <a:pt x="813" y="1397"/>
                  </a:lnTo>
                  <a:lnTo>
                    <a:pt x="943" y="1365"/>
                  </a:lnTo>
                  <a:lnTo>
                    <a:pt x="1073" y="1300"/>
                  </a:lnTo>
                  <a:lnTo>
                    <a:pt x="1171" y="1203"/>
                  </a:lnTo>
                  <a:lnTo>
                    <a:pt x="1268" y="1105"/>
                  </a:lnTo>
                  <a:lnTo>
                    <a:pt x="1333" y="975"/>
                  </a:lnTo>
                  <a:lnTo>
                    <a:pt x="1365" y="845"/>
                  </a:lnTo>
                  <a:lnTo>
                    <a:pt x="1398" y="715"/>
                  </a:lnTo>
                  <a:lnTo>
                    <a:pt x="1365" y="585"/>
                  </a:lnTo>
                  <a:lnTo>
                    <a:pt x="1333" y="455"/>
                  </a:lnTo>
                  <a:lnTo>
                    <a:pt x="1268" y="325"/>
                  </a:lnTo>
                  <a:lnTo>
                    <a:pt x="1171" y="228"/>
                  </a:lnTo>
                  <a:lnTo>
                    <a:pt x="1073" y="130"/>
                  </a:lnTo>
                  <a:lnTo>
                    <a:pt x="943" y="65"/>
                  </a:lnTo>
                  <a:lnTo>
                    <a:pt x="813" y="33"/>
                  </a:lnTo>
                  <a:lnTo>
                    <a:pt x="68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8"/>
            <p:cNvSpPr/>
            <p:nvPr/>
          </p:nvSpPr>
          <p:spPr>
            <a:xfrm rot="5400000">
              <a:off x="8009309" y="2593360"/>
              <a:ext cx="1632089" cy="685280"/>
            </a:xfrm>
            <a:custGeom>
              <a:avLst/>
              <a:gdLst/>
              <a:ahLst/>
              <a:cxnLst/>
              <a:rect l="l" t="t" r="r" b="b"/>
              <a:pathLst>
                <a:path w="50686" h="21282" fill="none" extrusionOk="0">
                  <a:moveTo>
                    <a:pt x="46982" y="1"/>
                  </a:moveTo>
                  <a:lnTo>
                    <a:pt x="46982" y="1"/>
                  </a:lnTo>
                  <a:lnTo>
                    <a:pt x="46754" y="911"/>
                  </a:lnTo>
                  <a:lnTo>
                    <a:pt x="46494" y="1853"/>
                  </a:lnTo>
                  <a:lnTo>
                    <a:pt x="46202" y="2730"/>
                  </a:lnTo>
                  <a:lnTo>
                    <a:pt x="45877" y="3640"/>
                  </a:lnTo>
                  <a:lnTo>
                    <a:pt x="45520" y="4517"/>
                  </a:lnTo>
                  <a:lnTo>
                    <a:pt x="45130" y="5362"/>
                  </a:lnTo>
                  <a:lnTo>
                    <a:pt x="44707" y="6174"/>
                  </a:lnTo>
                  <a:lnTo>
                    <a:pt x="44220" y="6986"/>
                  </a:lnTo>
                  <a:lnTo>
                    <a:pt x="43733" y="7766"/>
                  </a:lnTo>
                  <a:lnTo>
                    <a:pt x="43180" y="8546"/>
                  </a:lnTo>
                  <a:lnTo>
                    <a:pt x="42628" y="9293"/>
                  </a:lnTo>
                  <a:lnTo>
                    <a:pt x="42043" y="10008"/>
                  </a:lnTo>
                  <a:lnTo>
                    <a:pt x="41426" y="10690"/>
                  </a:lnTo>
                  <a:lnTo>
                    <a:pt x="40776" y="11340"/>
                  </a:lnTo>
                  <a:lnTo>
                    <a:pt x="40094" y="11990"/>
                  </a:lnTo>
                  <a:lnTo>
                    <a:pt x="39379" y="12574"/>
                  </a:lnTo>
                  <a:lnTo>
                    <a:pt x="38664" y="13159"/>
                  </a:lnTo>
                  <a:lnTo>
                    <a:pt x="37917" y="13712"/>
                  </a:lnTo>
                  <a:lnTo>
                    <a:pt x="37137" y="14231"/>
                  </a:lnTo>
                  <a:lnTo>
                    <a:pt x="36325" y="14719"/>
                  </a:lnTo>
                  <a:lnTo>
                    <a:pt x="35513" y="15174"/>
                  </a:lnTo>
                  <a:lnTo>
                    <a:pt x="34668" y="15564"/>
                  </a:lnTo>
                  <a:lnTo>
                    <a:pt x="33823" y="15953"/>
                  </a:lnTo>
                  <a:lnTo>
                    <a:pt x="32946" y="16311"/>
                  </a:lnTo>
                  <a:lnTo>
                    <a:pt x="32036" y="16603"/>
                  </a:lnTo>
                  <a:lnTo>
                    <a:pt x="31126" y="16863"/>
                  </a:lnTo>
                  <a:lnTo>
                    <a:pt x="30184" y="17123"/>
                  </a:lnTo>
                  <a:lnTo>
                    <a:pt x="29242" y="17286"/>
                  </a:lnTo>
                  <a:lnTo>
                    <a:pt x="28300" y="17448"/>
                  </a:lnTo>
                  <a:lnTo>
                    <a:pt x="27325" y="17545"/>
                  </a:lnTo>
                  <a:lnTo>
                    <a:pt x="26350" y="17610"/>
                  </a:lnTo>
                  <a:lnTo>
                    <a:pt x="25343" y="17643"/>
                  </a:lnTo>
                  <a:lnTo>
                    <a:pt x="25343" y="17643"/>
                  </a:lnTo>
                  <a:lnTo>
                    <a:pt x="24336" y="17610"/>
                  </a:lnTo>
                  <a:lnTo>
                    <a:pt x="23361" y="17545"/>
                  </a:lnTo>
                  <a:lnTo>
                    <a:pt x="22387" y="17448"/>
                  </a:lnTo>
                  <a:lnTo>
                    <a:pt x="21444" y="17286"/>
                  </a:lnTo>
                  <a:lnTo>
                    <a:pt x="20502" y="17123"/>
                  </a:lnTo>
                  <a:lnTo>
                    <a:pt x="19560" y="16863"/>
                  </a:lnTo>
                  <a:lnTo>
                    <a:pt x="18650" y="16603"/>
                  </a:lnTo>
                  <a:lnTo>
                    <a:pt x="17741" y="16311"/>
                  </a:lnTo>
                  <a:lnTo>
                    <a:pt x="16863" y="15953"/>
                  </a:lnTo>
                  <a:lnTo>
                    <a:pt x="16019" y="15564"/>
                  </a:lnTo>
                  <a:lnTo>
                    <a:pt x="15174" y="15174"/>
                  </a:lnTo>
                  <a:lnTo>
                    <a:pt x="14362" y="14719"/>
                  </a:lnTo>
                  <a:lnTo>
                    <a:pt x="13549" y="14231"/>
                  </a:lnTo>
                  <a:lnTo>
                    <a:pt x="12770" y="13712"/>
                  </a:lnTo>
                  <a:lnTo>
                    <a:pt x="12022" y="13159"/>
                  </a:lnTo>
                  <a:lnTo>
                    <a:pt x="11308" y="12574"/>
                  </a:lnTo>
                  <a:lnTo>
                    <a:pt x="10593" y="11990"/>
                  </a:lnTo>
                  <a:lnTo>
                    <a:pt x="9910" y="11340"/>
                  </a:lnTo>
                  <a:lnTo>
                    <a:pt x="9261" y="10690"/>
                  </a:lnTo>
                  <a:lnTo>
                    <a:pt x="8643" y="10008"/>
                  </a:lnTo>
                  <a:lnTo>
                    <a:pt x="8059" y="9293"/>
                  </a:lnTo>
                  <a:lnTo>
                    <a:pt x="7506" y="8546"/>
                  </a:lnTo>
                  <a:lnTo>
                    <a:pt x="6954" y="7766"/>
                  </a:lnTo>
                  <a:lnTo>
                    <a:pt x="6467" y="6986"/>
                  </a:lnTo>
                  <a:lnTo>
                    <a:pt x="5979" y="6174"/>
                  </a:lnTo>
                  <a:lnTo>
                    <a:pt x="5557" y="5362"/>
                  </a:lnTo>
                  <a:lnTo>
                    <a:pt x="5167" y="4517"/>
                  </a:lnTo>
                  <a:lnTo>
                    <a:pt x="4810" y="3640"/>
                  </a:lnTo>
                  <a:lnTo>
                    <a:pt x="4485" y="2730"/>
                  </a:lnTo>
                  <a:lnTo>
                    <a:pt x="4192" y="1853"/>
                  </a:lnTo>
                  <a:lnTo>
                    <a:pt x="3932" y="911"/>
                  </a:lnTo>
                  <a:lnTo>
                    <a:pt x="3705" y="1"/>
                  </a:lnTo>
                  <a:lnTo>
                    <a:pt x="1" y="1"/>
                  </a:lnTo>
                  <a:lnTo>
                    <a:pt x="1" y="1"/>
                  </a:lnTo>
                  <a:lnTo>
                    <a:pt x="228" y="1106"/>
                  </a:lnTo>
                  <a:lnTo>
                    <a:pt x="488" y="2210"/>
                  </a:lnTo>
                  <a:lnTo>
                    <a:pt x="813" y="3315"/>
                  </a:lnTo>
                  <a:lnTo>
                    <a:pt x="1171" y="4387"/>
                  </a:lnTo>
                  <a:lnTo>
                    <a:pt x="1593" y="5427"/>
                  </a:lnTo>
                  <a:lnTo>
                    <a:pt x="2048" y="6434"/>
                  </a:lnTo>
                  <a:lnTo>
                    <a:pt x="2535" y="7441"/>
                  </a:lnTo>
                  <a:lnTo>
                    <a:pt x="3055" y="8416"/>
                  </a:lnTo>
                  <a:lnTo>
                    <a:pt x="3640" y="9358"/>
                  </a:lnTo>
                  <a:lnTo>
                    <a:pt x="4257" y="10268"/>
                  </a:lnTo>
                  <a:lnTo>
                    <a:pt x="4907" y="11177"/>
                  </a:lnTo>
                  <a:lnTo>
                    <a:pt x="5589" y="12055"/>
                  </a:lnTo>
                  <a:lnTo>
                    <a:pt x="6337" y="12867"/>
                  </a:lnTo>
                  <a:lnTo>
                    <a:pt x="7084" y="13679"/>
                  </a:lnTo>
                  <a:lnTo>
                    <a:pt x="7896" y="14426"/>
                  </a:lnTo>
                  <a:lnTo>
                    <a:pt x="8708" y="15174"/>
                  </a:lnTo>
                  <a:lnTo>
                    <a:pt x="9553" y="15856"/>
                  </a:lnTo>
                  <a:lnTo>
                    <a:pt x="10463" y="16538"/>
                  </a:lnTo>
                  <a:lnTo>
                    <a:pt x="11373" y="17156"/>
                  </a:lnTo>
                  <a:lnTo>
                    <a:pt x="12315" y="17740"/>
                  </a:lnTo>
                  <a:lnTo>
                    <a:pt x="13289" y="18293"/>
                  </a:lnTo>
                  <a:lnTo>
                    <a:pt x="14264" y="18780"/>
                  </a:lnTo>
                  <a:lnTo>
                    <a:pt x="15304" y="19235"/>
                  </a:lnTo>
                  <a:lnTo>
                    <a:pt x="16343" y="19657"/>
                  </a:lnTo>
                  <a:lnTo>
                    <a:pt x="17383" y="20047"/>
                  </a:lnTo>
                  <a:lnTo>
                    <a:pt x="18488" y="20372"/>
                  </a:lnTo>
                  <a:lnTo>
                    <a:pt x="19593" y="20632"/>
                  </a:lnTo>
                  <a:lnTo>
                    <a:pt x="20697" y="20859"/>
                  </a:lnTo>
                  <a:lnTo>
                    <a:pt x="21834" y="21054"/>
                  </a:lnTo>
                  <a:lnTo>
                    <a:pt x="23004" y="21184"/>
                  </a:lnTo>
                  <a:lnTo>
                    <a:pt x="24174" y="21282"/>
                  </a:lnTo>
                  <a:lnTo>
                    <a:pt x="25343" y="21282"/>
                  </a:lnTo>
                  <a:lnTo>
                    <a:pt x="25343" y="21282"/>
                  </a:lnTo>
                  <a:lnTo>
                    <a:pt x="26513" y="21282"/>
                  </a:lnTo>
                  <a:lnTo>
                    <a:pt x="27683" y="21184"/>
                  </a:lnTo>
                  <a:lnTo>
                    <a:pt x="28852" y="21054"/>
                  </a:lnTo>
                  <a:lnTo>
                    <a:pt x="29989" y="20859"/>
                  </a:lnTo>
                  <a:lnTo>
                    <a:pt x="31094" y="20632"/>
                  </a:lnTo>
                  <a:lnTo>
                    <a:pt x="32199" y="20372"/>
                  </a:lnTo>
                  <a:lnTo>
                    <a:pt x="33303" y="20047"/>
                  </a:lnTo>
                  <a:lnTo>
                    <a:pt x="34343" y="19657"/>
                  </a:lnTo>
                  <a:lnTo>
                    <a:pt x="35383" y="19235"/>
                  </a:lnTo>
                  <a:lnTo>
                    <a:pt x="36422" y="18780"/>
                  </a:lnTo>
                  <a:lnTo>
                    <a:pt x="37397" y="18293"/>
                  </a:lnTo>
                  <a:lnTo>
                    <a:pt x="38372" y="17740"/>
                  </a:lnTo>
                  <a:lnTo>
                    <a:pt x="39314" y="17156"/>
                  </a:lnTo>
                  <a:lnTo>
                    <a:pt x="40224" y="16538"/>
                  </a:lnTo>
                  <a:lnTo>
                    <a:pt x="41133" y="15856"/>
                  </a:lnTo>
                  <a:lnTo>
                    <a:pt x="41978" y="15174"/>
                  </a:lnTo>
                  <a:lnTo>
                    <a:pt x="42790" y="14426"/>
                  </a:lnTo>
                  <a:lnTo>
                    <a:pt x="43603" y="13679"/>
                  </a:lnTo>
                  <a:lnTo>
                    <a:pt x="44350" y="12867"/>
                  </a:lnTo>
                  <a:lnTo>
                    <a:pt x="45097" y="12055"/>
                  </a:lnTo>
                  <a:lnTo>
                    <a:pt x="45779" y="11177"/>
                  </a:lnTo>
                  <a:lnTo>
                    <a:pt x="46429" y="10268"/>
                  </a:lnTo>
                  <a:lnTo>
                    <a:pt x="47047" y="9358"/>
                  </a:lnTo>
                  <a:lnTo>
                    <a:pt x="47631" y="8416"/>
                  </a:lnTo>
                  <a:lnTo>
                    <a:pt x="48151" y="7441"/>
                  </a:lnTo>
                  <a:lnTo>
                    <a:pt x="48639" y="6434"/>
                  </a:lnTo>
                  <a:lnTo>
                    <a:pt x="49093" y="5427"/>
                  </a:lnTo>
                  <a:lnTo>
                    <a:pt x="49516" y="4387"/>
                  </a:lnTo>
                  <a:lnTo>
                    <a:pt x="49873" y="3315"/>
                  </a:lnTo>
                  <a:lnTo>
                    <a:pt x="50198" y="2210"/>
                  </a:lnTo>
                  <a:lnTo>
                    <a:pt x="50458" y="1106"/>
                  </a:lnTo>
                  <a:lnTo>
                    <a:pt x="50685" y="1"/>
                  </a:lnTo>
                  <a:lnTo>
                    <a:pt x="46982" y="1"/>
                  </a:lnTo>
                  <a:close/>
                </a:path>
              </a:pathLst>
            </a:custGeom>
            <a:noFill/>
            <a:ln w="8925" cap="rnd" cmpd="sng">
              <a:solidFill>
                <a:srgbClr val="5C9A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8"/>
            <p:cNvSpPr/>
            <p:nvPr/>
          </p:nvSpPr>
          <p:spPr>
            <a:xfrm>
              <a:off x="8960" y="2407662"/>
              <a:ext cx="1111093" cy="1282655"/>
            </a:xfrm>
            <a:custGeom>
              <a:avLst/>
              <a:gdLst/>
              <a:ahLst/>
              <a:cxnLst/>
              <a:rect l="l" t="t" r="r" b="b"/>
              <a:pathLst>
                <a:path w="34506" h="39834" extrusionOk="0">
                  <a:moveTo>
                    <a:pt x="1" y="1"/>
                  </a:moveTo>
                  <a:lnTo>
                    <a:pt x="1" y="39833"/>
                  </a:lnTo>
                  <a:lnTo>
                    <a:pt x="34505" y="19917"/>
                  </a:lnTo>
                  <a:lnTo>
                    <a:pt x="1" y="1"/>
                  </a:lnTo>
                  <a:close/>
                </a:path>
              </a:pathLst>
            </a:custGeom>
            <a:solidFill>
              <a:srgbClr val="D1D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8"/>
            <p:cNvSpPr/>
            <p:nvPr/>
          </p:nvSpPr>
          <p:spPr>
            <a:xfrm>
              <a:off x="4044801" y="4176762"/>
              <a:ext cx="162191" cy="162191"/>
            </a:xfrm>
            <a:custGeom>
              <a:avLst/>
              <a:gdLst/>
              <a:ahLst/>
              <a:cxnLst/>
              <a:rect l="l" t="t" r="r" b="b"/>
              <a:pathLst>
                <a:path w="5037" h="5037" fill="none" extrusionOk="0">
                  <a:moveTo>
                    <a:pt x="5036" y="2534"/>
                  </a:moveTo>
                  <a:lnTo>
                    <a:pt x="5036" y="2534"/>
                  </a:lnTo>
                  <a:lnTo>
                    <a:pt x="5036" y="2794"/>
                  </a:lnTo>
                  <a:lnTo>
                    <a:pt x="5004" y="3022"/>
                  </a:lnTo>
                  <a:lnTo>
                    <a:pt x="4939" y="3282"/>
                  </a:lnTo>
                  <a:lnTo>
                    <a:pt x="4842" y="3509"/>
                  </a:lnTo>
                  <a:lnTo>
                    <a:pt x="4744" y="3737"/>
                  </a:lnTo>
                  <a:lnTo>
                    <a:pt x="4614" y="3932"/>
                  </a:lnTo>
                  <a:lnTo>
                    <a:pt x="4452" y="4126"/>
                  </a:lnTo>
                  <a:lnTo>
                    <a:pt x="4289" y="4321"/>
                  </a:lnTo>
                  <a:lnTo>
                    <a:pt x="4127" y="4484"/>
                  </a:lnTo>
                  <a:lnTo>
                    <a:pt x="3932" y="4614"/>
                  </a:lnTo>
                  <a:lnTo>
                    <a:pt x="3737" y="4744"/>
                  </a:lnTo>
                  <a:lnTo>
                    <a:pt x="3509" y="4841"/>
                  </a:lnTo>
                  <a:lnTo>
                    <a:pt x="3282" y="4939"/>
                  </a:lnTo>
                  <a:lnTo>
                    <a:pt x="3022" y="5004"/>
                  </a:lnTo>
                  <a:lnTo>
                    <a:pt x="2762" y="5036"/>
                  </a:lnTo>
                  <a:lnTo>
                    <a:pt x="2502" y="5036"/>
                  </a:lnTo>
                  <a:lnTo>
                    <a:pt x="2502" y="5036"/>
                  </a:lnTo>
                  <a:lnTo>
                    <a:pt x="2275" y="5036"/>
                  </a:lnTo>
                  <a:lnTo>
                    <a:pt x="2015" y="5004"/>
                  </a:lnTo>
                  <a:lnTo>
                    <a:pt x="1755" y="4939"/>
                  </a:lnTo>
                  <a:lnTo>
                    <a:pt x="1528" y="4841"/>
                  </a:lnTo>
                  <a:lnTo>
                    <a:pt x="1300" y="4744"/>
                  </a:lnTo>
                  <a:lnTo>
                    <a:pt x="1105" y="4614"/>
                  </a:lnTo>
                  <a:lnTo>
                    <a:pt x="910" y="4484"/>
                  </a:lnTo>
                  <a:lnTo>
                    <a:pt x="748" y="4321"/>
                  </a:lnTo>
                  <a:lnTo>
                    <a:pt x="585" y="4126"/>
                  </a:lnTo>
                  <a:lnTo>
                    <a:pt x="423" y="3932"/>
                  </a:lnTo>
                  <a:lnTo>
                    <a:pt x="293" y="3737"/>
                  </a:lnTo>
                  <a:lnTo>
                    <a:pt x="195" y="3509"/>
                  </a:lnTo>
                  <a:lnTo>
                    <a:pt x="98" y="3282"/>
                  </a:lnTo>
                  <a:lnTo>
                    <a:pt x="33" y="3022"/>
                  </a:lnTo>
                  <a:lnTo>
                    <a:pt x="0" y="2794"/>
                  </a:lnTo>
                  <a:lnTo>
                    <a:pt x="0" y="2534"/>
                  </a:lnTo>
                  <a:lnTo>
                    <a:pt x="0" y="2534"/>
                  </a:lnTo>
                  <a:lnTo>
                    <a:pt x="0" y="2275"/>
                  </a:lnTo>
                  <a:lnTo>
                    <a:pt x="33" y="2015"/>
                  </a:lnTo>
                  <a:lnTo>
                    <a:pt x="98" y="1787"/>
                  </a:lnTo>
                  <a:lnTo>
                    <a:pt x="195" y="1527"/>
                  </a:lnTo>
                  <a:lnTo>
                    <a:pt x="293" y="1332"/>
                  </a:lnTo>
                  <a:lnTo>
                    <a:pt x="423" y="1105"/>
                  </a:lnTo>
                  <a:lnTo>
                    <a:pt x="585" y="910"/>
                  </a:lnTo>
                  <a:lnTo>
                    <a:pt x="748" y="748"/>
                  </a:lnTo>
                  <a:lnTo>
                    <a:pt x="910" y="585"/>
                  </a:lnTo>
                  <a:lnTo>
                    <a:pt x="1105" y="423"/>
                  </a:lnTo>
                  <a:lnTo>
                    <a:pt x="1300" y="293"/>
                  </a:lnTo>
                  <a:lnTo>
                    <a:pt x="1528" y="195"/>
                  </a:lnTo>
                  <a:lnTo>
                    <a:pt x="1755" y="98"/>
                  </a:lnTo>
                  <a:lnTo>
                    <a:pt x="2015" y="65"/>
                  </a:lnTo>
                  <a:lnTo>
                    <a:pt x="2275" y="0"/>
                  </a:lnTo>
                  <a:lnTo>
                    <a:pt x="2502" y="0"/>
                  </a:lnTo>
                  <a:lnTo>
                    <a:pt x="2502" y="0"/>
                  </a:lnTo>
                  <a:lnTo>
                    <a:pt x="2762" y="0"/>
                  </a:lnTo>
                  <a:lnTo>
                    <a:pt x="3022" y="65"/>
                  </a:lnTo>
                  <a:lnTo>
                    <a:pt x="3282" y="98"/>
                  </a:lnTo>
                  <a:lnTo>
                    <a:pt x="3509" y="195"/>
                  </a:lnTo>
                  <a:lnTo>
                    <a:pt x="3737" y="293"/>
                  </a:lnTo>
                  <a:lnTo>
                    <a:pt x="3932" y="423"/>
                  </a:lnTo>
                  <a:lnTo>
                    <a:pt x="4127" y="585"/>
                  </a:lnTo>
                  <a:lnTo>
                    <a:pt x="4289" y="748"/>
                  </a:lnTo>
                  <a:lnTo>
                    <a:pt x="4452" y="910"/>
                  </a:lnTo>
                  <a:lnTo>
                    <a:pt x="4614" y="1105"/>
                  </a:lnTo>
                  <a:lnTo>
                    <a:pt x="4744" y="1332"/>
                  </a:lnTo>
                  <a:lnTo>
                    <a:pt x="4842" y="1527"/>
                  </a:lnTo>
                  <a:lnTo>
                    <a:pt x="4939" y="1787"/>
                  </a:lnTo>
                  <a:lnTo>
                    <a:pt x="5004" y="2015"/>
                  </a:lnTo>
                  <a:lnTo>
                    <a:pt x="5036" y="2275"/>
                  </a:lnTo>
                  <a:lnTo>
                    <a:pt x="5036" y="2534"/>
                  </a:lnTo>
                  <a:lnTo>
                    <a:pt x="5036" y="2534"/>
                  </a:lnTo>
                  <a:close/>
                </a:path>
              </a:pathLst>
            </a:custGeom>
            <a:noFill/>
            <a:ln w="8925" cap="rnd" cmpd="sng">
              <a:solidFill>
                <a:srgbClr val="7DA2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1653243" y="4236397"/>
              <a:ext cx="978204" cy="1332855"/>
            </a:xfrm>
            <a:custGeom>
              <a:avLst/>
              <a:gdLst/>
              <a:ahLst/>
              <a:cxnLst/>
              <a:rect l="l" t="t" r="r" b="b"/>
              <a:pathLst>
                <a:path w="30379" h="41393" extrusionOk="0">
                  <a:moveTo>
                    <a:pt x="29631" y="0"/>
                  </a:moveTo>
                  <a:lnTo>
                    <a:pt x="29501" y="33"/>
                  </a:lnTo>
                  <a:lnTo>
                    <a:pt x="29371" y="98"/>
                  </a:lnTo>
                  <a:lnTo>
                    <a:pt x="29274" y="163"/>
                  </a:lnTo>
                  <a:lnTo>
                    <a:pt x="29176" y="260"/>
                  </a:lnTo>
                  <a:lnTo>
                    <a:pt x="130" y="40353"/>
                  </a:lnTo>
                  <a:lnTo>
                    <a:pt x="65" y="40483"/>
                  </a:lnTo>
                  <a:lnTo>
                    <a:pt x="33" y="40580"/>
                  </a:lnTo>
                  <a:lnTo>
                    <a:pt x="0" y="40710"/>
                  </a:lnTo>
                  <a:lnTo>
                    <a:pt x="0" y="40840"/>
                  </a:lnTo>
                  <a:lnTo>
                    <a:pt x="33" y="40970"/>
                  </a:lnTo>
                  <a:lnTo>
                    <a:pt x="98" y="41067"/>
                  </a:lnTo>
                  <a:lnTo>
                    <a:pt x="163" y="41197"/>
                  </a:lnTo>
                  <a:lnTo>
                    <a:pt x="260" y="41262"/>
                  </a:lnTo>
                  <a:lnTo>
                    <a:pt x="390" y="41327"/>
                  </a:lnTo>
                  <a:lnTo>
                    <a:pt x="520" y="41392"/>
                  </a:lnTo>
                  <a:lnTo>
                    <a:pt x="780" y="41392"/>
                  </a:lnTo>
                  <a:lnTo>
                    <a:pt x="877" y="41360"/>
                  </a:lnTo>
                  <a:lnTo>
                    <a:pt x="1007" y="41295"/>
                  </a:lnTo>
                  <a:lnTo>
                    <a:pt x="1105" y="41230"/>
                  </a:lnTo>
                  <a:lnTo>
                    <a:pt x="1202" y="41132"/>
                  </a:lnTo>
                  <a:lnTo>
                    <a:pt x="30248" y="1040"/>
                  </a:lnTo>
                  <a:lnTo>
                    <a:pt x="30313" y="910"/>
                  </a:lnTo>
                  <a:lnTo>
                    <a:pt x="30378" y="780"/>
                  </a:lnTo>
                  <a:lnTo>
                    <a:pt x="30378" y="682"/>
                  </a:lnTo>
                  <a:lnTo>
                    <a:pt x="30378" y="553"/>
                  </a:lnTo>
                  <a:lnTo>
                    <a:pt x="30346" y="423"/>
                  </a:lnTo>
                  <a:lnTo>
                    <a:pt x="30281" y="293"/>
                  </a:lnTo>
                  <a:lnTo>
                    <a:pt x="30216" y="195"/>
                  </a:lnTo>
                  <a:lnTo>
                    <a:pt x="30119" y="130"/>
                  </a:lnTo>
                  <a:lnTo>
                    <a:pt x="29989" y="33"/>
                  </a:lnTo>
                  <a:lnTo>
                    <a:pt x="29859"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5057491" y="4414237"/>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1" y="650"/>
                  </a:lnTo>
                  <a:lnTo>
                    <a:pt x="1" y="813"/>
                  </a:lnTo>
                  <a:lnTo>
                    <a:pt x="1"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5188288" y="4414237"/>
              <a:ext cx="52325" cy="52325"/>
            </a:xfrm>
            <a:custGeom>
              <a:avLst/>
              <a:gdLst/>
              <a:ahLst/>
              <a:cxnLst/>
              <a:rect l="l" t="t" r="r" b="b"/>
              <a:pathLst>
                <a:path w="1625" h="1625" extrusionOk="0">
                  <a:moveTo>
                    <a:pt x="812" y="0"/>
                  </a:moveTo>
                  <a:lnTo>
                    <a:pt x="650" y="33"/>
                  </a:lnTo>
                  <a:lnTo>
                    <a:pt x="520" y="65"/>
                  </a:lnTo>
                  <a:lnTo>
                    <a:pt x="358" y="163"/>
                  </a:lnTo>
                  <a:lnTo>
                    <a:pt x="260" y="260"/>
                  </a:lnTo>
                  <a:lnTo>
                    <a:pt x="163" y="358"/>
                  </a:lnTo>
                  <a:lnTo>
                    <a:pt x="65" y="520"/>
                  </a:lnTo>
                  <a:lnTo>
                    <a:pt x="33" y="650"/>
                  </a:lnTo>
                  <a:lnTo>
                    <a:pt x="0" y="813"/>
                  </a:lnTo>
                  <a:lnTo>
                    <a:pt x="33" y="975"/>
                  </a:lnTo>
                  <a:lnTo>
                    <a:pt x="65" y="1138"/>
                  </a:lnTo>
                  <a:lnTo>
                    <a:pt x="163" y="1268"/>
                  </a:lnTo>
                  <a:lnTo>
                    <a:pt x="260" y="1398"/>
                  </a:lnTo>
                  <a:lnTo>
                    <a:pt x="358" y="1495"/>
                  </a:lnTo>
                  <a:lnTo>
                    <a:pt x="520" y="1560"/>
                  </a:lnTo>
                  <a:lnTo>
                    <a:pt x="650" y="1592"/>
                  </a:lnTo>
                  <a:lnTo>
                    <a:pt x="812" y="1625"/>
                  </a:lnTo>
                  <a:lnTo>
                    <a:pt x="975" y="1592"/>
                  </a:lnTo>
                  <a:lnTo>
                    <a:pt x="1137" y="1560"/>
                  </a:lnTo>
                  <a:lnTo>
                    <a:pt x="1267" y="1495"/>
                  </a:lnTo>
                  <a:lnTo>
                    <a:pt x="1397" y="1398"/>
                  </a:lnTo>
                  <a:lnTo>
                    <a:pt x="1495" y="1268"/>
                  </a:lnTo>
                  <a:lnTo>
                    <a:pt x="1560" y="1138"/>
                  </a:lnTo>
                  <a:lnTo>
                    <a:pt x="1592" y="975"/>
                  </a:lnTo>
                  <a:lnTo>
                    <a:pt x="1625" y="813"/>
                  </a:lnTo>
                  <a:lnTo>
                    <a:pt x="1592" y="650"/>
                  </a:lnTo>
                  <a:lnTo>
                    <a:pt x="1560" y="520"/>
                  </a:lnTo>
                  <a:lnTo>
                    <a:pt x="1495" y="358"/>
                  </a:lnTo>
                  <a:lnTo>
                    <a:pt x="1397" y="260"/>
                  </a:lnTo>
                  <a:lnTo>
                    <a:pt x="1267" y="163"/>
                  </a:lnTo>
                  <a:lnTo>
                    <a:pt x="1137" y="65"/>
                  </a:lnTo>
                  <a:lnTo>
                    <a:pt x="975" y="33"/>
                  </a:lnTo>
                  <a:lnTo>
                    <a:pt x="812"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5320082" y="4414237"/>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5451909" y="4414237"/>
              <a:ext cx="51295" cy="52325"/>
            </a:xfrm>
            <a:custGeom>
              <a:avLst/>
              <a:gdLst/>
              <a:ahLst/>
              <a:cxnLst/>
              <a:rect l="l" t="t" r="r" b="b"/>
              <a:pathLst>
                <a:path w="1593" h="1625" extrusionOk="0">
                  <a:moveTo>
                    <a:pt x="780" y="0"/>
                  </a:moveTo>
                  <a:lnTo>
                    <a:pt x="618" y="33"/>
                  </a:lnTo>
                  <a:lnTo>
                    <a:pt x="488" y="65"/>
                  </a:lnTo>
                  <a:lnTo>
                    <a:pt x="326" y="163"/>
                  </a:lnTo>
                  <a:lnTo>
                    <a:pt x="228" y="260"/>
                  </a:lnTo>
                  <a:lnTo>
                    <a:pt x="131" y="358"/>
                  </a:lnTo>
                  <a:lnTo>
                    <a:pt x="66" y="520"/>
                  </a:lnTo>
                  <a:lnTo>
                    <a:pt x="1" y="650"/>
                  </a:lnTo>
                  <a:lnTo>
                    <a:pt x="1" y="813"/>
                  </a:lnTo>
                  <a:lnTo>
                    <a:pt x="1" y="975"/>
                  </a:lnTo>
                  <a:lnTo>
                    <a:pt x="66" y="1138"/>
                  </a:lnTo>
                  <a:lnTo>
                    <a:pt x="131" y="1268"/>
                  </a:lnTo>
                  <a:lnTo>
                    <a:pt x="228" y="1398"/>
                  </a:lnTo>
                  <a:lnTo>
                    <a:pt x="326" y="1495"/>
                  </a:lnTo>
                  <a:lnTo>
                    <a:pt x="488" y="1560"/>
                  </a:lnTo>
                  <a:lnTo>
                    <a:pt x="618" y="1592"/>
                  </a:lnTo>
                  <a:lnTo>
                    <a:pt x="780" y="1625"/>
                  </a:lnTo>
                  <a:lnTo>
                    <a:pt x="943" y="1592"/>
                  </a:lnTo>
                  <a:lnTo>
                    <a:pt x="1105" y="1560"/>
                  </a:lnTo>
                  <a:lnTo>
                    <a:pt x="1235" y="1495"/>
                  </a:lnTo>
                  <a:lnTo>
                    <a:pt x="1365" y="1398"/>
                  </a:lnTo>
                  <a:lnTo>
                    <a:pt x="1463" y="1268"/>
                  </a:lnTo>
                  <a:lnTo>
                    <a:pt x="1528" y="1138"/>
                  </a:lnTo>
                  <a:lnTo>
                    <a:pt x="1560" y="975"/>
                  </a:lnTo>
                  <a:lnTo>
                    <a:pt x="1593" y="813"/>
                  </a:lnTo>
                  <a:lnTo>
                    <a:pt x="1560" y="650"/>
                  </a:lnTo>
                  <a:lnTo>
                    <a:pt x="1528" y="520"/>
                  </a:lnTo>
                  <a:lnTo>
                    <a:pt x="1463" y="358"/>
                  </a:lnTo>
                  <a:lnTo>
                    <a:pt x="1365" y="260"/>
                  </a:lnTo>
                  <a:lnTo>
                    <a:pt x="1235" y="163"/>
                  </a:lnTo>
                  <a:lnTo>
                    <a:pt x="1105" y="65"/>
                  </a:lnTo>
                  <a:lnTo>
                    <a:pt x="943" y="33"/>
                  </a:lnTo>
                  <a:lnTo>
                    <a:pt x="780"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8"/>
            <p:cNvSpPr/>
            <p:nvPr/>
          </p:nvSpPr>
          <p:spPr>
            <a:xfrm>
              <a:off x="5582673" y="4414237"/>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68" y="1495"/>
                  </a:lnTo>
                  <a:lnTo>
                    <a:pt x="1365" y="1398"/>
                  </a:lnTo>
                  <a:lnTo>
                    <a:pt x="1463" y="1268"/>
                  </a:lnTo>
                  <a:lnTo>
                    <a:pt x="1560" y="1138"/>
                  </a:lnTo>
                  <a:lnTo>
                    <a:pt x="1593" y="975"/>
                  </a:lnTo>
                  <a:lnTo>
                    <a:pt x="1593" y="813"/>
                  </a:lnTo>
                  <a:lnTo>
                    <a:pt x="1593" y="650"/>
                  </a:lnTo>
                  <a:lnTo>
                    <a:pt x="1560" y="520"/>
                  </a:lnTo>
                  <a:lnTo>
                    <a:pt x="1463" y="358"/>
                  </a:lnTo>
                  <a:lnTo>
                    <a:pt x="1365" y="260"/>
                  </a:lnTo>
                  <a:lnTo>
                    <a:pt x="1268" y="163"/>
                  </a:lnTo>
                  <a:lnTo>
                    <a:pt x="1106" y="65"/>
                  </a:lnTo>
                  <a:lnTo>
                    <a:pt x="976"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8"/>
            <p:cNvSpPr/>
            <p:nvPr/>
          </p:nvSpPr>
          <p:spPr>
            <a:xfrm>
              <a:off x="-51551" y="4447725"/>
              <a:ext cx="1058768" cy="1370496"/>
            </a:xfrm>
            <a:custGeom>
              <a:avLst/>
              <a:gdLst/>
              <a:ahLst/>
              <a:cxnLst/>
              <a:rect l="l" t="t" r="r" b="b"/>
              <a:pathLst>
                <a:path w="32881" h="42562" extrusionOk="0">
                  <a:moveTo>
                    <a:pt x="28949" y="0"/>
                  </a:moveTo>
                  <a:lnTo>
                    <a:pt x="28624" y="33"/>
                  </a:lnTo>
                  <a:lnTo>
                    <a:pt x="28266" y="130"/>
                  </a:lnTo>
                  <a:lnTo>
                    <a:pt x="27942" y="228"/>
                  </a:lnTo>
                  <a:lnTo>
                    <a:pt x="27584" y="358"/>
                  </a:lnTo>
                  <a:lnTo>
                    <a:pt x="27292" y="520"/>
                  </a:lnTo>
                  <a:lnTo>
                    <a:pt x="26999" y="715"/>
                  </a:lnTo>
                  <a:lnTo>
                    <a:pt x="26707" y="975"/>
                  </a:lnTo>
                  <a:lnTo>
                    <a:pt x="26447" y="1235"/>
                  </a:lnTo>
                  <a:lnTo>
                    <a:pt x="26220" y="1527"/>
                  </a:lnTo>
                  <a:lnTo>
                    <a:pt x="682" y="36714"/>
                  </a:lnTo>
                  <a:lnTo>
                    <a:pt x="487" y="37039"/>
                  </a:lnTo>
                  <a:lnTo>
                    <a:pt x="325" y="37364"/>
                  </a:lnTo>
                  <a:lnTo>
                    <a:pt x="195" y="37689"/>
                  </a:lnTo>
                  <a:lnTo>
                    <a:pt x="98" y="38046"/>
                  </a:lnTo>
                  <a:lnTo>
                    <a:pt x="33" y="38403"/>
                  </a:lnTo>
                  <a:lnTo>
                    <a:pt x="0" y="38761"/>
                  </a:lnTo>
                  <a:lnTo>
                    <a:pt x="0" y="39118"/>
                  </a:lnTo>
                  <a:lnTo>
                    <a:pt x="33" y="39443"/>
                  </a:lnTo>
                  <a:lnTo>
                    <a:pt x="98" y="39800"/>
                  </a:lnTo>
                  <a:lnTo>
                    <a:pt x="228" y="40125"/>
                  </a:lnTo>
                  <a:lnTo>
                    <a:pt x="357" y="40483"/>
                  </a:lnTo>
                  <a:lnTo>
                    <a:pt x="520" y="40775"/>
                  </a:lnTo>
                  <a:lnTo>
                    <a:pt x="715" y="41067"/>
                  </a:lnTo>
                  <a:lnTo>
                    <a:pt x="942" y="41360"/>
                  </a:lnTo>
                  <a:lnTo>
                    <a:pt x="1202" y="41620"/>
                  </a:lnTo>
                  <a:lnTo>
                    <a:pt x="1527" y="41847"/>
                  </a:lnTo>
                  <a:lnTo>
                    <a:pt x="1820" y="42075"/>
                  </a:lnTo>
                  <a:lnTo>
                    <a:pt x="2144" y="42237"/>
                  </a:lnTo>
                  <a:lnTo>
                    <a:pt x="2502" y="42367"/>
                  </a:lnTo>
                  <a:lnTo>
                    <a:pt x="2827" y="42465"/>
                  </a:lnTo>
                  <a:lnTo>
                    <a:pt x="3184" y="42530"/>
                  </a:lnTo>
                  <a:lnTo>
                    <a:pt x="3541" y="42562"/>
                  </a:lnTo>
                  <a:lnTo>
                    <a:pt x="3899" y="42562"/>
                  </a:lnTo>
                  <a:lnTo>
                    <a:pt x="4256" y="42497"/>
                  </a:lnTo>
                  <a:lnTo>
                    <a:pt x="4581" y="42432"/>
                  </a:lnTo>
                  <a:lnTo>
                    <a:pt x="4939" y="42335"/>
                  </a:lnTo>
                  <a:lnTo>
                    <a:pt x="5263" y="42205"/>
                  </a:lnTo>
                  <a:lnTo>
                    <a:pt x="5588" y="42042"/>
                  </a:lnTo>
                  <a:lnTo>
                    <a:pt x="5881" y="41815"/>
                  </a:lnTo>
                  <a:lnTo>
                    <a:pt x="6141" y="41587"/>
                  </a:lnTo>
                  <a:lnTo>
                    <a:pt x="6401" y="41327"/>
                  </a:lnTo>
                  <a:lnTo>
                    <a:pt x="6661" y="41035"/>
                  </a:lnTo>
                  <a:lnTo>
                    <a:pt x="32165" y="5848"/>
                  </a:lnTo>
                  <a:lnTo>
                    <a:pt x="32360" y="5523"/>
                  </a:lnTo>
                  <a:lnTo>
                    <a:pt x="32555" y="5199"/>
                  </a:lnTo>
                  <a:lnTo>
                    <a:pt x="32685" y="4841"/>
                  </a:lnTo>
                  <a:lnTo>
                    <a:pt x="32783" y="4516"/>
                  </a:lnTo>
                  <a:lnTo>
                    <a:pt x="32848" y="4159"/>
                  </a:lnTo>
                  <a:lnTo>
                    <a:pt x="32880" y="3801"/>
                  </a:lnTo>
                  <a:lnTo>
                    <a:pt x="32848" y="3444"/>
                  </a:lnTo>
                  <a:lnTo>
                    <a:pt x="32815" y="3087"/>
                  </a:lnTo>
                  <a:lnTo>
                    <a:pt x="32750" y="2762"/>
                  </a:lnTo>
                  <a:lnTo>
                    <a:pt x="32653" y="2404"/>
                  </a:lnTo>
                  <a:lnTo>
                    <a:pt x="32490" y="2080"/>
                  </a:lnTo>
                  <a:lnTo>
                    <a:pt x="32328" y="1787"/>
                  </a:lnTo>
                  <a:lnTo>
                    <a:pt x="32133" y="1462"/>
                  </a:lnTo>
                  <a:lnTo>
                    <a:pt x="31905" y="1202"/>
                  </a:lnTo>
                  <a:lnTo>
                    <a:pt x="31645" y="942"/>
                  </a:lnTo>
                  <a:lnTo>
                    <a:pt x="31353" y="682"/>
                  </a:lnTo>
                  <a:lnTo>
                    <a:pt x="31028" y="488"/>
                  </a:lnTo>
                  <a:lnTo>
                    <a:pt x="30703" y="325"/>
                  </a:lnTo>
                  <a:lnTo>
                    <a:pt x="30378" y="195"/>
                  </a:lnTo>
                  <a:lnTo>
                    <a:pt x="30021" y="98"/>
                  </a:lnTo>
                  <a:lnTo>
                    <a:pt x="29663" y="33"/>
                  </a:lnTo>
                  <a:lnTo>
                    <a:pt x="29306" y="0"/>
                  </a:lnTo>
                  <a:close/>
                </a:path>
              </a:pathLst>
            </a:custGeom>
            <a:solidFill>
              <a:srgbClr val="D1D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2762179" y="4452942"/>
              <a:ext cx="69101" cy="68039"/>
            </a:xfrm>
            <a:custGeom>
              <a:avLst/>
              <a:gdLst/>
              <a:ahLst/>
              <a:cxnLst/>
              <a:rect l="l" t="t" r="r" b="b"/>
              <a:pathLst>
                <a:path w="2146" h="2113" extrusionOk="0">
                  <a:moveTo>
                    <a:pt x="1073" y="1"/>
                  </a:moveTo>
                  <a:lnTo>
                    <a:pt x="845" y="33"/>
                  </a:lnTo>
                  <a:lnTo>
                    <a:pt x="650" y="98"/>
                  </a:lnTo>
                  <a:lnTo>
                    <a:pt x="488" y="196"/>
                  </a:lnTo>
                  <a:lnTo>
                    <a:pt x="326" y="326"/>
                  </a:lnTo>
                  <a:lnTo>
                    <a:pt x="196" y="455"/>
                  </a:lnTo>
                  <a:lnTo>
                    <a:pt x="98" y="650"/>
                  </a:lnTo>
                  <a:lnTo>
                    <a:pt x="33" y="845"/>
                  </a:lnTo>
                  <a:lnTo>
                    <a:pt x="1" y="1073"/>
                  </a:lnTo>
                  <a:lnTo>
                    <a:pt x="33" y="1268"/>
                  </a:lnTo>
                  <a:lnTo>
                    <a:pt x="98" y="1463"/>
                  </a:lnTo>
                  <a:lnTo>
                    <a:pt x="196" y="1658"/>
                  </a:lnTo>
                  <a:lnTo>
                    <a:pt x="326" y="1820"/>
                  </a:lnTo>
                  <a:lnTo>
                    <a:pt x="488" y="1950"/>
                  </a:lnTo>
                  <a:lnTo>
                    <a:pt x="650" y="2047"/>
                  </a:lnTo>
                  <a:lnTo>
                    <a:pt x="845" y="2112"/>
                  </a:lnTo>
                  <a:lnTo>
                    <a:pt x="1268" y="2112"/>
                  </a:lnTo>
                  <a:lnTo>
                    <a:pt x="1495" y="2047"/>
                  </a:lnTo>
                  <a:lnTo>
                    <a:pt x="1658" y="1950"/>
                  </a:lnTo>
                  <a:lnTo>
                    <a:pt x="1820" y="1820"/>
                  </a:lnTo>
                  <a:lnTo>
                    <a:pt x="1950" y="1658"/>
                  </a:lnTo>
                  <a:lnTo>
                    <a:pt x="2048" y="1463"/>
                  </a:lnTo>
                  <a:lnTo>
                    <a:pt x="2113" y="1268"/>
                  </a:lnTo>
                  <a:lnTo>
                    <a:pt x="2145" y="1073"/>
                  </a:lnTo>
                  <a:lnTo>
                    <a:pt x="2113" y="845"/>
                  </a:lnTo>
                  <a:lnTo>
                    <a:pt x="2048" y="650"/>
                  </a:lnTo>
                  <a:lnTo>
                    <a:pt x="1950" y="455"/>
                  </a:lnTo>
                  <a:lnTo>
                    <a:pt x="1820" y="326"/>
                  </a:lnTo>
                  <a:lnTo>
                    <a:pt x="1658" y="196"/>
                  </a:lnTo>
                  <a:lnTo>
                    <a:pt x="1495" y="98"/>
                  </a:lnTo>
                  <a:lnTo>
                    <a:pt x="1268" y="33"/>
                  </a:lnTo>
                  <a:lnTo>
                    <a:pt x="107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289480" y="4476995"/>
              <a:ext cx="303421" cy="391327"/>
            </a:xfrm>
            <a:custGeom>
              <a:avLst/>
              <a:gdLst/>
              <a:ahLst/>
              <a:cxnLst/>
              <a:rect l="l" t="t" r="r" b="b"/>
              <a:pathLst>
                <a:path w="9423" h="12153" extrusionOk="0">
                  <a:moveTo>
                    <a:pt x="8286" y="1"/>
                  </a:moveTo>
                  <a:lnTo>
                    <a:pt x="8058" y="33"/>
                  </a:lnTo>
                  <a:lnTo>
                    <a:pt x="7831" y="98"/>
                  </a:lnTo>
                  <a:lnTo>
                    <a:pt x="7636" y="196"/>
                  </a:lnTo>
                  <a:lnTo>
                    <a:pt x="7441" y="326"/>
                  </a:lnTo>
                  <a:lnTo>
                    <a:pt x="7311" y="488"/>
                  </a:lnTo>
                  <a:lnTo>
                    <a:pt x="196" y="10268"/>
                  </a:lnTo>
                  <a:lnTo>
                    <a:pt x="98" y="10495"/>
                  </a:lnTo>
                  <a:lnTo>
                    <a:pt x="1" y="10690"/>
                  </a:lnTo>
                  <a:lnTo>
                    <a:pt x="1" y="10918"/>
                  </a:lnTo>
                  <a:lnTo>
                    <a:pt x="1" y="11145"/>
                  </a:lnTo>
                  <a:lnTo>
                    <a:pt x="66" y="11372"/>
                  </a:lnTo>
                  <a:lnTo>
                    <a:pt x="163" y="11567"/>
                  </a:lnTo>
                  <a:lnTo>
                    <a:pt x="293" y="11762"/>
                  </a:lnTo>
                  <a:lnTo>
                    <a:pt x="456" y="11925"/>
                  </a:lnTo>
                  <a:lnTo>
                    <a:pt x="683" y="12022"/>
                  </a:lnTo>
                  <a:lnTo>
                    <a:pt x="878" y="12120"/>
                  </a:lnTo>
                  <a:lnTo>
                    <a:pt x="1105" y="12152"/>
                  </a:lnTo>
                  <a:lnTo>
                    <a:pt x="1333" y="12120"/>
                  </a:lnTo>
                  <a:lnTo>
                    <a:pt x="1560" y="12055"/>
                  </a:lnTo>
                  <a:lnTo>
                    <a:pt x="1755" y="11957"/>
                  </a:lnTo>
                  <a:lnTo>
                    <a:pt x="1950" y="11827"/>
                  </a:lnTo>
                  <a:lnTo>
                    <a:pt x="2113" y="11665"/>
                  </a:lnTo>
                  <a:lnTo>
                    <a:pt x="9196" y="1885"/>
                  </a:lnTo>
                  <a:lnTo>
                    <a:pt x="9325" y="1658"/>
                  </a:lnTo>
                  <a:lnTo>
                    <a:pt x="9390" y="1463"/>
                  </a:lnTo>
                  <a:lnTo>
                    <a:pt x="9423" y="1235"/>
                  </a:lnTo>
                  <a:lnTo>
                    <a:pt x="9390" y="1008"/>
                  </a:lnTo>
                  <a:lnTo>
                    <a:pt x="9358" y="781"/>
                  </a:lnTo>
                  <a:lnTo>
                    <a:pt x="9260" y="586"/>
                  </a:lnTo>
                  <a:lnTo>
                    <a:pt x="9098" y="391"/>
                  </a:lnTo>
                  <a:lnTo>
                    <a:pt x="8936" y="228"/>
                  </a:lnTo>
                  <a:lnTo>
                    <a:pt x="8741" y="131"/>
                  </a:lnTo>
                  <a:lnTo>
                    <a:pt x="8513" y="33"/>
                  </a:lnTo>
                  <a:lnTo>
                    <a:pt x="8286"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5057491" y="4526164"/>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1" y="651"/>
                  </a:lnTo>
                  <a:lnTo>
                    <a:pt x="1" y="813"/>
                  </a:lnTo>
                  <a:lnTo>
                    <a:pt x="1"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8"/>
            <p:cNvSpPr/>
            <p:nvPr/>
          </p:nvSpPr>
          <p:spPr>
            <a:xfrm>
              <a:off x="5188288" y="4526164"/>
              <a:ext cx="52325" cy="51295"/>
            </a:xfrm>
            <a:custGeom>
              <a:avLst/>
              <a:gdLst/>
              <a:ahLst/>
              <a:cxnLst/>
              <a:rect l="l" t="t" r="r" b="b"/>
              <a:pathLst>
                <a:path w="1625" h="1593" extrusionOk="0">
                  <a:moveTo>
                    <a:pt x="812" y="1"/>
                  </a:moveTo>
                  <a:lnTo>
                    <a:pt x="650" y="33"/>
                  </a:lnTo>
                  <a:lnTo>
                    <a:pt x="520" y="66"/>
                  </a:lnTo>
                  <a:lnTo>
                    <a:pt x="358" y="131"/>
                  </a:lnTo>
                  <a:lnTo>
                    <a:pt x="260" y="228"/>
                  </a:lnTo>
                  <a:lnTo>
                    <a:pt x="163" y="358"/>
                  </a:lnTo>
                  <a:lnTo>
                    <a:pt x="65" y="488"/>
                  </a:lnTo>
                  <a:lnTo>
                    <a:pt x="33" y="651"/>
                  </a:lnTo>
                  <a:lnTo>
                    <a:pt x="0" y="813"/>
                  </a:lnTo>
                  <a:lnTo>
                    <a:pt x="33" y="976"/>
                  </a:lnTo>
                  <a:lnTo>
                    <a:pt x="65" y="1106"/>
                  </a:lnTo>
                  <a:lnTo>
                    <a:pt x="163" y="1236"/>
                  </a:lnTo>
                  <a:lnTo>
                    <a:pt x="260" y="1365"/>
                  </a:lnTo>
                  <a:lnTo>
                    <a:pt x="358" y="1463"/>
                  </a:lnTo>
                  <a:lnTo>
                    <a:pt x="520" y="1528"/>
                  </a:lnTo>
                  <a:lnTo>
                    <a:pt x="650" y="1593"/>
                  </a:lnTo>
                  <a:lnTo>
                    <a:pt x="975" y="1593"/>
                  </a:lnTo>
                  <a:lnTo>
                    <a:pt x="1137" y="1528"/>
                  </a:lnTo>
                  <a:lnTo>
                    <a:pt x="1267" y="1463"/>
                  </a:lnTo>
                  <a:lnTo>
                    <a:pt x="1397" y="1365"/>
                  </a:lnTo>
                  <a:lnTo>
                    <a:pt x="1495" y="1236"/>
                  </a:lnTo>
                  <a:lnTo>
                    <a:pt x="1560" y="1106"/>
                  </a:lnTo>
                  <a:lnTo>
                    <a:pt x="1592" y="976"/>
                  </a:lnTo>
                  <a:lnTo>
                    <a:pt x="1625" y="813"/>
                  </a:lnTo>
                  <a:lnTo>
                    <a:pt x="1592" y="651"/>
                  </a:lnTo>
                  <a:lnTo>
                    <a:pt x="1560" y="488"/>
                  </a:lnTo>
                  <a:lnTo>
                    <a:pt x="1495" y="358"/>
                  </a:lnTo>
                  <a:lnTo>
                    <a:pt x="1397" y="228"/>
                  </a:lnTo>
                  <a:lnTo>
                    <a:pt x="1267" y="131"/>
                  </a:lnTo>
                  <a:lnTo>
                    <a:pt x="1137" y="66"/>
                  </a:lnTo>
                  <a:lnTo>
                    <a:pt x="975" y="33"/>
                  </a:lnTo>
                  <a:lnTo>
                    <a:pt x="812"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8"/>
            <p:cNvSpPr/>
            <p:nvPr/>
          </p:nvSpPr>
          <p:spPr>
            <a:xfrm>
              <a:off x="5320082" y="4526164"/>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5451909" y="4526164"/>
              <a:ext cx="51295" cy="51295"/>
            </a:xfrm>
            <a:custGeom>
              <a:avLst/>
              <a:gdLst/>
              <a:ahLst/>
              <a:cxnLst/>
              <a:rect l="l" t="t" r="r" b="b"/>
              <a:pathLst>
                <a:path w="1593" h="1593" extrusionOk="0">
                  <a:moveTo>
                    <a:pt x="780" y="1"/>
                  </a:moveTo>
                  <a:lnTo>
                    <a:pt x="618" y="33"/>
                  </a:lnTo>
                  <a:lnTo>
                    <a:pt x="488" y="66"/>
                  </a:lnTo>
                  <a:lnTo>
                    <a:pt x="326" y="131"/>
                  </a:lnTo>
                  <a:lnTo>
                    <a:pt x="228" y="228"/>
                  </a:lnTo>
                  <a:lnTo>
                    <a:pt x="131" y="358"/>
                  </a:lnTo>
                  <a:lnTo>
                    <a:pt x="66" y="488"/>
                  </a:lnTo>
                  <a:lnTo>
                    <a:pt x="1" y="651"/>
                  </a:lnTo>
                  <a:lnTo>
                    <a:pt x="1" y="813"/>
                  </a:lnTo>
                  <a:lnTo>
                    <a:pt x="1" y="976"/>
                  </a:lnTo>
                  <a:lnTo>
                    <a:pt x="66" y="1106"/>
                  </a:lnTo>
                  <a:lnTo>
                    <a:pt x="131" y="1236"/>
                  </a:lnTo>
                  <a:lnTo>
                    <a:pt x="228" y="1365"/>
                  </a:lnTo>
                  <a:lnTo>
                    <a:pt x="326" y="1463"/>
                  </a:lnTo>
                  <a:lnTo>
                    <a:pt x="488" y="1528"/>
                  </a:lnTo>
                  <a:lnTo>
                    <a:pt x="618" y="1593"/>
                  </a:lnTo>
                  <a:lnTo>
                    <a:pt x="943" y="1593"/>
                  </a:lnTo>
                  <a:lnTo>
                    <a:pt x="1105" y="1528"/>
                  </a:lnTo>
                  <a:lnTo>
                    <a:pt x="1235" y="1463"/>
                  </a:lnTo>
                  <a:lnTo>
                    <a:pt x="1365" y="1365"/>
                  </a:lnTo>
                  <a:lnTo>
                    <a:pt x="1463" y="1236"/>
                  </a:lnTo>
                  <a:lnTo>
                    <a:pt x="1528" y="1106"/>
                  </a:lnTo>
                  <a:lnTo>
                    <a:pt x="1560" y="976"/>
                  </a:lnTo>
                  <a:lnTo>
                    <a:pt x="1593" y="813"/>
                  </a:lnTo>
                  <a:lnTo>
                    <a:pt x="1560" y="651"/>
                  </a:lnTo>
                  <a:lnTo>
                    <a:pt x="1528" y="488"/>
                  </a:lnTo>
                  <a:lnTo>
                    <a:pt x="1463" y="358"/>
                  </a:lnTo>
                  <a:lnTo>
                    <a:pt x="1365" y="228"/>
                  </a:lnTo>
                  <a:lnTo>
                    <a:pt x="1235" y="131"/>
                  </a:lnTo>
                  <a:lnTo>
                    <a:pt x="1105" y="66"/>
                  </a:lnTo>
                  <a:lnTo>
                    <a:pt x="943" y="33"/>
                  </a:lnTo>
                  <a:lnTo>
                    <a:pt x="780"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5582673" y="4526164"/>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68" y="1463"/>
                  </a:lnTo>
                  <a:lnTo>
                    <a:pt x="1365" y="1365"/>
                  </a:lnTo>
                  <a:lnTo>
                    <a:pt x="1463" y="1236"/>
                  </a:lnTo>
                  <a:lnTo>
                    <a:pt x="1560" y="1106"/>
                  </a:lnTo>
                  <a:lnTo>
                    <a:pt x="1593" y="976"/>
                  </a:lnTo>
                  <a:lnTo>
                    <a:pt x="1593" y="813"/>
                  </a:lnTo>
                  <a:lnTo>
                    <a:pt x="1593" y="651"/>
                  </a:lnTo>
                  <a:lnTo>
                    <a:pt x="1560" y="488"/>
                  </a:lnTo>
                  <a:lnTo>
                    <a:pt x="1463" y="358"/>
                  </a:lnTo>
                  <a:lnTo>
                    <a:pt x="1365" y="228"/>
                  </a:lnTo>
                  <a:lnTo>
                    <a:pt x="1268" y="131"/>
                  </a:lnTo>
                  <a:lnTo>
                    <a:pt x="1106" y="66"/>
                  </a:lnTo>
                  <a:lnTo>
                    <a:pt x="976"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7978450" y="4631845"/>
              <a:ext cx="45016" cy="45016"/>
            </a:xfrm>
            <a:custGeom>
              <a:avLst/>
              <a:gdLst/>
              <a:ahLst/>
              <a:cxnLst/>
              <a:rect l="l" t="t" r="r" b="b"/>
              <a:pathLst>
                <a:path w="1398" h="1398" extrusionOk="0">
                  <a:moveTo>
                    <a:pt x="552" y="0"/>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2"/>
                  </a:lnTo>
                  <a:lnTo>
                    <a:pt x="552" y="1365"/>
                  </a:lnTo>
                  <a:lnTo>
                    <a:pt x="715" y="1397"/>
                  </a:lnTo>
                  <a:lnTo>
                    <a:pt x="845" y="1365"/>
                  </a:lnTo>
                  <a:lnTo>
                    <a:pt x="975" y="1332"/>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8"/>
            <p:cNvSpPr/>
            <p:nvPr/>
          </p:nvSpPr>
          <p:spPr>
            <a:xfrm>
              <a:off x="8093533" y="4631845"/>
              <a:ext cx="45016" cy="45016"/>
            </a:xfrm>
            <a:custGeom>
              <a:avLst/>
              <a:gdLst/>
              <a:ahLst/>
              <a:cxnLst/>
              <a:rect l="l" t="t" r="r" b="b"/>
              <a:pathLst>
                <a:path w="1398" h="1398" extrusionOk="0">
                  <a:moveTo>
                    <a:pt x="552" y="0"/>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2"/>
                  </a:lnTo>
                  <a:lnTo>
                    <a:pt x="552" y="1365"/>
                  </a:lnTo>
                  <a:lnTo>
                    <a:pt x="682" y="1397"/>
                  </a:lnTo>
                  <a:lnTo>
                    <a:pt x="845" y="1365"/>
                  </a:lnTo>
                  <a:lnTo>
                    <a:pt x="975"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8207553" y="4631845"/>
              <a:ext cx="45016" cy="45016"/>
            </a:xfrm>
            <a:custGeom>
              <a:avLst/>
              <a:gdLst/>
              <a:ahLst/>
              <a:cxnLst/>
              <a:rect l="l" t="t" r="r" b="b"/>
              <a:pathLst>
                <a:path w="1398" h="1398" extrusionOk="0">
                  <a:moveTo>
                    <a:pt x="585" y="0"/>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2"/>
                  </a:lnTo>
                  <a:lnTo>
                    <a:pt x="585" y="1365"/>
                  </a:lnTo>
                  <a:lnTo>
                    <a:pt x="715" y="1397"/>
                  </a:lnTo>
                  <a:lnTo>
                    <a:pt x="845" y="1365"/>
                  </a:lnTo>
                  <a:lnTo>
                    <a:pt x="975" y="1332"/>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8322636" y="4631845"/>
              <a:ext cx="45016" cy="45016"/>
            </a:xfrm>
            <a:custGeom>
              <a:avLst/>
              <a:gdLst/>
              <a:ahLst/>
              <a:cxnLst/>
              <a:rect l="l" t="t" r="r" b="b"/>
              <a:pathLst>
                <a:path w="1398" h="1398" extrusionOk="0">
                  <a:moveTo>
                    <a:pt x="553" y="0"/>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2"/>
                  </a:lnTo>
                  <a:lnTo>
                    <a:pt x="553" y="1365"/>
                  </a:lnTo>
                  <a:lnTo>
                    <a:pt x="683" y="1397"/>
                  </a:lnTo>
                  <a:lnTo>
                    <a:pt x="845" y="1365"/>
                  </a:lnTo>
                  <a:lnTo>
                    <a:pt x="975" y="1332"/>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8437718" y="4631845"/>
              <a:ext cx="45016" cy="45016"/>
            </a:xfrm>
            <a:custGeom>
              <a:avLst/>
              <a:gdLst/>
              <a:ahLst/>
              <a:cxnLst/>
              <a:rect l="l" t="t" r="r" b="b"/>
              <a:pathLst>
                <a:path w="1398" h="1398" extrusionOk="0">
                  <a:moveTo>
                    <a:pt x="553" y="0"/>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2"/>
                  </a:lnTo>
                  <a:lnTo>
                    <a:pt x="553" y="1365"/>
                  </a:lnTo>
                  <a:lnTo>
                    <a:pt x="683" y="1397"/>
                  </a:lnTo>
                  <a:lnTo>
                    <a:pt x="812" y="1365"/>
                  </a:lnTo>
                  <a:lnTo>
                    <a:pt x="942"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057491" y="4638124"/>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1" y="618"/>
                  </a:lnTo>
                  <a:lnTo>
                    <a:pt x="1" y="780"/>
                  </a:lnTo>
                  <a:lnTo>
                    <a:pt x="1"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188288" y="4638124"/>
              <a:ext cx="52325" cy="51295"/>
            </a:xfrm>
            <a:custGeom>
              <a:avLst/>
              <a:gdLst/>
              <a:ahLst/>
              <a:cxnLst/>
              <a:rect l="l" t="t" r="r" b="b"/>
              <a:pathLst>
                <a:path w="1625" h="1593" extrusionOk="0">
                  <a:moveTo>
                    <a:pt x="650" y="0"/>
                  </a:moveTo>
                  <a:lnTo>
                    <a:pt x="520" y="65"/>
                  </a:lnTo>
                  <a:lnTo>
                    <a:pt x="358" y="130"/>
                  </a:lnTo>
                  <a:lnTo>
                    <a:pt x="260" y="228"/>
                  </a:lnTo>
                  <a:lnTo>
                    <a:pt x="163" y="325"/>
                  </a:lnTo>
                  <a:lnTo>
                    <a:pt x="65" y="488"/>
                  </a:lnTo>
                  <a:lnTo>
                    <a:pt x="33" y="618"/>
                  </a:lnTo>
                  <a:lnTo>
                    <a:pt x="0" y="780"/>
                  </a:lnTo>
                  <a:lnTo>
                    <a:pt x="33" y="943"/>
                  </a:lnTo>
                  <a:lnTo>
                    <a:pt x="65" y="1105"/>
                  </a:lnTo>
                  <a:lnTo>
                    <a:pt x="163" y="1235"/>
                  </a:lnTo>
                  <a:lnTo>
                    <a:pt x="260" y="1365"/>
                  </a:lnTo>
                  <a:lnTo>
                    <a:pt x="358" y="1462"/>
                  </a:lnTo>
                  <a:lnTo>
                    <a:pt x="520" y="1527"/>
                  </a:lnTo>
                  <a:lnTo>
                    <a:pt x="650" y="1560"/>
                  </a:lnTo>
                  <a:lnTo>
                    <a:pt x="812" y="1592"/>
                  </a:lnTo>
                  <a:lnTo>
                    <a:pt x="975" y="1560"/>
                  </a:lnTo>
                  <a:lnTo>
                    <a:pt x="1137" y="1527"/>
                  </a:lnTo>
                  <a:lnTo>
                    <a:pt x="1267" y="1462"/>
                  </a:lnTo>
                  <a:lnTo>
                    <a:pt x="1397" y="1365"/>
                  </a:lnTo>
                  <a:lnTo>
                    <a:pt x="1495" y="1235"/>
                  </a:lnTo>
                  <a:lnTo>
                    <a:pt x="1560" y="1105"/>
                  </a:lnTo>
                  <a:lnTo>
                    <a:pt x="1592" y="943"/>
                  </a:lnTo>
                  <a:lnTo>
                    <a:pt x="1625" y="780"/>
                  </a:lnTo>
                  <a:lnTo>
                    <a:pt x="1592" y="618"/>
                  </a:lnTo>
                  <a:lnTo>
                    <a:pt x="1560" y="488"/>
                  </a:lnTo>
                  <a:lnTo>
                    <a:pt x="1495" y="325"/>
                  </a:lnTo>
                  <a:lnTo>
                    <a:pt x="1397" y="228"/>
                  </a:lnTo>
                  <a:lnTo>
                    <a:pt x="1267" y="130"/>
                  </a:lnTo>
                  <a:lnTo>
                    <a:pt x="1137" y="65"/>
                  </a:lnTo>
                  <a:lnTo>
                    <a:pt x="97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8"/>
            <p:cNvSpPr/>
            <p:nvPr/>
          </p:nvSpPr>
          <p:spPr>
            <a:xfrm>
              <a:off x="5320082" y="4638124"/>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8"/>
            <p:cNvSpPr/>
            <p:nvPr/>
          </p:nvSpPr>
          <p:spPr>
            <a:xfrm>
              <a:off x="5451909" y="4638124"/>
              <a:ext cx="51295" cy="51295"/>
            </a:xfrm>
            <a:custGeom>
              <a:avLst/>
              <a:gdLst/>
              <a:ahLst/>
              <a:cxnLst/>
              <a:rect l="l" t="t" r="r" b="b"/>
              <a:pathLst>
                <a:path w="1593" h="1593" extrusionOk="0">
                  <a:moveTo>
                    <a:pt x="618" y="0"/>
                  </a:moveTo>
                  <a:lnTo>
                    <a:pt x="488" y="65"/>
                  </a:lnTo>
                  <a:lnTo>
                    <a:pt x="326" y="130"/>
                  </a:lnTo>
                  <a:lnTo>
                    <a:pt x="228" y="228"/>
                  </a:lnTo>
                  <a:lnTo>
                    <a:pt x="131" y="325"/>
                  </a:lnTo>
                  <a:lnTo>
                    <a:pt x="66" y="488"/>
                  </a:lnTo>
                  <a:lnTo>
                    <a:pt x="1" y="618"/>
                  </a:lnTo>
                  <a:lnTo>
                    <a:pt x="1" y="780"/>
                  </a:lnTo>
                  <a:lnTo>
                    <a:pt x="1" y="943"/>
                  </a:lnTo>
                  <a:lnTo>
                    <a:pt x="66" y="1105"/>
                  </a:lnTo>
                  <a:lnTo>
                    <a:pt x="131" y="1235"/>
                  </a:lnTo>
                  <a:lnTo>
                    <a:pt x="228" y="1365"/>
                  </a:lnTo>
                  <a:lnTo>
                    <a:pt x="326" y="1462"/>
                  </a:lnTo>
                  <a:lnTo>
                    <a:pt x="488" y="1527"/>
                  </a:lnTo>
                  <a:lnTo>
                    <a:pt x="618" y="1560"/>
                  </a:lnTo>
                  <a:lnTo>
                    <a:pt x="780" y="1592"/>
                  </a:lnTo>
                  <a:lnTo>
                    <a:pt x="943" y="1560"/>
                  </a:lnTo>
                  <a:lnTo>
                    <a:pt x="1105" y="1527"/>
                  </a:lnTo>
                  <a:lnTo>
                    <a:pt x="1235" y="1462"/>
                  </a:lnTo>
                  <a:lnTo>
                    <a:pt x="1365" y="1365"/>
                  </a:lnTo>
                  <a:lnTo>
                    <a:pt x="1463" y="1235"/>
                  </a:lnTo>
                  <a:lnTo>
                    <a:pt x="1528" y="1105"/>
                  </a:lnTo>
                  <a:lnTo>
                    <a:pt x="1560" y="943"/>
                  </a:lnTo>
                  <a:lnTo>
                    <a:pt x="1593" y="780"/>
                  </a:lnTo>
                  <a:lnTo>
                    <a:pt x="1560" y="618"/>
                  </a:lnTo>
                  <a:lnTo>
                    <a:pt x="1528" y="488"/>
                  </a:lnTo>
                  <a:lnTo>
                    <a:pt x="1463" y="325"/>
                  </a:lnTo>
                  <a:lnTo>
                    <a:pt x="1365" y="228"/>
                  </a:lnTo>
                  <a:lnTo>
                    <a:pt x="1235" y="130"/>
                  </a:lnTo>
                  <a:lnTo>
                    <a:pt x="1105" y="65"/>
                  </a:lnTo>
                  <a:lnTo>
                    <a:pt x="94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582673" y="4638124"/>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68" y="1462"/>
                  </a:lnTo>
                  <a:lnTo>
                    <a:pt x="1365" y="1365"/>
                  </a:lnTo>
                  <a:lnTo>
                    <a:pt x="1463" y="1235"/>
                  </a:lnTo>
                  <a:lnTo>
                    <a:pt x="1560" y="1105"/>
                  </a:lnTo>
                  <a:lnTo>
                    <a:pt x="1593" y="943"/>
                  </a:lnTo>
                  <a:lnTo>
                    <a:pt x="1593" y="780"/>
                  </a:lnTo>
                  <a:lnTo>
                    <a:pt x="1593" y="618"/>
                  </a:lnTo>
                  <a:lnTo>
                    <a:pt x="1560" y="488"/>
                  </a:lnTo>
                  <a:lnTo>
                    <a:pt x="1463" y="325"/>
                  </a:lnTo>
                  <a:lnTo>
                    <a:pt x="1365" y="228"/>
                  </a:lnTo>
                  <a:lnTo>
                    <a:pt x="1268" y="130"/>
                  </a:lnTo>
                  <a:lnTo>
                    <a:pt x="1106" y="65"/>
                  </a:lnTo>
                  <a:lnTo>
                    <a:pt x="976"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7978450" y="4729121"/>
              <a:ext cx="45016" cy="45048"/>
            </a:xfrm>
            <a:custGeom>
              <a:avLst/>
              <a:gdLst/>
              <a:ahLst/>
              <a:cxnLst/>
              <a:rect l="l" t="t" r="r" b="b"/>
              <a:pathLst>
                <a:path w="1398" h="1399" extrusionOk="0">
                  <a:moveTo>
                    <a:pt x="552" y="1"/>
                  </a:moveTo>
                  <a:lnTo>
                    <a:pt x="422"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22" y="1333"/>
                  </a:lnTo>
                  <a:lnTo>
                    <a:pt x="552" y="1366"/>
                  </a:lnTo>
                  <a:lnTo>
                    <a:pt x="715" y="1398"/>
                  </a:lnTo>
                  <a:lnTo>
                    <a:pt x="845" y="1366"/>
                  </a:lnTo>
                  <a:lnTo>
                    <a:pt x="975" y="1333"/>
                  </a:lnTo>
                  <a:lnTo>
                    <a:pt x="1105" y="1268"/>
                  </a:lnTo>
                  <a:lnTo>
                    <a:pt x="1202" y="1171"/>
                  </a:lnTo>
                  <a:lnTo>
                    <a:pt x="1300" y="1073"/>
                  </a:lnTo>
                  <a:lnTo>
                    <a:pt x="1365" y="943"/>
                  </a:lnTo>
                  <a:lnTo>
                    <a:pt x="1397" y="813"/>
                  </a:lnTo>
                  <a:lnTo>
                    <a:pt x="1397" y="683"/>
                  </a:lnTo>
                  <a:lnTo>
                    <a:pt x="1397" y="553"/>
                  </a:lnTo>
                  <a:lnTo>
                    <a:pt x="1365" y="423"/>
                  </a:lnTo>
                  <a:lnTo>
                    <a:pt x="1300" y="293"/>
                  </a:lnTo>
                  <a:lnTo>
                    <a:pt x="1202" y="196"/>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8"/>
            <p:cNvSpPr/>
            <p:nvPr/>
          </p:nvSpPr>
          <p:spPr>
            <a:xfrm>
              <a:off x="8093533" y="4729121"/>
              <a:ext cx="45016" cy="45048"/>
            </a:xfrm>
            <a:custGeom>
              <a:avLst/>
              <a:gdLst/>
              <a:ahLst/>
              <a:cxnLst/>
              <a:rect l="l" t="t" r="r" b="b"/>
              <a:pathLst>
                <a:path w="1398" h="1399" extrusionOk="0">
                  <a:moveTo>
                    <a:pt x="552" y="1"/>
                  </a:moveTo>
                  <a:lnTo>
                    <a:pt x="422" y="33"/>
                  </a:lnTo>
                  <a:lnTo>
                    <a:pt x="292" y="98"/>
                  </a:lnTo>
                  <a:lnTo>
                    <a:pt x="195" y="196"/>
                  </a:lnTo>
                  <a:lnTo>
                    <a:pt x="97" y="293"/>
                  </a:lnTo>
                  <a:lnTo>
                    <a:pt x="32" y="423"/>
                  </a:lnTo>
                  <a:lnTo>
                    <a:pt x="0" y="553"/>
                  </a:lnTo>
                  <a:lnTo>
                    <a:pt x="0" y="683"/>
                  </a:lnTo>
                  <a:lnTo>
                    <a:pt x="0" y="813"/>
                  </a:lnTo>
                  <a:lnTo>
                    <a:pt x="32" y="943"/>
                  </a:lnTo>
                  <a:lnTo>
                    <a:pt x="97" y="1073"/>
                  </a:lnTo>
                  <a:lnTo>
                    <a:pt x="195" y="1171"/>
                  </a:lnTo>
                  <a:lnTo>
                    <a:pt x="292" y="1268"/>
                  </a:lnTo>
                  <a:lnTo>
                    <a:pt x="422" y="1333"/>
                  </a:lnTo>
                  <a:lnTo>
                    <a:pt x="552" y="1366"/>
                  </a:lnTo>
                  <a:lnTo>
                    <a:pt x="682" y="1398"/>
                  </a:lnTo>
                  <a:lnTo>
                    <a:pt x="845" y="1366"/>
                  </a:lnTo>
                  <a:lnTo>
                    <a:pt x="975"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8"/>
            <p:cNvSpPr/>
            <p:nvPr/>
          </p:nvSpPr>
          <p:spPr>
            <a:xfrm>
              <a:off x="8207553" y="4729121"/>
              <a:ext cx="45016" cy="45048"/>
            </a:xfrm>
            <a:custGeom>
              <a:avLst/>
              <a:gdLst/>
              <a:ahLst/>
              <a:cxnLst/>
              <a:rect l="l" t="t" r="r" b="b"/>
              <a:pathLst>
                <a:path w="1398" h="1399" extrusionOk="0">
                  <a:moveTo>
                    <a:pt x="585" y="1"/>
                  </a:moveTo>
                  <a:lnTo>
                    <a:pt x="455"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55" y="1333"/>
                  </a:lnTo>
                  <a:lnTo>
                    <a:pt x="585" y="1366"/>
                  </a:lnTo>
                  <a:lnTo>
                    <a:pt x="715" y="1398"/>
                  </a:lnTo>
                  <a:lnTo>
                    <a:pt x="845" y="1366"/>
                  </a:lnTo>
                  <a:lnTo>
                    <a:pt x="975" y="1333"/>
                  </a:lnTo>
                  <a:lnTo>
                    <a:pt x="1105" y="1268"/>
                  </a:lnTo>
                  <a:lnTo>
                    <a:pt x="1203" y="1171"/>
                  </a:lnTo>
                  <a:lnTo>
                    <a:pt x="1300" y="1073"/>
                  </a:lnTo>
                  <a:lnTo>
                    <a:pt x="1365" y="943"/>
                  </a:lnTo>
                  <a:lnTo>
                    <a:pt x="1397" y="813"/>
                  </a:lnTo>
                  <a:lnTo>
                    <a:pt x="1397" y="683"/>
                  </a:lnTo>
                  <a:lnTo>
                    <a:pt x="1397" y="553"/>
                  </a:lnTo>
                  <a:lnTo>
                    <a:pt x="1365" y="423"/>
                  </a:lnTo>
                  <a:lnTo>
                    <a:pt x="1300" y="293"/>
                  </a:lnTo>
                  <a:lnTo>
                    <a:pt x="1203" y="196"/>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8322636" y="4729121"/>
              <a:ext cx="45016" cy="45048"/>
            </a:xfrm>
            <a:custGeom>
              <a:avLst/>
              <a:gdLst/>
              <a:ahLst/>
              <a:cxnLst/>
              <a:rect l="l" t="t" r="r" b="b"/>
              <a:pathLst>
                <a:path w="1398" h="1399" extrusionOk="0">
                  <a:moveTo>
                    <a:pt x="553" y="1"/>
                  </a:moveTo>
                  <a:lnTo>
                    <a:pt x="423" y="33"/>
                  </a:lnTo>
                  <a:lnTo>
                    <a:pt x="293" y="98"/>
                  </a:lnTo>
                  <a:lnTo>
                    <a:pt x="195" y="196"/>
                  </a:lnTo>
                  <a:lnTo>
                    <a:pt x="130" y="293"/>
                  </a:lnTo>
                  <a:lnTo>
                    <a:pt x="65" y="423"/>
                  </a:lnTo>
                  <a:lnTo>
                    <a:pt x="0" y="553"/>
                  </a:lnTo>
                  <a:lnTo>
                    <a:pt x="0" y="683"/>
                  </a:lnTo>
                  <a:lnTo>
                    <a:pt x="0" y="813"/>
                  </a:lnTo>
                  <a:lnTo>
                    <a:pt x="65" y="943"/>
                  </a:lnTo>
                  <a:lnTo>
                    <a:pt x="130" y="1073"/>
                  </a:lnTo>
                  <a:lnTo>
                    <a:pt x="195" y="1171"/>
                  </a:lnTo>
                  <a:lnTo>
                    <a:pt x="293" y="1268"/>
                  </a:lnTo>
                  <a:lnTo>
                    <a:pt x="423" y="1333"/>
                  </a:lnTo>
                  <a:lnTo>
                    <a:pt x="553" y="1366"/>
                  </a:lnTo>
                  <a:lnTo>
                    <a:pt x="683" y="1398"/>
                  </a:lnTo>
                  <a:lnTo>
                    <a:pt x="845" y="1366"/>
                  </a:lnTo>
                  <a:lnTo>
                    <a:pt x="975" y="1333"/>
                  </a:lnTo>
                  <a:lnTo>
                    <a:pt x="1072" y="1268"/>
                  </a:lnTo>
                  <a:lnTo>
                    <a:pt x="1202" y="1171"/>
                  </a:lnTo>
                  <a:lnTo>
                    <a:pt x="1267" y="1073"/>
                  </a:lnTo>
                  <a:lnTo>
                    <a:pt x="1332" y="943"/>
                  </a:lnTo>
                  <a:lnTo>
                    <a:pt x="1397" y="813"/>
                  </a:lnTo>
                  <a:lnTo>
                    <a:pt x="1397" y="683"/>
                  </a:lnTo>
                  <a:lnTo>
                    <a:pt x="1397" y="553"/>
                  </a:lnTo>
                  <a:lnTo>
                    <a:pt x="1332" y="423"/>
                  </a:lnTo>
                  <a:lnTo>
                    <a:pt x="1267" y="293"/>
                  </a:lnTo>
                  <a:lnTo>
                    <a:pt x="1202" y="196"/>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8437718" y="4729121"/>
              <a:ext cx="45016" cy="45048"/>
            </a:xfrm>
            <a:custGeom>
              <a:avLst/>
              <a:gdLst/>
              <a:ahLst/>
              <a:cxnLst/>
              <a:rect l="l" t="t" r="r" b="b"/>
              <a:pathLst>
                <a:path w="1398" h="1399" extrusionOk="0">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1"/>
                  </a:lnTo>
                  <a:lnTo>
                    <a:pt x="293" y="1268"/>
                  </a:lnTo>
                  <a:lnTo>
                    <a:pt x="423" y="1333"/>
                  </a:lnTo>
                  <a:lnTo>
                    <a:pt x="553" y="1366"/>
                  </a:lnTo>
                  <a:lnTo>
                    <a:pt x="683" y="1398"/>
                  </a:lnTo>
                  <a:lnTo>
                    <a:pt x="812" y="1366"/>
                  </a:lnTo>
                  <a:lnTo>
                    <a:pt x="942"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42" y="33"/>
                  </a:lnTo>
                  <a:lnTo>
                    <a:pt x="812"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8"/>
            <p:cNvSpPr/>
            <p:nvPr/>
          </p:nvSpPr>
          <p:spPr>
            <a:xfrm>
              <a:off x="5057491" y="4749021"/>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1" y="650"/>
                  </a:lnTo>
                  <a:lnTo>
                    <a:pt x="1" y="813"/>
                  </a:lnTo>
                  <a:lnTo>
                    <a:pt x="1"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8"/>
            <p:cNvSpPr/>
            <p:nvPr/>
          </p:nvSpPr>
          <p:spPr>
            <a:xfrm>
              <a:off x="5188288" y="4749021"/>
              <a:ext cx="52325" cy="51295"/>
            </a:xfrm>
            <a:custGeom>
              <a:avLst/>
              <a:gdLst/>
              <a:ahLst/>
              <a:cxnLst/>
              <a:rect l="l" t="t" r="r" b="b"/>
              <a:pathLst>
                <a:path w="1625" h="1593" extrusionOk="0">
                  <a:moveTo>
                    <a:pt x="812" y="0"/>
                  </a:moveTo>
                  <a:lnTo>
                    <a:pt x="650" y="33"/>
                  </a:lnTo>
                  <a:lnTo>
                    <a:pt x="520" y="65"/>
                  </a:lnTo>
                  <a:lnTo>
                    <a:pt x="358" y="130"/>
                  </a:lnTo>
                  <a:lnTo>
                    <a:pt x="260" y="228"/>
                  </a:lnTo>
                  <a:lnTo>
                    <a:pt x="163" y="358"/>
                  </a:lnTo>
                  <a:lnTo>
                    <a:pt x="65" y="488"/>
                  </a:lnTo>
                  <a:lnTo>
                    <a:pt x="33" y="650"/>
                  </a:lnTo>
                  <a:lnTo>
                    <a:pt x="0" y="813"/>
                  </a:lnTo>
                  <a:lnTo>
                    <a:pt x="33" y="975"/>
                  </a:lnTo>
                  <a:lnTo>
                    <a:pt x="65" y="1105"/>
                  </a:lnTo>
                  <a:lnTo>
                    <a:pt x="163" y="1267"/>
                  </a:lnTo>
                  <a:lnTo>
                    <a:pt x="260" y="1365"/>
                  </a:lnTo>
                  <a:lnTo>
                    <a:pt x="358" y="1462"/>
                  </a:lnTo>
                  <a:lnTo>
                    <a:pt x="520" y="1527"/>
                  </a:lnTo>
                  <a:lnTo>
                    <a:pt x="650" y="1592"/>
                  </a:lnTo>
                  <a:lnTo>
                    <a:pt x="975" y="1592"/>
                  </a:lnTo>
                  <a:lnTo>
                    <a:pt x="1137" y="1527"/>
                  </a:lnTo>
                  <a:lnTo>
                    <a:pt x="1267" y="1462"/>
                  </a:lnTo>
                  <a:lnTo>
                    <a:pt x="1397" y="1365"/>
                  </a:lnTo>
                  <a:lnTo>
                    <a:pt x="1495" y="1267"/>
                  </a:lnTo>
                  <a:lnTo>
                    <a:pt x="1560" y="1105"/>
                  </a:lnTo>
                  <a:lnTo>
                    <a:pt x="1592" y="975"/>
                  </a:lnTo>
                  <a:lnTo>
                    <a:pt x="1625" y="813"/>
                  </a:lnTo>
                  <a:lnTo>
                    <a:pt x="1592" y="650"/>
                  </a:lnTo>
                  <a:lnTo>
                    <a:pt x="1560" y="488"/>
                  </a:lnTo>
                  <a:lnTo>
                    <a:pt x="1495" y="358"/>
                  </a:lnTo>
                  <a:lnTo>
                    <a:pt x="1397" y="228"/>
                  </a:lnTo>
                  <a:lnTo>
                    <a:pt x="1267" y="130"/>
                  </a:lnTo>
                  <a:lnTo>
                    <a:pt x="1137" y="65"/>
                  </a:lnTo>
                  <a:lnTo>
                    <a:pt x="975" y="33"/>
                  </a:lnTo>
                  <a:lnTo>
                    <a:pt x="812"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8"/>
            <p:cNvSpPr/>
            <p:nvPr/>
          </p:nvSpPr>
          <p:spPr>
            <a:xfrm>
              <a:off x="5320082" y="4749021"/>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8"/>
            <p:cNvSpPr/>
            <p:nvPr/>
          </p:nvSpPr>
          <p:spPr>
            <a:xfrm>
              <a:off x="5451909" y="4749021"/>
              <a:ext cx="51295" cy="51295"/>
            </a:xfrm>
            <a:custGeom>
              <a:avLst/>
              <a:gdLst/>
              <a:ahLst/>
              <a:cxnLst/>
              <a:rect l="l" t="t" r="r" b="b"/>
              <a:pathLst>
                <a:path w="1593" h="1593" extrusionOk="0">
                  <a:moveTo>
                    <a:pt x="780" y="0"/>
                  </a:moveTo>
                  <a:lnTo>
                    <a:pt x="618" y="33"/>
                  </a:lnTo>
                  <a:lnTo>
                    <a:pt x="488" y="65"/>
                  </a:lnTo>
                  <a:lnTo>
                    <a:pt x="326" y="130"/>
                  </a:lnTo>
                  <a:lnTo>
                    <a:pt x="228" y="228"/>
                  </a:lnTo>
                  <a:lnTo>
                    <a:pt x="131" y="358"/>
                  </a:lnTo>
                  <a:lnTo>
                    <a:pt x="66" y="488"/>
                  </a:lnTo>
                  <a:lnTo>
                    <a:pt x="1" y="650"/>
                  </a:lnTo>
                  <a:lnTo>
                    <a:pt x="1" y="813"/>
                  </a:lnTo>
                  <a:lnTo>
                    <a:pt x="1" y="975"/>
                  </a:lnTo>
                  <a:lnTo>
                    <a:pt x="66" y="1105"/>
                  </a:lnTo>
                  <a:lnTo>
                    <a:pt x="131" y="1267"/>
                  </a:lnTo>
                  <a:lnTo>
                    <a:pt x="228" y="1365"/>
                  </a:lnTo>
                  <a:lnTo>
                    <a:pt x="326" y="1462"/>
                  </a:lnTo>
                  <a:lnTo>
                    <a:pt x="488" y="1527"/>
                  </a:lnTo>
                  <a:lnTo>
                    <a:pt x="618" y="1592"/>
                  </a:lnTo>
                  <a:lnTo>
                    <a:pt x="943" y="1592"/>
                  </a:lnTo>
                  <a:lnTo>
                    <a:pt x="1105" y="1527"/>
                  </a:lnTo>
                  <a:lnTo>
                    <a:pt x="1235" y="1462"/>
                  </a:lnTo>
                  <a:lnTo>
                    <a:pt x="1365" y="1365"/>
                  </a:lnTo>
                  <a:lnTo>
                    <a:pt x="1463" y="1267"/>
                  </a:lnTo>
                  <a:lnTo>
                    <a:pt x="1528" y="1105"/>
                  </a:lnTo>
                  <a:lnTo>
                    <a:pt x="1560" y="975"/>
                  </a:lnTo>
                  <a:lnTo>
                    <a:pt x="1593" y="813"/>
                  </a:lnTo>
                  <a:lnTo>
                    <a:pt x="1560" y="650"/>
                  </a:lnTo>
                  <a:lnTo>
                    <a:pt x="1528" y="488"/>
                  </a:lnTo>
                  <a:lnTo>
                    <a:pt x="1463" y="358"/>
                  </a:lnTo>
                  <a:lnTo>
                    <a:pt x="1365" y="228"/>
                  </a:lnTo>
                  <a:lnTo>
                    <a:pt x="1235" y="130"/>
                  </a:lnTo>
                  <a:lnTo>
                    <a:pt x="1105" y="65"/>
                  </a:lnTo>
                  <a:lnTo>
                    <a:pt x="943" y="33"/>
                  </a:lnTo>
                  <a:lnTo>
                    <a:pt x="780"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8"/>
            <p:cNvSpPr/>
            <p:nvPr/>
          </p:nvSpPr>
          <p:spPr>
            <a:xfrm>
              <a:off x="5582673" y="4749021"/>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68" y="1462"/>
                  </a:lnTo>
                  <a:lnTo>
                    <a:pt x="1365" y="1365"/>
                  </a:lnTo>
                  <a:lnTo>
                    <a:pt x="1463" y="1267"/>
                  </a:lnTo>
                  <a:lnTo>
                    <a:pt x="1560" y="1105"/>
                  </a:lnTo>
                  <a:lnTo>
                    <a:pt x="1593" y="975"/>
                  </a:lnTo>
                  <a:lnTo>
                    <a:pt x="1593" y="813"/>
                  </a:lnTo>
                  <a:lnTo>
                    <a:pt x="1593" y="650"/>
                  </a:lnTo>
                  <a:lnTo>
                    <a:pt x="1560" y="488"/>
                  </a:lnTo>
                  <a:lnTo>
                    <a:pt x="1463" y="358"/>
                  </a:lnTo>
                  <a:lnTo>
                    <a:pt x="1365" y="228"/>
                  </a:lnTo>
                  <a:lnTo>
                    <a:pt x="1268" y="130"/>
                  </a:lnTo>
                  <a:lnTo>
                    <a:pt x="1106" y="65"/>
                  </a:lnTo>
                  <a:lnTo>
                    <a:pt x="976"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8"/>
            <p:cNvSpPr/>
            <p:nvPr/>
          </p:nvSpPr>
          <p:spPr>
            <a:xfrm>
              <a:off x="7978450" y="4826429"/>
              <a:ext cx="45016" cy="45016"/>
            </a:xfrm>
            <a:custGeom>
              <a:avLst/>
              <a:gdLst/>
              <a:ahLst/>
              <a:cxnLst/>
              <a:rect l="l" t="t" r="r" b="b"/>
              <a:pathLst>
                <a:path w="1398" h="1398" extrusionOk="0">
                  <a:moveTo>
                    <a:pt x="552" y="1"/>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3"/>
                  </a:lnTo>
                  <a:lnTo>
                    <a:pt x="552" y="1365"/>
                  </a:lnTo>
                  <a:lnTo>
                    <a:pt x="715" y="1398"/>
                  </a:lnTo>
                  <a:lnTo>
                    <a:pt x="845" y="1365"/>
                  </a:lnTo>
                  <a:lnTo>
                    <a:pt x="975" y="1333"/>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8"/>
            <p:cNvSpPr/>
            <p:nvPr/>
          </p:nvSpPr>
          <p:spPr>
            <a:xfrm>
              <a:off x="8093533" y="4826429"/>
              <a:ext cx="45016" cy="45016"/>
            </a:xfrm>
            <a:custGeom>
              <a:avLst/>
              <a:gdLst/>
              <a:ahLst/>
              <a:cxnLst/>
              <a:rect l="l" t="t" r="r" b="b"/>
              <a:pathLst>
                <a:path w="1398" h="1398" extrusionOk="0">
                  <a:moveTo>
                    <a:pt x="552" y="1"/>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3"/>
                  </a:lnTo>
                  <a:lnTo>
                    <a:pt x="552" y="1365"/>
                  </a:lnTo>
                  <a:lnTo>
                    <a:pt x="682" y="1398"/>
                  </a:lnTo>
                  <a:lnTo>
                    <a:pt x="845" y="1365"/>
                  </a:lnTo>
                  <a:lnTo>
                    <a:pt x="975"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8"/>
            <p:cNvSpPr/>
            <p:nvPr/>
          </p:nvSpPr>
          <p:spPr>
            <a:xfrm>
              <a:off x="8207553" y="4826429"/>
              <a:ext cx="45016" cy="45016"/>
            </a:xfrm>
            <a:custGeom>
              <a:avLst/>
              <a:gdLst/>
              <a:ahLst/>
              <a:cxnLst/>
              <a:rect l="l" t="t" r="r" b="b"/>
              <a:pathLst>
                <a:path w="1398" h="1398" extrusionOk="0">
                  <a:moveTo>
                    <a:pt x="585" y="1"/>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3"/>
                  </a:lnTo>
                  <a:lnTo>
                    <a:pt x="585" y="1365"/>
                  </a:lnTo>
                  <a:lnTo>
                    <a:pt x="715" y="1398"/>
                  </a:lnTo>
                  <a:lnTo>
                    <a:pt x="845" y="1365"/>
                  </a:lnTo>
                  <a:lnTo>
                    <a:pt x="975" y="1333"/>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8"/>
            <p:cNvSpPr/>
            <p:nvPr/>
          </p:nvSpPr>
          <p:spPr>
            <a:xfrm>
              <a:off x="8322636" y="4826429"/>
              <a:ext cx="45016" cy="45016"/>
            </a:xfrm>
            <a:custGeom>
              <a:avLst/>
              <a:gdLst/>
              <a:ahLst/>
              <a:cxnLst/>
              <a:rect l="l" t="t" r="r" b="b"/>
              <a:pathLst>
                <a:path w="1398" h="1398" extrusionOk="0">
                  <a:moveTo>
                    <a:pt x="553" y="1"/>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3"/>
                  </a:lnTo>
                  <a:lnTo>
                    <a:pt x="553" y="1365"/>
                  </a:lnTo>
                  <a:lnTo>
                    <a:pt x="683" y="1398"/>
                  </a:lnTo>
                  <a:lnTo>
                    <a:pt x="845" y="1365"/>
                  </a:lnTo>
                  <a:lnTo>
                    <a:pt x="975" y="1333"/>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8"/>
            <p:cNvSpPr/>
            <p:nvPr/>
          </p:nvSpPr>
          <p:spPr>
            <a:xfrm>
              <a:off x="8437718" y="4826429"/>
              <a:ext cx="45016" cy="45016"/>
            </a:xfrm>
            <a:custGeom>
              <a:avLst/>
              <a:gdLst/>
              <a:ahLst/>
              <a:cxnLst/>
              <a:rect l="l" t="t" r="r" b="b"/>
              <a:pathLst>
                <a:path w="1398" h="1398" extrusionOk="0">
                  <a:moveTo>
                    <a:pt x="553" y="1"/>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2" y="1365"/>
                  </a:lnTo>
                  <a:lnTo>
                    <a:pt x="942"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8"/>
            <p:cNvSpPr/>
            <p:nvPr/>
          </p:nvSpPr>
          <p:spPr>
            <a:xfrm>
              <a:off x="5057491" y="4860948"/>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1" y="618"/>
                  </a:lnTo>
                  <a:lnTo>
                    <a:pt x="1" y="780"/>
                  </a:lnTo>
                  <a:lnTo>
                    <a:pt x="1"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8"/>
            <p:cNvSpPr/>
            <p:nvPr/>
          </p:nvSpPr>
          <p:spPr>
            <a:xfrm>
              <a:off x="5188288" y="4860948"/>
              <a:ext cx="52325" cy="51295"/>
            </a:xfrm>
            <a:custGeom>
              <a:avLst/>
              <a:gdLst/>
              <a:ahLst/>
              <a:cxnLst/>
              <a:rect l="l" t="t" r="r" b="b"/>
              <a:pathLst>
                <a:path w="1625" h="1593" extrusionOk="0">
                  <a:moveTo>
                    <a:pt x="650" y="1"/>
                  </a:moveTo>
                  <a:lnTo>
                    <a:pt x="520" y="66"/>
                  </a:lnTo>
                  <a:lnTo>
                    <a:pt x="358" y="131"/>
                  </a:lnTo>
                  <a:lnTo>
                    <a:pt x="260" y="228"/>
                  </a:lnTo>
                  <a:lnTo>
                    <a:pt x="163" y="358"/>
                  </a:lnTo>
                  <a:lnTo>
                    <a:pt x="65" y="488"/>
                  </a:lnTo>
                  <a:lnTo>
                    <a:pt x="33" y="618"/>
                  </a:lnTo>
                  <a:lnTo>
                    <a:pt x="0" y="780"/>
                  </a:lnTo>
                  <a:lnTo>
                    <a:pt x="33" y="943"/>
                  </a:lnTo>
                  <a:lnTo>
                    <a:pt x="65" y="1105"/>
                  </a:lnTo>
                  <a:lnTo>
                    <a:pt x="163" y="1235"/>
                  </a:lnTo>
                  <a:lnTo>
                    <a:pt x="260" y="1365"/>
                  </a:lnTo>
                  <a:lnTo>
                    <a:pt x="358" y="1463"/>
                  </a:lnTo>
                  <a:lnTo>
                    <a:pt x="520" y="1528"/>
                  </a:lnTo>
                  <a:lnTo>
                    <a:pt x="650" y="1560"/>
                  </a:lnTo>
                  <a:lnTo>
                    <a:pt x="812" y="1593"/>
                  </a:lnTo>
                  <a:lnTo>
                    <a:pt x="975" y="1560"/>
                  </a:lnTo>
                  <a:lnTo>
                    <a:pt x="1137" y="1528"/>
                  </a:lnTo>
                  <a:lnTo>
                    <a:pt x="1267" y="1463"/>
                  </a:lnTo>
                  <a:lnTo>
                    <a:pt x="1397" y="1365"/>
                  </a:lnTo>
                  <a:lnTo>
                    <a:pt x="1495" y="1235"/>
                  </a:lnTo>
                  <a:lnTo>
                    <a:pt x="1560" y="1105"/>
                  </a:lnTo>
                  <a:lnTo>
                    <a:pt x="1592" y="943"/>
                  </a:lnTo>
                  <a:lnTo>
                    <a:pt x="1625" y="780"/>
                  </a:lnTo>
                  <a:lnTo>
                    <a:pt x="1592" y="618"/>
                  </a:lnTo>
                  <a:lnTo>
                    <a:pt x="1560" y="488"/>
                  </a:lnTo>
                  <a:lnTo>
                    <a:pt x="1495" y="358"/>
                  </a:lnTo>
                  <a:lnTo>
                    <a:pt x="1397" y="228"/>
                  </a:lnTo>
                  <a:lnTo>
                    <a:pt x="1267" y="131"/>
                  </a:lnTo>
                  <a:lnTo>
                    <a:pt x="1137" y="66"/>
                  </a:lnTo>
                  <a:lnTo>
                    <a:pt x="97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8"/>
            <p:cNvSpPr/>
            <p:nvPr/>
          </p:nvSpPr>
          <p:spPr>
            <a:xfrm>
              <a:off x="5320082" y="4860948"/>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8"/>
            <p:cNvSpPr/>
            <p:nvPr/>
          </p:nvSpPr>
          <p:spPr>
            <a:xfrm>
              <a:off x="5451909" y="4860948"/>
              <a:ext cx="51295" cy="51295"/>
            </a:xfrm>
            <a:custGeom>
              <a:avLst/>
              <a:gdLst/>
              <a:ahLst/>
              <a:cxnLst/>
              <a:rect l="l" t="t" r="r" b="b"/>
              <a:pathLst>
                <a:path w="1593" h="1593" extrusionOk="0">
                  <a:moveTo>
                    <a:pt x="618" y="1"/>
                  </a:moveTo>
                  <a:lnTo>
                    <a:pt x="488" y="66"/>
                  </a:lnTo>
                  <a:lnTo>
                    <a:pt x="326" y="131"/>
                  </a:lnTo>
                  <a:lnTo>
                    <a:pt x="228" y="228"/>
                  </a:lnTo>
                  <a:lnTo>
                    <a:pt x="131" y="358"/>
                  </a:lnTo>
                  <a:lnTo>
                    <a:pt x="66" y="488"/>
                  </a:lnTo>
                  <a:lnTo>
                    <a:pt x="1" y="618"/>
                  </a:lnTo>
                  <a:lnTo>
                    <a:pt x="1" y="780"/>
                  </a:lnTo>
                  <a:lnTo>
                    <a:pt x="1" y="943"/>
                  </a:lnTo>
                  <a:lnTo>
                    <a:pt x="66" y="1105"/>
                  </a:lnTo>
                  <a:lnTo>
                    <a:pt x="131" y="1235"/>
                  </a:lnTo>
                  <a:lnTo>
                    <a:pt x="228" y="1365"/>
                  </a:lnTo>
                  <a:lnTo>
                    <a:pt x="326" y="1463"/>
                  </a:lnTo>
                  <a:lnTo>
                    <a:pt x="488" y="1528"/>
                  </a:lnTo>
                  <a:lnTo>
                    <a:pt x="618" y="1560"/>
                  </a:lnTo>
                  <a:lnTo>
                    <a:pt x="780" y="1593"/>
                  </a:lnTo>
                  <a:lnTo>
                    <a:pt x="943" y="1560"/>
                  </a:lnTo>
                  <a:lnTo>
                    <a:pt x="1105" y="1528"/>
                  </a:lnTo>
                  <a:lnTo>
                    <a:pt x="1235" y="1463"/>
                  </a:lnTo>
                  <a:lnTo>
                    <a:pt x="1365" y="1365"/>
                  </a:lnTo>
                  <a:lnTo>
                    <a:pt x="1463" y="1235"/>
                  </a:lnTo>
                  <a:lnTo>
                    <a:pt x="1528" y="1105"/>
                  </a:lnTo>
                  <a:lnTo>
                    <a:pt x="1560" y="943"/>
                  </a:lnTo>
                  <a:lnTo>
                    <a:pt x="1593" y="780"/>
                  </a:lnTo>
                  <a:lnTo>
                    <a:pt x="1560" y="618"/>
                  </a:lnTo>
                  <a:lnTo>
                    <a:pt x="1528" y="488"/>
                  </a:lnTo>
                  <a:lnTo>
                    <a:pt x="1463" y="358"/>
                  </a:lnTo>
                  <a:lnTo>
                    <a:pt x="1365" y="228"/>
                  </a:lnTo>
                  <a:lnTo>
                    <a:pt x="1235" y="131"/>
                  </a:lnTo>
                  <a:lnTo>
                    <a:pt x="1105" y="66"/>
                  </a:lnTo>
                  <a:lnTo>
                    <a:pt x="94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8"/>
            <p:cNvSpPr/>
            <p:nvPr/>
          </p:nvSpPr>
          <p:spPr>
            <a:xfrm>
              <a:off x="5582673" y="4860948"/>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68" y="1463"/>
                  </a:lnTo>
                  <a:lnTo>
                    <a:pt x="1365" y="1365"/>
                  </a:lnTo>
                  <a:lnTo>
                    <a:pt x="1463" y="1235"/>
                  </a:lnTo>
                  <a:lnTo>
                    <a:pt x="1560" y="1105"/>
                  </a:lnTo>
                  <a:lnTo>
                    <a:pt x="1593" y="943"/>
                  </a:lnTo>
                  <a:lnTo>
                    <a:pt x="1593" y="780"/>
                  </a:lnTo>
                  <a:lnTo>
                    <a:pt x="1593" y="618"/>
                  </a:lnTo>
                  <a:lnTo>
                    <a:pt x="1560" y="488"/>
                  </a:lnTo>
                  <a:lnTo>
                    <a:pt x="1463" y="358"/>
                  </a:lnTo>
                  <a:lnTo>
                    <a:pt x="1365" y="228"/>
                  </a:lnTo>
                  <a:lnTo>
                    <a:pt x="1268" y="131"/>
                  </a:lnTo>
                  <a:lnTo>
                    <a:pt x="1106" y="66"/>
                  </a:lnTo>
                  <a:lnTo>
                    <a:pt x="976"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8"/>
            <p:cNvSpPr/>
            <p:nvPr/>
          </p:nvSpPr>
          <p:spPr>
            <a:xfrm>
              <a:off x="6509785" y="4900033"/>
              <a:ext cx="442557" cy="443587"/>
            </a:xfrm>
            <a:custGeom>
              <a:avLst/>
              <a:gdLst/>
              <a:ahLst/>
              <a:cxnLst/>
              <a:rect l="l" t="t" r="r" b="b"/>
              <a:pathLst>
                <a:path w="13744" h="13776" extrusionOk="0">
                  <a:moveTo>
                    <a:pt x="6856" y="0"/>
                  </a:moveTo>
                  <a:lnTo>
                    <a:pt x="6174" y="65"/>
                  </a:lnTo>
                  <a:lnTo>
                    <a:pt x="5491" y="163"/>
                  </a:lnTo>
                  <a:lnTo>
                    <a:pt x="4809" y="325"/>
                  </a:lnTo>
                  <a:lnTo>
                    <a:pt x="4192" y="553"/>
                  </a:lnTo>
                  <a:lnTo>
                    <a:pt x="3575" y="845"/>
                  </a:lnTo>
                  <a:lnTo>
                    <a:pt x="3022" y="1202"/>
                  </a:lnTo>
                  <a:lnTo>
                    <a:pt x="2502" y="1592"/>
                  </a:lnTo>
                  <a:lnTo>
                    <a:pt x="2015" y="2047"/>
                  </a:lnTo>
                  <a:lnTo>
                    <a:pt x="1560" y="2534"/>
                  </a:lnTo>
                  <a:lnTo>
                    <a:pt x="1170" y="3054"/>
                  </a:lnTo>
                  <a:lnTo>
                    <a:pt x="813" y="3607"/>
                  </a:lnTo>
                  <a:lnTo>
                    <a:pt x="521" y="4224"/>
                  </a:lnTo>
                  <a:lnTo>
                    <a:pt x="293" y="4841"/>
                  </a:lnTo>
                  <a:lnTo>
                    <a:pt x="131" y="5524"/>
                  </a:lnTo>
                  <a:lnTo>
                    <a:pt x="33" y="6206"/>
                  </a:lnTo>
                  <a:lnTo>
                    <a:pt x="1" y="6888"/>
                  </a:lnTo>
                  <a:lnTo>
                    <a:pt x="33" y="7603"/>
                  </a:lnTo>
                  <a:lnTo>
                    <a:pt x="131" y="8285"/>
                  </a:lnTo>
                  <a:lnTo>
                    <a:pt x="293" y="8935"/>
                  </a:lnTo>
                  <a:lnTo>
                    <a:pt x="521" y="9585"/>
                  </a:lnTo>
                  <a:lnTo>
                    <a:pt x="813" y="10170"/>
                  </a:lnTo>
                  <a:lnTo>
                    <a:pt x="1170" y="10754"/>
                  </a:lnTo>
                  <a:lnTo>
                    <a:pt x="1560" y="11274"/>
                  </a:lnTo>
                  <a:lnTo>
                    <a:pt x="2015" y="11762"/>
                  </a:lnTo>
                  <a:lnTo>
                    <a:pt x="2502" y="12216"/>
                  </a:lnTo>
                  <a:lnTo>
                    <a:pt x="3022" y="12606"/>
                  </a:lnTo>
                  <a:lnTo>
                    <a:pt x="3575" y="12964"/>
                  </a:lnTo>
                  <a:lnTo>
                    <a:pt x="4192" y="13224"/>
                  </a:lnTo>
                  <a:lnTo>
                    <a:pt x="4809" y="13484"/>
                  </a:lnTo>
                  <a:lnTo>
                    <a:pt x="5491" y="13646"/>
                  </a:lnTo>
                  <a:lnTo>
                    <a:pt x="6174" y="13743"/>
                  </a:lnTo>
                  <a:lnTo>
                    <a:pt x="6856" y="13776"/>
                  </a:lnTo>
                  <a:lnTo>
                    <a:pt x="7571" y="13743"/>
                  </a:lnTo>
                  <a:lnTo>
                    <a:pt x="8253" y="13646"/>
                  </a:lnTo>
                  <a:lnTo>
                    <a:pt x="8903" y="13484"/>
                  </a:lnTo>
                  <a:lnTo>
                    <a:pt x="9553" y="13224"/>
                  </a:lnTo>
                  <a:lnTo>
                    <a:pt x="10138" y="12964"/>
                  </a:lnTo>
                  <a:lnTo>
                    <a:pt x="10722" y="12606"/>
                  </a:lnTo>
                  <a:lnTo>
                    <a:pt x="11242" y="12216"/>
                  </a:lnTo>
                  <a:lnTo>
                    <a:pt x="11730" y="11762"/>
                  </a:lnTo>
                  <a:lnTo>
                    <a:pt x="12184" y="11274"/>
                  </a:lnTo>
                  <a:lnTo>
                    <a:pt x="12574" y="10754"/>
                  </a:lnTo>
                  <a:lnTo>
                    <a:pt x="12932" y="10170"/>
                  </a:lnTo>
                  <a:lnTo>
                    <a:pt x="13224" y="9585"/>
                  </a:lnTo>
                  <a:lnTo>
                    <a:pt x="13452" y="8935"/>
                  </a:lnTo>
                  <a:lnTo>
                    <a:pt x="13614" y="8285"/>
                  </a:lnTo>
                  <a:lnTo>
                    <a:pt x="13711" y="7603"/>
                  </a:lnTo>
                  <a:lnTo>
                    <a:pt x="13744" y="6888"/>
                  </a:lnTo>
                  <a:lnTo>
                    <a:pt x="13711" y="6206"/>
                  </a:lnTo>
                  <a:lnTo>
                    <a:pt x="13614" y="5524"/>
                  </a:lnTo>
                  <a:lnTo>
                    <a:pt x="13452" y="4841"/>
                  </a:lnTo>
                  <a:lnTo>
                    <a:pt x="13224" y="4224"/>
                  </a:lnTo>
                  <a:lnTo>
                    <a:pt x="12932" y="3607"/>
                  </a:lnTo>
                  <a:lnTo>
                    <a:pt x="12574" y="3054"/>
                  </a:lnTo>
                  <a:lnTo>
                    <a:pt x="12184" y="2534"/>
                  </a:lnTo>
                  <a:lnTo>
                    <a:pt x="11730" y="2047"/>
                  </a:lnTo>
                  <a:lnTo>
                    <a:pt x="11242" y="1592"/>
                  </a:lnTo>
                  <a:lnTo>
                    <a:pt x="10722" y="1202"/>
                  </a:lnTo>
                  <a:lnTo>
                    <a:pt x="10138" y="845"/>
                  </a:lnTo>
                  <a:lnTo>
                    <a:pt x="9553" y="553"/>
                  </a:lnTo>
                  <a:lnTo>
                    <a:pt x="8903" y="325"/>
                  </a:lnTo>
                  <a:lnTo>
                    <a:pt x="8253" y="163"/>
                  </a:lnTo>
                  <a:lnTo>
                    <a:pt x="7571" y="65"/>
                  </a:lnTo>
                  <a:lnTo>
                    <a:pt x="6856"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
            <p:cNvSpPr/>
            <p:nvPr/>
          </p:nvSpPr>
          <p:spPr>
            <a:xfrm>
              <a:off x="5057491" y="497184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1" y="650"/>
                  </a:lnTo>
                  <a:lnTo>
                    <a:pt x="1" y="813"/>
                  </a:lnTo>
                  <a:lnTo>
                    <a:pt x="1"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8"/>
            <p:cNvSpPr/>
            <p:nvPr/>
          </p:nvSpPr>
          <p:spPr>
            <a:xfrm>
              <a:off x="5188288" y="4971845"/>
              <a:ext cx="52325" cy="51295"/>
            </a:xfrm>
            <a:custGeom>
              <a:avLst/>
              <a:gdLst/>
              <a:ahLst/>
              <a:cxnLst/>
              <a:rect l="l" t="t" r="r" b="b"/>
              <a:pathLst>
                <a:path w="1625" h="1593" extrusionOk="0">
                  <a:moveTo>
                    <a:pt x="812" y="1"/>
                  </a:moveTo>
                  <a:lnTo>
                    <a:pt x="650" y="33"/>
                  </a:lnTo>
                  <a:lnTo>
                    <a:pt x="520" y="66"/>
                  </a:lnTo>
                  <a:lnTo>
                    <a:pt x="358" y="131"/>
                  </a:lnTo>
                  <a:lnTo>
                    <a:pt x="260" y="228"/>
                  </a:lnTo>
                  <a:lnTo>
                    <a:pt x="163" y="358"/>
                  </a:lnTo>
                  <a:lnTo>
                    <a:pt x="65" y="488"/>
                  </a:lnTo>
                  <a:lnTo>
                    <a:pt x="33" y="650"/>
                  </a:lnTo>
                  <a:lnTo>
                    <a:pt x="0" y="813"/>
                  </a:lnTo>
                  <a:lnTo>
                    <a:pt x="33" y="975"/>
                  </a:lnTo>
                  <a:lnTo>
                    <a:pt x="65" y="1105"/>
                  </a:lnTo>
                  <a:lnTo>
                    <a:pt x="163" y="1268"/>
                  </a:lnTo>
                  <a:lnTo>
                    <a:pt x="260" y="1365"/>
                  </a:lnTo>
                  <a:lnTo>
                    <a:pt x="358" y="1463"/>
                  </a:lnTo>
                  <a:lnTo>
                    <a:pt x="520" y="1560"/>
                  </a:lnTo>
                  <a:lnTo>
                    <a:pt x="650" y="1593"/>
                  </a:lnTo>
                  <a:lnTo>
                    <a:pt x="975" y="1593"/>
                  </a:lnTo>
                  <a:lnTo>
                    <a:pt x="1137" y="1560"/>
                  </a:lnTo>
                  <a:lnTo>
                    <a:pt x="1267" y="1463"/>
                  </a:lnTo>
                  <a:lnTo>
                    <a:pt x="1397" y="1365"/>
                  </a:lnTo>
                  <a:lnTo>
                    <a:pt x="1495" y="1268"/>
                  </a:lnTo>
                  <a:lnTo>
                    <a:pt x="1560" y="1105"/>
                  </a:lnTo>
                  <a:lnTo>
                    <a:pt x="1592" y="975"/>
                  </a:lnTo>
                  <a:lnTo>
                    <a:pt x="1625" y="813"/>
                  </a:lnTo>
                  <a:lnTo>
                    <a:pt x="1592" y="650"/>
                  </a:lnTo>
                  <a:lnTo>
                    <a:pt x="1560" y="488"/>
                  </a:lnTo>
                  <a:lnTo>
                    <a:pt x="1495" y="358"/>
                  </a:lnTo>
                  <a:lnTo>
                    <a:pt x="1397" y="228"/>
                  </a:lnTo>
                  <a:lnTo>
                    <a:pt x="1267" y="131"/>
                  </a:lnTo>
                  <a:lnTo>
                    <a:pt x="1137" y="66"/>
                  </a:lnTo>
                  <a:lnTo>
                    <a:pt x="975" y="33"/>
                  </a:lnTo>
                  <a:lnTo>
                    <a:pt x="812"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8"/>
            <p:cNvSpPr/>
            <p:nvPr/>
          </p:nvSpPr>
          <p:spPr>
            <a:xfrm>
              <a:off x="5320082" y="497184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8"/>
            <p:cNvSpPr/>
            <p:nvPr/>
          </p:nvSpPr>
          <p:spPr>
            <a:xfrm>
              <a:off x="5451909" y="4971845"/>
              <a:ext cx="51295" cy="51295"/>
            </a:xfrm>
            <a:custGeom>
              <a:avLst/>
              <a:gdLst/>
              <a:ahLst/>
              <a:cxnLst/>
              <a:rect l="l" t="t" r="r" b="b"/>
              <a:pathLst>
                <a:path w="1593" h="1593" extrusionOk="0">
                  <a:moveTo>
                    <a:pt x="780" y="1"/>
                  </a:moveTo>
                  <a:lnTo>
                    <a:pt x="618" y="33"/>
                  </a:lnTo>
                  <a:lnTo>
                    <a:pt x="488" y="66"/>
                  </a:lnTo>
                  <a:lnTo>
                    <a:pt x="326" y="131"/>
                  </a:lnTo>
                  <a:lnTo>
                    <a:pt x="228" y="228"/>
                  </a:lnTo>
                  <a:lnTo>
                    <a:pt x="131" y="358"/>
                  </a:lnTo>
                  <a:lnTo>
                    <a:pt x="66" y="488"/>
                  </a:lnTo>
                  <a:lnTo>
                    <a:pt x="1" y="650"/>
                  </a:lnTo>
                  <a:lnTo>
                    <a:pt x="1" y="813"/>
                  </a:lnTo>
                  <a:lnTo>
                    <a:pt x="1" y="975"/>
                  </a:lnTo>
                  <a:lnTo>
                    <a:pt x="66" y="1105"/>
                  </a:lnTo>
                  <a:lnTo>
                    <a:pt x="131" y="1268"/>
                  </a:lnTo>
                  <a:lnTo>
                    <a:pt x="228" y="1365"/>
                  </a:lnTo>
                  <a:lnTo>
                    <a:pt x="326" y="1463"/>
                  </a:lnTo>
                  <a:lnTo>
                    <a:pt x="488" y="1560"/>
                  </a:lnTo>
                  <a:lnTo>
                    <a:pt x="618" y="1593"/>
                  </a:lnTo>
                  <a:lnTo>
                    <a:pt x="943" y="1593"/>
                  </a:lnTo>
                  <a:lnTo>
                    <a:pt x="1105" y="1560"/>
                  </a:lnTo>
                  <a:lnTo>
                    <a:pt x="1235" y="1463"/>
                  </a:lnTo>
                  <a:lnTo>
                    <a:pt x="1365" y="1365"/>
                  </a:lnTo>
                  <a:lnTo>
                    <a:pt x="1463" y="1268"/>
                  </a:lnTo>
                  <a:lnTo>
                    <a:pt x="1528" y="1105"/>
                  </a:lnTo>
                  <a:lnTo>
                    <a:pt x="1560" y="975"/>
                  </a:lnTo>
                  <a:lnTo>
                    <a:pt x="1593" y="813"/>
                  </a:lnTo>
                  <a:lnTo>
                    <a:pt x="1560" y="650"/>
                  </a:lnTo>
                  <a:lnTo>
                    <a:pt x="1528" y="488"/>
                  </a:lnTo>
                  <a:lnTo>
                    <a:pt x="1463" y="358"/>
                  </a:lnTo>
                  <a:lnTo>
                    <a:pt x="1365" y="228"/>
                  </a:lnTo>
                  <a:lnTo>
                    <a:pt x="1235" y="131"/>
                  </a:lnTo>
                  <a:lnTo>
                    <a:pt x="1105" y="66"/>
                  </a:lnTo>
                  <a:lnTo>
                    <a:pt x="943" y="33"/>
                  </a:lnTo>
                  <a:lnTo>
                    <a:pt x="780"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8"/>
            <p:cNvSpPr/>
            <p:nvPr/>
          </p:nvSpPr>
          <p:spPr>
            <a:xfrm>
              <a:off x="5582673" y="497184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68" y="1463"/>
                  </a:lnTo>
                  <a:lnTo>
                    <a:pt x="1365" y="1365"/>
                  </a:lnTo>
                  <a:lnTo>
                    <a:pt x="1463" y="1268"/>
                  </a:lnTo>
                  <a:lnTo>
                    <a:pt x="1560" y="1105"/>
                  </a:lnTo>
                  <a:lnTo>
                    <a:pt x="1593" y="975"/>
                  </a:lnTo>
                  <a:lnTo>
                    <a:pt x="1593" y="813"/>
                  </a:lnTo>
                  <a:lnTo>
                    <a:pt x="1593" y="650"/>
                  </a:lnTo>
                  <a:lnTo>
                    <a:pt x="1560" y="488"/>
                  </a:lnTo>
                  <a:lnTo>
                    <a:pt x="1463" y="358"/>
                  </a:lnTo>
                  <a:lnTo>
                    <a:pt x="1365" y="228"/>
                  </a:lnTo>
                  <a:lnTo>
                    <a:pt x="1268" y="131"/>
                  </a:lnTo>
                  <a:lnTo>
                    <a:pt x="1106" y="66"/>
                  </a:lnTo>
                  <a:lnTo>
                    <a:pt x="976"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 name="Google Shape;459;p8"/>
          <p:cNvSpPr txBox="1">
            <a:spLocks noGrp="1"/>
          </p:cNvSpPr>
          <p:nvPr>
            <p:ph type="title"/>
          </p:nvPr>
        </p:nvSpPr>
        <p:spPr>
          <a:xfrm>
            <a:off x="2201550" y="1870200"/>
            <a:ext cx="4740900" cy="140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97"/>
        <p:cNvGrpSpPr/>
        <p:nvPr/>
      </p:nvGrpSpPr>
      <p:grpSpPr>
        <a:xfrm>
          <a:off x="0" y="0"/>
          <a:ext cx="0" cy="0"/>
          <a:chOff x="0" y="0"/>
          <a:chExt cx="0" cy="0"/>
        </a:xfrm>
      </p:grpSpPr>
      <p:sp>
        <p:nvSpPr>
          <p:cNvPr id="698" name="Google Shape;69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99"/>
        <p:cNvGrpSpPr/>
        <p:nvPr/>
      </p:nvGrpSpPr>
      <p:grpSpPr>
        <a:xfrm>
          <a:off x="0" y="0"/>
          <a:ext cx="0" cy="0"/>
          <a:chOff x="0" y="0"/>
          <a:chExt cx="0" cy="0"/>
        </a:xfrm>
      </p:grpSpPr>
      <p:sp>
        <p:nvSpPr>
          <p:cNvPr id="700" name="Google Shape;700;p13"/>
          <p:cNvSpPr/>
          <p:nvPr/>
        </p:nvSpPr>
        <p:spPr>
          <a:xfrm>
            <a:off x="0" y="0"/>
            <a:ext cx="9144052" cy="5187100"/>
          </a:xfrm>
          <a:custGeom>
            <a:avLst/>
            <a:gdLst/>
            <a:ahLst/>
            <a:cxnLst/>
            <a:rect l="l" t="t" r="r" b="b"/>
            <a:pathLst>
              <a:path w="275216" h="156509" extrusionOk="0">
                <a:moveTo>
                  <a:pt x="6251" y="311"/>
                </a:moveTo>
                <a:lnTo>
                  <a:pt x="6251" y="6247"/>
                </a:lnTo>
                <a:lnTo>
                  <a:pt x="315" y="6247"/>
                </a:lnTo>
                <a:lnTo>
                  <a:pt x="315" y="311"/>
                </a:lnTo>
                <a:close/>
                <a:moveTo>
                  <a:pt x="12498" y="311"/>
                </a:moveTo>
                <a:lnTo>
                  <a:pt x="12498" y="6247"/>
                </a:lnTo>
                <a:lnTo>
                  <a:pt x="6562" y="6247"/>
                </a:lnTo>
                <a:lnTo>
                  <a:pt x="6562" y="311"/>
                </a:lnTo>
                <a:close/>
                <a:moveTo>
                  <a:pt x="18745" y="311"/>
                </a:moveTo>
                <a:lnTo>
                  <a:pt x="18745" y="6247"/>
                </a:lnTo>
                <a:lnTo>
                  <a:pt x="12810" y="6247"/>
                </a:lnTo>
                <a:lnTo>
                  <a:pt x="12810" y="311"/>
                </a:lnTo>
                <a:close/>
                <a:moveTo>
                  <a:pt x="24992" y="311"/>
                </a:moveTo>
                <a:lnTo>
                  <a:pt x="24992" y="6247"/>
                </a:lnTo>
                <a:lnTo>
                  <a:pt x="19058" y="6247"/>
                </a:lnTo>
                <a:lnTo>
                  <a:pt x="19058" y="311"/>
                </a:lnTo>
                <a:close/>
                <a:moveTo>
                  <a:pt x="31241" y="311"/>
                </a:moveTo>
                <a:lnTo>
                  <a:pt x="31241" y="6247"/>
                </a:lnTo>
                <a:lnTo>
                  <a:pt x="25305" y="6247"/>
                </a:lnTo>
                <a:lnTo>
                  <a:pt x="25305" y="311"/>
                </a:lnTo>
                <a:close/>
                <a:moveTo>
                  <a:pt x="37489" y="311"/>
                </a:moveTo>
                <a:lnTo>
                  <a:pt x="37489" y="6247"/>
                </a:lnTo>
                <a:lnTo>
                  <a:pt x="31553" y="6247"/>
                </a:lnTo>
                <a:lnTo>
                  <a:pt x="31553" y="311"/>
                </a:lnTo>
                <a:close/>
                <a:moveTo>
                  <a:pt x="43737" y="311"/>
                </a:moveTo>
                <a:lnTo>
                  <a:pt x="43737" y="6247"/>
                </a:lnTo>
                <a:lnTo>
                  <a:pt x="37802" y="6247"/>
                </a:lnTo>
                <a:lnTo>
                  <a:pt x="37802" y="311"/>
                </a:lnTo>
                <a:close/>
                <a:moveTo>
                  <a:pt x="49985" y="311"/>
                </a:moveTo>
                <a:lnTo>
                  <a:pt x="49985" y="6247"/>
                </a:lnTo>
                <a:lnTo>
                  <a:pt x="44049" y="6247"/>
                </a:lnTo>
                <a:lnTo>
                  <a:pt x="44049" y="311"/>
                </a:lnTo>
                <a:close/>
                <a:moveTo>
                  <a:pt x="56232" y="311"/>
                </a:moveTo>
                <a:lnTo>
                  <a:pt x="56232" y="6247"/>
                </a:lnTo>
                <a:lnTo>
                  <a:pt x="50296" y="6247"/>
                </a:lnTo>
                <a:lnTo>
                  <a:pt x="50296" y="311"/>
                </a:lnTo>
                <a:close/>
                <a:moveTo>
                  <a:pt x="62480" y="311"/>
                </a:moveTo>
                <a:lnTo>
                  <a:pt x="62480" y="6247"/>
                </a:lnTo>
                <a:lnTo>
                  <a:pt x="56545" y="6247"/>
                </a:lnTo>
                <a:lnTo>
                  <a:pt x="56545" y="311"/>
                </a:lnTo>
                <a:close/>
                <a:moveTo>
                  <a:pt x="68727" y="311"/>
                </a:moveTo>
                <a:lnTo>
                  <a:pt x="68727" y="6247"/>
                </a:lnTo>
                <a:lnTo>
                  <a:pt x="62792" y="6247"/>
                </a:lnTo>
                <a:lnTo>
                  <a:pt x="62792" y="311"/>
                </a:lnTo>
                <a:close/>
                <a:moveTo>
                  <a:pt x="74975" y="311"/>
                </a:moveTo>
                <a:lnTo>
                  <a:pt x="74975" y="6247"/>
                </a:lnTo>
                <a:lnTo>
                  <a:pt x="69039" y="6247"/>
                </a:lnTo>
                <a:lnTo>
                  <a:pt x="69039" y="311"/>
                </a:lnTo>
                <a:close/>
                <a:moveTo>
                  <a:pt x="81223" y="311"/>
                </a:moveTo>
                <a:lnTo>
                  <a:pt x="81223" y="6247"/>
                </a:lnTo>
                <a:lnTo>
                  <a:pt x="75286" y="6247"/>
                </a:lnTo>
                <a:lnTo>
                  <a:pt x="75286" y="311"/>
                </a:lnTo>
                <a:close/>
                <a:moveTo>
                  <a:pt x="87470" y="311"/>
                </a:moveTo>
                <a:lnTo>
                  <a:pt x="87470" y="6247"/>
                </a:lnTo>
                <a:lnTo>
                  <a:pt x="81535" y="6247"/>
                </a:lnTo>
                <a:lnTo>
                  <a:pt x="81535" y="311"/>
                </a:lnTo>
                <a:close/>
                <a:moveTo>
                  <a:pt x="93720" y="311"/>
                </a:moveTo>
                <a:lnTo>
                  <a:pt x="93720" y="6247"/>
                </a:lnTo>
                <a:lnTo>
                  <a:pt x="87784" y="6247"/>
                </a:lnTo>
                <a:lnTo>
                  <a:pt x="87784" y="311"/>
                </a:lnTo>
                <a:close/>
                <a:moveTo>
                  <a:pt x="99967" y="311"/>
                </a:moveTo>
                <a:lnTo>
                  <a:pt x="99967" y="6247"/>
                </a:lnTo>
                <a:lnTo>
                  <a:pt x="94031" y="6247"/>
                </a:lnTo>
                <a:lnTo>
                  <a:pt x="94031" y="311"/>
                </a:lnTo>
                <a:close/>
                <a:moveTo>
                  <a:pt x="106214" y="311"/>
                </a:moveTo>
                <a:lnTo>
                  <a:pt x="106214" y="6247"/>
                </a:lnTo>
                <a:lnTo>
                  <a:pt x="100280" y="6247"/>
                </a:lnTo>
                <a:lnTo>
                  <a:pt x="100280" y="311"/>
                </a:lnTo>
                <a:close/>
                <a:moveTo>
                  <a:pt x="112461" y="311"/>
                </a:moveTo>
                <a:lnTo>
                  <a:pt x="112461" y="6247"/>
                </a:lnTo>
                <a:lnTo>
                  <a:pt x="106527" y="6247"/>
                </a:lnTo>
                <a:lnTo>
                  <a:pt x="106527" y="311"/>
                </a:lnTo>
                <a:close/>
                <a:moveTo>
                  <a:pt x="118710" y="311"/>
                </a:moveTo>
                <a:lnTo>
                  <a:pt x="118710" y="6247"/>
                </a:lnTo>
                <a:lnTo>
                  <a:pt x="112774" y="6247"/>
                </a:lnTo>
                <a:lnTo>
                  <a:pt x="112774" y="311"/>
                </a:lnTo>
                <a:close/>
                <a:moveTo>
                  <a:pt x="124957" y="311"/>
                </a:moveTo>
                <a:lnTo>
                  <a:pt x="124957" y="6247"/>
                </a:lnTo>
                <a:lnTo>
                  <a:pt x="119021" y="6247"/>
                </a:lnTo>
                <a:lnTo>
                  <a:pt x="119021" y="311"/>
                </a:lnTo>
                <a:close/>
                <a:moveTo>
                  <a:pt x="131204" y="311"/>
                </a:moveTo>
                <a:lnTo>
                  <a:pt x="131204" y="6247"/>
                </a:lnTo>
                <a:lnTo>
                  <a:pt x="125270" y="6247"/>
                </a:lnTo>
                <a:lnTo>
                  <a:pt x="125270" y="311"/>
                </a:lnTo>
                <a:close/>
                <a:moveTo>
                  <a:pt x="137451" y="311"/>
                </a:moveTo>
                <a:lnTo>
                  <a:pt x="137451" y="6247"/>
                </a:lnTo>
                <a:lnTo>
                  <a:pt x="131517" y="6247"/>
                </a:lnTo>
                <a:lnTo>
                  <a:pt x="131517" y="311"/>
                </a:lnTo>
                <a:close/>
                <a:moveTo>
                  <a:pt x="143702" y="311"/>
                </a:moveTo>
                <a:lnTo>
                  <a:pt x="143702" y="6247"/>
                </a:lnTo>
                <a:lnTo>
                  <a:pt x="137766" y="6247"/>
                </a:lnTo>
                <a:lnTo>
                  <a:pt x="137766" y="311"/>
                </a:lnTo>
                <a:close/>
                <a:moveTo>
                  <a:pt x="149949" y="311"/>
                </a:moveTo>
                <a:lnTo>
                  <a:pt x="149949" y="6247"/>
                </a:lnTo>
                <a:lnTo>
                  <a:pt x="144015" y="6247"/>
                </a:lnTo>
                <a:lnTo>
                  <a:pt x="144015" y="311"/>
                </a:lnTo>
                <a:close/>
                <a:moveTo>
                  <a:pt x="156196" y="311"/>
                </a:moveTo>
                <a:lnTo>
                  <a:pt x="156196" y="6247"/>
                </a:lnTo>
                <a:lnTo>
                  <a:pt x="150262" y="6247"/>
                </a:lnTo>
                <a:lnTo>
                  <a:pt x="150262" y="311"/>
                </a:lnTo>
                <a:close/>
                <a:moveTo>
                  <a:pt x="162445" y="311"/>
                </a:moveTo>
                <a:lnTo>
                  <a:pt x="162445" y="6247"/>
                </a:lnTo>
                <a:lnTo>
                  <a:pt x="156509" y="6247"/>
                </a:lnTo>
                <a:lnTo>
                  <a:pt x="156509" y="311"/>
                </a:lnTo>
                <a:close/>
                <a:moveTo>
                  <a:pt x="168692" y="311"/>
                </a:moveTo>
                <a:lnTo>
                  <a:pt x="168692" y="6247"/>
                </a:lnTo>
                <a:lnTo>
                  <a:pt x="162756" y="6247"/>
                </a:lnTo>
                <a:lnTo>
                  <a:pt x="162756" y="311"/>
                </a:lnTo>
                <a:close/>
                <a:moveTo>
                  <a:pt x="174939" y="311"/>
                </a:moveTo>
                <a:lnTo>
                  <a:pt x="174939" y="6247"/>
                </a:lnTo>
                <a:lnTo>
                  <a:pt x="169005" y="6247"/>
                </a:lnTo>
                <a:lnTo>
                  <a:pt x="169005" y="311"/>
                </a:lnTo>
                <a:close/>
                <a:moveTo>
                  <a:pt x="181186" y="311"/>
                </a:moveTo>
                <a:lnTo>
                  <a:pt x="181186" y="6247"/>
                </a:lnTo>
                <a:lnTo>
                  <a:pt x="175252" y="6247"/>
                </a:lnTo>
                <a:lnTo>
                  <a:pt x="175252" y="311"/>
                </a:lnTo>
                <a:close/>
                <a:moveTo>
                  <a:pt x="187435" y="311"/>
                </a:moveTo>
                <a:lnTo>
                  <a:pt x="187435" y="6247"/>
                </a:lnTo>
                <a:lnTo>
                  <a:pt x="181499" y="6247"/>
                </a:lnTo>
                <a:lnTo>
                  <a:pt x="181499" y="311"/>
                </a:lnTo>
                <a:close/>
                <a:moveTo>
                  <a:pt x="193684" y="311"/>
                </a:moveTo>
                <a:lnTo>
                  <a:pt x="193684" y="6247"/>
                </a:lnTo>
                <a:lnTo>
                  <a:pt x="187749" y="6247"/>
                </a:lnTo>
                <a:lnTo>
                  <a:pt x="187749" y="311"/>
                </a:lnTo>
                <a:close/>
                <a:moveTo>
                  <a:pt x="199931" y="311"/>
                </a:moveTo>
                <a:lnTo>
                  <a:pt x="199931" y="6247"/>
                </a:lnTo>
                <a:lnTo>
                  <a:pt x="193996" y="6247"/>
                </a:lnTo>
                <a:lnTo>
                  <a:pt x="193996" y="311"/>
                </a:lnTo>
                <a:close/>
                <a:moveTo>
                  <a:pt x="206180" y="311"/>
                </a:moveTo>
                <a:lnTo>
                  <a:pt x="206180" y="6247"/>
                </a:lnTo>
                <a:lnTo>
                  <a:pt x="200244" y="6247"/>
                </a:lnTo>
                <a:lnTo>
                  <a:pt x="200244" y="311"/>
                </a:lnTo>
                <a:close/>
                <a:moveTo>
                  <a:pt x="212427" y="311"/>
                </a:moveTo>
                <a:lnTo>
                  <a:pt x="212427" y="6247"/>
                </a:lnTo>
                <a:lnTo>
                  <a:pt x="206491" y="6247"/>
                </a:lnTo>
                <a:lnTo>
                  <a:pt x="206491" y="311"/>
                </a:lnTo>
                <a:close/>
                <a:moveTo>
                  <a:pt x="218674" y="311"/>
                </a:moveTo>
                <a:lnTo>
                  <a:pt x="218674" y="6247"/>
                </a:lnTo>
                <a:lnTo>
                  <a:pt x="212739" y="6247"/>
                </a:lnTo>
                <a:lnTo>
                  <a:pt x="212739" y="311"/>
                </a:lnTo>
                <a:close/>
                <a:moveTo>
                  <a:pt x="224921" y="311"/>
                </a:moveTo>
                <a:lnTo>
                  <a:pt x="224921" y="6247"/>
                </a:lnTo>
                <a:lnTo>
                  <a:pt x="218987" y="6247"/>
                </a:lnTo>
                <a:lnTo>
                  <a:pt x="218987" y="311"/>
                </a:lnTo>
                <a:close/>
                <a:moveTo>
                  <a:pt x="231170" y="311"/>
                </a:moveTo>
                <a:lnTo>
                  <a:pt x="231170" y="6247"/>
                </a:lnTo>
                <a:lnTo>
                  <a:pt x="225234" y="6247"/>
                </a:lnTo>
                <a:lnTo>
                  <a:pt x="225234" y="311"/>
                </a:lnTo>
                <a:close/>
                <a:moveTo>
                  <a:pt x="237417" y="311"/>
                </a:moveTo>
                <a:lnTo>
                  <a:pt x="237417" y="6247"/>
                </a:lnTo>
                <a:lnTo>
                  <a:pt x="231481" y="6247"/>
                </a:lnTo>
                <a:lnTo>
                  <a:pt x="231481" y="311"/>
                </a:lnTo>
                <a:close/>
                <a:moveTo>
                  <a:pt x="243664" y="311"/>
                </a:moveTo>
                <a:lnTo>
                  <a:pt x="243664" y="6247"/>
                </a:lnTo>
                <a:lnTo>
                  <a:pt x="237729" y="6247"/>
                </a:lnTo>
                <a:lnTo>
                  <a:pt x="237729" y="311"/>
                </a:lnTo>
                <a:close/>
                <a:moveTo>
                  <a:pt x="249914" y="311"/>
                </a:moveTo>
                <a:lnTo>
                  <a:pt x="249914" y="6247"/>
                </a:lnTo>
                <a:lnTo>
                  <a:pt x="243978" y="6247"/>
                </a:lnTo>
                <a:lnTo>
                  <a:pt x="243978" y="311"/>
                </a:lnTo>
                <a:close/>
                <a:moveTo>
                  <a:pt x="256161" y="311"/>
                </a:moveTo>
                <a:lnTo>
                  <a:pt x="256161" y="6247"/>
                </a:lnTo>
                <a:lnTo>
                  <a:pt x="250225" y="6247"/>
                </a:lnTo>
                <a:lnTo>
                  <a:pt x="250225" y="311"/>
                </a:lnTo>
                <a:close/>
                <a:moveTo>
                  <a:pt x="262409" y="311"/>
                </a:moveTo>
                <a:lnTo>
                  <a:pt x="262409" y="6247"/>
                </a:lnTo>
                <a:lnTo>
                  <a:pt x="256474" y="6247"/>
                </a:lnTo>
                <a:lnTo>
                  <a:pt x="256474" y="311"/>
                </a:lnTo>
                <a:close/>
                <a:moveTo>
                  <a:pt x="268656" y="311"/>
                </a:moveTo>
                <a:lnTo>
                  <a:pt x="268656" y="6247"/>
                </a:lnTo>
                <a:lnTo>
                  <a:pt x="262721" y="6247"/>
                </a:lnTo>
                <a:lnTo>
                  <a:pt x="262721" y="311"/>
                </a:lnTo>
                <a:close/>
                <a:moveTo>
                  <a:pt x="274904" y="311"/>
                </a:moveTo>
                <a:lnTo>
                  <a:pt x="274904" y="6247"/>
                </a:lnTo>
                <a:lnTo>
                  <a:pt x="268968" y="6247"/>
                </a:lnTo>
                <a:lnTo>
                  <a:pt x="268968" y="311"/>
                </a:lnTo>
                <a:close/>
                <a:moveTo>
                  <a:pt x="6251" y="6560"/>
                </a:moveTo>
                <a:lnTo>
                  <a:pt x="6251" y="12494"/>
                </a:lnTo>
                <a:lnTo>
                  <a:pt x="315" y="12494"/>
                </a:lnTo>
                <a:lnTo>
                  <a:pt x="315" y="6560"/>
                </a:lnTo>
                <a:close/>
                <a:moveTo>
                  <a:pt x="12498" y="6560"/>
                </a:moveTo>
                <a:lnTo>
                  <a:pt x="12498" y="12494"/>
                </a:lnTo>
                <a:lnTo>
                  <a:pt x="6562" y="12494"/>
                </a:lnTo>
                <a:lnTo>
                  <a:pt x="6562" y="6560"/>
                </a:lnTo>
                <a:close/>
                <a:moveTo>
                  <a:pt x="18745" y="6560"/>
                </a:moveTo>
                <a:lnTo>
                  <a:pt x="18745" y="12494"/>
                </a:lnTo>
                <a:lnTo>
                  <a:pt x="12810" y="12494"/>
                </a:lnTo>
                <a:lnTo>
                  <a:pt x="12810" y="6560"/>
                </a:lnTo>
                <a:close/>
                <a:moveTo>
                  <a:pt x="24992" y="6560"/>
                </a:moveTo>
                <a:lnTo>
                  <a:pt x="24992" y="12494"/>
                </a:lnTo>
                <a:lnTo>
                  <a:pt x="19058" y="12494"/>
                </a:lnTo>
                <a:lnTo>
                  <a:pt x="19058" y="6560"/>
                </a:lnTo>
                <a:close/>
                <a:moveTo>
                  <a:pt x="31241" y="6560"/>
                </a:moveTo>
                <a:lnTo>
                  <a:pt x="31241" y="12494"/>
                </a:lnTo>
                <a:lnTo>
                  <a:pt x="25305" y="12494"/>
                </a:lnTo>
                <a:lnTo>
                  <a:pt x="25305" y="6560"/>
                </a:lnTo>
                <a:close/>
                <a:moveTo>
                  <a:pt x="37489" y="6560"/>
                </a:moveTo>
                <a:lnTo>
                  <a:pt x="37489" y="12494"/>
                </a:lnTo>
                <a:lnTo>
                  <a:pt x="31553" y="12494"/>
                </a:lnTo>
                <a:lnTo>
                  <a:pt x="31553" y="6560"/>
                </a:lnTo>
                <a:close/>
                <a:moveTo>
                  <a:pt x="43737" y="6560"/>
                </a:moveTo>
                <a:lnTo>
                  <a:pt x="43737" y="12494"/>
                </a:lnTo>
                <a:lnTo>
                  <a:pt x="37802" y="12494"/>
                </a:lnTo>
                <a:lnTo>
                  <a:pt x="37802" y="6560"/>
                </a:lnTo>
                <a:close/>
                <a:moveTo>
                  <a:pt x="49985" y="6560"/>
                </a:moveTo>
                <a:lnTo>
                  <a:pt x="49985" y="12494"/>
                </a:lnTo>
                <a:lnTo>
                  <a:pt x="44049" y="12494"/>
                </a:lnTo>
                <a:lnTo>
                  <a:pt x="44049" y="6560"/>
                </a:lnTo>
                <a:close/>
                <a:moveTo>
                  <a:pt x="56232" y="6560"/>
                </a:moveTo>
                <a:lnTo>
                  <a:pt x="56232" y="12494"/>
                </a:lnTo>
                <a:lnTo>
                  <a:pt x="50296" y="12494"/>
                </a:lnTo>
                <a:lnTo>
                  <a:pt x="50296" y="6560"/>
                </a:lnTo>
                <a:close/>
                <a:moveTo>
                  <a:pt x="62480" y="6560"/>
                </a:moveTo>
                <a:lnTo>
                  <a:pt x="62480" y="12494"/>
                </a:lnTo>
                <a:lnTo>
                  <a:pt x="56545" y="12494"/>
                </a:lnTo>
                <a:lnTo>
                  <a:pt x="56545" y="6560"/>
                </a:lnTo>
                <a:close/>
                <a:moveTo>
                  <a:pt x="68727" y="6560"/>
                </a:moveTo>
                <a:lnTo>
                  <a:pt x="68727" y="12494"/>
                </a:lnTo>
                <a:lnTo>
                  <a:pt x="62792" y="12494"/>
                </a:lnTo>
                <a:lnTo>
                  <a:pt x="62792" y="6560"/>
                </a:lnTo>
                <a:close/>
                <a:moveTo>
                  <a:pt x="74975" y="6560"/>
                </a:moveTo>
                <a:lnTo>
                  <a:pt x="74975" y="12494"/>
                </a:lnTo>
                <a:lnTo>
                  <a:pt x="69039" y="12494"/>
                </a:lnTo>
                <a:lnTo>
                  <a:pt x="69039" y="6560"/>
                </a:lnTo>
                <a:close/>
                <a:moveTo>
                  <a:pt x="81223" y="6560"/>
                </a:moveTo>
                <a:lnTo>
                  <a:pt x="81223" y="12494"/>
                </a:lnTo>
                <a:lnTo>
                  <a:pt x="75286" y="12494"/>
                </a:lnTo>
                <a:lnTo>
                  <a:pt x="75286" y="6560"/>
                </a:lnTo>
                <a:close/>
                <a:moveTo>
                  <a:pt x="87470" y="6560"/>
                </a:moveTo>
                <a:lnTo>
                  <a:pt x="87470" y="12494"/>
                </a:lnTo>
                <a:lnTo>
                  <a:pt x="81535" y="12494"/>
                </a:lnTo>
                <a:lnTo>
                  <a:pt x="81535" y="6560"/>
                </a:lnTo>
                <a:close/>
                <a:moveTo>
                  <a:pt x="93720" y="6560"/>
                </a:moveTo>
                <a:lnTo>
                  <a:pt x="93720" y="12494"/>
                </a:lnTo>
                <a:lnTo>
                  <a:pt x="87784" y="12494"/>
                </a:lnTo>
                <a:lnTo>
                  <a:pt x="87784" y="6560"/>
                </a:lnTo>
                <a:close/>
                <a:moveTo>
                  <a:pt x="99967" y="6560"/>
                </a:moveTo>
                <a:lnTo>
                  <a:pt x="99967" y="12494"/>
                </a:lnTo>
                <a:lnTo>
                  <a:pt x="94031" y="12494"/>
                </a:lnTo>
                <a:lnTo>
                  <a:pt x="94031" y="6560"/>
                </a:lnTo>
                <a:close/>
                <a:moveTo>
                  <a:pt x="106214" y="6560"/>
                </a:moveTo>
                <a:lnTo>
                  <a:pt x="106214" y="12494"/>
                </a:lnTo>
                <a:lnTo>
                  <a:pt x="100280" y="12494"/>
                </a:lnTo>
                <a:lnTo>
                  <a:pt x="100280" y="6560"/>
                </a:lnTo>
                <a:close/>
                <a:moveTo>
                  <a:pt x="112461" y="6560"/>
                </a:moveTo>
                <a:lnTo>
                  <a:pt x="112461" y="12494"/>
                </a:lnTo>
                <a:lnTo>
                  <a:pt x="106527" y="12494"/>
                </a:lnTo>
                <a:lnTo>
                  <a:pt x="106527" y="6560"/>
                </a:lnTo>
                <a:close/>
                <a:moveTo>
                  <a:pt x="118710" y="6560"/>
                </a:moveTo>
                <a:lnTo>
                  <a:pt x="118710" y="12494"/>
                </a:lnTo>
                <a:lnTo>
                  <a:pt x="112774" y="12494"/>
                </a:lnTo>
                <a:lnTo>
                  <a:pt x="112774" y="6560"/>
                </a:lnTo>
                <a:close/>
                <a:moveTo>
                  <a:pt x="124957" y="6560"/>
                </a:moveTo>
                <a:lnTo>
                  <a:pt x="124957" y="12494"/>
                </a:lnTo>
                <a:lnTo>
                  <a:pt x="119021" y="12494"/>
                </a:lnTo>
                <a:lnTo>
                  <a:pt x="119021" y="6560"/>
                </a:lnTo>
                <a:close/>
                <a:moveTo>
                  <a:pt x="131204" y="6560"/>
                </a:moveTo>
                <a:lnTo>
                  <a:pt x="131204" y="12494"/>
                </a:lnTo>
                <a:lnTo>
                  <a:pt x="125270" y="12494"/>
                </a:lnTo>
                <a:lnTo>
                  <a:pt x="125270" y="6560"/>
                </a:lnTo>
                <a:close/>
                <a:moveTo>
                  <a:pt x="137451" y="6560"/>
                </a:moveTo>
                <a:lnTo>
                  <a:pt x="137451" y="12494"/>
                </a:lnTo>
                <a:lnTo>
                  <a:pt x="131517" y="12494"/>
                </a:lnTo>
                <a:lnTo>
                  <a:pt x="131517" y="6560"/>
                </a:lnTo>
                <a:close/>
                <a:moveTo>
                  <a:pt x="143702" y="6560"/>
                </a:moveTo>
                <a:lnTo>
                  <a:pt x="143702" y="12494"/>
                </a:lnTo>
                <a:lnTo>
                  <a:pt x="137766" y="12494"/>
                </a:lnTo>
                <a:lnTo>
                  <a:pt x="137766" y="6560"/>
                </a:lnTo>
                <a:close/>
                <a:moveTo>
                  <a:pt x="149949" y="6560"/>
                </a:moveTo>
                <a:lnTo>
                  <a:pt x="149949" y="12494"/>
                </a:lnTo>
                <a:lnTo>
                  <a:pt x="144015" y="12494"/>
                </a:lnTo>
                <a:lnTo>
                  <a:pt x="144015" y="6560"/>
                </a:lnTo>
                <a:close/>
                <a:moveTo>
                  <a:pt x="156196" y="6560"/>
                </a:moveTo>
                <a:lnTo>
                  <a:pt x="156196" y="12494"/>
                </a:lnTo>
                <a:lnTo>
                  <a:pt x="150262" y="12494"/>
                </a:lnTo>
                <a:lnTo>
                  <a:pt x="150262" y="6560"/>
                </a:lnTo>
                <a:close/>
                <a:moveTo>
                  <a:pt x="162445" y="6560"/>
                </a:moveTo>
                <a:lnTo>
                  <a:pt x="162445" y="12494"/>
                </a:lnTo>
                <a:lnTo>
                  <a:pt x="156509" y="12494"/>
                </a:lnTo>
                <a:lnTo>
                  <a:pt x="156509" y="6560"/>
                </a:lnTo>
                <a:close/>
                <a:moveTo>
                  <a:pt x="168692" y="6560"/>
                </a:moveTo>
                <a:lnTo>
                  <a:pt x="168692" y="12494"/>
                </a:lnTo>
                <a:lnTo>
                  <a:pt x="162756" y="12494"/>
                </a:lnTo>
                <a:lnTo>
                  <a:pt x="162756" y="6560"/>
                </a:lnTo>
                <a:close/>
                <a:moveTo>
                  <a:pt x="174939" y="6560"/>
                </a:moveTo>
                <a:lnTo>
                  <a:pt x="174939" y="12494"/>
                </a:lnTo>
                <a:lnTo>
                  <a:pt x="169005" y="12494"/>
                </a:lnTo>
                <a:lnTo>
                  <a:pt x="169005" y="6560"/>
                </a:lnTo>
                <a:close/>
                <a:moveTo>
                  <a:pt x="181186" y="6560"/>
                </a:moveTo>
                <a:lnTo>
                  <a:pt x="181186" y="12494"/>
                </a:lnTo>
                <a:lnTo>
                  <a:pt x="175252" y="12494"/>
                </a:lnTo>
                <a:lnTo>
                  <a:pt x="175252" y="6560"/>
                </a:lnTo>
                <a:close/>
                <a:moveTo>
                  <a:pt x="187435" y="6560"/>
                </a:moveTo>
                <a:lnTo>
                  <a:pt x="187435" y="12494"/>
                </a:lnTo>
                <a:lnTo>
                  <a:pt x="181499" y="12494"/>
                </a:lnTo>
                <a:lnTo>
                  <a:pt x="181499" y="6560"/>
                </a:lnTo>
                <a:close/>
                <a:moveTo>
                  <a:pt x="193684" y="6560"/>
                </a:moveTo>
                <a:lnTo>
                  <a:pt x="193684" y="12494"/>
                </a:lnTo>
                <a:lnTo>
                  <a:pt x="187749" y="12494"/>
                </a:lnTo>
                <a:lnTo>
                  <a:pt x="187749" y="6560"/>
                </a:lnTo>
                <a:close/>
                <a:moveTo>
                  <a:pt x="199931" y="6560"/>
                </a:moveTo>
                <a:lnTo>
                  <a:pt x="199931" y="12494"/>
                </a:lnTo>
                <a:lnTo>
                  <a:pt x="193996" y="12494"/>
                </a:lnTo>
                <a:lnTo>
                  <a:pt x="193996" y="6560"/>
                </a:lnTo>
                <a:close/>
                <a:moveTo>
                  <a:pt x="206180" y="6560"/>
                </a:moveTo>
                <a:lnTo>
                  <a:pt x="206180" y="12494"/>
                </a:lnTo>
                <a:lnTo>
                  <a:pt x="200244" y="12494"/>
                </a:lnTo>
                <a:lnTo>
                  <a:pt x="200244" y="6560"/>
                </a:lnTo>
                <a:close/>
                <a:moveTo>
                  <a:pt x="212427" y="6560"/>
                </a:moveTo>
                <a:lnTo>
                  <a:pt x="212427" y="12494"/>
                </a:lnTo>
                <a:lnTo>
                  <a:pt x="206491" y="12494"/>
                </a:lnTo>
                <a:lnTo>
                  <a:pt x="206491" y="6560"/>
                </a:lnTo>
                <a:close/>
                <a:moveTo>
                  <a:pt x="218674" y="6560"/>
                </a:moveTo>
                <a:lnTo>
                  <a:pt x="218674" y="12494"/>
                </a:lnTo>
                <a:lnTo>
                  <a:pt x="212739" y="12494"/>
                </a:lnTo>
                <a:lnTo>
                  <a:pt x="212739" y="6560"/>
                </a:lnTo>
                <a:close/>
                <a:moveTo>
                  <a:pt x="224921" y="6560"/>
                </a:moveTo>
                <a:lnTo>
                  <a:pt x="224921" y="12494"/>
                </a:lnTo>
                <a:lnTo>
                  <a:pt x="218987" y="12494"/>
                </a:lnTo>
                <a:lnTo>
                  <a:pt x="218987" y="6560"/>
                </a:lnTo>
                <a:close/>
                <a:moveTo>
                  <a:pt x="231170" y="6560"/>
                </a:moveTo>
                <a:lnTo>
                  <a:pt x="231170" y="12494"/>
                </a:lnTo>
                <a:lnTo>
                  <a:pt x="225234" y="12494"/>
                </a:lnTo>
                <a:lnTo>
                  <a:pt x="225234" y="6560"/>
                </a:lnTo>
                <a:close/>
                <a:moveTo>
                  <a:pt x="237417" y="6560"/>
                </a:moveTo>
                <a:lnTo>
                  <a:pt x="237417" y="12494"/>
                </a:lnTo>
                <a:lnTo>
                  <a:pt x="231481" y="12494"/>
                </a:lnTo>
                <a:lnTo>
                  <a:pt x="231481" y="6560"/>
                </a:lnTo>
                <a:close/>
                <a:moveTo>
                  <a:pt x="243664" y="6560"/>
                </a:moveTo>
                <a:lnTo>
                  <a:pt x="243664" y="12494"/>
                </a:lnTo>
                <a:lnTo>
                  <a:pt x="237729" y="12494"/>
                </a:lnTo>
                <a:lnTo>
                  <a:pt x="237729" y="6560"/>
                </a:lnTo>
                <a:close/>
                <a:moveTo>
                  <a:pt x="249914" y="6560"/>
                </a:moveTo>
                <a:lnTo>
                  <a:pt x="249914" y="12494"/>
                </a:lnTo>
                <a:lnTo>
                  <a:pt x="243978" y="12494"/>
                </a:lnTo>
                <a:lnTo>
                  <a:pt x="243978" y="6560"/>
                </a:lnTo>
                <a:close/>
                <a:moveTo>
                  <a:pt x="256161" y="6560"/>
                </a:moveTo>
                <a:lnTo>
                  <a:pt x="256161" y="12494"/>
                </a:lnTo>
                <a:lnTo>
                  <a:pt x="250225" y="12494"/>
                </a:lnTo>
                <a:lnTo>
                  <a:pt x="250225" y="6560"/>
                </a:lnTo>
                <a:close/>
                <a:moveTo>
                  <a:pt x="262409" y="6560"/>
                </a:moveTo>
                <a:lnTo>
                  <a:pt x="262409" y="12494"/>
                </a:lnTo>
                <a:lnTo>
                  <a:pt x="256474" y="12494"/>
                </a:lnTo>
                <a:lnTo>
                  <a:pt x="256474" y="6560"/>
                </a:lnTo>
                <a:close/>
                <a:moveTo>
                  <a:pt x="268656" y="6560"/>
                </a:moveTo>
                <a:lnTo>
                  <a:pt x="268656" y="12494"/>
                </a:lnTo>
                <a:lnTo>
                  <a:pt x="262721" y="12494"/>
                </a:lnTo>
                <a:lnTo>
                  <a:pt x="262721" y="6560"/>
                </a:lnTo>
                <a:close/>
                <a:moveTo>
                  <a:pt x="274904" y="6560"/>
                </a:moveTo>
                <a:lnTo>
                  <a:pt x="274904" y="12494"/>
                </a:lnTo>
                <a:lnTo>
                  <a:pt x="268968" y="12494"/>
                </a:lnTo>
                <a:lnTo>
                  <a:pt x="268968" y="6560"/>
                </a:lnTo>
                <a:close/>
                <a:moveTo>
                  <a:pt x="6251" y="12807"/>
                </a:moveTo>
                <a:lnTo>
                  <a:pt x="6251" y="18742"/>
                </a:lnTo>
                <a:lnTo>
                  <a:pt x="315" y="18742"/>
                </a:lnTo>
                <a:lnTo>
                  <a:pt x="315" y="12807"/>
                </a:lnTo>
                <a:close/>
                <a:moveTo>
                  <a:pt x="12498" y="12807"/>
                </a:moveTo>
                <a:lnTo>
                  <a:pt x="12498" y="18742"/>
                </a:lnTo>
                <a:lnTo>
                  <a:pt x="6562" y="18742"/>
                </a:lnTo>
                <a:lnTo>
                  <a:pt x="6562" y="12807"/>
                </a:lnTo>
                <a:close/>
                <a:moveTo>
                  <a:pt x="18745" y="12807"/>
                </a:moveTo>
                <a:lnTo>
                  <a:pt x="18745" y="18742"/>
                </a:lnTo>
                <a:lnTo>
                  <a:pt x="12810" y="18742"/>
                </a:lnTo>
                <a:lnTo>
                  <a:pt x="12810" y="12807"/>
                </a:lnTo>
                <a:close/>
                <a:moveTo>
                  <a:pt x="24992" y="12807"/>
                </a:moveTo>
                <a:lnTo>
                  <a:pt x="24992" y="18742"/>
                </a:lnTo>
                <a:lnTo>
                  <a:pt x="19058" y="18742"/>
                </a:lnTo>
                <a:lnTo>
                  <a:pt x="19058" y="12807"/>
                </a:lnTo>
                <a:close/>
                <a:moveTo>
                  <a:pt x="31241" y="12807"/>
                </a:moveTo>
                <a:lnTo>
                  <a:pt x="31241" y="18742"/>
                </a:lnTo>
                <a:lnTo>
                  <a:pt x="25305" y="18742"/>
                </a:lnTo>
                <a:lnTo>
                  <a:pt x="25305" y="12807"/>
                </a:lnTo>
                <a:close/>
                <a:moveTo>
                  <a:pt x="37489" y="12807"/>
                </a:moveTo>
                <a:lnTo>
                  <a:pt x="37489" y="18742"/>
                </a:lnTo>
                <a:lnTo>
                  <a:pt x="31553" y="18742"/>
                </a:lnTo>
                <a:lnTo>
                  <a:pt x="31553" y="12807"/>
                </a:lnTo>
                <a:close/>
                <a:moveTo>
                  <a:pt x="43737" y="12807"/>
                </a:moveTo>
                <a:lnTo>
                  <a:pt x="43737" y="18742"/>
                </a:lnTo>
                <a:lnTo>
                  <a:pt x="37802" y="18742"/>
                </a:lnTo>
                <a:lnTo>
                  <a:pt x="37802" y="12807"/>
                </a:lnTo>
                <a:close/>
                <a:moveTo>
                  <a:pt x="49985" y="12807"/>
                </a:moveTo>
                <a:lnTo>
                  <a:pt x="49985" y="18742"/>
                </a:lnTo>
                <a:lnTo>
                  <a:pt x="44049" y="18742"/>
                </a:lnTo>
                <a:lnTo>
                  <a:pt x="44049" y="12807"/>
                </a:lnTo>
                <a:close/>
                <a:moveTo>
                  <a:pt x="56232" y="12807"/>
                </a:moveTo>
                <a:lnTo>
                  <a:pt x="56232" y="18742"/>
                </a:lnTo>
                <a:lnTo>
                  <a:pt x="50296" y="18742"/>
                </a:lnTo>
                <a:lnTo>
                  <a:pt x="50296" y="12807"/>
                </a:lnTo>
                <a:close/>
                <a:moveTo>
                  <a:pt x="62480" y="12807"/>
                </a:moveTo>
                <a:lnTo>
                  <a:pt x="62480" y="18742"/>
                </a:lnTo>
                <a:lnTo>
                  <a:pt x="56545" y="18742"/>
                </a:lnTo>
                <a:lnTo>
                  <a:pt x="56545" y="12807"/>
                </a:lnTo>
                <a:close/>
                <a:moveTo>
                  <a:pt x="68727" y="12807"/>
                </a:moveTo>
                <a:lnTo>
                  <a:pt x="68727" y="18742"/>
                </a:lnTo>
                <a:lnTo>
                  <a:pt x="62792" y="18742"/>
                </a:lnTo>
                <a:lnTo>
                  <a:pt x="62792" y="12807"/>
                </a:lnTo>
                <a:close/>
                <a:moveTo>
                  <a:pt x="74975" y="12807"/>
                </a:moveTo>
                <a:lnTo>
                  <a:pt x="74975" y="18742"/>
                </a:lnTo>
                <a:lnTo>
                  <a:pt x="69039" y="18742"/>
                </a:lnTo>
                <a:lnTo>
                  <a:pt x="69039" y="12807"/>
                </a:lnTo>
                <a:close/>
                <a:moveTo>
                  <a:pt x="81223" y="12807"/>
                </a:moveTo>
                <a:lnTo>
                  <a:pt x="81223" y="18742"/>
                </a:lnTo>
                <a:lnTo>
                  <a:pt x="75286" y="18742"/>
                </a:lnTo>
                <a:lnTo>
                  <a:pt x="75286" y="12807"/>
                </a:lnTo>
                <a:close/>
                <a:moveTo>
                  <a:pt x="87470" y="12807"/>
                </a:moveTo>
                <a:lnTo>
                  <a:pt x="87470" y="18742"/>
                </a:lnTo>
                <a:lnTo>
                  <a:pt x="81535" y="18742"/>
                </a:lnTo>
                <a:lnTo>
                  <a:pt x="81535" y="12807"/>
                </a:lnTo>
                <a:close/>
                <a:moveTo>
                  <a:pt x="93720" y="12807"/>
                </a:moveTo>
                <a:lnTo>
                  <a:pt x="93720" y="18742"/>
                </a:lnTo>
                <a:lnTo>
                  <a:pt x="87784" y="18742"/>
                </a:lnTo>
                <a:lnTo>
                  <a:pt x="87784" y="12807"/>
                </a:lnTo>
                <a:close/>
                <a:moveTo>
                  <a:pt x="99967" y="12807"/>
                </a:moveTo>
                <a:lnTo>
                  <a:pt x="99967" y="18742"/>
                </a:lnTo>
                <a:lnTo>
                  <a:pt x="94031" y="18742"/>
                </a:lnTo>
                <a:lnTo>
                  <a:pt x="94031" y="12807"/>
                </a:lnTo>
                <a:close/>
                <a:moveTo>
                  <a:pt x="106214" y="12807"/>
                </a:moveTo>
                <a:lnTo>
                  <a:pt x="106214" y="18742"/>
                </a:lnTo>
                <a:lnTo>
                  <a:pt x="100280" y="18742"/>
                </a:lnTo>
                <a:lnTo>
                  <a:pt x="100280" y="12807"/>
                </a:lnTo>
                <a:close/>
                <a:moveTo>
                  <a:pt x="112461" y="12807"/>
                </a:moveTo>
                <a:lnTo>
                  <a:pt x="112461" y="18742"/>
                </a:lnTo>
                <a:lnTo>
                  <a:pt x="106527" y="18742"/>
                </a:lnTo>
                <a:lnTo>
                  <a:pt x="106527" y="12807"/>
                </a:lnTo>
                <a:close/>
                <a:moveTo>
                  <a:pt x="118710" y="12807"/>
                </a:moveTo>
                <a:lnTo>
                  <a:pt x="118710" y="18742"/>
                </a:lnTo>
                <a:lnTo>
                  <a:pt x="112774" y="18742"/>
                </a:lnTo>
                <a:lnTo>
                  <a:pt x="112774" y="12807"/>
                </a:lnTo>
                <a:close/>
                <a:moveTo>
                  <a:pt x="124957" y="12807"/>
                </a:moveTo>
                <a:lnTo>
                  <a:pt x="124957" y="18742"/>
                </a:lnTo>
                <a:lnTo>
                  <a:pt x="119021" y="18742"/>
                </a:lnTo>
                <a:lnTo>
                  <a:pt x="119021" y="12807"/>
                </a:lnTo>
                <a:close/>
                <a:moveTo>
                  <a:pt x="131204" y="12807"/>
                </a:moveTo>
                <a:lnTo>
                  <a:pt x="131204" y="18742"/>
                </a:lnTo>
                <a:lnTo>
                  <a:pt x="125270" y="18742"/>
                </a:lnTo>
                <a:lnTo>
                  <a:pt x="125270" y="12807"/>
                </a:lnTo>
                <a:close/>
                <a:moveTo>
                  <a:pt x="137451" y="12807"/>
                </a:moveTo>
                <a:lnTo>
                  <a:pt x="137451" y="18742"/>
                </a:lnTo>
                <a:lnTo>
                  <a:pt x="131517" y="18742"/>
                </a:lnTo>
                <a:lnTo>
                  <a:pt x="131517" y="12807"/>
                </a:lnTo>
                <a:close/>
                <a:moveTo>
                  <a:pt x="143702" y="12807"/>
                </a:moveTo>
                <a:lnTo>
                  <a:pt x="143702" y="18742"/>
                </a:lnTo>
                <a:lnTo>
                  <a:pt x="137766" y="18742"/>
                </a:lnTo>
                <a:lnTo>
                  <a:pt x="137766" y="12807"/>
                </a:lnTo>
                <a:close/>
                <a:moveTo>
                  <a:pt x="149949" y="12807"/>
                </a:moveTo>
                <a:lnTo>
                  <a:pt x="149949" y="18742"/>
                </a:lnTo>
                <a:lnTo>
                  <a:pt x="144015" y="18742"/>
                </a:lnTo>
                <a:lnTo>
                  <a:pt x="144015" y="12807"/>
                </a:lnTo>
                <a:close/>
                <a:moveTo>
                  <a:pt x="156196" y="12807"/>
                </a:moveTo>
                <a:lnTo>
                  <a:pt x="156196" y="18742"/>
                </a:lnTo>
                <a:lnTo>
                  <a:pt x="150262" y="18742"/>
                </a:lnTo>
                <a:lnTo>
                  <a:pt x="150262" y="12807"/>
                </a:lnTo>
                <a:close/>
                <a:moveTo>
                  <a:pt x="162445" y="12807"/>
                </a:moveTo>
                <a:lnTo>
                  <a:pt x="162445" y="18742"/>
                </a:lnTo>
                <a:lnTo>
                  <a:pt x="156509" y="18742"/>
                </a:lnTo>
                <a:lnTo>
                  <a:pt x="156509" y="12807"/>
                </a:lnTo>
                <a:close/>
                <a:moveTo>
                  <a:pt x="168692" y="12807"/>
                </a:moveTo>
                <a:lnTo>
                  <a:pt x="168692" y="18742"/>
                </a:lnTo>
                <a:lnTo>
                  <a:pt x="162756" y="18742"/>
                </a:lnTo>
                <a:lnTo>
                  <a:pt x="162756" y="12807"/>
                </a:lnTo>
                <a:close/>
                <a:moveTo>
                  <a:pt x="174939" y="12807"/>
                </a:moveTo>
                <a:lnTo>
                  <a:pt x="174939" y="18742"/>
                </a:lnTo>
                <a:lnTo>
                  <a:pt x="169005" y="18742"/>
                </a:lnTo>
                <a:lnTo>
                  <a:pt x="169005" y="12807"/>
                </a:lnTo>
                <a:close/>
                <a:moveTo>
                  <a:pt x="181186" y="12807"/>
                </a:moveTo>
                <a:lnTo>
                  <a:pt x="181186" y="18742"/>
                </a:lnTo>
                <a:lnTo>
                  <a:pt x="175252" y="18742"/>
                </a:lnTo>
                <a:lnTo>
                  <a:pt x="175252" y="12807"/>
                </a:lnTo>
                <a:close/>
                <a:moveTo>
                  <a:pt x="187435" y="12807"/>
                </a:moveTo>
                <a:lnTo>
                  <a:pt x="187435" y="18742"/>
                </a:lnTo>
                <a:lnTo>
                  <a:pt x="181499" y="18742"/>
                </a:lnTo>
                <a:lnTo>
                  <a:pt x="181499" y="12807"/>
                </a:lnTo>
                <a:close/>
                <a:moveTo>
                  <a:pt x="193684" y="12807"/>
                </a:moveTo>
                <a:lnTo>
                  <a:pt x="193684" y="18742"/>
                </a:lnTo>
                <a:lnTo>
                  <a:pt x="187749" y="18742"/>
                </a:lnTo>
                <a:lnTo>
                  <a:pt x="187749" y="12807"/>
                </a:lnTo>
                <a:close/>
                <a:moveTo>
                  <a:pt x="199931" y="12807"/>
                </a:moveTo>
                <a:lnTo>
                  <a:pt x="199931" y="18742"/>
                </a:lnTo>
                <a:lnTo>
                  <a:pt x="193996" y="18742"/>
                </a:lnTo>
                <a:lnTo>
                  <a:pt x="193996" y="12807"/>
                </a:lnTo>
                <a:close/>
                <a:moveTo>
                  <a:pt x="206180" y="12807"/>
                </a:moveTo>
                <a:lnTo>
                  <a:pt x="206180" y="18742"/>
                </a:lnTo>
                <a:lnTo>
                  <a:pt x="200244" y="18742"/>
                </a:lnTo>
                <a:lnTo>
                  <a:pt x="200244" y="12807"/>
                </a:lnTo>
                <a:close/>
                <a:moveTo>
                  <a:pt x="212427" y="12807"/>
                </a:moveTo>
                <a:lnTo>
                  <a:pt x="212427" y="18742"/>
                </a:lnTo>
                <a:lnTo>
                  <a:pt x="206491" y="18742"/>
                </a:lnTo>
                <a:lnTo>
                  <a:pt x="206491" y="12807"/>
                </a:lnTo>
                <a:close/>
                <a:moveTo>
                  <a:pt x="218674" y="12807"/>
                </a:moveTo>
                <a:lnTo>
                  <a:pt x="218674" y="18742"/>
                </a:lnTo>
                <a:lnTo>
                  <a:pt x="212739" y="18742"/>
                </a:lnTo>
                <a:lnTo>
                  <a:pt x="212739" y="12807"/>
                </a:lnTo>
                <a:close/>
                <a:moveTo>
                  <a:pt x="224921" y="12807"/>
                </a:moveTo>
                <a:lnTo>
                  <a:pt x="224921" y="18742"/>
                </a:lnTo>
                <a:lnTo>
                  <a:pt x="218987" y="18742"/>
                </a:lnTo>
                <a:lnTo>
                  <a:pt x="218987" y="12807"/>
                </a:lnTo>
                <a:close/>
                <a:moveTo>
                  <a:pt x="231170" y="12807"/>
                </a:moveTo>
                <a:lnTo>
                  <a:pt x="231170" y="18742"/>
                </a:lnTo>
                <a:lnTo>
                  <a:pt x="225234" y="18742"/>
                </a:lnTo>
                <a:lnTo>
                  <a:pt x="225234" y="12807"/>
                </a:lnTo>
                <a:close/>
                <a:moveTo>
                  <a:pt x="237417" y="12807"/>
                </a:moveTo>
                <a:lnTo>
                  <a:pt x="237417" y="18742"/>
                </a:lnTo>
                <a:lnTo>
                  <a:pt x="231481" y="18742"/>
                </a:lnTo>
                <a:lnTo>
                  <a:pt x="231481" y="12807"/>
                </a:lnTo>
                <a:close/>
                <a:moveTo>
                  <a:pt x="243664" y="12807"/>
                </a:moveTo>
                <a:lnTo>
                  <a:pt x="243664" y="18742"/>
                </a:lnTo>
                <a:lnTo>
                  <a:pt x="237729" y="18742"/>
                </a:lnTo>
                <a:lnTo>
                  <a:pt x="237729" y="12807"/>
                </a:lnTo>
                <a:close/>
                <a:moveTo>
                  <a:pt x="249914" y="12807"/>
                </a:moveTo>
                <a:lnTo>
                  <a:pt x="249914" y="18742"/>
                </a:lnTo>
                <a:lnTo>
                  <a:pt x="243978" y="18742"/>
                </a:lnTo>
                <a:lnTo>
                  <a:pt x="243978" y="12807"/>
                </a:lnTo>
                <a:close/>
                <a:moveTo>
                  <a:pt x="256161" y="12807"/>
                </a:moveTo>
                <a:lnTo>
                  <a:pt x="256161" y="18742"/>
                </a:lnTo>
                <a:lnTo>
                  <a:pt x="250225" y="18742"/>
                </a:lnTo>
                <a:lnTo>
                  <a:pt x="250225" y="12807"/>
                </a:lnTo>
                <a:close/>
                <a:moveTo>
                  <a:pt x="262409" y="12807"/>
                </a:moveTo>
                <a:lnTo>
                  <a:pt x="262409" y="18742"/>
                </a:lnTo>
                <a:lnTo>
                  <a:pt x="256474" y="18742"/>
                </a:lnTo>
                <a:lnTo>
                  <a:pt x="256474" y="12807"/>
                </a:lnTo>
                <a:close/>
                <a:moveTo>
                  <a:pt x="268656" y="12807"/>
                </a:moveTo>
                <a:lnTo>
                  <a:pt x="268656" y="18742"/>
                </a:lnTo>
                <a:lnTo>
                  <a:pt x="262721" y="18742"/>
                </a:lnTo>
                <a:lnTo>
                  <a:pt x="262721" y="12807"/>
                </a:lnTo>
                <a:close/>
                <a:moveTo>
                  <a:pt x="274904" y="12807"/>
                </a:moveTo>
                <a:lnTo>
                  <a:pt x="274904" y="18742"/>
                </a:lnTo>
                <a:lnTo>
                  <a:pt x="268968" y="18742"/>
                </a:lnTo>
                <a:lnTo>
                  <a:pt x="268968" y="12807"/>
                </a:lnTo>
                <a:close/>
                <a:moveTo>
                  <a:pt x="6251" y="19054"/>
                </a:moveTo>
                <a:lnTo>
                  <a:pt x="6251" y="24990"/>
                </a:lnTo>
                <a:lnTo>
                  <a:pt x="315" y="24990"/>
                </a:lnTo>
                <a:lnTo>
                  <a:pt x="315" y="19054"/>
                </a:lnTo>
                <a:close/>
                <a:moveTo>
                  <a:pt x="12498" y="19054"/>
                </a:moveTo>
                <a:lnTo>
                  <a:pt x="12498" y="24990"/>
                </a:lnTo>
                <a:lnTo>
                  <a:pt x="6562" y="24990"/>
                </a:lnTo>
                <a:lnTo>
                  <a:pt x="6562" y="19054"/>
                </a:lnTo>
                <a:close/>
                <a:moveTo>
                  <a:pt x="18745" y="19054"/>
                </a:moveTo>
                <a:lnTo>
                  <a:pt x="18745" y="24990"/>
                </a:lnTo>
                <a:lnTo>
                  <a:pt x="12810" y="24990"/>
                </a:lnTo>
                <a:lnTo>
                  <a:pt x="12810" y="19054"/>
                </a:lnTo>
                <a:close/>
                <a:moveTo>
                  <a:pt x="24992" y="19054"/>
                </a:moveTo>
                <a:lnTo>
                  <a:pt x="24992" y="24990"/>
                </a:lnTo>
                <a:lnTo>
                  <a:pt x="19058" y="24990"/>
                </a:lnTo>
                <a:lnTo>
                  <a:pt x="19058" y="19054"/>
                </a:lnTo>
                <a:close/>
                <a:moveTo>
                  <a:pt x="31241" y="19054"/>
                </a:moveTo>
                <a:lnTo>
                  <a:pt x="31241" y="24990"/>
                </a:lnTo>
                <a:lnTo>
                  <a:pt x="25305" y="24990"/>
                </a:lnTo>
                <a:lnTo>
                  <a:pt x="25305" y="19054"/>
                </a:lnTo>
                <a:close/>
                <a:moveTo>
                  <a:pt x="37489" y="19054"/>
                </a:moveTo>
                <a:lnTo>
                  <a:pt x="37489" y="24990"/>
                </a:lnTo>
                <a:lnTo>
                  <a:pt x="31553" y="24990"/>
                </a:lnTo>
                <a:lnTo>
                  <a:pt x="31553" y="19054"/>
                </a:lnTo>
                <a:close/>
                <a:moveTo>
                  <a:pt x="43737" y="19054"/>
                </a:moveTo>
                <a:lnTo>
                  <a:pt x="43737" y="24990"/>
                </a:lnTo>
                <a:lnTo>
                  <a:pt x="37802" y="24990"/>
                </a:lnTo>
                <a:lnTo>
                  <a:pt x="37802" y="19054"/>
                </a:lnTo>
                <a:close/>
                <a:moveTo>
                  <a:pt x="49985" y="19054"/>
                </a:moveTo>
                <a:lnTo>
                  <a:pt x="49985" y="24990"/>
                </a:lnTo>
                <a:lnTo>
                  <a:pt x="44049" y="24990"/>
                </a:lnTo>
                <a:lnTo>
                  <a:pt x="44049" y="19054"/>
                </a:lnTo>
                <a:close/>
                <a:moveTo>
                  <a:pt x="56232" y="19054"/>
                </a:moveTo>
                <a:lnTo>
                  <a:pt x="56232" y="24990"/>
                </a:lnTo>
                <a:lnTo>
                  <a:pt x="50296" y="24990"/>
                </a:lnTo>
                <a:lnTo>
                  <a:pt x="50296" y="19054"/>
                </a:lnTo>
                <a:close/>
                <a:moveTo>
                  <a:pt x="62480" y="19054"/>
                </a:moveTo>
                <a:lnTo>
                  <a:pt x="62480" y="24990"/>
                </a:lnTo>
                <a:lnTo>
                  <a:pt x="56545" y="24990"/>
                </a:lnTo>
                <a:lnTo>
                  <a:pt x="56545" y="19054"/>
                </a:lnTo>
                <a:close/>
                <a:moveTo>
                  <a:pt x="68727" y="19054"/>
                </a:moveTo>
                <a:lnTo>
                  <a:pt x="68727" y="24990"/>
                </a:lnTo>
                <a:lnTo>
                  <a:pt x="62792" y="24990"/>
                </a:lnTo>
                <a:lnTo>
                  <a:pt x="62792" y="19054"/>
                </a:lnTo>
                <a:close/>
                <a:moveTo>
                  <a:pt x="74975" y="19054"/>
                </a:moveTo>
                <a:lnTo>
                  <a:pt x="74975" y="24990"/>
                </a:lnTo>
                <a:lnTo>
                  <a:pt x="69039" y="24990"/>
                </a:lnTo>
                <a:lnTo>
                  <a:pt x="69039" y="19054"/>
                </a:lnTo>
                <a:close/>
                <a:moveTo>
                  <a:pt x="81223" y="19054"/>
                </a:moveTo>
                <a:lnTo>
                  <a:pt x="81223" y="24990"/>
                </a:lnTo>
                <a:lnTo>
                  <a:pt x="75286" y="24990"/>
                </a:lnTo>
                <a:lnTo>
                  <a:pt x="75286" y="19054"/>
                </a:lnTo>
                <a:close/>
                <a:moveTo>
                  <a:pt x="87470" y="19054"/>
                </a:moveTo>
                <a:lnTo>
                  <a:pt x="87470" y="24990"/>
                </a:lnTo>
                <a:lnTo>
                  <a:pt x="81535" y="24990"/>
                </a:lnTo>
                <a:lnTo>
                  <a:pt x="81535" y="19054"/>
                </a:lnTo>
                <a:close/>
                <a:moveTo>
                  <a:pt x="93720" y="19054"/>
                </a:moveTo>
                <a:lnTo>
                  <a:pt x="93720" y="24990"/>
                </a:lnTo>
                <a:lnTo>
                  <a:pt x="87784" y="24990"/>
                </a:lnTo>
                <a:lnTo>
                  <a:pt x="87784" y="19054"/>
                </a:lnTo>
                <a:close/>
                <a:moveTo>
                  <a:pt x="99967" y="19054"/>
                </a:moveTo>
                <a:lnTo>
                  <a:pt x="99967" y="24990"/>
                </a:lnTo>
                <a:lnTo>
                  <a:pt x="94031" y="24990"/>
                </a:lnTo>
                <a:lnTo>
                  <a:pt x="94031" y="19054"/>
                </a:lnTo>
                <a:close/>
                <a:moveTo>
                  <a:pt x="106214" y="19054"/>
                </a:moveTo>
                <a:lnTo>
                  <a:pt x="106214" y="24990"/>
                </a:lnTo>
                <a:lnTo>
                  <a:pt x="100280" y="24990"/>
                </a:lnTo>
                <a:lnTo>
                  <a:pt x="100280" y="19054"/>
                </a:lnTo>
                <a:close/>
                <a:moveTo>
                  <a:pt x="112461" y="19054"/>
                </a:moveTo>
                <a:lnTo>
                  <a:pt x="112461" y="24990"/>
                </a:lnTo>
                <a:lnTo>
                  <a:pt x="106527" y="24990"/>
                </a:lnTo>
                <a:lnTo>
                  <a:pt x="106527" y="19054"/>
                </a:lnTo>
                <a:close/>
                <a:moveTo>
                  <a:pt x="118710" y="19054"/>
                </a:moveTo>
                <a:lnTo>
                  <a:pt x="118710" y="24990"/>
                </a:lnTo>
                <a:lnTo>
                  <a:pt x="112774" y="24990"/>
                </a:lnTo>
                <a:lnTo>
                  <a:pt x="112774" y="19054"/>
                </a:lnTo>
                <a:close/>
                <a:moveTo>
                  <a:pt x="124957" y="19054"/>
                </a:moveTo>
                <a:lnTo>
                  <a:pt x="124957" y="24990"/>
                </a:lnTo>
                <a:lnTo>
                  <a:pt x="119021" y="24990"/>
                </a:lnTo>
                <a:lnTo>
                  <a:pt x="119021" y="19054"/>
                </a:lnTo>
                <a:close/>
                <a:moveTo>
                  <a:pt x="131204" y="19054"/>
                </a:moveTo>
                <a:lnTo>
                  <a:pt x="131204" y="24990"/>
                </a:lnTo>
                <a:lnTo>
                  <a:pt x="125270" y="24990"/>
                </a:lnTo>
                <a:lnTo>
                  <a:pt x="125270" y="19054"/>
                </a:lnTo>
                <a:close/>
                <a:moveTo>
                  <a:pt x="137451" y="19054"/>
                </a:moveTo>
                <a:lnTo>
                  <a:pt x="137451" y="24990"/>
                </a:lnTo>
                <a:lnTo>
                  <a:pt x="131517" y="24990"/>
                </a:lnTo>
                <a:lnTo>
                  <a:pt x="131517" y="19054"/>
                </a:lnTo>
                <a:close/>
                <a:moveTo>
                  <a:pt x="143702" y="19054"/>
                </a:moveTo>
                <a:lnTo>
                  <a:pt x="143702" y="24990"/>
                </a:lnTo>
                <a:lnTo>
                  <a:pt x="137766" y="24990"/>
                </a:lnTo>
                <a:lnTo>
                  <a:pt x="137766" y="19054"/>
                </a:lnTo>
                <a:close/>
                <a:moveTo>
                  <a:pt x="149949" y="19054"/>
                </a:moveTo>
                <a:lnTo>
                  <a:pt x="149949" y="24990"/>
                </a:lnTo>
                <a:lnTo>
                  <a:pt x="144015" y="24990"/>
                </a:lnTo>
                <a:lnTo>
                  <a:pt x="144015" y="19054"/>
                </a:lnTo>
                <a:close/>
                <a:moveTo>
                  <a:pt x="156196" y="19054"/>
                </a:moveTo>
                <a:lnTo>
                  <a:pt x="156196" y="24990"/>
                </a:lnTo>
                <a:lnTo>
                  <a:pt x="150262" y="24990"/>
                </a:lnTo>
                <a:lnTo>
                  <a:pt x="150262" y="19054"/>
                </a:lnTo>
                <a:close/>
                <a:moveTo>
                  <a:pt x="162445" y="19054"/>
                </a:moveTo>
                <a:lnTo>
                  <a:pt x="162445" y="24990"/>
                </a:lnTo>
                <a:lnTo>
                  <a:pt x="156509" y="24990"/>
                </a:lnTo>
                <a:lnTo>
                  <a:pt x="156509" y="19054"/>
                </a:lnTo>
                <a:close/>
                <a:moveTo>
                  <a:pt x="168692" y="19054"/>
                </a:moveTo>
                <a:lnTo>
                  <a:pt x="168692" y="24990"/>
                </a:lnTo>
                <a:lnTo>
                  <a:pt x="162756" y="24990"/>
                </a:lnTo>
                <a:lnTo>
                  <a:pt x="162756" y="19054"/>
                </a:lnTo>
                <a:close/>
                <a:moveTo>
                  <a:pt x="174939" y="19054"/>
                </a:moveTo>
                <a:lnTo>
                  <a:pt x="174939" y="24990"/>
                </a:lnTo>
                <a:lnTo>
                  <a:pt x="169005" y="24990"/>
                </a:lnTo>
                <a:lnTo>
                  <a:pt x="169005" y="19054"/>
                </a:lnTo>
                <a:close/>
                <a:moveTo>
                  <a:pt x="181186" y="19054"/>
                </a:moveTo>
                <a:lnTo>
                  <a:pt x="181186" y="24990"/>
                </a:lnTo>
                <a:lnTo>
                  <a:pt x="175252" y="24990"/>
                </a:lnTo>
                <a:lnTo>
                  <a:pt x="175252" y="19054"/>
                </a:lnTo>
                <a:close/>
                <a:moveTo>
                  <a:pt x="187435" y="19054"/>
                </a:moveTo>
                <a:lnTo>
                  <a:pt x="187435" y="24990"/>
                </a:lnTo>
                <a:lnTo>
                  <a:pt x="181499" y="24990"/>
                </a:lnTo>
                <a:lnTo>
                  <a:pt x="181499" y="19054"/>
                </a:lnTo>
                <a:close/>
                <a:moveTo>
                  <a:pt x="193684" y="19054"/>
                </a:moveTo>
                <a:lnTo>
                  <a:pt x="193684" y="24990"/>
                </a:lnTo>
                <a:lnTo>
                  <a:pt x="187749" y="24990"/>
                </a:lnTo>
                <a:lnTo>
                  <a:pt x="187749" y="19054"/>
                </a:lnTo>
                <a:close/>
                <a:moveTo>
                  <a:pt x="199931" y="19054"/>
                </a:moveTo>
                <a:lnTo>
                  <a:pt x="199931" y="24990"/>
                </a:lnTo>
                <a:lnTo>
                  <a:pt x="193996" y="24990"/>
                </a:lnTo>
                <a:lnTo>
                  <a:pt x="193996" y="19054"/>
                </a:lnTo>
                <a:close/>
                <a:moveTo>
                  <a:pt x="206180" y="19054"/>
                </a:moveTo>
                <a:lnTo>
                  <a:pt x="206180" y="24990"/>
                </a:lnTo>
                <a:lnTo>
                  <a:pt x="200244" y="24990"/>
                </a:lnTo>
                <a:lnTo>
                  <a:pt x="200244" y="19054"/>
                </a:lnTo>
                <a:close/>
                <a:moveTo>
                  <a:pt x="212427" y="19054"/>
                </a:moveTo>
                <a:lnTo>
                  <a:pt x="212427" y="24990"/>
                </a:lnTo>
                <a:lnTo>
                  <a:pt x="206491" y="24990"/>
                </a:lnTo>
                <a:lnTo>
                  <a:pt x="206491" y="19054"/>
                </a:lnTo>
                <a:close/>
                <a:moveTo>
                  <a:pt x="218674" y="19054"/>
                </a:moveTo>
                <a:lnTo>
                  <a:pt x="218674" y="24990"/>
                </a:lnTo>
                <a:lnTo>
                  <a:pt x="212739" y="24990"/>
                </a:lnTo>
                <a:lnTo>
                  <a:pt x="212739" y="19054"/>
                </a:lnTo>
                <a:close/>
                <a:moveTo>
                  <a:pt x="224921" y="19054"/>
                </a:moveTo>
                <a:lnTo>
                  <a:pt x="224921" y="24990"/>
                </a:lnTo>
                <a:lnTo>
                  <a:pt x="218987" y="24990"/>
                </a:lnTo>
                <a:lnTo>
                  <a:pt x="218987" y="19054"/>
                </a:lnTo>
                <a:close/>
                <a:moveTo>
                  <a:pt x="231170" y="19054"/>
                </a:moveTo>
                <a:lnTo>
                  <a:pt x="231170" y="24990"/>
                </a:lnTo>
                <a:lnTo>
                  <a:pt x="225234" y="24990"/>
                </a:lnTo>
                <a:lnTo>
                  <a:pt x="225234" y="19054"/>
                </a:lnTo>
                <a:close/>
                <a:moveTo>
                  <a:pt x="237417" y="19054"/>
                </a:moveTo>
                <a:lnTo>
                  <a:pt x="237417" y="24990"/>
                </a:lnTo>
                <a:lnTo>
                  <a:pt x="231481" y="24990"/>
                </a:lnTo>
                <a:lnTo>
                  <a:pt x="231481" y="19054"/>
                </a:lnTo>
                <a:close/>
                <a:moveTo>
                  <a:pt x="243664" y="19054"/>
                </a:moveTo>
                <a:lnTo>
                  <a:pt x="243664" y="24990"/>
                </a:lnTo>
                <a:lnTo>
                  <a:pt x="237729" y="24990"/>
                </a:lnTo>
                <a:lnTo>
                  <a:pt x="237729" y="19054"/>
                </a:lnTo>
                <a:close/>
                <a:moveTo>
                  <a:pt x="249911" y="19054"/>
                </a:moveTo>
                <a:lnTo>
                  <a:pt x="249911" y="24990"/>
                </a:lnTo>
                <a:lnTo>
                  <a:pt x="243977" y="24990"/>
                </a:lnTo>
                <a:lnTo>
                  <a:pt x="243977" y="19054"/>
                </a:lnTo>
                <a:close/>
                <a:moveTo>
                  <a:pt x="256161" y="19054"/>
                </a:moveTo>
                <a:lnTo>
                  <a:pt x="256161" y="24990"/>
                </a:lnTo>
                <a:lnTo>
                  <a:pt x="250225" y="24990"/>
                </a:lnTo>
                <a:lnTo>
                  <a:pt x="250225" y="19054"/>
                </a:lnTo>
                <a:close/>
                <a:moveTo>
                  <a:pt x="262409" y="19054"/>
                </a:moveTo>
                <a:lnTo>
                  <a:pt x="262409" y="24990"/>
                </a:lnTo>
                <a:lnTo>
                  <a:pt x="256474" y="24990"/>
                </a:lnTo>
                <a:lnTo>
                  <a:pt x="256474" y="19054"/>
                </a:lnTo>
                <a:close/>
                <a:moveTo>
                  <a:pt x="268656" y="19054"/>
                </a:moveTo>
                <a:lnTo>
                  <a:pt x="268656" y="24990"/>
                </a:lnTo>
                <a:lnTo>
                  <a:pt x="262721" y="24990"/>
                </a:lnTo>
                <a:lnTo>
                  <a:pt x="262721" y="19054"/>
                </a:lnTo>
                <a:close/>
                <a:moveTo>
                  <a:pt x="274904" y="19054"/>
                </a:moveTo>
                <a:lnTo>
                  <a:pt x="274904" y="24990"/>
                </a:lnTo>
                <a:lnTo>
                  <a:pt x="268968" y="24990"/>
                </a:lnTo>
                <a:lnTo>
                  <a:pt x="268968" y="19054"/>
                </a:lnTo>
                <a:close/>
                <a:moveTo>
                  <a:pt x="6251" y="25301"/>
                </a:moveTo>
                <a:lnTo>
                  <a:pt x="6251" y="31237"/>
                </a:lnTo>
                <a:lnTo>
                  <a:pt x="315" y="31237"/>
                </a:lnTo>
                <a:lnTo>
                  <a:pt x="315" y="25301"/>
                </a:lnTo>
                <a:close/>
                <a:moveTo>
                  <a:pt x="12498" y="25301"/>
                </a:moveTo>
                <a:lnTo>
                  <a:pt x="12498" y="31237"/>
                </a:lnTo>
                <a:lnTo>
                  <a:pt x="6562" y="31237"/>
                </a:lnTo>
                <a:lnTo>
                  <a:pt x="6562" y="25301"/>
                </a:lnTo>
                <a:close/>
                <a:moveTo>
                  <a:pt x="18745" y="25301"/>
                </a:moveTo>
                <a:lnTo>
                  <a:pt x="18745" y="31237"/>
                </a:lnTo>
                <a:lnTo>
                  <a:pt x="12810" y="31237"/>
                </a:lnTo>
                <a:lnTo>
                  <a:pt x="12810" y="25301"/>
                </a:lnTo>
                <a:close/>
                <a:moveTo>
                  <a:pt x="24992" y="25301"/>
                </a:moveTo>
                <a:lnTo>
                  <a:pt x="24992" y="31237"/>
                </a:lnTo>
                <a:lnTo>
                  <a:pt x="19058" y="31237"/>
                </a:lnTo>
                <a:lnTo>
                  <a:pt x="19058" y="25301"/>
                </a:lnTo>
                <a:close/>
                <a:moveTo>
                  <a:pt x="31241" y="25301"/>
                </a:moveTo>
                <a:lnTo>
                  <a:pt x="31241" y="31237"/>
                </a:lnTo>
                <a:lnTo>
                  <a:pt x="25305" y="31237"/>
                </a:lnTo>
                <a:lnTo>
                  <a:pt x="25305" y="25301"/>
                </a:lnTo>
                <a:close/>
                <a:moveTo>
                  <a:pt x="37489" y="25301"/>
                </a:moveTo>
                <a:lnTo>
                  <a:pt x="37489" y="31237"/>
                </a:lnTo>
                <a:lnTo>
                  <a:pt x="31553" y="31237"/>
                </a:lnTo>
                <a:lnTo>
                  <a:pt x="31553" y="25301"/>
                </a:lnTo>
                <a:close/>
                <a:moveTo>
                  <a:pt x="43737" y="25301"/>
                </a:moveTo>
                <a:lnTo>
                  <a:pt x="43737" y="31237"/>
                </a:lnTo>
                <a:lnTo>
                  <a:pt x="37802" y="31237"/>
                </a:lnTo>
                <a:lnTo>
                  <a:pt x="37802" y="25301"/>
                </a:lnTo>
                <a:close/>
                <a:moveTo>
                  <a:pt x="49985" y="25301"/>
                </a:moveTo>
                <a:lnTo>
                  <a:pt x="49985" y="31237"/>
                </a:lnTo>
                <a:lnTo>
                  <a:pt x="44049" y="31237"/>
                </a:lnTo>
                <a:lnTo>
                  <a:pt x="44049" y="25301"/>
                </a:lnTo>
                <a:close/>
                <a:moveTo>
                  <a:pt x="56232" y="25301"/>
                </a:moveTo>
                <a:lnTo>
                  <a:pt x="56232" y="31237"/>
                </a:lnTo>
                <a:lnTo>
                  <a:pt x="50296" y="31237"/>
                </a:lnTo>
                <a:lnTo>
                  <a:pt x="50296" y="25301"/>
                </a:lnTo>
                <a:close/>
                <a:moveTo>
                  <a:pt x="62480" y="25301"/>
                </a:moveTo>
                <a:lnTo>
                  <a:pt x="62480" y="31237"/>
                </a:lnTo>
                <a:lnTo>
                  <a:pt x="56545" y="31237"/>
                </a:lnTo>
                <a:lnTo>
                  <a:pt x="56545" y="25301"/>
                </a:lnTo>
                <a:close/>
                <a:moveTo>
                  <a:pt x="68727" y="25301"/>
                </a:moveTo>
                <a:lnTo>
                  <a:pt x="68727" y="31237"/>
                </a:lnTo>
                <a:lnTo>
                  <a:pt x="62792" y="31237"/>
                </a:lnTo>
                <a:lnTo>
                  <a:pt x="62792" y="25301"/>
                </a:lnTo>
                <a:close/>
                <a:moveTo>
                  <a:pt x="74975" y="25301"/>
                </a:moveTo>
                <a:lnTo>
                  <a:pt x="74975" y="31237"/>
                </a:lnTo>
                <a:lnTo>
                  <a:pt x="69039" y="31237"/>
                </a:lnTo>
                <a:lnTo>
                  <a:pt x="69039" y="25301"/>
                </a:lnTo>
                <a:close/>
                <a:moveTo>
                  <a:pt x="81223" y="25301"/>
                </a:moveTo>
                <a:lnTo>
                  <a:pt x="81223" y="31237"/>
                </a:lnTo>
                <a:lnTo>
                  <a:pt x="75286" y="31237"/>
                </a:lnTo>
                <a:lnTo>
                  <a:pt x="75286" y="25301"/>
                </a:lnTo>
                <a:close/>
                <a:moveTo>
                  <a:pt x="87470" y="25301"/>
                </a:moveTo>
                <a:lnTo>
                  <a:pt x="87470" y="31237"/>
                </a:lnTo>
                <a:lnTo>
                  <a:pt x="81535" y="31237"/>
                </a:lnTo>
                <a:lnTo>
                  <a:pt x="81535" y="25301"/>
                </a:lnTo>
                <a:close/>
                <a:moveTo>
                  <a:pt x="93720" y="25301"/>
                </a:moveTo>
                <a:lnTo>
                  <a:pt x="93720" y="31237"/>
                </a:lnTo>
                <a:lnTo>
                  <a:pt x="87784" y="31237"/>
                </a:lnTo>
                <a:lnTo>
                  <a:pt x="87784" y="25301"/>
                </a:lnTo>
                <a:close/>
                <a:moveTo>
                  <a:pt x="99967" y="25301"/>
                </a:moveTo>
                <a:lnTo>
                  <a:pt x="99967" y="31237"/>
                </a:lnTo>
                <a:lnTo>
                  <a:pt x="94031" y="31237"/>
                </a:lnTo>
                <a:lnTo>
                  <a:pt x="94031" y="25301"/>
                </a:lnTo>
                <a:close/>
                <a:moveTo>
                  <a:pt x="106214" y="25301"/>
                </a:moveTo>
                <a:lnTo>
                  <a:pt x="106214" y="31237"/>
                </a:lnTo>
                <a:lnTo>
                  <a:pt x="100280" y="31237"/>
                </a:lnTo>
                <a:lnTo>
                  <a:pt x="100280" y="25301"/>
                </a:lnTo>
                <a:close/>
                <a:moveTo>
                  <a:pt x="112461" y="25301"/>
                </a:moveTo>
                <a:lnTo>
                  <a:pt x="112461" y="31237"/>
                </a:lnTo>
                <a:lnTo>
                  <a:pt x="106527" y="31237"/>
                </a:lnTo>
                <a:lnTo>
                  <a:pt x="106527" y="25301"/>
                </a:lnTo>
                <a:close/>
                <a:moveTo>
                  <a:pt x="118710" y="25301"/>
                </a:moveTo>
                <a:lnTo>
                  <a:pt x="118710" y="31237"/>
                </a:lnTo>
                <a:lnTo>
                  <a:pt x="112774" y="31237"/>
                </a:lnTo>
                <a:lnTo>
                  <a:pt x="112774" y="25301"/>
                </a:lnTo>
                <a:close/>
                <a:moveTo>
                  <a:pt x="124957" y="25301"/>
                </a:moveTo>
                <a:lnTo>
                  <a:pt x="124957" y="31237"/>
                </a:lnTo>
                <a:lnTo>
                  <a:pt x="119021" y="31237"/>
                </a:lnTo>
                <a:lnTo>
                  <a:pt x="119021" y="25301"/>
                </a:lnTo>
                <a:close/>
                <a:moveTo>
                  <a:pt x="131204" y="25301"/>
                </a:moveTo>
                <a:lnTo>
                  <a:pt x="131204" y="31237"/>
                </a:lnTo>
                <a:lnTo>
                  <a:pt x="125270" y="31237"/>
                </a:lnTo>
                <a:lnTo>
                  <a:pt x="125270" y="25301"/>
                </a:lnTo>
                <a:close/>
                <a:moveTo>
                  <a:pt x="137451" y="25301"/>
                </a:moveTo>
                <a:lnTo>
                  <a:pt x="137451" y="31237"/>
                </a:lnTo>
                <a:lnTo>
                  <a:pt x="131517" y="31237"/>
                </a:lnTo>
                <a:lnTo>
                  <a:pt x="131517" y="25301"/>
                </a:lnTo>
                <a:close/>
                <a:moveTo>
                  <a:pt x="143702" y="25301"/>
                </a:moveTo>
                <a:lnTo>
                  <a:pt x="143702" y="31237"/>
                </a:lnTo>
                <a:lnTo>
                  <a:pt x="137766" y="31237"/>
                </a:lnTo>
                <a:lnTo>
                  <a:pt x="137766" y="25301"/>
                </a:lnTo>
                <a:close/>
                <a:moveTo>
                  <a:pt x="149949" y="25301"/>
                </a:moveTo>
                <a:lnTo>
                  <a:pt x="149949" y="31237"/>
                </a:lnTo>
                <a:lnTo>
                  <a:pt x="144015" y="31237"/>
                </a:lnTo>
                <a:lnTo>
                  <a:pt x="144015" y="25301"/>
                </a:lnTo>
                <a:close/>
                <a:moveTo>
                  <a:pt x="156196" y="25301"/>
                </a:moveTo>
                <a:lnTo>
                  <a:pt x="156196" y="31237"/>
                </a:lnTo>
                <a:lnTo>
                  <a:pt x="150262" y="31237"/>
                </a:lnTo>
                <a:lnTo>
                  <a:pt x="150262" y="25301"/>
                </a:lnTo>
                <a:close/>
                <a:moveTo>
                  <a:pt x="162445" y="25301"/>
                </a:moveTo>
                <a:lnTo>
                  <a:pt x="162445" y="31237"/>
                </a:lnTo>
                <a:lnTo>
                  <a:pt x="156509" y="31237"/>
                </a:lnTo>
                <a:lnTo>
                  <a:pt x="156509" y="25301"/>
                </a:lnTo>
                <a:close/>
                <a:moveTo>
                  <a:pt x="168692" y="25301"/>
                </a:moveTo>
                <a:lnTo>
                  <a:pt x="168692" y="31237"/>
                </a:lnTo>
                <a:lnTo>
                  <a:pt x="162756" y="31237"/>
                </a:lnTo>
                <a:lnTo>
                  <a:pt x="162756" y="25301"/>
                </a:lnTo>
                <a:close/>
                <a:moveTo>
                  <a:pt x="174939" y="25301"/>
                </a:moveTo>
                <a:lnTo>
                  <a:pt x="174939" y="31237"/>
                </a:lnTo>
                <a:lnTo>
                  <a:pt x="169005" y="31237"/>
                </a:lnTo>
                <a:lnTo>
                  <a:pt x="169005" y="25301"/>
                </a:lnTo>
                <a:close/>
                <a:moveTo>
                  <a:pt x="181186" y="25301"/>
                </a:moveTo>
                <a:lnTo>
                  <a:pt x="181186" y="31237"/>
                </a:lnTo>
                <a:lnTo>
                  <a:pt x="175252" y="31237"/>
                </a:lnTo>
                <a:lnTo>
                  <a:pt x="175252" y="25301"/>
                </a:lnTo>
                <a:close/>
                <a:moveTo>
                  <a:pt x="187435" y="25301"/>
                </a:moveTo>
                <a:lnTo>
                  <a:pt x="187435" y="31237"/>
                </a:lnTo>
                <a:lnTo>
                  <a:pt x="181499" y="31237"/>
                </a:lnTo>
                <a:lnTo>
                  <a:pt x="181499" y="25301"/>
                </a:lnTo>
                <a:close/>
                <a:moveTo>
                  <a:pt x="193684" y="25301"/>
                </a:moveTo>
                <a:lnTo>
                  <a:pt x="193684" y="31237"/>
                </a:lnTo>
                <a:lnTo>
                  <a:pt x="187749" y="31237"/>
                </a:lnTo>
                <a:lnTo>
                  <a:pt x="187749" y="25301"/>
                </a:lnTo>
                <a:close/>
                <a:moveTo>
                  <a:pt x="199931" y="25301"/>
                </a:moveTo>
                <a:lnTo>
                  <a:pt x="199931" y="31237"/>
                </a:lnTo>
                <a:lnTo>
                  <a:pt x="193996" y="31237"/>
                </a:lnTo>
                <a:lnTo>
                  <a:pt x="193996" y="25301"/>
                </a:lnTo>
                <a:close/>
                <a:moveTo>
                  <a:pt x="206180" y="25301"/>
                </a:moveTo>
                <a:lnTo>
                  <a:pt x="206180" y="31237"/>
                </a:lnTo>
                <a:lnTo>
                  <a:pt x="200244" y="31237"/>
                </a:lnTo>
                <a:lnTo>
                  <a:pt x="200244" y="25301"/>
                </a:lnTo>
                <a:close/>
                <a:moveTo>
                  <a:pt x="212427" y="25301"/>
                </a:moveTo>
                <a:lnTo>
                  <a:pt x="212427" y="31237"/>
                </a:lnTo>
                <a:lnTo>
                  <a:pt x="206491" y="31237"/>
                </a:lnTo>
                <a:lnTo>
                  <a:pt x="206491" y="25301"/>
                </a:lnTo>
                <a:close/>
                <a:moveTo>
                  <a:pt x="218674" y="25301"/>
                </a:moveTo>
                <a:lnTo>
                  <a:pt x="218674" y="31237"/>
                </a:lnTo>
                <a:lnTo>
                  <a:pt x="212739" y="31237"/>
                </a:lnTo>
                <a:lnTo>
                  <a:pt x="212739" y="25301"/>
                </a:lnTo>
                <a:close/>
                <a:moveTo>
                  <a:pt x="224921" y="25301"/>
                </a:moveTo>
                <a:lnTo>
                  <a:pt x="224921" y="31237"/>
                </a:lnTo>
                <a:lnTo>
                  <a:pt x="218987" y="31237"/>
                </a:lnTo>
                <a:lnTo>
                  <a:pt x="218987" y="25301"/>
                </a:lnTo>
                <a:close/>
                <a:moveTo>
                  <a:pt x="231170" y="25301"/>
                </a:moveTo>
                <a:lnTo>
                  <a:pt x="231170" y="31237"/>
                </a:lnTo>
                <a:lnTo>
                  <a:pt x="225234" y="31237"/>
                </a:lnTo>
                <a:lnTo>
                  <a:pt x="225234" y="25301"/>
                </a:lnTo>
                <a:close/>
                <a:moveTo>
                  <a:pt x="237417" y="25301"/>
                </a:moveTo>
                <a:lnTo>
                  <a:pt x="237417" y="31237"/>
                </a:lnTo>
                <a:lnTo>
                  <a:pt x="231481" y="31237"/>
                </a:lnTo>
                <a:lnTo>
                  <a:pt x="231481" y="25301"/>
                </a:lnTo>
                <a:close/>
                <a:moveTo>
                  <a:pt x="243664" y="25301"/>
                </a:moveTo>
                <a:lnTo>
                  <a:pt x="243664" y="31237"/>
                </a:lnTo>
                <a:lnTo>
                  <a:pt x="237729" y="31237"/>
                </a:lnTo>
                <a:lnTo>
                  <a:pt x="237729" y="25301"/>
                </a:lnTo>
                <a:close/>
                <a:moveTo>
                  <a:pt x="249911" y="25301"/>
                </a:moveTo>
                <a:lnTo>
                  <a:pt x="249911" y="31237"/>
                </a:lnTo>
                <a:lnTo>
                  <a:pt x="243977" y="31237"/>
                </a:lnTo>
                <a:lnTo>
                  <a:pt x="243977" y="25301"/>
                </a:lnTo>
                <a:close/>
                <a:moveTo>
                  <a:pt x="256161" y="25301"/>
                </a:moveTo>
                <a:lnTo>
                  <a:pt x="256161" y="31237"/>
                </a:lnTo>
                <a:lnTo>
                  <a:pt x="250225" y="31237"/>
                </a:lnTo>
                <a:lnTo>
                  <a:pt x="250225" y="25301"/>
                </a:lnTo>
                <a:close/>
                <a:moveTo>
                  <a:pt x="262409" y="25301"/>
                </a:moveTo>
                <a:lnTo>
                  <a:pt x="262409" y="31237"/>
                </a:lnTo>
                <a:lnTo>
                  <a:pt x="256474" y="31237"/>
                </a:lnTo>
                <a:lnTo>
                  <a:pt x="256474" y="25301"/>
                </a:lnTo>
                <a:close/>
                <a:moveTo>
                  <a:pt x="268656" y="25301"/>
                </a:moveTo>
                <a:lnTo>
                  <a:pt x="268656" y="31237"/>
                </a:lnTo>
                <a:lnTo>
                  <a:pt x="262721" y="31237"/>
                </a:lnTo>
                <a:lnTo>
                  <a:pt x="262721" y="25301"/>
                </a:lnTo>
                <a:close/>
                <a:moveTo>
                  <a:pt x="274904" y="25301"/>
                </a:moveTo>
                <a:lnTo>
                  <a:pt x="274904" y="31237"/>
                </a:lnTo>
                <a:lnTo>
                  <a:pt x="268968" y="31237"/>
                </a:lnTo>
                <a:lnTo>
                  <a:pt x="268968" y="25301"/>
                </a:lnTo>
                <a:close/>
                <a:moveTo>
                  <a:pt x="6251" y="31548"/>
                </a:moveTo>
                <a:lnTo>
                  <a:pt x="6251" y="31550"/>
                </a:lnTo>
                <a:lnTo>
                  <a:pt x="6251" y="37484"/>
                </a:lnTo>
                <a:lnTo>
                  <a:pt x="315" y="37484"/>
                </a:lnTo>
                <a:lnTo>
                  <a:pt x="315" y="31548"/>
                </a:lnTo>
                <a:close/>
                <a:moveTo>
                  <a:pt x="12498" y="31548"/>
                </a:moveTo>
                <a:lnTo>
                  <a:pt x="12498" y="31550"/>
                </a:lnTo>
                <a:lnTo>
                  <a:pt x="12498" y="37484"/>
                </a:lnTo>
                <a:lnTo>
                  <a:pt x="6562" y="37484"/>
                </a:lnTo>
                <a:lnTo>
                  <a:pt x="6562" y="31548"/>
                </a:lnTo>
                <a:close/>
                <a:moveTo>
                  <a:pt x="18745" y="31548"/>
                </a:moveTo>
                <a:lnTo>
                  <a:pt x="18745" y="31550"/>
                </a:lnTo>
                <a:lnTo>
                  <a:pt x="18745" y="37484"/>
                </a:lnTo>
                <a:lnTo>
                  <a:pt x="12810" y="37484"/>
                </a:lnTo>
                <a:lnTo>
                  <a:pt x="12810" y="31548"/>
                </a:lnTo>
                <a:close/>
                <a:moveTo>
                  <a:pt x="24992" y="31548"/>
                </a:moveTo>
                <a:lnTo>
                  <a:pt x="24992" y="31550"/>
                </a:lnTo>
                <a:lnTo>
                  <a:pt x="24992" y="37484"/>
                </a:lnTo>
                <a:lnTo>
                  <a:pt x="19058" y="37484"/>
                </a:lnTo>
                <a:lnTo>
                  <a:pt x="19058" y="31548"/>
                </a:lnTo>
                <a:close/>
                <a:moveTo>
                  <a:pt x="31242" y="31548"/>
                </a:moveTo>
                <a:lnTo>
                  <a:pt x="31242" y="31550"/>
                </a:lnTo>
                <a:lnTo>
                  <a:pt x="31242" y="37484"/>
                </a:lnTo>
                <a:lnTo>
                  <a:pt x="25305" y="37484"/>
                </a:lnTo>
                <a:lnTo>
                  <a:pt x="25305" y="31548"/>
                </a:lnTo>
                <a:close/>
                <a:moveTo>
                  <a:pt x="162445" y="31548"/>
                </a:moveTo>
                <a:lnTo>
                  <a:pt x="162445" y="31550"/>
                </a:lnTo>
                <a:lnTo>
                  <a:pt x="162445" y="37484"/>
                </a:lnTo>
                <a:lnTo>
                  <a:pt x="156509" y="37484"/>
                </a:lnTo>
                <a:lnTo>
                  <a:pt x="156509" y="31548"/>
                </a:lnTo>
                <a:close/>
                <a:moveTo>
                  <a:pt x="168692" y="31548"/>
                </a:moveTo>
                <a:lnTo>
                  <a:pt x="168692" y="31550"/>
                </a:lnTo>
                <a:lnTo>
                  <a:pt x="168692" y="37484"/>
                </a:lnTo>
                <a:lnTo>
                  <a:pt x="162756" y="37484"/>
                </a:lnTo>
                <a:lnTo>
                  <a:pt x="162756" y="31548"/>
                </a:lnTo>
                <a:close/>
                <a:moveTo>
                  <a:pt x="174939" y="31548"/>
                </a:moveTo>
                <a:lnTo>
                  <a:pt x="174939" y="31550"/>
                </a:lnTo>
                <a:lnTo>
                  <a:pt x="174939" y="37484"/>
                </a:lnTo>
                <a:lnTo>
                  <a:pt x="169005" y="37484"/>
                </a:lnTo>
                <a:lnTo>
                  <a:pt x="169005" y="31548"/>
                </a:lnTo>
                <a:close/>
                <a:moveTo>
                  <a:pt x="181186" y="31548"/>
                </a:moveTo>
                <a:lnTo>
                  <a:pt x="181186" y="31550"/>
                </a:lnTo>
                <a:lnTo>
                  <a:pt x="181186" y="37484"/>
                </a:lnTo>
                <a:lnTo>
                  <a:pt x="175252" y="37484"/>
                </a:lnTo>
                <a:lnTo>
                  <a:pt x="175252" y="31548"/>
                </a:lnTo>
                <a:close/>
                <a:moveTo>
                  <a:pt x="187435" y="31548"/>
                </a:moveTo>
                <a:lnTo>
                  <a:pt x="187435" y="31550"/>
                </a:lnTo>
                <a:lnTo>
                  <a:pt x="187435" y="37484"/>
                </a:lnTo>
                <a:lnTo>
                  <a:pt x="181499" y="37484"/>
                </a:lnTo>
                <a:lnTo>
                  <a:pt x="181499" y="31548"/>
                </a:lnTo>
                <a:close/>
                <a:moveTo>
                  <a:pt x="37489" y="31552"/>
                </a:moveTo>
                <a:lnTo>
                  <a:pt x="37489" y="37486"/>
                </a:lnTo>
                <a:lnTo>
                  <a:pt x="31553" y="37486"/>
                </a:lnTo>
                <a:lnTo>
                  <a:pt x="31553" y="31552"/>
                </a:lnTo>
                <a:close/>
                <a:moveTo>
                  <a:pt x="43737" y="31552"/>
                </a:moveTo>
                <a:lnTo>
                  <a:pt x="43737" y="37486"/>
                </a:lnTo>
                <a:lnTo>
                  <a:pt x="37802" y="37486"/>
                </a:lnTo>
                <a:lnTo>
                  <a:pt x="37802" y="31552"/>
                </a:lnTo>
                <a:close/>
                <a:moveTo>
                  <a:pt x="49985" y="31552"/>
                </a:moveTo>
                <a:lnTo>
                  <a:pt x="49985" y="37486"/>
                </a:lnTo>
                <a:lnTo>
                  <a:pt x="44049" y="37486"/>
                </a:lnTo>
                <a:lnTo>
                  <a:pt x="44049" y="31552"/>
                </a:lnTo>
                <a:close/>
                <a:moveTo>
                  <a:pt x="56232" y="31552"/>
                </a:moveTo>
                <a:lnTo>
                  <a:pt x="56232" y="37486"/>
                </a:lnTo>
                <a:lnTo>
                  <a:pt x="50296" y="37486"/>
                </a:lnTo>
                <a:lnTo>
                  <a:pt x="50296" y="31552"/>
                </a:lnTo>
                <a:close/>
                <a:moveTo>
                  <a:pt x="62480" y="31552"/>
                </a:moveTo>
                <a:lnTo>
                  <a:pt x="62480" y="37486"/>
                </a:lnTo>
                <a:lnTo>
                  <a:pt x="56545" y="37486"/>
                </a:lnTo>
                <a:lnTo>
                  <a:pt x="56545" y="31552"/>
                </a:lnTo>
                <a:close/>
                <a:moveTo>
                  <a:pt x="68727" y="31552"/>
                </a:moveTo>
                <a:lnTo>
                  <a:pt x="68727" y="37486"/>
                </a:lnTo>
                <a:lnTo>
                  <a:pt x="62792" y="37486"/>
                </a:lnTo>
                <a:lnTo>
                  <a:pt x="62792" y="31552"/>
                </a:lnTo>
                <a:close/>
                <a:moveTo>
                  <a:pt x="74975" y="31552"/>
                </a:moveTo>
                <a:lnTo>
                  <a:pt x="74975" y="37486"/>
                </a:lnTo>
                <a:lnTo>
                  <a:pt x="69039" y="37486"/>
                </a:lnTo>
                <a:lnTo>
                  <a:pt x="69039" y="31552"/>
                </a:lnTo>
                <a:close/>
                <a:moveTo>
                  <a:pt x="81223" y="31552"/>
                </a:moveTo>
                <a:lnTo>
                  <a:pt x="81223" y="37486"/>
                </a:lnTo>
                <a:lnTo>
                  <a:pt x="75286" y="37486"/>
                </a:lnTo>
                <a:lnTo>
                  <a:pt x="75286" y="31552"/>
                </a:lnTo>
                <a:close/>
                <a:moveTo>
                  <a:pt x="87470" y="31552"/>
                </a:moveTo>
                <a:lnTo>
                  <a:pt x="87470" y="37486"/>
                </a:lnTo>
                <a:lnTo>
                  <a:pt x="81535" y="37486"/>
                </a:lnTo>
                <a:lnTo>
                  <a:pt x="81535" y="31552"/>
                </a:lnTo>
                <a:close/>
                <a:moveTo>
                  <a:pt x="93720" y="31552"/>
                </a:moveTo>
                <a:lnTo>
                  <a:pt x="93720" y="37486"/>
                </a:lnTo>
                <a:lnTo>
                  <a:pt x="87784" y="37486"/>
                </a:lnTo>
                <a:lnTo>
                  <a:pt x="87784" y="31552"/>
                </a:lnTo>
                <a:close/>
                <a:moveTo>
                  <a:pt x="99967" y="31552"/>
                </a:moveTo>
                <a:lnTo>
                  <a:pt x="99967" y="37486"/>
                </a:lnTo>
                <a:lnTo>
                  <a:pt x="94031" y="37486"/>
                </a:lnTo>
                <a:lnTo>
                  <a:pt x="94031" y="31552"/>
                </a:lnTo>
                <a:close/>
                <a:moveTo>
                  <a:pt x="106214" y="31552"/>
                </a:moveTo>
                <a:lnTo>
                  <a:pt x="106214" y="37486"/>
                </a:lnTo>
                <a:lnTo>
                  <a:pt x="100280" y="37486"/>
                </a:lnTo>
                <a:lnTo>
                  <a:pt x="100280" y="31552"/>
                </a:lnTo>
                <a:close/>
                <a:moveTo>
                  <a:pt x="112461" y="31552"/>
                </a:moveTo>
                <a:lnTo>
                  <a:pt x="112461" y="37486"/>
                </a:lnTo>
                <a:lnTo>
                  <a:pt x="106527" y="37486"/>
                </a:lnTo>
                <a:lnTo>
                  <a:pt x="106527" y="31552"/>
                </a:lnTo>
                <a:close/>
                <a:moveTo>
                  <a:pt x="118710" y="31552"/>
                </a:moveTo>
                <a:lnTo>
                  <a:pt x="118710" y="37486"/>
                </a:lnTo>
                <a:lnTo>
                  <a:pt x="112774" y="37486"/>
                </a:lnTo>
                <a:lnTo>
                  <a:pt x="112774" y="31552"/>
                </a:lnTo>
                <a:close/>
                <a:moveTo>
                  <a:pt x="124957" y="31552"/>
                </a:moveTo>
                <a:lnTo>
                  <a:pt x="124957" y="37486"/>
                </a:lnTo>
                <a:lnTo>
                  <a:pt x="119021" y="37486"/>
                </a:lnTo>
                <a:lnTo>
                  <a:pt x="119021" y="31552"/>
                </a:lnTo>
                <a:close/>
                <a:moveTo>
                  <a:pt x="131204" y="31552"/>
                </a:moveTo>
                <a:lnTo>
                  <a:pt x="131204" y="37486"/>
                </a:lnTo>
                <a:lnTo>
                  <a:pt x="125270" y="37486"/>
                </a:lnTo>
                <a:lnTo>
                  <a:pt x="125270" y="31552"/>
                </a:lnTo>
                <a:close/>
                <a:moveTo>
                  <a:pt x="137451" y="31552"/>
                </a:moveTo>
                <a:lnTo>
                  <a:pt x="137451" y="37486"/>
                </a:lnTo>
                <a:lnTo>
                  <a:pt x="131517" y="37486"/>
                </a:lnTo>
                <a:lnTo>
                  <a:pt x="131517" y="31552"/>
                </a:lnTo>
                <a:close/>
                <a:moveTo>
                  <a:pt x="143702" y="31552"/>
                </a:moveTo>
                <a:lnTo>
                  <a:pt x="143702" y="37486"/>
                </a:lnTo>
                <a:lnTo>
                  <a:pt x="137766" y="37486"/>
                </a:lnTo>
                <a:lnTo>
                  <a:pt x="137766" y="31552"/>
                </a:lnTo>
                <a:close/>
                <a:moveTo>
                  <a:pt x="149949" y="31552"/>
                </a:moveTo>
                <a:lnTo>
                  <a:pt x="149949" y="37486"/>
                </a:lnTo>
                <a:lnTo>
                  <a:pt x="144015" y="37486"/>
                </a:lnTo>
                <a:lnTo>
                  <a:pt x="144015" y="31552"/>
                </a:lnTo>
                <a:close/>
                <a:moveTo>
                  <a:pt x="156196" y="31552"/>
                </a:moveTo>
                <a:lnTo>
                  <a:pt x="156196" y="37486"/>
                </a:lnTo>
                <a:lnTo>
                  <a:pt x="150262" y="37486"/>
                </a:lnTo>
                <a:lnTo>
                  <a:pt x="150262" y="31552"/>
                </a:lnTo>
                <a:close/>
                <a:moveTo>
                  <a:pt x="193684" y="31552"/>
                </a:moveTo>
                <a:lnTo>
                  <a:pt x="193684" y="37486"/>
                </a:lnTo>
                <a:lnTo>
                  <a:pt x="187749" y="37486"/>
                </a:lnTo>
                <a:lnTo>
                  <a:pt x="187749" y="31552"/>
                </a:lnTo>
                <a:close/>
                <a:moveTo>
                  <a:pt x="199931" y="31552"/>
                </a:moveTo>
                <a:lnTo>
                  <a:pt x="199931" y="37486"/>
                </a:lnTo>
                <a:lnTo>
                  <a:pt x="193996" y="37486"/>
                </a:lnTo>
                <a:lnTo>
                  <a:pt x="193996" y="31552"/>
                </a:lnTo>
                <a:close/>
                <a:moveTo>
                  <a:pt x="206180" y="31552"/>
                </a:moveTo>
                <a:lnTo>
                  <a:pt x="206180" y="37486"/>
                </a:lnTo>
                <a:lnTo>
                  <a:pt x="200244" y="37486"/>
                </a:lnTo>
                <a:lnTo>
                  <a:pt x="200244" y="31552"/>
                </a:lnTo>
                <a:close/>
                <a:moveTo>
                  <a:pt x="212427" y="31552"/>
                </a:moveTo>
                <a:lnTo>
                  <a:pt x="212427" y="37486"/>
                </a:lnTo>
                <a:lnTo>
                  <a:pt x="206491" y="37486"/>
                </a:lnTo>
                <a:lnTo>
                  <a:pt x="206491" y="31552"/>
                </a:lnTo>
                <a:close/>
                <a:moveTo>
                  <a:pt x="218674" y="31552"/>
                </a:moveTo>
                <a:lnTo>
                  <a:pt x="218674" y="37486"/>
                </a:lnTo>
                <a:lnTo>
                  <a:pt x="212739" y="37486"/>
                </a:lnTo>
                <a:lnTo>
                  <a:pt x="212739" y="31552"/>
                </a:lnTo>
                <a:close/>
                <a:moveTo>
                  <a:pt x="224921" y="31552"/>
                </a:moveTo>
                <a:lnTo>
                  <a:pt x="224921" y="37486"/>
                </a:lnTo>
                <a:lnTo>
                  <a:pt x="218987" y="37486"/>
                </a:lnTo>
                <a:lnTo>
                  <a:pt x="218987" y="31552"/>
                </a:lnTo>
                <a:close/>
                <a:moveTo>
                  <a:pt x="231170" y="31552"/>
                </a:moveTo>
                <a:lnTo>
                  <a:pt x="231170" y="37486"/>
                </a:lnTo>
                <a:lnTo>
                  <a:pt x="225234" y="37486"/>
                </a:lnTo>
                <a:lnTo>
                  <a:pt x="225234" y="31552"/>
                </a:lnTo>
                <a:close/>
                <a:moveTo>
                  <a:pt x="237417" y="31552"/>
                </a:moveTo>
                <a:lnTo>
                  <a:pt x="237417" y="37486"/>
                </a:lnTo>
                <a:lnTo>
                  <a:pt x="231481" y="37486"/>
                </a:lnTo>
                <a:lnTo>
                  <a:pt x="231481" y="31552"/>
                </a:lnTo>
                <a:close/>
                <a:moveTo>
                  <a:pt x="243664" y="31552"/>
                </a:moveTo>
                <a:lnTo>
                  <a:pt x="243664" y="37486"/>
                </a:lnTo>
                <a:lnTo>
                  <a:pt x="237729" y="37486"/>
                </a:lnTo>
                <a:lnTo>
                  <a:pt x="237729" y="31552"/>
                </a:lnTo>
                <a:close/>
                <a:moveTo>
                  <a:pt x="249911" y="31552"/>
                </a:moveTo>
                <a:lnTo>
                  <a:pt x="249911" y="37486"/>
                </a:lnTo>
                <a:lnTo>
                  <a:pt x="243977" y="37486"/>
                </a:lnTo>
                <a:lnTo>
                  <a:pt x="243977" y="31552"/>
                </a:lnTo>
                <a:close/>
                <a:moveTo>
                  <a:pt x="256161" y="31552"/>
                </a:moveTo>
                <a:lnTo>
                  <a:pt x="256161" y="37486"/>
                </a:lnTo>
                <a:lnTo>
                  <a:pt x="250225" y="37486"/>
                </a:lnTo>
                <a:lnTo>
                  <a:pt x="250225" y="31552"/>
                </a:lnTo>
                <a:close/>
                <a:moveTo>
                  <a:pt x="262409" y="31552"/>
                </a:moveTo>
                <a:lnTo>
                  <a:pt x="262409" y="37486"/>
                </a:lnTo>
                <a:lnTo>
                  <a:pt x="256474" y="37486"/>
                </a:lnTo>
                <a:lnTo>
                  <a:pt x="256474" y="31552"/>
                </a:lnTo>
                <a:close/>
                <a:moveTo>
                  <a:pt x="268656" y="31552"/>
                </a:moveTo>
                <a:lnTo>
                  <a:pt x="268656" y="37486"/>
                </a:lnTo>
                <a:lnTo>
                  <a:pt x="262721" y="37486"/>
                </a:lnTo>
                <a:lnTo>
                  <a:pt x="262721" y="31552"/>
                </a:lnTo>
                <a:close/>
                <a:moveTo>
                  <a:pt x="274904" y="31552"/>
                </a:moveTo>
                <a:lnTo>
                  <a:pt x="274904" y="37486"/>
                </a:lnTo>
                <a:lnTo>
                  <a:pt x="268968" y="37486"/>
                </a:lnTo>
                <a:lnTo>
                  <a:pt x="268968" y="31552"/>
                </a:lnTo>
                <a:close/>
                <a:moveTo>
                  <a:pt x="6251" y="37799"/>
                </a:moveTo>
                <a:lnTo>
                  <a:pt x="6251" y="43735"/>
                </a:lnTo>
                <a:lnTo>
                  <a:pt x="315" y="43735"/>
                </a:lnTo>
                <a:lnTo>
                  <a:pt x="315" y="37799"/>
                </a:lnTo>
                <a:close/>
                <a:moveTo>
                  <a:pt x="12498" y="37799"/>
                </a:moveTo>
                <a:lnTo>
                  <a:pt x="12498" y="43735"/>
                </a:lnTo>
                <a:lnTo>
                  <a:pt x="6562" y="43735"/>
                </a:lnTo>
                <a:lnTo>
                  <a:pt x="6562" y="37799"/>
                </a:lnTo>
                <a:close/>
                <a:moveTo>
                  <a:pt x="18745" y="37799"/>
                </a:moveTo>
                <a:lnTo>
                  <a:pt x="18745" y="43735"/>
                </a:lnTo>
                <a:lnTo>
                  <a:pt x="12810" y="43735"/>
                </a:lnTo>
                <a:lnTo>
                  <a:pt x="12810" y="37799"/>
                </a:lnTo>
                <a:close/>
                <a:moveTo>
                  <a:pt x="24992" y="37799"/>
                </a:moveTo>
                <a:lnTo>
                  <a:pt x="24992" y="43735"/>
                </a:lnTo>
                <a:lnTo>
                  <a:pt x="19058" y="43735"/>
                </a:lnTo>
                <a:lnTo>
                  <a:pt x="19058" y="37799"/>
                </a:lnTo>
                <a:close/>
                <a:moveTo>
                  <a:pt x="31242" y="37799"/>
                </a:moveTo>
                <a:lnTo>
                  <a:pt x="31242" y="43735"/>
                </a:lnTo>
                <a:lnTo>
                  <a:pt x="25305" y="43735"/>
                </a:lnTo>
                <a:lnTo>
                  <a:pt x="25305" y="37799"/>
                </a:lnTo>
                <a:close/>
                <a:moveTo>
                  <a:pt x="37489" y="37799"/>
                </a:moveTo>
                <a:lnTo>
                  <a:pt x="37489" y="43735"/>
                </a:lnTo>
                <a:lnTo>
                  <a:pt x="31553" y="43735"/>
                </a:lnTo>
                <a:lnTo>
                  <a:pt x="31553" y="37799"/>
                </a:lnTo>
                <a:close/>
                <a:moveTo>
                  <a:pt x="43737" y="37799"/>
                </a:moveTo>
                <a:lnTo>
                  <a:pt x="43737" y="43735"/>
                </a:lnTo>
                <a:lnTo>
                  <a:pt x="37802" y="43735"/>
                </a:lnTo>
                <a:lnTo>
                  <a:pt x="37802" y="37799"/>
                </a:lnTo>
                <a:close/>
                <a:moveTo>
                  <a:pt x="49985" y="37799"/>
                </a:moveTo>
                <a:lnTo>
                  <a:pt x="49985" y="43735"/>
                </a:lnTo>
                <a:lnTo>
                  <a:pt x="44049" y="43735"/>
                </a:lnTo>
                <a:lnTo>
                  <a:pt x="44049" y="37799"/>
                </a:lnTo>
                <a:close/>
                <a:moveTo>
                  <a:pt x="56232" y="37799"/>
                </a:moveTo>
                <a:lnTo>
                  <a:pt x="56232" y="43735"/>
                </a:lnTo>
                <a:lnTo>
                  <a:pt x="50296" y="43735"/>
                </a:lnTo>
                <a:lnTo>
                  <a:pt x="50296" y="37799"/>
                </a:lnTo>
                <a:close/>
                <a:moveTo>
                  <a:pt x="62480" y="37799"/>
                </a:moveTo>
                <a:lnTo>
                  <a:pt x="62480" y="43735"/>
                </a:lnTo>
                <a:lnTo>
                  <a:pt x="56545" y="43735"/>
                </a:lnTo>
                <a:lnTo>
                  <a:pt x="56545" y="37799"/>
                </a:lnTo>
                <a:close/>
                <a:moveTo>
                  <a:pt x="68727" y="37799"/>
                </a:moveTo>
                <a:lnTo>
                  <a:pt x="68727" y="43735"/>
                </a:lnTo>
                <a:lnTo>
                  <a:pt x="62792" y="43735"/>
                </a:lnTo>
                <a:lnTo>
                  <a:pt x="62792" y="37799"/>
                </a:lnTo>
                <a:close/>
                <a:moveTo>
                  <a:pt x="74975" y="37799"/>
                </a:moveTo>
                <a:lnTo>
                  <a:pt x="74975" y="43735"/>
                </a:lnTo>
                <a:lnTo>
                  <a:pt x="69039" y="43735"/>
                </a:lnTo>
                <a:lnTo>
                  <a:pt x="69039" y="37799"/>
                </a:lnTo>
                <a:close/>
                <a:moveTo>
                  <a:pt x="81223" y="37799"/>
                </a:moveTo>
                <a:lnTo>
                  <a:pt x="81223" y="43735"/>
                </a:lnTo>
                <a:lnTo>
                  <a:pt x="75286" y="43735"/>
                </a:lnTo>
                <a:lnTo>
                  <a:pt x="75286" y="37799"/>
                </a:lnTo>
                <a:close/>
                <a:moveTo>
                  <a:pt x="87470" y="37799"/>
                </a:moveTo>
                <a:lnTo>
                  <a:pt x="87470" y="43735"/>
                </a:lnTo>
                <a:lnTo>
                  <a:pt x="81535" y="43735"/>
                </a:lnTo>
                <a:lnTo>
                  <a:pt x="81535" y="37799"/>
                </a:lnTo>
                <a:close/>
                <a:moveTo>
                  <a:pt x="93720" y="37799"/>
                </a:moveTo>
                <a:lnTo>
                  <a:pt x="93720" y="43735"/>
                </a:lnTo>
                <a:lnTo>
                  <a:pt x="87784" y="43735"/>
                </a:lnTo>
                <a:lnTo>
                  <a:pt x="87784" y="37799"/>
                </a:lnTo>
                <a:close/>
                <a:moveTo>
                  <a:pt x="99967" y="37799"/>
                </a:moveTo>
                <a:lnTo>
                  <a:pt x="99967" y="43735"/>
                </a:lnTo>
                <a:lnTo>
                  <a:pt x="94031" y="43735"/>
                </a:lnTo>
                <a:lnTo>
                  <a:pt x="94031" y="37799"/>
                </a:lnTo>
                <a:close/>
                <a:moveTo>
                  <a:pt x="106214" y="37799"/>
                </a:moveTo>
                <a:lnTo>
                  <a:pt x="106214" y="43735"/>
                </a:lnTo>
                <a:lnTo>
                  <a:pt x="100280" y="43735"/>
                </a:lnTo>
                <a:lnTo>
                  <a:pt x="100280" y="37799"/>
                </a:lnTo>
                <a:close/>
                <a:moveTo>
                  <a:pt x="112461" y="37799"/>
                </a:moveTo>
                <a:lnTo>
                  <a:pt x="112461" y="43735"/>
                </a:lnTo>
                <a:lnTo>
                  <a:pt x="106527" y="43735"/>
                </a:lnTo>
                <a:lnTo>
                  <a:pt x="106527" y="37799"/>
                </a:lnTo>
                <a:close/>
                <a:moveTo>
                  <a:pt x="118710" y="37799"/>
                </a:moveTo>
                <a:lnTo>
                  <a:pt x="118710" y="43735"/>
                </a:lnTo>
                <a:lnTo>
                  <a:pt x="112774" y="43735"/>
                </a:lnTo>
                <a:lnTo>
                  <a:pt x="112774" y="37799"/>
                </a:lnTo>
                <a:close/>
                <a:moveTo>
                  <a:pt x="124957" y="37799"/>
                </a:moveTo>
                <a:lnTo>
                  <a:pt x="124957" y="43735"/>
                </a:lnTo>
                <a:lnTo>
                  <a:pt x="119021" y="43735"/>
                </a:lnTo>
                <a:lnTo>
                  <a:pt x="119021" y="37799"/>
                </a:lnTo>
                <a:close/>
                <a:moveTo>
                  <a:pt x="131204" y="37799"/>
                </a:moveTo>
                <a:lnTo>
                  <a:pt x="131204" y="43735"/>
                </a:lnTo>
                <a:lnTo>
                  <a:pt x="125270" y="43735"/>
                </a:lnTo>
                <a:lnTo>
                  <a:pt x="125270" y="37799"/>
                </a:lnTo>
                <a:close/>
                <a:moveTo>
                  <a:pt x="137451" y="37799"/>
                </a:moveTo>
                <a:lnTo>
                  <a:pt x="137451" y="43735"/>
                </a:lnTo>
                <a:lnTo>
                  <a:pt x="131517" y="43735"/>
                </a:lnTo>
                <a:lnTo>
                  <a:pt x="131517" y="37799"/>
                </a:lnTo>
                <a:close/>
                <a:moveTo>
                  <a:pt x="143702" y="37799"/>
                </a:moveTo>
                <a:lnTo>
                  <a:pt x="143702" y="43735"/>
                </a:lnTo>
                <a:lnTo>
                  <a:pt x="137766" y="43735"/>
                </a:lnTo>
                <a:lnTo>
                  <a:pt x="137766" y="37799"/>
                </a:lnTo>
                <a:close/>
                <a:moveTo>
                  <a:pt x="149949" y="37799"/>
                </a:moveTo>
                <a:lnTo>
                  <a:pt x="149949" y="43735"/>
                </a:lnTo>
                <a:lnTo>
                  <a:pt x="144015" y="43735"/>
                </a:lnTo>
                <a:lnTo>
                  <a:pt x="144015" y="37799"/>
                </a:lnTo>
                <a:close/>
                <a:moveTo>
                  <a:pt x="156196" y="37799"/>
                </a:moveTo>
                <a:lnTo>
                  <a:pt x="156196" y="43735"/>
                </a:lnTo>
                <a:lnTo>
                  <a:pt x="150262" y="43735"/>
                </a:lnTo>
                <a:lnTo>
                  <a:pt x="150262" y="37799"/>
                </a:lnTo>
                <a:close/>
                <a:moveTo>
                  <a:pt x="162445" y="37799"/>
                </a:moveTo>
                <a:lnTo>
                  <a:pt x="162445" y="43735"/>
                </a:lnTo>
                <a:lnTo>
                  <a:pt x="156509" y="43735"/>
                </a:lnTo>
                <a:lnTo>
                  <a:pt x="156509" y="37799"/>
                </a:lnTo>
                <a:close/>
                <a:moveTo>
                  <a:pt x="168692" y="37799"/>
                </a:moveTo>
                <a:lnTo>
                  <a:pt x="168692" y="43735"/>
                </a:lnTo>
                <a:lnTo>
                  <a:pt x="162756" y="43735"/>
                </a:lnTo>
                <a:lnTo>
                  <a:pt x="162756" y="37799"/>
                </a:lnTo>
                <a:close/>
                <a:moveTo>
                  <a:pt x="174939" y="37799"/>
                </a:moveTo>
                <a:lnTo>
                  <a:pt x="174939" y="43735"/>
                </a:lnTo>
                <a:lnTo>
                  <a:pt x="169005" y="43735"/>
                </a:lnTo>
                <a:lnTo>
                  <a:pt x="169005" y="37799"/>
                </a:lnTo>
                <a:close/>
                <a:moveTo>
                  <a:pt x="181186" y="37799"/>
                </a:moveTo>
                <a:lnTo>
                  <a:pt x="181186" y="43735"/>
                </a:lnTo>
                <a:lnTo>
                  <a:pt x="175252" y="43735"/>
                </a:lnTo>
                <a:lnTo>
                  <a:pt x="175252" y="37799"/>
                </a:lnTo>
                <a:close/>
                <a:moveTo>
                  <a:pt x="187435" y="37799"/>
                </a:moveTo>
                <a:lnTo>
                  <a:pt x="187435" y="43735"/>
                </a:lnTo>
                <a:lnTo>
                  <a:pt x="181499" y="43735"/>
                </a:lnTo>
                <a:lnTo>
                  <a:pt x="181499" y="37799"/>
                </a:lnTo>
                <a:close/>
                <a:moveTo>
                  <a:pt x="193684" y="37799"/>
                </a:moveTo>
                <a:lnTo>
                  <a:pt x="193684" y="43735"/>
                </a:lnTo>
                <a:lnTo>
                  <a:pt x="187749" y="43735"/>
                </a:lnTo>
                <a:lnTo>
                  <a:pt x="187749" y="37799"/>
                </a:lnTo>
                <a:close/>
                <a:moveTo>
                  <a:pt x="199931" y="37799"/>
                </a:moveTo>
                <a:lnTo>
                  <a:pt x="199931" y="43735"/>
                </a:lnTo>
                <a:lnTo>
                  <a:pt x="193996" y="43735"/>
                </a:lnTo>
                <a:lnTo>
                  <a:pt x="193996" y="37799"/>
                </a:lnTo>
                <a:close/>
                <a:moveTo>
                  <a:pt x="206180" y="37799"/>
                </a:moveTo>
                <a:lnTo>
                  <a:pt x="206180" y="43735"/>
                </a:lnTo>
                <a:lnTo>
                  <a:pt x="200244" y="43735"/>
                </a:lnTo>
                <a:lnTo>
                  <a:pt x="200244" y="37799"/>
                </a:lnTo>
                <a:close/>
                <a:moveTo>
                  <a:pt x="212427" y="37799"/>
                </a:moveTo>
                <a:lnTo>
                  <a:pt x="212427" y="43735"/>
                </a:lnTo>
                <a:lnTo>
                  <a:pt x="206491" y="43735"/>
                </a:lnTo>
                <a:lnTo>
                  <a:pt x="206491" y="37799"/>
                </a:lnTo>
                <a:close/>
                <a:moveTo>
                  <a:pt x="218674" y="37799"/>
                </a:moveTo>
                <a:lnTo>
                  <a:pt x="218674" y="43735"/>
                </a:lnTo>
                <a:lnTo>
                  <a:pt x="212739" y="43735"/>
                </a:lnTo>
                <a:lnTo>
                  <a:pt x="212739" y="37799"/>
                </a:lnTo>
                <a:close/>
                <a:moveTo>
                  <a:pt x="224921" y="37799"/>
                </a:moveTo>
                <a:lnTo>
                  <a:pt x="224921" y="43735"/>
                </a:lnTo>
                <a:lnTo>
                  <a:pt x="218987" y="43735"/>
                </a:lnTo>
                <a:lnTo>
                  <a:pt x="218987" y="37799"/>
                </a:lnTo>
                <a:close/>
                <a:moveTo>
                  <a:pt x="231170" y="37799"/>
                </a:moveTo>
                <a:lnTo>
                  <a:pt x="231170" y="43735"/>
                </a:lnTo>
                <a:lnTo>
                  <a:pt x="225234" y="43735"/>
                </a:lnTo>
                <a:lnTo>
                  <a:pt x="225234" y="37799"/>
                </a:lnTo>
                <a:close/>
                <a:moveTo>
                  <a:pt x="237417" y="37799"/>
                </a:moveTo>
                <a:lnTo>
                  <a:pt x="237417" y="43735"/>
                </a:lnTo>
                <a:lnTo>
                  <a:pt x="231481" y="43735"/>
                </a:lnTo>
                <a:lnTo>
                  <a:pt x="231481" y="37799"/>
                </a:lnTo>
                <a:close/>
                <a:moveTo>
                  <a:pt x="243664" y="37799"/>
                </a:moveTo>
                <a:lnTo>
                  <a:pt x="243664" y="43735"/>
                </a:lnTo>
                <a:lnTo>
                  <a:pt x="237729" y="43735"/>
                </a:lnTo>
                <a:lnTo>
                  <a:pt x="237729" y="37799"/>
                </a:lnTo>
                <a:close/>
                <a:moveTo>
                  <a:pt x="249911" y="37799"/>
                </a:moveTo>
                <a:lnTo>
                  <a:pt x="249911" y="43735"/>
                </a:lnTo>
                <a:lnTo>
                  <a:pt x="243977" y="43735"/>
                </a:lnTo>
                <a:lnTo>
                  <a:pt x="243977" y="37799"/>
                </a:lnTo>
                <a:close/>
                <a:moveTo>
                  <a:pt x="256161" y="37799"/>
                </a:moveTo>
                <a:lnTo>
                  <a:pt x="256161" y="43735"/>
                </a:lnTo>
                <a:lnTo>
                  <a:pt x="250225" y="43735"/>
                </a:lnTo>
                <a:lnTo>
                  <a:pt x="250225" y="37799"/>
                </a:lnTo>
                <a:close/>
                <a:moveTo>
                  <a:pt x="262409" y="37799"/>
                </a:moveTo>
                <a:lnTo>
                  <a:pt x="262409" y="43735"/>
                </a:lnTo>
                <a:lnTo>
                  <a:pt x="256474" y="43735"/>
                </a:lnTo>
                <a:lnTo>
                  <a:pt x="256474" y="37799"/>
                </a:lnTo>
                <a:close/>
                <a:moveTo>
                  <a:pt x="268656" y="37799"/>
                </a:moveTo>
                <a:lnTo>
                  <a:pt x="268656" y="43735"/>
                </a:lnTo>
                <a:lnTo>
                  <a:pt x="262721" y="43735"/>
                </a:lnTo>
                <a:lnTo>
                  <a:pt x="262721" y="37799"/>
                </a:lnTo>
                <a:close/>
                <a:moveTo>
                  <a:pt x="274904" y="37799"/>
                </a:moveTo>
                <a:lnTo>
                  <a:pt x="274904" y="43735"/>
                </a:lnTo>
                <a:lnTo>
                  <a:pt x="268968" y="43735"/>
                </a:lnTo>
                <a:lnTo>
                  <a:pt x="268968" y="37799"/>
                </a:lnTo>
                <a:close/>
                <a:moveTo>
                  <a:pt x="6251" y="44046"/>
                </a:moveTo>
                <a:lnTo>
                  <a:pt x="6251" y="49982"/>
                </a:lnTo>
                <a:lnTo>
                  <a:pt x="315" y="49982"/>
                </a:lnTo>
                <a:lnTo>
                  <a:pt x="315" y="44046"/>
                </a:lnTo>
                <a:close/>
                <a:moveTo>
                  <a:pt x="12498" y="44046"/>
                </a:moveTo>
                <a:lnTo>
                  <a:pt x="12498" y="49982"/>
                </a:lnTo>
                <a:lnTo>
                  <a:pt x="6562" y="49982"/>
                </a:lnTo>
                <a:lnTo>
                  <a:pt x="6562" y="44046"/>
                </a:lnTo>
                <a:close/>
                <a:moveTo>
                  <a:pt x="18745" y="44046"/>
                </a:moveTo>
                <a:lnTo>
                  <a:pt x="18745" y="49982"/>
                </a:lnTo>
                <a:lnTo>
                  <a:pt x="12810" y="49982"/>
                </a:lnTo>
                <a:lnTo>
                  <a:pt x="12810" y="44046"/>
                </a:lnTo>
                <a:close/>
                <a:moveTo>
                  <a:pt x="24992" y="44046"/>
                </a:moveTo>
                <a:lnTo>
                  <a:pt x="24992" y="49982"/>
                </a:lnTo>
                <a:lnTo>
                  <a:pt x="19058" y="49982"/>
                </a:lnTo>
                <a:lnTo>
                  <a:pt x="19058" y="44046"/>
                </a:lnTo>
                <a:close/>
                <a:moveTo>
                  <a:pt x="31242" y="44046"/>
                </a:moveTo>
                <a:lnTo>
                  <a:pt x="31242" y="49982"/>
                </a:lnTo>
                <a:lnTo>
                  <a:pt x="25305" y="49982"/>
                </a:lnTo>
                <a:lnTo>
                  <a:pt x="25305" y="44046"/>
                </a:lnTo>
                <a:close/>
                <a:moveTo>
                  <a:pt x="37489" y="44046"/>
                </a:moveTo>
                <a:lnTo>
                  <a:pt x="37489" y="49982"/>
                </a:lnTo>
                <a:lnTo>
                  <a:pt x="31553" y="49982"/>
                </a:lnTo>
                <a:lnTo>
                  <a:pt x="31553" y="44046"/>
                </a:lnTo>
                <a:close/>
                <a:moveTo>
                  <a:pt x="43737" y="44046"/>
                </a:moveTo>
                <a:lnTo>
                  <a:pt x="43737" y="49982"/>
                </a:lnTo>
                <a:lnTo>
                  <a:pt x="37802" y="49982"/>
                </a:lnTo>
                <a:lnTo>
                  <a:pt x="37802" y="44046"/>
                </a:lnTo>
                <a:close/>
                <a:moveTo>
                  <a:pt x="49985" y="44046"/>
                </a:moveTo>
                <a:lnTo>
                  <a:pt x="49985" y="49982"/>
                </a:lnTo>
                <a:lnTo>
                  <a:pt x="44049" y="49982"/>
                </a:lnTo>
                <a:lnTo>
                  <a:pt x="44049" y="44046"/>
                </a:lnTo>
                <a:close/>
                <a:moveTo>
                  <a:pt x="56232" y="44046"/>
                </a:moveTo>
                <a:lnTo>
                  <a:pt x="56232" y="49982"/>
                </a:lnTo>
                <a:lnTo>
                  <a:pt x="50296" y="49982"/>
                </a:lnTo>
                <a:lnTo>
                  <a:pt x="50296" y="44046"/>
                </a:lnTo>
                <a:close/>
                <a:moveTo>
                  <a:pt x="62480" y="44046"/>
                </a:moveTo>
                <a:lnTo>
                  <a:pt x="62480" y="49982"/>
                </a:lnTo>
                <a:lnTo>
                  <a:pt x="56545" y="49982"/>
                </a:lnTo>
                <a:lnTo>
                  <a:pt x="56545" y="44046"/>
                </a:lnTo>
                <a:close/>
                <a:moveTo>
                  <a:pt x="68727" y="44046"/>
                </a:moveTo>
                <a:lnTo>
                  <a:pt x="68727" y="49982"/>
                </a:lnTo>
                <a:lnTo>
                  <a:pt x="62792" y="49982"/>
                </a:lnTo>
                <a:lnTo>
                  <a:pt x="62792" y="44046"/>
                </a:lnTo>
                <a:close/>
                <a:moveTo>
                  <a:pt x="74975" y="44046"/>
                </a:moveTo>
                <a:lnTo>
                  <a:pt x="74975" y="49982"/>
                </a:lnTo>
                <a:lnTo>
                  <a:pt x="69039" y="49982"/>
                </a:lnTo>
                <a:lnTo>
                  <a:pt x="69039" y="44046"/>
                </a:lnTo>
                <a:close/>
                <a:moveTo>
                  <a:pt x="81223" y="44046"/>
                </a:moveTo>
                <a:lnTo>
                  <a:pt x="81223" y="49982"/>
                </a:lnTo>
                <a:lnTo>
                  <a:pt x="75286" y="49982"/>
                </a:lnTo>
                <a:lnTo>
                  <a:pt x="75286" y="44046"/>
                </a:lnTo>
                <a:close/>
                <a:moveTo>
                  <a:pt x="87470" y="44046"/>
                </a:moveTo>
                <a:lnTo>
                  <a:pt x="87470" y="49982"/>
                </a:lnTo>
                <a:lnTo>
                  <a:pt x="81535" y="49982"/>
                </a:lnTo>
                <a:lnTo>
                  <a:pt x="81535" y="44046"/>
                </a:lnTo>
                <a:close/>
                <a:moveTo>
                  <a:pt x="93720" y="44046"/>
                </a:moveTo>
                <a:lnTo>
                  <a:pt x="93720" y="49982"/>
                </a:lnTo>
                <a:lnTo>
                  <a:pt x="87784" y="49982"/>
                </a:lnTo>
                <a:lnTo>
                  <a:pt x="87784" y="44046"/>
                </a:lnTo>
                <a:close/>
                <a:moveTo>
                  <a:pt x="99967" y="44046"/>
                </a:moveTo>
                <a:lnTo>
                  <a:pt x="99967" y="49982"/>
                </a:lnTo>
                <a:lnTo>
                  <a:pt x="94031" y="49982"/>
                </a:lnTo>
                <a:lnTo>
                  <a:pt x="94031" y="44046"/>
                </a:lnTo>
                <a:close/>
                <a:moveTo>
                  <a:pt x="106214" y="44046"/>
                </a:moveTo>
                <a:lnTo>
                  <a:pt x="106214" y="49982"/>
                </a:lnTo>
                <a:lnTo>
                  <a:pt x="100278" y="49982"/>
                </a:lnTo>
                <a:lnTo>
                  <a:pt x="100278" y="44046"/>
                </a:lnTo>
                <a:close/>
                <a:moveTo>
                  <a:pt x="112461" y="44046"/>
                </a:moveTo>
                <a:lnTo>
                  <a:pt x="112461" y="49982"/>
                </a:lnTo>
                <a:lnTo>
                  <a:pt x="106527" y="49982"/>
                </a:lnTo>
                <a:lnTo>
                  <a:pt x="106527" y="44046"/>
                </a:lnTo>
                <a:close/>
                <a:moveTo>
                  <a:pt x="118710" y="44046"/>
                </a:moveTo>
                <a:lnTo>
                  <a:pt x="118710" y="49982"/>
                </a:lnTo>
                <a:lnTo>
                  <a:pt x="112774" y="49982"/>
                </a:lnTo>
                <a:lnTo>
                  <a:pt x="112774" y="44046"/>
                </a:lnTo>
                <a:close/>
                <a:moveTo>
                  <a:pt x="124957" y="44046"/>
                </a:moveTo>
                <a:lnTo>
                  <a:pt x="124957" y="49982"/>
                </a:lnTo>
                <a:lnTo>
                  <a:pt x="119021" y="49982"/>
                </a:lnTo>
                <a:lnTo>
                  <a:pt x="119021" y="44046"/>
                </a:lnTo>
                <a:close/>
                <a:moveTo>
                  <a:pt x="131204" y="44046"/>
                </a:moveTo>
                <a:lnTo>
                  <a:pt x="131204" y="49982"/>
                </a:lnTo>
                <a:lnTo>
                  <a:pt x="125270" y="49982"/>
                </a:lnTo>
                <a:lnTo>
                  <a:pt x="125270" y="44046"/>
                </a:lnTo>
                <a:close/>
                <a:moveTo>
                  <a:pt x="137451" y="44046"/>
                </a:moveTo>
                <a:lnTo>
                  <a:pt x="137451" y="49982"/>
                </a:lnTo>
                <a:lnTo>
                  <a:pt x="131517" y="49982"/>
                </a:lnTo>
                <a:lnTo>
                  <a:pt x="131517" y="44046"/>
                </a:lnTo>
                <a:close/>
                <a:moveTo>
                  <a:pt x="143702" y="44046"/>
                </a:moveTo>
                <a:lnTo>
                  <a:pt x="143702" y="49982"/>
                </a:lnTo>
                <a:lnTo>
                  <a:pt x="137766" y="49982"/>
                </a:lnTo>
                <a:lnTo>
                  <a:pt x="137766" y="44046"/>
                </a:lnTo>
                <a:close/>
                <a:moveTo>
                  <a:pt x="149949" y="44046"/>
                </a:moveTo>
                <a:lnTo>
                  <a:pt x="149949" y="49982"/>
                </a:lnTo>
                <a:lnTo>
                  <a:pt x="144015" y="49982"/>
                </a:lnTo>
                <a:lnTo>
                  <a:pt x="144015" y="44046"/>
                </a:lnTo>
                <a:close/>
                <a:moveTo>
                  <a:pt x="156196" y="44046"/>
                </a:moveTo>
                <a:lnTo>
                  <a:pt x="156196" y="49982"/>
                </a:lnTo>
                <a:lnTo>
                  <a:pt x="150262" y="49982"/>
                </a:lnTo>
                <a:lnTo>
                  <a:pt x="150262" y="44046"/>
                </a:lnTo>
                <a:close/>
                <a:moveTo>
                  <a:pt x="162445" y="44046"/>
                </a:moveTo>
                <a:lnTo>
                  <a:pt x="162445" y="49982"/>
                </a:lnTo>
                <a:lnTo>
                  <a:pt x="156509" y="49982"/>
                </a:lnTo>
                <a:lnTo>
                  <a:pt x="156509" y="44046"/>
                </a:lnTo>
                <a:close/>
                <a:moveTo>
                  <a:pt x="168692" y="44046"/>
                </a:moveTo>
                <a:lnTo>
                  <a:pt x="168692" y="49982"/>
                </a:lnTo>
                <a:lnTo>
                  <a:pt x="162756" y="49982"/>
                </a:lnTo>
                <a:lnTo>
                  <a:pt x="162756" y="44046"/>
                </a:lnTo>
                <a:close/>
                <a:moveTo>
                  <a:pt x="174939" y="44046"/>
                </a:moveTo>
                <a:lnTo>
                  <a:pt x="174939" y="49982"/>
                </a:lnTo>
                <a:lnTo>
                  <a:pt x="169005" y="49982"/>
                </a:lnTo>
                <a:lnTo>
                  <a:pt x="169005" y="44046"/>
                </a:lnTo>
                <a:close/>
                <a:moveTo>
                  <a:pt x="181186" y="44046"/>
                </a:moveTo>
                <a:lnTo>
                  <a:pt x="181186" y="49982"/>
                </a:lnTo>
                <a:lnTo>
                  <a:pt x="175252" y="49982"/>
                </a:lnTo>
                <a:lnTo>
                  <a:pt x="175252" y="44046"/>
                </a:lnTo>
                <a:close/>
                <a:moveTo>
                  <a:pt x="187435" y="44046"/>
                </a:moveTo>
                <a:lnTo>
                  <a:pt x="187435" y="49982"/>
                </a:lnTo>
                <a:lnTo>
                  <a:pt x="181499" y="49982"/>
                </a:lnTo>
                <a:lnTo>
                  <a:pt x="181499" y="44046"/>
                </a:lnTo>
                <a:close/>
                <a:moveTo>
                  <a:pt x="193684" y="44046"/>
                </a:moveTo>
                <a:lnTo>
                  <a:pt x="193684" y="49982"/>
                </a:lnTo>
                <a:lnTo>
                  <a:pt x="187749" y="49982"/>
                </a:lnTo>
                <a:lnTo>
                  <a:pt x="187749" y="44046"/>
                </a:lnTo>
                <a:close/>
                <a:moveTo>
                  <a:pt x="199931" y="44046"/>
                </a:moveTo>
                <a:lnTo>
                  <a:pt x="199931" y="49982"/>
                </a:lnTo>
                <a:lnTo>
                  <a:pt x="193996" y="49982"/>
                </a:lnTo>
                <a:lnTo>
                  <a:pt x="193996" y="44046"/>
                </a:lnTo>
                <a:close/>
                <a:moveTo>
                  <a:pt x="206180" y="44046"/>
                </a:moveTo>
                <a:lnTo>
                  <a:pt x="206180" y="49982"/>
                </a:lnTo>
                <a:lnTo>
                  <a:pt x="200244" y="49982"/>
                </a:lnTo>
                <a:lnTo>
                  <a:pt x="200244" y="44046"/>
                </a:lnTo>
                <a:close/>
                <a:moveTo>
                  <a:pt x="212427" y="44046"/>
                </a:moveTo>
                <a:lnTo>
                  <a:pt x="212427" y="49982"/>
                </a:lnTo>
                <a:lnTo>
                  <a:pt x="206491" y="49982"/>
                </a:lnTo>
                <a:lnTo>
                  <a:pt x="206491" y="44046"/>
                </a:lnTo>
                <a:close/>
                <a:moveTo>
                  <a:pt x="218674" y="44046"/>
                </a:moveTo>
                <a:lnTo>
                  <a:pt x="218674" y="49982"/>
                </a:lnTo>
                <a:lnTo>
                  <a:pt x="212739" y="49982"/>
                </a:lnTo>
                <a:lnTo>
                  <a:pt x="212739" y="44046"/>
                </a:lnTo>
                <a:close/>
                <a:moveTo>
                  <a:pt x="224921" y="44046"/>
                </a:moveTo>
                <a:lnTo>
                  <a:pt x="224921" y="49982"/>
                </a:lnTo>
                <a:lnTo>
                  <a:pt x="218987" y="49982"/>
                </a:lnTo>
                <a:lnTo>
                  <a:pt x="218987" y="44046"/>
                </a:lnTo>
                <a:close/>
                <a:moveTo>
                  <a:pt x="231170" y="44046"/>
                </a:moveTo>
                <a:lnTo>
                  <a:pt x="231170" y="49982"/>
                </a:lnTo>
                <a:lnTo>
                  <a:pt x="225234" y="49982"/>
                </a:lnTo>
                <a:lnTo>
                  <a:pt x="225234" y="44046"/>
                </a:lnTo>
                <a:close/>
                <a:moveTo>
                  <a:pt x="237417" y="44046"/>
                </a:moveTo>
                <a:lnTo>
                  <a:pt x="237417" y="49982"/>
                </a:lnTo>
                <a:lnTo>
                  <a:pt x="231481" y="49982"/>
                </a:lnTo>
                <a:lnTo>
                  <a:pt x="231481" y="44046"/>
                </a:lnTo>
                <a:close/>
                <a:moveTo>
                  <a:pt x="243664" y="44046"/>
                </a:moveTo>
                <a:lnTo>
                  <a:pt x="243664" y="49982"/>
                </a:lnTo>
                <a:lnTo>
                  <a:pt x="237729" y="49982"/>
                </a:lnTo>
                <a:lnTo>
                  <a:pt x="237729" y="44046"/>
                </a:lnTo>
                <a:close/>
                <a:moveTo>
                  <a:pt x="249911" y="44046"/>
                </a:moveTo>
                <a:lnTo>
                  <a:pt x="249911" y="49982"/>
                </a:lnTo>
                <a:lnTo>
                  <a:pt x="243977" y="49982"/>
                </a:lnTo>
                <a:lnTo>
                  <a:pt x="243977" y="44046"/>
                </a:lnTo>
                <a:close/>
                <a:moveTo>
                  <a:pt x="256161" y="44046"/>
                </a:moveTo>
                <a:lnTo>
                  <a:pt x="256161" y="49982"/>
                </a:lnTo>
                <a:lnTo>
                  <a:pt x="250225" y="49982"/>
                </a:lnTo>
                <a:lnTo>
                  <a:pt x="250225" y="44046"/>
                </a:lnTo>
                <a:close/>
                <a:moveTo>
                  <a:pt x="262409" y="44046"/>
                </a:moveTo>
                <a:lnTo>
                  <a:pt x="262409" y="49982"/>
                </a:lnTo>
                <a:lnTo>
                  <a:pt x="256474" y="49982"/>
                </a:lnTo>
                <a:lnTo>
                  <a:pt x="256474" y="44046"/>
                </a:lnTo>
                <a:close/>
                <a:moveTo>
                  <a:pt x="268656" y="44046"/>
                </a:moveTo>
                <a:lnTo>
                  <a:pt x="268656" y="49982"/>
                </a:lnTo>
                <a:lnTo>
                  <a:pt x="262721" y="49982"/>
                </a:lnTo>
                <a:lnTo>
                  <a:pt x="262721" y="44046"/>
                </a:lnTo>
                <a:close/>
                <a:moveTo>
                  <a:pt x="274904" y="44046"/>
                </a:moveTo>
                <a:lnTo>
                  <a:pt x="274904" y="49982"/>
                </a:lnTo>
                <a:lnTo>
                  <a:pt x="268968" y="49982"/>
                </a:lnTo>
                <a:lnTo>
                  <a:pt x="268968" y="44046"/>
                </a:lnTo>
                <a:close/>
                <a:moveTo>
                  <a:pt x="6251" y="50295"/>
                </a:moveTo>
                <a:lnTo>
                  <a:pt x="6251" y="56229"/>
                </a:lnTo>
                <a:lnTo>
                  <a:pt x="315" y="56229"/>
                </a:lnTo>
                <a:lnTo>
                  <a:pt x="315" y="50295"/>
                </a:lnTo>
                <a:close/>
                <a:moveTo>
                  <a:pt x="12498" y="50295"/>
                </a:moveTo>
                <a:lnTo>
                  <a:pt x="12498" y="56229"/>
                </a:lnTo>
                <a:lnTo>
                  <a:pt x="6562" y="56229"/>
                </a:lnTo>
                <a:lnTo>
                  <a:pt x="6562" y="50295"/>
                </a:lnTo>
                <a:close/>
                <a:moveTo>
                  <a:pt x="18745" y="50295"/>
                </a:moveTo>
                <a:lnTo>
                  <a:pt x="18745" y="56229"/>
                </a:lnTo>
                <a:lnTo>
                  <a:pt x="12810" y="56229"/>
                </a:lnTo>
                <a:lnTo>
                  <a:pt x="12810" y="50295"/>
                </a:lnTo>
                <a:close/>
                <a:moveTo>
                  <a:pt x="24992" y="50295"/>
                </a:moveTo>
                <a:lnTo>
                  <a:pt x="24992" y="56229"/>
                </a:lnTo>
                <a:lnTo>
                  <a:pt x="19058" y="56229"/>
                </a:lnTo>
                <a:lnTo>
                  <a:pt x="19058" y="50295"/>
                </a:lnTo>
                <a:close/>
                <a:moveTo>
                  <a:pt x="31242" y="50295"/>
                </a:moveTo>
                <a:lnTo>
                  <a:pt x="31242" y="56229"/>
                </a:lnTo>
                <a:lnTo>
                  <a:pt x="25305" y="56229"/>
                </a:lnTo>
                <a:lnTo>
                  <a:pt x="25305" y="50295"/>
                </a:lnTo>
                <a:close/>
                <a:moveTo>
                  <a:pt x="37489" y="50295"/>
                </a:moveTo>
                <a:lnTo>
                  <a:pt x="37489" y="56229"/>
                </a:lnTo>
                <a:lnTo>
                  <a:pt x="31553" y="56229"/>
                </a:lnTo>
                <a:lnTo>
                  <a:pt x="31553" y="50295"/>
                </a:lnTo>
                <a:close/>
                <a:moveTo>
                  <a:pt x="43737" y="50295"/>
                </a:moveTo>
                <a:lnTo>
                  <a:pt x="43737" y="56229"/>
                </a:lnTo>
                <a:lnTo>
                  <a:pt x="37802" y="56229"/>
                </a:lnTo>
                <a:lnTo>
                  <a:pt x="37802" y="50295"/>
                </a:lnTo>
                <a:close/>
                <a:moveTo>
                  <a:pt x="49985" y="50295"/>
                </a:moveTo>
                <a:lnTo>
                  <a:pt x="49985" y="56229"/>
                </a:lnTo>
                <a:lnTo>
                  <a:pt x="44049" y="56229"/>
                </a:lnTo>
                <a:lnTo>
                  <a:pt x="44049" y="50295"/>
                </a:lnTo>
                <a:close/>
                <a:moveTo>
                  <a:pt x="56232" y="50295"/>
                </a:moveTo>
                <a:lnTo>
                  <a:pt x="56232" y="56229"/>
                </a:lnTo>
                <a:lnTo>
                  <a:pt x="50296" y="56229"/>
                </a:lnTo>
                <a:lnTo>
                  <a:pt x="50296" y="50295"/>
                </a:lnTo>
                <a:close/>
                <a:moveTo>
                  <a:pt x="62480" y="50295"/>
                </a:moveTo>
                <a:lnTo>
                  <a:pt x="62480" y="56229"/>
                </a:lnTo>
                <a:lnTo>
                  <a:pt x="56545" y="56229"/>
                </a:lnTo>
                <a:lnTo>
                  <a:pt x="56545" y="50295"/>
                </a:lnTo>
                <a:close/>
                <a:moveTo>
                  <a:pt x="68727" y="50295"/>
                </a:moveTo>
                <a:lnTo>
                  <a:pt x="68727" y="56229"/>
                </a:lnTo>
                <a:lnTo>
                  <a:pt x="62792" y="56229"/>
                </a:lnTo>
                <a:lnTo>
                  <a:pt x="62792" y="50295"/>
                </a:lnTo>
                <a:close/>
                <a:moveTo>
                  <a:pt x="74975" y="50295"/>
                </a:moveTo>
                <a:lnTo>
                  <a:pt x="74975" y="56229"/>
                </a:lnTo>
                <a:lnTo>
                  <a:pt x="69039" y="56229"/>
                </a:lnTo>
                <a:lnTo>
                  <a:pt x="69039" y="50295"/>
                </a:lnTo>
                <a:close/>
                <a:moveTo>
                  <a:pt x="81223" y="50295"/>
                </a:moveTo>
                <a:lnTo>
                  <a:pt x="81223" y="56229"/>
                </a:lnTo>
                <a:lnTo>
                  <a:pt x="75286" y="56229"/>
                </a:lnTo>
                <a:lnTo>
                  <a:pt x="75286" y="50295"/>
                </a:lnTo>
                <a:close/>
                <a:moveTo>
                  <a:pt x="87470" y="50295"/>
                </a:moveTo>
                <a:lnTo>
                  <a:pt x="87470" y="56229"/>
                </a:lnTo>
                <a:lnTo>
                  <a:pt x="81535" y="56229"/>
                </a:lnTo>
                <a:lnTo>
                  <a:pt x="81535" y="50295"/>
                </a:lnTo>
                <a:close/>
                <a:moveTo>
                  <a:pt x="93720" y="50295"/>
                </a:moveTo>
                <a:lnTo>
                  <a:pt x="93720" y="56229"/>
                </a:lnTo>
                <a:lnTo>
                  <a:pt x="87784" y="56229"/>
                </a:lnTo>
                <a:lnTo>
                  <a:pt x="87784" y="50295"/>
                </a:lnTo>
                <a:close/>
                <a:moveTo>
                  <a:pt x="99967" y="50295"/>
                </a:moveTo>
                <a:lnTo>
                  <a:pt x="99967" y="56229"/>
                </a:lnTo>
                <a:lnTo>
                  <a:pt x="94031" y="56229"/>
                </a:lnTo>
                <a:lnTo>
                  <a:pt x="94031" y="50295"/>
                </a:lnTo>
                <a:close/>
                <a:moveTo>
                  <a:pt x="106214" y="50295"/>
                </a:moveTo>
                <a:lnTo>
                  <a:pt x="106214" y="56229"/>
                </a:lnTo>
                <a:lnTo>
                  <a:pt x="100278" y="56229"/>
                </a:lnTo>
                <a:lnTo>
                  <a:pt x="100278" y="50295"/>
                </a:lnTo>
                <a:close/>
                <a:moveTo>
                  <a:pt x="112461" y="50295"/>
                </a:moveTo>
                <a:lnTo>
                  <a:pt x="112461" y="56229"/>
                </a:lnTo>
                <a:lnTo>
                  <a:pt x="106527" y="56229"/>
                </a:lnTo>
                <a:lnTo>
                  <a:pt x="106527" y="50295"/>
                </a:lnTo>
                <a:close/>
                <a:moveTo>
                  <a:pt x="118710" y="50295"/>
                </a:moveTo>
                <a:lnTo>
                  <a:pt x="118710" y="56229"/>
                </a:lnTo>
                <a:lnTo>
                  <a:pt x="112774" y="56229"/>
                </a:lnTo>
                <a:lnTo>
                  <a:pt x="112774" y="50295"/>
                </a:lnTo>
                <a:close/>
                <a:moveTo>
                  <a:pt x="124957" y="50295"/>
                </a:moveTo>
                <a:lnTo>
                  <a:pt x="124957" y="56229"/>
                </a:lnTo>
                <a:lnTo>
                  <a:pt x="119021" y="56229"/>
                </a:lnTo>
                <a:lnTo>
                  <a:pt x="119021" y="50295"/>
                </a:lnTo>
                <a:close/>
                <a:moveTo>
                  <a:pt x="131204" y="50295"/>
                </a:moveTo>
                <a:lnTo>
                  <a:pt x="131204" y="56229"/>
                </a:lnTo>
                <a:lnTo>
                  <a:pt x="125270" y="56229"/>
                </a:lnTo>
                <a:lnTo>
                  <a:pt x="125270" y="50295"/>
                </a:lnTo>
                <a:close/>
                <a:moveTo>
                  <a:pt x="137451" y="50295"/>
                </a:moveTo>
                <a:lnTo>
                  <a:pt x="137451" y="56229"/>
                </a:lnTo>
                <a:lnTo>
                  <a:pt x="131517" y="56229"/>
                </a:lnTo>
                <a:lnTo>
                  <a:pt x="131517" y="50295"/>
                </a:lnTo>
                <a:close/>
                <a:moveTo>
                  <a:pt x="143702" y="50295"/>
                </a:moveTo>
                <a:lnTo>
                  <a:pt x="143702" y="56229"/>
                </a:lnTo>
                <a:lnTo>
                  <a:pt x="137766" y="56229"/>
                </a:lnTo>
                <a:lnTo>
                  <a:pt x="137766" y="50295"/>
                </a:lnTo>
                <a:close/>
                <a:moveTo>
                  <a:pt x="149949" y="50295"/>
                </a:moveTo>
                <a:lnTo>
                  <a:pt x="149949" y="56229"/>
                </a:lnTo>
                <a:lnTo>
                  <a:pt x="144015" y="56229"/>
                </a:lnTo>
                <a:lnTo>
                  <a:pt x="144015" y="50295"/>
                </a:lnTo>
                <a:close/>
                <a:moveTo>
                  <a:pt x="156196" y="50295"/>
                </a:moveTo>
                <a:lnTo>
                  <a:pt x="156196" y="56229"/>
                </a:lnTo>
                <a:lnTo>
                  <a:pt x="150262" y="56229"/>
                </a:lnTo>
                <a:lnTo>
                  <a:pt x="150262" y="50295"/>
                </a:lnTo>
                <a:close/>
                <a:moveTo>
                  <a:pt x="162445" y="50295"/>
                </a:moveTo>
                <a:lnTo>
                  <a:pt x="162445" y="56229"/>
                </a:lnTo>
                <a:lnTo>
                  <a:pt x="156509" y="56229"/>
                </a:lnTo>
                <a:lnTo>
                  <a:pt x="156509" y="50295"/>
                </a:lnTo>
                <a:close/>
                <a:moveTo>
                  <a:pt x="168692" y="50295"/>
                </a:moveTo>
                <a:lnTo>
                  <a:pt x="168692" y="56229"/>
                </a:lnTo>
                <a:lnTo>
                  <a:pt x="162756" y="56229"/>
                </a:lnTo>
                <a:lnTo>
                  <a:pt x="162756" y="50295"/>
                </a:lnTo>
                <a:close/>
                <a:moveTo>
                  <a:pt x="174939" y="50295"/>
                </a:moveTo>
                <a:lnTo>
                  <a:pt x="174939" y="56229"/>
                </a:lnTo>
                <a:lnTo>
                  <a:pt x="169005" y="56229"/>
                </a:lnTo>
                <a:lnTo>
                  <a:pt x="169005" y="50295"/>
                </a:lnTo>
                <a:close/>
                <a:moveTo>
                  <a:pt x="181186" y="50295"/>
                </a:moveTo>
                <a:lnTo>
                  <a:pt x="181186" y="56229"/>
                </a:lnTo>
                <a:lnTo>
                  <a:pt x="175252" y="56229"/>
                </a:lnTo>
                <a:lnTo>
                  <a:pt x="175252" y="50295"/>
                </a:lnTo>
                <a:close/>
                <a:moveTo>
                  <a:pt x="187435" y="50295"/>
                </a:moveTo>
                <a:lnTo>
                  <a:pt x="187435" y="56229"/>
                </a:lnTo>
                <a:lnTo>
                  <a:pt x="181499" y="56229"/>
                </a:lnTo>
                <a:lnTo>
                  <a:pt x="181499" y="50295"/>
                </a:lnTo>
                <a:close/>
                <a:moveTo>
                  <a:pt x="193684" y="50295"/>
                </a:moveTo>
                <a:lnTo>
                  <a:pt x="193684" y="56229"/>
                </a:lnTo>
                <a:lnTo>
                  <a:pt x="187749" y="56229"/>
                </a:lnTo>
                <a:lnTo>
                  <a:pt x="187749" y="50295"/>
                </a:lnTo>
                <a:close/>
                <a:moveTo>
                  <a:pt x="199931" y="50295"/>
                </a:moveTo>
                <a:lnTo>
                  <a:pt x="199931" y="56229"/>
                </a:lnTo>
                <a:lnTo>
                  <a:pt x="193996" y="56229"/>
                </a:lnTo>
                <a:lnTo>
                  <a:pt x="193996" y="50295"/>
                </a:lnTo>
                <a:close/>
                <a:moveTo>
                  <a:pt x="206180" y="50295"/>
                </a:moveTo>
                <a:lnTo>
                  <a:pt x="206180" y="56229"/>
                </a:lnTo>
                <a:lnTo>
                  <a:pt x="200244" y="56229"/>
                </a:lnTo>
                <a:lnTo>
                  <a:pt x="200244" y="50295"/>
                </a:lnTo>
                <a:close/>
                <a:moveTo>
                  <a:pt x="212427" y="50295"/>
                </a:moveTo>
                <a:lnTo>
                  <a:pt x="212427" y="56229"/>
                </a:lnTo>
                <a:lnTo>
                  <a:pt x="206491" y="56229"/>
                </a:lnTo>
                <a:lnTo>
                  <a:pt x="206491" y="50295"/>
                </a:lnTo>
                <a:close/>
                <a:moveTo>
                  <a:pt x="218674" y="50295"/>
                </a:moveTo>
                <a:lnTo>
                  <a:pt x="218674" y="56229"/>
                </a:lnTo>
                <a:lnTo>
                  <a:pt x="212739" y="56229"/>
                </a:lnTo>
                <a:lnTo>
                  <a:pt x="212739" y="50295"/>
                </a:lnTo>
                <a:close/>
                <a:moveTo>
                  <a:pt x="224921" y="50295"/>
                </a:moveTo>
                <a:lnTo>
                  <a:pt x="224921" y="56229"/>
                </a:lnTo>
                <a:lnTo>
                  <a:pt x="218987" y="56229"/>
                </a:lnTo>
                <a:lnTo>
                  <a:pt x="218987" y="50295"/>
                </a:lnTo>
                <a:close/>
                <a:moveTo>
                  <a:pt x="231170" y="50295"/>
                </a:moveTo>
                <a:lnTo>
                  <a:pt x="231170" y="56229"/>
                </a:lnTo>
                <a:lnTo>
                  <a:pt x="225234" y="56229"/>
                </a:lnTo>
                <a:lnTo>
                  <a:pt x="225234" y="50295"/>
                </a:lnTo>
                <a:close/>
                <a:moveTo>
                  <a:pt x="237417" y="50295"/>
                </a:moveTo>
                <a:lnTo>
                  <a:pt x="237417" y="56229"/>
                </a:lnTo>
                <a:lnTo>
                  <a:pt x="231481" y="56229"/>
                </a:lnTo>
                <a:lnTo>
                  <a:pt x="231481" y="50295"/>
                </a:lnTo>
                <a:close/>
                <a:moveTo>
                  <a:pt x="243664" y="50295"/>
                </a:moveTo>
                <a:lnTo>
                  <a:pt x="243664" y="56229"/>
                </a:lnTo>
                <a:lnTo>
                  <a:pt x="237729" y="56229"/>
                </a:lnTo>
                <a:lnTo>
                  <a:pt x="237729" y="50295"/>
                </a:lnTo>
                <a:close/>
                <a:moveTo>
                  <a:pt x="249911" y="50295"/>
                </a:moveTo>
                <a:lnTo>
                  <a:pt x="249911" y="56229"/>
                </a:lnTo>
                <a:lnTo>
                  <a:pt x="243977" y="56229"/>
                </a:lnTo>
                <a:lnTo>
                  <a:pt x="243977" y="50295"/>
                </a:lnTo>
                <a:close/>
                <a:moveTo>
                  <a:pt x="256161" y="50295"/>
                </a:moveTo>
                <a:lnTo>
                  <a:pt x="256161" y="56229"/>
                </a:lnTo>
                <a:lnTo>
                  <a:pt x="250225" y="56229"/>
                </a:lnTo>
                <a:lnTo>
                  <a:pt x="250225" y="50295"/>
                </a:lnTo>
                <a:close/>
                <a:moveTo>
                  <a:pt x="262409" y="50295"/>
                </a:moveTo>
                <a:lnTo>
                  <a:pt x="262409" y="56229"/>
                </a:lnTo>
                <a:lnTo>
                  <a:pt x="256474" y="56229"/>
                </a:lnTo>
                <a:lnTo>
                  <a:pt x="256474" y="50295"/>
                </a:lnTo>
                <a:close/>
                <a:moveTo>
                  <a:pt x="268656" y="50295"/>
                </a:moveTo>
                <a:lnTo>
                  <a:pt x="268656" y="56229"/>
                </a:lnTo>
                <a:lnTo>
                  <a:pt x="262721" y="56229"/>
                </a:lnTo>
                <a:lnTo>
                  <a:pt x="262721" y="50295"/>
                </a:lnTo>
                <a:close/>
                <a:moveTo>
                  <a:pt x="274904" y="50295"/>
                </a:moveTo>
                <a:lnTo>
                  <a:pt x="274904" y="56229"/>
                </a:lnTo>
                <a:lnTo>
                  <a:pt x="268968" y="56229"/>
                </a:lnTo>
                <a:lnTo>
                  <a:pt x="268968" y="50295"/>
                </a:lnTo>
                <a:close/>
                <a:moveTo>
                  <a:pt x="6251" y="56542"/>
                </a:moveTo>
                <a:lnTo>
                  <a:pt x="6251" y="62476"/>
                </a:lnTo>
                <a:lnTo>
                  <a:pt x="315" y="62476"/>
                </a:lnTo>
                <a:lnTo>
                  <a:pt x="315" y="56542"/>
                </a:lnTo>
                <a:close/>
                <a:moveTo>
                  <a:pt x="12498" y="56542"/>
                </a:moveTo>
                <a:lnTo>
                  <a:pt x="12498" y="62476"/>
                </a:lnTo>
                <a:lnTo>
                  <a:pt x="6562" y="62476"/>
                </a:lnTo>
                <a:lnTo>
                  <a:pt x="6562" y="56542"/>
                </a:lnTo>
                <a:close/>
                <a:moveTo>
                  <a:pt x="18745" y="56542"/>
                </a:moveTo>
                <a:lnTo>
                  <a:pt x="18745" y="62476"/>
                </a:lnTo>
                <a:lnTo>
                  <a:pt x="12810" y="62476"/>
                </a:lnTo>
                <a:lnTo>
                  <a:pt x="12810" y="56542"/>
                </a:lnTo>
                <a:close/>
                <a:moveTo>
                  <a:pt x="24992" y="56542"/>
                </a:moveTo>
                <a:lnTo>
                  <a:pt x="24992" y="62476"/>
                </a:lnTo>
                <a:lnTo>
                  <a:pt x="19058" y="62476"/>
                </a:lnTo>
                <a:lnTo>
                  <a:pt x="19058" y="56542"/>
                </a:lnTo>
                <a:close/>
                <a:moveTo>
                  <a:pt x="31242" y="56542"/>
                </a:moveTo>
                <a:lnTo>
                  <a:pt x="31242" y="62476"/>
                </a:lnTo>
                <a:lnTo>
                  <a:pt x="25305" y="62476"/>
                </a:lnTo>
                <a:lnTo>
                  <a:pt x="25305" y="56542"/>
                </a:lnTo>
                <a:close/>
                <a:moveTo>
                  <a:pt x="37489" y="56542"/>
                </a:moveTo>
                <a:lnTo>
                  <a:pt x="37489" y="62476"/>
                </a:lnTo>
                <a:lnTo>
                  <a:pt x="31553" y="62476"/>
                </a:lnTo>
                <a:lnTo>
                  <a:pt x="31553" y="56542"/>
                </a:lnTo>
                <a:close/>
                <a:moveTo>
                  <a:pt x="43737" y="56542"/>
                </a:moveTo>
                <a:lnTo>
                  <a:pt x="43737" y="62476"/>
                </a:lnTo>
                <a:lnTo>
                  <a:pt x="37802" y="62476"/>
                </a:lnTo>
                <a:lnTo>
                  <a:pt x="37802" y="56542"/>
                </a:lnTo>
                <a:close/>
                <a:moveTo>
                  <a:pt x="49985" y="56542"/>
                </a:moveTo>
                <a:lnTo>
                  <a:pt x="49985" y="62476"/>
                </a:lnTo>
                <a:lnTo>
                  <a:pt x="44049" y="62476"/>
                </a:lnTo>
                <a:lnTo>
                  <a:pt x="44049" y="56542"/>
                </a:lnTo>
                <a:close/>
                <a:moveTo>
                  <a:pt x="56232" y="56542"/>
                </a:moveTo>
                <a:lnTo>
                  <a:pt x="56232" y="62476"/>
                </a:lnTo>
                <a:lnTo>
                  <a:pt x="50296" y="62476"/>
                </a:lnTo>
                <a:lnTo>
                  <a:pt x="50296" y="56542"/>
                </a:lnTo>
                <a:close/>
                <a:moveTo>
                  <a:pt x="62480" y="56542"/>
                </a:moveTo>
                <a:lnTo>
                  <a:pt x="62480" y="62476"/>
                </a:lnTo>
                <a:lnTo>
                  <a:pt x="56545" y="62476"/>
                </a:lnTo>
                <a:lnTo>
                  <a:pt x="56545" y="56542"/>
                </a:lnTo>
                <a:close/>
                <a:moveTo>
                  <a:pt x="68727" y="56542"/>
                </a:moveTo>
                <a:lnTo>
                  <a:pt x="68727" y="62476"/>
                </a:lnTo>
                <a:lnTo>
                  <a:pt x="62792" y="62476"/>
                </a:lnTo>
                <a:lnTo>
                  <a:pt x="62792" y="56542"/>
                </a:lnTo>
                <a:close/>
                <a:moveTo>
                  <a:pt x="74975" y="56542"/>
                </a:moveTo>
                <a:lnTo>
                  <a:pt x="74975" y="62476"/>
                </a:lnTo>
                <a:lnTo>
                  <a:pt x="69039" y="62476"/>
                </a:lnTo>
                <a:lnTo>
                  <a:pt x="69039" y="56542"/>
                </a:lnTo>
                <a:close/>
                <a:moveTo>
                  <a:pt x="81223" y="56542"/>
                </a:moveTo>
                <a:lnTo>
                  <a:pt x="81223" y="62476"/>
                </a:lnTo>
                <a:lnTo>
                  <a:pt x="75286" y="62476"/>
                </a:lnTo>
                <a:lnTo>
                  <a:pt x="75286" y="56542"/>
                </a:lnTo>
                <a:close/>
                <a:moveTo>
                  <a:pt x="87470" y="56542"/>
                </a:moveTo>
                <a:lnTo>
                  <a:pt x="87470" y="62476"/>
                </a:lnTo>
                <a:lnTo>
                  <a:pt x="81535" y="62476"/>
                </a:lnTo>
                <a:lnTo>
                  <a:pt x="81535" y="56542"/>
                </a:lnTo>
                <a:close/>
                <a:moveTo>
                  <a:pt x="93718" y="56542"/>
                </a:moveTo>
                <a:lnTo>
                  <a:pt x="93718" y="62476"/>
                </a:lnTo>
                <a:lnTo>
                  <a:pt x="87784" y="62476"/>
                </a:lnTo>
                <a:lnTo>
                  <a:pt x="87784" y="56542"/>
                </a:lnTo>
                <a:close/>
                <a:moveTo>
                  <a:pt x="99967" y="56542"/>
                </a:moveTo>
                <a:lnTo>
                  <a:pt x="99967" y="62476"/>
                </a:lnTo>
                <a:lnTo>
                  <a:pt x="94031" y="62476"/>
                </a:lnTo>
                <a:lnTo>
                  <a:pt x="94031" y="56542"/>
                </a:lnTo>
                <a:close/>
                <a:moveTo>
                  <a:pt x="106214" y="56542"/>
                </a:moveTo>
                <a:lnTo>
                  <a:pt x="106214" y="62476"/>
                </a:lnTo>
                <a:lnTo>
                  <a:pt x="100278" y="62476"/>
                </a:lnTo>
                <a:lnTo>
                  <a:pt x="100278" y="56542"/>
                </a:lnTo>
                <a:close/>
                <a:moveTo>
                  <a:pt x="112461" y="56542"/>
                </a:moveTo>
                <a:lnTo>
                  <a:pt x="112461" y="62476"/>
                </a:lnTo>
                <a:lnTo>
                  <a:pt x="106527" y="62476"/>
                </a:lnTo>
                <a:lnTo>
                  <a:pt x="106527" y="56542"/>
                </a:lnTo>
                <a:close/>
                <a:moveTo>
                  <a:pt x="118710" y="56542"/>
                </a:moveTo>
                <a:lnTo>
                  <a:pt x="118710" y="62476"/>
                </a:lnTo>
                <a:lnTo>
                  <a:pt x="112774" y="62476"/>
                </a:lnTo>
                <a:lnTo>
                  <a:pt x="112774" y="56542"/>
                </a:lnTo>
                <a:close/>
                <a:moveTo>
                  <a:pt x="124957" y="56542"/>
                </a:moveTo>
                <a:lnTo>
                  <a:pt x="124957" y="62476"/>
                </a:lnTo>
                <a:lnTo>
                  <a:pt x="119021" y="62476"/>
                </a:lnTo>
                <a:lnTo>
                  <a:pt x="119021" y="56542"/>
                </a:lnTo>
                <a:close/>
                <a:moveTo>
                  <a:pt x="131204" y="56542"/>
                </a:moveTo>
                <a:lnTo>
                  <a:pt x="131204" y="62476"/>
                </a:lnTo>
                <a:lnTo>
                  <a:pt x="125270" y="62476"/>
                </a:lnTo>
                <a:lnTo>
                  <a:pt x="125270" y="56542"/>
                </a:lnTo>
                <a:close/>
                <a:moveTo>
                  <a:pt x="137451" y="56542"/>
                </a:moveTo>
                <a:lnTo>
                  <a:pt x="137451" y="62476"/>
                </a:lnTo>
                <a:lnTo>
                  <a:pt x="131517" y="62476"/>
                </a:lnTo>
                <a:lnTo>
                  <a:pt x="131517" y="56542"/>
                </a:lnTo>
                <a:close/>
                <a:moveTo>
                  <a:pt x="143702" y="56542"/>
                </a:moveTo>
                <a:lnTo>
                  <a:pt x="143702" y="62476"/>
                </a:lnTo>
                <a:lnTo>
                  <a:pt x="137766" y="62476"/>
                </a:lnTo>
                <a:lnTo>
                  <a:pt x="137766" y="56542"/>
                </a:lnTo>
                <a:close/>
                <a:moveTo>
                  <a:pt x="149949" y="56542"/>
                </a:moveTo>
                <a:lnTo>
                  <a:pt x="149949" y="62476"/>
                </a:lnTo>
                <a:lnTo>
                  <a:pt x="144015" y="62476"/>
                </a:lnTo>
                <a:lnTo>
                  <a:pt x="144015" y="56542"/>
                </a:lnTo>
                <a:close/>
                <a:moveTo>
                  <a:pt x="156196" y="56542"/>
                </a:moveTo>
                <a:lnTo>
                  <a:pt x="156196" y="62476"/>
                </a:lnTo>
                <a:lnTo>
                  <a:pt x="150262" y="62476"/>
                </a:lnTo>
                <a:lnTo>
                  <a:pt x="150262" y="56542"/>
                </a:lnTo>
                <a:close/>
                <a:moveTo>
                  <a:pt x="162445" y="56542"/>
                </a:moveTo>
                <a:lnTo>
                  <a:pt x="162445" y="62476"/>
                </a:lnTo>
                <a:lnTo>
                  <a:pt x="156509" y="62476"/>
                </a:lnTo>
                <a:lnTo>
                  <a:pt x="156509" y="56542"/>
                </a:lnTo>
                <a:close/>
                <a:moveTo>
                  <a:pt x="168692" y="56542"/>
                </a:moveTo>
                <a:lnTo>
                  <a:pt x="168692" y="62476"/>
                </a:lnTo>
                <a:lnTo>
                  <a:pt x="162756" y="62476"/>
                </a:lnTo>
                <a:lnTo>
                  <a:pt x="162756" y="56542"/>
                </a:lnTo>
                <a:close/>
                <a:moveTo>
                  <a:pt x="174939" y="56542"/>
                </a:moveTo>
                <a:lnTo>
                  <a:pt x="174939" y="62476"/>
                </a:lnTo>
                <a:lnTo>
                  <a:pt x="169005" y="62476"/>
                </a:lnTo>
                <a:lnTo>
                  <a:pt x="169005" y="56542"/>
                </a:lnTo>
                <a:close/>
                <a:moveTo>
                  <a:pt x="181186" y="56542"/>
                </a:moveTo>
                <a:lnTo>
                  <a:pt x="181186" y="62476"/>
                </a:lnTo>
                <a:lnTo>
                  <a:pt x="175252" y="62476"/>
                </a:lnTo>
                <a:lnTo>
                  <a:pt x="175252" y="56542"/>
                </a:lnTo>
                <a:close/>
                <a:moveTo>
                  <a:pt x="187435" y="56542"/>
                </a:moveTo>
                <a:lnTo>
                  <a:pt x="187435" y="62476"/>
                </a:lnTo>
                <a:lnTo>
                  <a:pt x="181499" y="62476"/>
                </a:lnTo>
                <a:lnTo>
                  <a:pt x="181499" y="56542"/>
                </a:lnTo>
                <a:close/>
                <a:moveTo>
                  <a:pt x="193684" y="56542"/>
                </a:moveTo>
                <a:lnTo>
                  <a:pt x="193684" y="62476"/>
                </a:lnTo>
                <a:lnTo>
                  <a:pt x="187749" y="62476"/>
                </a:lnTo>
                <a:lnTo>
                  <a:pt x="187749" y="56542"/>
                </a:lnTo>
                <a:close/>
                <a:moveTo>
                  <a:pt x="199931" y="56542"/>
                </a:moveTo>
                <a:lnTo>
                  <a:pt x="199931" y="62476"/>
                </a:lnTo>
                <a:lnTo>
                  <a:pt x="193996" y="62476"/>
                </a:lnTo>
                <a:lnTo>
                  <a:pt x="193996" y="56542"/>
                </a:lnTo>
                <a:close/>
                <a:moveTo>
                  <a:pt x="206180" y="56542"/>
                </a:moveTo>
                <a:lnTo>
                  <a:pt x="206180" y="62476"/>
                </a:lnTo>
                <a:lnTo>
                  <a:pt x="200244" y="62476"/>
                </a:lnTo>
                <a:lnTo>
                  <a:pt x="200244" y="56542"/>
                </a:lnTo>
                <a:close/>
                <a:moveTo>
                  <a:pt x="212427" y="56542"/>
                </a:moveTo>
                <a:lnTo>
                  <a:pt x="212427" y="62476"/>
                </a:lnTo>
                <a:lnTo>
                  <a:pt x="206491" y="62476"/>
                </a:lnTo>
                <a:lnTo>
                  <a:pt x="206491" y="56542"/>
                </a:lnTo>
                <a:close/>
                <a:moveTo>
                  <a:pt x="218674" y="56542"/>
                </a:moveTo>
                <a:lnTo>
                  <a:pt x="218674" y="62476"/>
                </a:lnTo>
                <a:lnTo>
                  <a:pt x="212739" y="62476"/>
                </a:lnTo>
                <a:lnTo>
                  <a:pt x="212739" y="56542"/>
                </a:lnTo>
                <a:close/>
                <a:moveTo>
                  <a:pt x="224921" y="56542"/>
                </a:moveTo>
                <a:lnTo>
                  <a:pt x="224921" y="62476"/>
                </a:lnTo>
                <a:lnTo>
                  <a:pt x="218987" y="62476"/>
                </a:lnTo>
                <a:lnTo>
                  <a:pt x="218987" y="56542"/>
                </a:lnTo>
                <a:close/>
                <a:moveTo>
                  <a:pt x="231170" y="56542"/>
                </a:moveTo>
                <a:lnTo>
                  <a:pt x="231170" y="62476"/>
                </a:lnTo>
                <a:lnTo>
                  <a:pt x="225234" y="62476"/>
                </a:lnTo>
                <a:lnTo>
                  <a:pt x="225234" y="56542"/>
                </a:lnTo>
                <a:close/>
                <a:moveTo>
                  <a:pt x="237417" y="56542"/>
                </a:moveTo>
                <a:lnTo>
                  <a:pt x="237417" y="62476"/>
                </a:lnTo>
                <a:lnTo>
                  <a:pt x="231481" y="62476"/>
                </a:lnTo>
                <a:lnTo>
                  <a:pt x="231481" y="56542"/>
                </a:lnTo>
                <a:close/>
                <a:moveTo>
                  <a:pt x="243664" y="56542"/>
                </a:moveTo>
                <a:lnTo>
                  <a:pt x="243664" y="62476"/>
                </a:lnTo>
                <a:lnTo>
                  <a:pt x="237729" y="62476"/>
                </a:lnTo>
                <a:lnTo>
                  <a:pt x="237729" y="56542"/>
                </a:lnTo>
                <a:close/>
                <a:moveTo>
                  <a:pt x="249911" y="56542"/>
                </a:moveTo>
                <a:lnTo>
                  <a:pt x="249911" y="62476"/>
                </a:lnTo>
                <a:lnTo>
                  <a:pt x="243977" y="62476"/>
                </a:lnTo>
                <a:lnTo>
                  <a:pt x="243977" y="56542"/>
                </a:lnTo>
                <a:close/>
                <a:moveTo>
                  <a:pt x="256161" y="56542"/>
                </a:moveTo>
                <a:lnTo>
                  <a:pt x="256161" y="62476"/>
                </a:lnTo>
                <a:lnTo>
                  <a:pt x="250225" y="62476"/>
                </a:lnTo>
                <a:lnTo>
                  <a:pt x="250225" y="56542"/>
                </a:lnTo>
                <a:close/>
                <a:moveTo>
                  <a:pt x="262409" y="56542"/>
                </a:moveTo>
                <a:lnTo>
                  <a:pt x="262409" y="62476"/>
                </a:lnTo>
                <a:lnTo>
                  <a:pt x="256474" y="62476"/>
                </a:lnTo>
                <a:lnTo>
                  <a:pt x="256474" y="56542"/>
                </a:lnTo>
                <a:close/>
                <a:moveTo>
                  <a:pt x="268656" y="56542"/>
                </a:moveTo>
                <a:lnTo>
                  <a:pt x="268656" y="62476"/>
                </a:lnTo>
                <a:lnTo>
                  <a:pt x="262721" y="62476"/>
                </a:lnTo>
                <a:lnTo>
                  <a:pt x="262721" y="56542"/>
                </a:lnTo>
                <a:close/>
                <a:moveTo>
                  <a:pt x="274904" y="56542"/>
                </a:moveTo>
                <a:lnTo>
                  <a:pt x="274904" y="62476"/>
                </a:lnTo>
                <a:lnTo>
                  <a:pt x="268968" y="62476"/>
                </a:lnTo>
                <a:lnTo>
                  <a:pt x="268968" y="56542"/>
                </a:lnTo>
                <a:close/>
                <a:moveTo>
                  <a:pt x="6251" y="62789"/>
                </a:moveTo>
                <a:lnTo>
                  <a:pt x="6251" y="68725"/>
                </a:lnTo>
                <a:lnTo>
                  <a:pt x="315" y="68725"/>
                </a:lnTo>
                <a:lnTo>
                  <a:pt x="315" y="62789"/>
                </a:lnTo>
                <a:close/>
                <a:moveTo>
                  <a:pt x="12498" y="62789"/>
                </a:moveTo>
                <a:lnTo>
                  <a:pt x="12498" y="68725"/>
                </a:lnTo>
                <a:lnTo>
                  <a:pt x="6562" y="68725"/>
                </a:lnTo>
                <a:lnTo>
                  <a:pt x="6562" y="62789"/>
                </a:lnTo>
                <a:close/>
                <a:moveTo>
                  <a:pt x="18745" y="62789"/>
                </a:moveTo>
                <a:lnTo>
                  <a:pt x="18745" y="68725"/>
                </a:lnTo>
                <a:lnTo>
                  <a:pt x="12810" y="68725"/>
                </a:lnTo>
                <a:lnTo>
                  <a:pt x="12810" y="62789"/>
                </a:lnTo>
                <a:close/>
                <a:moveTo>
                  <a:pt x="24992" y="62789"/>
                </a:moveTo>
                <a:lnTo>
                  <a:pt x="24992" y="68725"/>
                </a:lnTo>
                <a:lnTo>
                  <a:pt x="19058" y="68725"/>
                </a:lnTo>
                <a:lnTo>
                  <a:pt x="19058" y="62789"/>
                </a:lnTo>
                <a:close/>
                <a:moveTo>
                  <a:pt x="31242" y="62789"/>
                </a:moveTo>
                <a:lnTo>
                  <a:pt x="31242" y="68725"/>
                </a:lnTo>
                <a:lnTo>
                  <a:pt x="25305" y="68725"/>
                </a:lnTo>
                <a:lnTo>
                  <a:pt x="25305" y="62789"/>
                </a:lnTo>
                <a:close/>
                <a:moveTo>
                  <a:pt x="37489" y="62789"/>
                </a:moveTo>
                <a:lnTo>
                  <a:pt x="37489" y="68725"/>
                </a:lnTo>
                <a:lnTo>
                  <a:pt x="31553" y="68725"/>
                </a:lnTo>
                <a:lnTo>
                  <a:pt x="31553" y="62789"/>
                </a:lnTo>
                <a:close/>
                <a:moveTo>
                  <a:pt x="43737" y="62789"/>
                </a:moveTo>
                <a:lnTo>
                  <a:pt x="43737" y="68725"/>
                </a:lnTo>
                <a:lnTo>
                  <a:pt x="37802" y="68725"/>
                </a:lnTo>
                <a:lnTo>
                  <a:pt x="37802" y="62789"/>
                </a:lnTo>
                <a:close/>
                <a:moveTo>
                  <a:pt x="49985" y="62789"/>
                </a:moveTo>
                <a:lnTo>
                  <a:pt x="49985" y="68725"/>
                </a:lnTo>
                <a:lnTo>
                  <a:pt x="44049" y="68725"/>
                </a:lnTo>
                <a:lnTo>
                  <a:pt x="44049" y="62789"/>
                </a:lnTo>
                <a:close/>
                <a:moveTo>
                  <a:pt x="56232" y="62789"/>
                </a:moveTo>
                <a:lnTo>
                  <a:pt x="56232" y="68725"/>
                </a:lnTo>
                <a:lnTo>
                  <a:pt x="50296" y="68725"/>
                </a:lnTo>
                <a:lnTo>
                  <a:pt x="50296" y="62789"/>
                </a:lnTo>
                <a:close/>
                <a:moveTo>
                  <a:pt x="62480" y="62789"/>
                </a:moveTo>
                <a:lnTo>
                  <a:pt x="62480" y="68725"/>
                </a:lnTo>
                <a:lnTo>
                  <a:pt x="56545" y="68725"/>
                </a:lnTo>
                <a:lnTo>
                  <a:pt x="56545" y="62789"/>
                </a:lnTo>
                <a:close/>
                <a:moveTo>
                  <a:pt x="68727" y="62789"/>
                </a:moveTo>
                <a:lnTo>
                  <a:pt x="68727" y="68725"/>
                </a:lnTo>
                <a:lnTo>
                  <a:pt x="62792" y="68725"/>
                </a:lnTo>
                <a:lnTo>
                  <a:pt x="62792" y="62789"/>
                </a:lnTo>
                <a:close/>
                <a:moveTo>
                  <a:pt x="74975" y="62789"/>
                </a:moveTo>
                <a:lnTo>
                  <a:pt x="74975" y="68725"/>
                </a:lnTo>
                <a:lnTo>
                  <a:pt x="69039" y="68725"/>
                </a:lnTo>
                <a:lnTo>
                  <a:pt x="69039" y="62789"/>
                </a:lnTo>
                <a:close/>
                <a:moveTo>
                  <a:pt x="81223" y="62789"/>
                </a:moveTo>
                <a:lnTo>
                  <a:pt x="81223" y="68725"/>
                </a:lnTo>
                <a:lnTo>
                  <a:pt x="75286" y="68725"/>
                </a:lnTo>
                <a:lnTo>
                  <a:pt x="75286" y="62789"/>
                </a:lnTo>
                <a:close/>
                <a:moveTo>
                  <a:pt x="87470" y="62789"/>
                </a:moveTo>
                <a:lnTo>
                  <a:pt x="87470" y="68725"/>
                </a:lnTo>
                <a:lnTo>
                  <a:pt x="81535" y="68725"/>
                </a:lnTo>
                <a:lnTo>
                  <a:pt x="81535" y="62789"/>
                </a:lnTo>
                <a:close/>
                <a:moveTo>
                  <a:pt x="93718" y="62789"/>
                </a:moveTo>
                <a:lnTo>
                  <a:pt x="93718" y="68725"/>
                </a:lnTo>
                <a:lnTo>
                  <a:pt x="87784" y="68725"/>
                </a:lnTo>
                <a:lnTo>
                  <a:pt x="87784" y="62789"/>
                </a:lnTo>
                <a:close/>
                <a:moveTo>
                  <a:pt x="99967" y="62789"/>
                </a:moveTo>
                <a:lnTo>
                  <a:pt x="99967" y="68725"/>
                </a:lnTo>
                <a:lnTo>
                  <a:pt x="94031" y="68725"/>
                </a:lnTo>
                <a:lnTo>
                  <a:pt x="94031" y="62789"/>
                </a:lnTo>
                <a:close/>
                <a:moveTo>
                  <a:pt x="106214" y="62789"/>
                </a:moveTo>
                <a:lnTo>
                  <a:pt x="106214" y="68725"/>
                </a:lnTo>
                <a:lnTo>
                  <a:pt x="100278" y="68725"/>
                </a:lnTo>
                <a:lnTo>
                  <a:pt x="100278" y="62789"/>
                </a:lnTo>
                <a:close/>
                <a:moveTo>
                  <a:pt x="112461" y="62789"/>
                </a:moveTo>
                <a:lnTo>
                  <a:pt x="112461" y="68725"/>
                </a:lnTo>
                <a:lnTo>
                  <a:pt x="106527" y="68725"/>
                </a:lnTo>
                <a:lnTo>
                  <a:pt x="106527" y="62789"/>
                </a:lnTo>
                <a:close/>
                <a:moveTo>
                  <a:pt x="118710" y="62789"/>
                </a:moveTo>
                <a:lnTo>
                  <a:pt x="118710" y="68725"/>
                </a:lnTo>
                <a:lnTo>
                  <a:pt x="112774" y="68725"/>
                </a:lnTo>
                <a:lnTo>
                  <a:pt x="112774" y="62789"/>
                </a:lnTo>
                <a:close/>
                <a:moveTo>
                  <a:pt x="124957" y="62789"/>
                </a:moveTo>
                <a:lnTo>
                  <a:pt x="124957" y="68725"/>
                </a:lnTo>
                <a:lnTo>
                  <a:pt x="119021" y="68725"/>
                </a:lnTo>
                <a:lnTo>
                  <a:pt x="119021" y="62789"/>
                </a:lnTo>
                <a:close/>
                <a:moveTo>
                  <a:pt x="131204" y="62789"/>
                </a:moveTo>
                <a:lnTo>
                  <a:pt x="131204" y="68725"/>
                </a:lnTo>
                <a:lnTo>
                  <a:pt x="125270" y="68725"/>
                </a:lnTo>
                <a:lnTo>
                  <a:pt x="125270" y="62789"/>
                </a:lnTo>
                <a:close/>
                <a:moveTo>
                  <a:pt x="137451" y="62789"/>
                </a:moveTo>
                <a:lnTo>
                  <a:pt x="137451" y="68725"/>
                </a:lnTo>
                <a:lnTo>
                  <a:pt x="131517" y="68725"/>
                </a:lnTo>
                <a:lnTo>
                  <a:pt x="131517" y="62789"/>
                </a:lnTo>
                <a:close/>
                <a:moveTo>
                  <a:pt x="143702" y="62789"/>
                </a:moveTo>
                <a:lnTo>
                  <a:pt x="143702" y="68725"/>
                </a:lnTo>
                <a:lnTo>
                  <a:pt x="137766" y="68725"/>
                </a:lnTo>
                <a:lnTo>
                  <a:pt x="137766" y="62789"/>
                </a:lnTo>
                <a:close/>
                <a:moveTo>
                  <a:pt x="149949" y="62789"/>
                </a:moveTo>
                <a:lnTo>
                  <a:pt x="149949" y="68725"/>
                </a:lnTo>
                <a:lnTo>
                  <a:pt x="144015" y="68725"/>
                </a:lnTo>
                <a:lnTo>
                  <a:pt x="144015" y="62789"/>
                </a:lnTo>
                <a:close/>
                <a:moveTo>
                  <a:pt x="156196" y="62789"/>
                </a:moveTo>
                <a:lnTo>
                  <a:pt x="156196" y="68725"/>
                </a:lnTo>
                <a:lnTo>
                  <a:pt x="150262" y="68725"/>
                </a:lnTo>
                <a:lnTo>
                  <a:pt x="150262" y="62789"/>
                </a:lnTo>
                <a:close/>
                <a:moveTo>
                  <a:pt x="162445" y="62789"/>
                </a:moveTo>
                <a:lnTo>
                  <a:pt x="162445" y="68725"/>
                </a:lnTo>
                <a:lnTo>
                  <a:pt x="156509" y="68725"/>
                </a:lnTo>
                <a:lnTo>
                  <a:pt x="156509" y="62789"/>
                </a:lnTo>
                <a:close/>
                <a:moveTo>
                  <a:pt x="168692" y="62789"/>
                </a:moveTo>
                <a:lnTo>
                  <a:pt x="168692" y="68725"/>
                </a:lnTo>
                <a:lnTo>
                  <a:pt x="162756" y="68725"/>
                </a:lnTo>
                <a:lnTo>
                  <a:pt x="162756" y="62789"/>
                </a:lnTo>
                <a:close/>
                <a:moveTo>
                  <a:pt x="174939" y="62789"/>
                </a:moveTo>
                <a:lnTo>
                  <a:pt x="174939" y="68725"/>
                </a:lnTo>
                <a:lnTo>
                  <a:pt x="169005" y="68725"/>
                </a:lnTo>
                <a:lnTo>
                  <a:pt x="169005" y="62789"/>
                </a:lnTo>
                <a:close/>
                <a:moveTo>
                  <a:pt x="181186" y="62789"/>
                </a:moveTo>
                <a:lnTo>
                  <a:pt x="181186" y="68725"/>
                </a:lnTo>
                <a:lnTo>
                  <a:pt x="175252" y="68725"/>
                </a:lnTo>
                <a:lnTo>
                  <a:pt x="175252" y="62789"/>
                </a:lnTo>
                <a:close/>
                <a:moveTo>
                  <a:pt x="187435" y="62789"/>
                </a:moveTo>
                <a:lnTo>
                  <a:pt x="187435" y="68725"/>
                </a:lnTo>
                <a:lnTo>
                  <a:pt x="181499" y="68725"/>
                </a:lnTo>
                <a:lnTo>
                  <a:pt x="181499" y="62789"/>
                </a:lnTo>
                <a:close/>
                <a:moveTo>
                  <a:pt x="193684" y="62789"/>
                </a:moveTo>
                <a:lnTo>
                  <a:pt x="193684" y="68725"/>
                </a:lnTo>
                <a:lnTo>
                  <a:pt x="187749" y="68725"/>
                </a:lnTo>
                <a:lnTo>
                  <a:pt x="187749" y="62789"/>
                </a:lnTo>
                <a:close/>
                <a:moveTo>
                  <a:pt x="199931" y="62789"/>
                </a:moveTo>
                <a:lnTo>
                  <a:pt x="199931" y="68725"/>
                </a:lnTo>
                <a:lnTo>
                  <a:pt x="193996" y="68725"/>
                </a:lnTo>
                <a:lnTo>
                  <a:pt x="193996" y="62789"/>
                </a:lnTo>
                <a:close/>
                <a:moveTo>
                  <a:pt x="206180" y="62789"/>
                </a:moveTo>
                <a:lnTo>
                  <a:pt x="206180" y="68725"/>
                </a:lnTo>
                <a:lnTo>
                  <a:pt x="200244" y="68725"/>
                </a:lnTo>
                <a:lnTo>
                  <a:pt x="200244" y="62789"/>
                </a:lnTo>
                <a:close/>
                <a:moveTo>
                  <a:pt x="212427" y="62789"/>
                </a:moveTo>
                <a:lnTo>
                  <a:pt x="212427" y="68725"/>
                </a:lnTo>
                <a:lnTo>
                  <a:pt x="206491" y="68725"/>
                </a:lnTo>
                <a:lnTo>
                  <a:pt x="206491" y="62789"/>
                </a:lnTo>
                <a:close/>
                <a:moveTo>
                  <a:pt x="218674" y="62789"/>
                </a:moveTo>
                <a:lnTo>
                  <a:pt x="218674" y="68725"/>
                </a:lnTo>
                <a:lnTo>
                  <a:pt x="212739" y="68725"/>
                </a:lnTo>
                <a:lnTo>
                  <a:pt x="212739" y="62789"/>
                </a:lnTo>
                <a:close/>
                <a:moveTo>
                  <a:pt x="224921" y="62789"/>
                </a:moveTo>
                <a:lnTo>
                  <a:pt x="224921" y="68725"/>
                </a:lnTo>
                <a:lnTo>
                  <a:pt x="218987" y="68725"/>
                </a:lnTo>
                <a:lnTo>
                  <a:pt x="218987" y="62789"/>
                </a:lnTo>
                <a:close/>
                <a:moveTo>
                  <a:pt x="231170" y="62789"/>
                </a:moveTo>
                <a:lnTo>
                  <a:pt x="231170" y="68725"/>
                </a:lnTo>
                <a:lnTo>
                  <a:pt x="225234" y="68725"/>
                </a:lnTo>
                <a:lnTo>
                  <a:pt x="225234" y="62789"/>
                </a:lnTo>
                <a:close/>
                <a:moveTo>
                  <a:pt x="237417" y="62789"/>
                </a:moveTo>
                <a:lnTo>
                  <a:pt x="237417" y="68725"/>
                </a:lnTo>
                <a:lnTo>
                  <a:pt x="231481" y="68725"/>
                </a:lnTo>
                <a:lnTo>
                  <a:pt x="231481" y="62789"/>
                </a:lnTo>
                <a:close/>
                <a:moveTo>
                  <a:pt x="243664" y="62789"/>
                </a:moveTo>
                <a:lnTo>
                  <a:pt x="243664" y="68725"/>
                </a:lnTo>
                <a:lnTo>
                  <a:pt x="237729" y="68725"/>
                </a:lnTo>
                <a:lnTo>
                  <a:pt x="237729" y="62789"/>
                </a:lnTo>
                <a:close/>
                <a:moveTo>
                  <a:pt x="249911" y="62789"/>
                </a:moveTo>
                <a:lnTo>
                  <a:pt x="249911" y="68725"/>
                </a:lnTo>
                <a:lnTo>
                  <a:pt x="243977" y="68725"/>
                </a:lnTo>
                <a:lnTo>
                  <a:pt x="243977" y="62789"/>
                </a:lnTo>
                <a:close/>
                <a:moveTo>
                  <a:pt x="256161" y="62789"/>
                </a:moveTo>
                <a:lnTo>
                  <a:pt x="256161" y="68725"/>
                </a:lnTo>
                <a:lnTo>
                  <a:pt x="250225" y="68725"/>
                </a:lnTo>
                <a:lnTo>
                  <a:pt x="250225" y="62789"/>
                </a:lnTo>
                <a:close/>
                <a:moveTo>
                  <a:pt x="262409" y="62789"/>
                </a:moveTo>
                <a:lnTo>
                  <a:pt x="262409" y="68725"/>
                </a:lnTo>
                <a:lnTo>
                  <a:pt x="256474" y="68725"/>
                </a:lnTo>
                <a:lnTo>
                  <a:pt x="256474" y="62789"/>
                </a:lnTo>
                <a:close/>
                <a:moveTo>
                  <a:pt x="268656" y="62789"/>
                </a:moveTo>
                <a:lnTo>
                  <a:pt x="268656" y="68725"/>
                </a:lnTo>
                <a:lnTo>
                  <a:pt x="262721" y="68725"/>
                </a:lnTo>
                <a:lnTo>
                  <a:pt x="262721" y="62789"/>
                </a:lnTo>
                <a:close/>
                <a:moveTo>
                  <a:pt x="274904" y="62789"/>
                </a:moveTo>
                <a:lnTo>
                  <a:pt x="274904" y="68725"/>
                </a:lnTo>
                <a:lnTo>
                  <a:pt x="268968" y="68725"/>
                </a:lnTo>
                <a:lnTo>
                  <a:pt x="268968" y="62789"/>
                </a:lnTo>
                <a:close/>
                <a:moveTo>
                  <a:pt x="6251" y="69036"/>
                </a:moveTo>
                <a:lnTo>
                  <a:pt x="6251" y="74972"/>
                </a:lnTo>
                <a:lnTo>
                  <a:pt x="315" y="74972"/>
                </a:lnTo>
                <a:lnTo>
                  <a:pt x="315" y="69036"/>
                </a:lnTo>
                <a:close/>
                <a:moveTo>
                  <a:pt x="12498" y="69036"/>
                </a:moveTo>
                <a:lnTo>
                  <a:pt x="12498" y="74972"/>
                </a:lnTo>
                <a:lnTo>
                  <a:pt x="6562" y="74972"/>
                </a:lnTo>
                <a:lnTo>
                  <a:pt x="6562" y="69036"/>
                </a:lnTo>
                <a:close/>
                <a:moveTo>
                  <a:pt x="18745" y="69036"/>
                </a:moveTo>
                <a:lnTo>
                  <a:pt x="18745" y="74972"/>
                </a:lnTo>
                <a:lnTo>
                  <a:pt x="12810" y="74972"/>
                </a:lnTo>
                <a:lnTo>
                  <a:pt x="12810" y="69036"/>
                </a:lnTo>
                <a:close/>
                <a:moveTo>
                  <a:pt x="24992" y="69036"/>
                </a:moveTo>
                <a:lnTo>
                  <a:pt x="24992" y="74972"/>
                </a:lnTo>
                <a:lnTo>
                  <a:pt x="19058" y="74972"/>
                </a:lnTo>
                <a:lnTo>
                  <a:pt x="19058" y="69036"/>
                </a:lnTo>
                <a:close/>
                <a:moveTo>
                  <a:pt x="31242" y="69036"/>
                </a:moveTo>
                <a:lnTo>
                  <a:pt x="31242" y="74972"/>
                </a:lnTo>
                <a:lnTo>
                  <a:pt x="25305" y="74972"/>
                </a:lnTo>
                <a:lnTo>
                  <a:pt x="25305" y="69036"/>
                </a:lnTo>
                <a:close/>
                <a:moveTo>
                  <a:pt x="37489" y="69036"/>
                </a:moveTo>
                <a:lnTo>
                  <a:pt x="37489" y="74972"/>
                </a:lnTo>
                <a:lnTo>
                  <a:pt x="31553" y="74972"/>
                </a:lnTo>
                <a:lnTo>
                  <a:pt x="31553" y="69036"/>
                </a:lnTo>
                <a:close/>
                <a:moveTo>
                  <a:pt x="43737" y="69036"/>
                </a:moveTo>
                <a:lnTo>
                  <a:pt x="43737" y="74972"/>
                </a:lnTo>
                <a:lnTo>
                  <a:pt x="37802" y="74972"/>
                </a:lnTo>
                <a:lnTo>
                  <a:pt x="37802" y="69036"/>
                </a:lnTo>
                <a:close/>
                <a:moveTo>
                  <a:pt x="49985" y="69036"/>
                </a:moveTo>
                <a:lnTo>
                  <a:pt x="49985" y="74972"/>
                </a:lnTo>
                <a:lnTo>
                  <a:pt x="44049" y="74972"/>
                </a:lnTo>
                <a:lnTo>
                  <a:pt x="44049" y="69036"/>
                </a:lnTo>
                <a:close/>
                <a:moveTo>
                  <a:pt x="56232" y="69036"/>
                </a:moveTo>
                <a:lnTo>
                  <a:pt x="56232" y="74972"/>
                </a:lnTo>
                <a:lnTo>
                  <a:pt x="50296" y="74972"/>
                </a:lnTo>
                <a:lnTo>
                  <a:pt x="50296" y="69036"/>
                </a:lnTo>
                <a:close/>
                <a:moveTo>
                  <a:pt x="62480" y="69036"/>
                </a:moveTo>
                <a:lnTo>
                  <a:pt x="62480" y="74972"/>
                </a:lnTo>
                <a:lnTo>
                  <a:pt x="56545" y="74972"/>
                </a:lnTo>
                <a:lnTo>
                  <a:pt x="56545" y="69036"/>
                </a:lnTo>
                <a:close/>
                <a:moveTo>
                  <a:pt x="68727" y="69036"/>
                </a:moveTo>
                <a:lnTo>
                  <a:pt x="68727" y="74972"/>
                </a:lnTo>
                <a:lnTo>
                  <a:pt x="62792" y="74972"/>
                </a:lnTo>
                <a:lnTo>
                  <a:pt x="62792" y="69036"/>
                </a:lnTo>
                <a:close/>
                <a:moveTo>
                  <a:pt x="74975" y="69036"/>
                </a:moveTo>
                <a:lnTo>
                  <a:pt x="74975" y="74972"/>
                </a:lnTo>
                <a:lnTo>
                  <a:pt x="69039" y="74972"/>
                </a:lnTo>
                <a:lnTo>
                  <a:pt x="69039" y="69036"/>
                </a:lnTo>
                <a:close/>
                <a:moveTo>
                  <a:pt x="81223" y="69036"/>
                </a:moveTo>
                <a:lnTo>
                  <a:pt x="81223" y="74972"/>
                </a:lnTo>
                <a:lnTo>
                  <a:pt x="75286" y="74972"/>
                </a:lnTo>
                <a:lnTo>
                  <a:pt x="75286" y="69036"/>
                </a:lnTo>
                <a:close/>
                <a:moveTo>
                  <a:pt x="87470" y="69036"/>
                </a:moveTo>
                <a:lnTo>
                  <a:pt x="87470" y="74972"/>
                </a:lnTo>
                <a:lnTo>
                  <a:pt x="81535" y="74972"/>
                </a:lnTo>
                <a:lnTo>
                  <a:pt x="81535" y="69036"/>
                </a:lnTo>
                <a:close/>
                <a:moveTo>
                  <a:pt x="93718" y="69036"/>
                </a:moveTo>
                <a:lnTo>
                  <a:pt x="93718" y="74972"/>
                </a:lnTo>
                <a:lnTo>
                  <a:pt x="87784" y="74972"/>
                </a:lnTo>
                <a:lnTo>
                  <a:pt x="87784" y="69036"/>
                </a:lnTo>
                <a:close/>
                <a:moveTo>
                  <a:pt x="99967" y="69036"/>
                </a:moveTo>
                <a:lnTo>
                  <a:pt x="99967" y="74972"/>
                </a:lnTo>
                <a:lnTo>
                  <a:pt x="94031" y="74972"/>
                </a:lnTo>
                <a:lnTo>
                  <a:pt x="94031" y="69036"/>
                </a:lnTo>
                <a:close/>
                <a:moveTo>
                  <a:pt x="106214" y="69036"/>
                </a:moveTo>
                <a:lnTo>
                  <a:pt x="106214" y="74972"/>
                </a:lnTo>
                <a:lnTo>
                  <a:pt x="100278" y="74972"/>
                </a:lnTo>
                <a:lnTo>
                  <a:pt x="100278" y="69036"/>
                </a:lnTo>
                <a:close/>
                <a:moveTo>
                  <a:pt x="112461" y="69036"/>
                </a:moveTo>
                <a:lnTo>
                  <a:pt x="112461" y="74972"/>
                </a:lnTo>
                <a:lnTo>
                  <a:pt x="106527" y="74972"/>
                </a:lnTo>
                <a:lnTo>
                  <a:pt x="106527" y="69036"/>
                </a:lnTo>
                <a:close/>
                <a:moveTo>
                  <a:pt x="118710" y="69036"/>
                </a:moveTo>
                <a:lnTo>
                  <a:pt x="118710" y="74972"/>
                </a:lnTo>
                <a:lnTo>
                  <a:pt x="112774" y="74972"/>
                </a:lnTo>
                <a:lnTo>
                  <a:pt x="112774" y="69036"/>
                </a:lnTo>
                <a:close/>
                <a:moveTo>
                  <a:pt x="124957" y="69036"/>
                </a:moveTo>
                <a:lnTo>
                  <a:pt x="124957" y="74972"/>
                </a:lnTo>
                <a:lnTo>
                  <a:pt x="119021" y="74972"/>
                </a:lnTo>
                <a:lnTo>
                  <a:pt x="119021" y="69036"/>
                </a:lnTo>
                <a:close/>
                <a:moveTo>
                  <a:pt x="131204" y="69036"/>
                </a:moveTo>
                <a:lnTo>
                  <a:pt x="131204" y="74972"/>
                </a:lnTo>
                <a:lnTo>
                  <a:pt x="125270" y="74972"/>
                </a:lnTo>
                <a:lnTo>
                  <a:pt x="125270" y="69036"/>
                </a:lnTo>
                <a:close/>
                <a:moveTo>
                  <a:pt x="137451" y="69036"/>
                </a:moveTo>
                <a:lnTo>
                  <a:pt x="137451" y="74972"/>
                </a:lnTo>
                <a:lnTo>
                  <a:pt x="131517" y="74972"/>
                </a:lnTo>
                <a:lnTo>
                  <a:pt x="131517" y="69036"/>
                </a:lnTo>
                <a:close/>
                <a:moveTo>
                  <a:pt x="143702" y="69036"/>
                </a:moveTo>
                <a:lnTo>
                  <a:pt x="143702" y="74972"/>
                </a:lnTo>
                <a:lnTo>
                  <a:pt x="137766" y="74972"/>
                </a:lnTo>
                <a:lnTo>
                  <a:pt x="137766" y="69036"/>
                </a:lnTo>
                <a:close/>
                <a:moveTo>
                  <a:pt x="149949" y="69036"/>
                </a:moveTo>
                <a:lnTo>
                  <a:pt x="149949" y="74972"/>
                </a:lnTo>
                <a:lnTo>
                  <a:pt x="144015" y="74972"/>
                </a:lnTo>
                <a:lnTo>
                  <a:pt x="144015" y="69036"/>
                </a:lnTo>
                <a:close/>
                <a:moveTo>
                  <a:pt x="156196" y="69036"/>
                </a:moveTo>
                <a:lnTo>
                  <a:pt x="156196" y="74972"/>
                </a:lnTo>
                <a:lnTo>
                  <a:pt x="150262" y="74972"/>
                </a:lnTo>
                <a:lnTo>
                  <a:pt x="150262" y="69036"/>
                </a:lnTo>
                <a:close/>
                <a:moveTo>
                  <a:pt x="162445" y="69036"/>
                </a:moveTo>
                <a:lnTo>
                  <a:pt x="162445" y="74972"/>
                </a:lnTo>
                <a:lnTo>
                  <a:pt x="156509" y="74972"/>
                </a:lnTo>
                <a:lnTo>
                  <a:pt x="156509" y="69036"/>
                </a:lnTo>
                <a:close/>
                <a:moveTo>
                  <a:pt x="168692" y="69036"/>
                </a:moveTo>
                <a:lnTo>
                  <a:pt x="168692" y="74972"/>
                </a:lnTo>
                <a:lnTo>
                  <a:pt x="162756" y="74972"/>
                </a:lnTo>
                <a:lnTo>
                  <a:pt x="162756" y="69036"/>
                </a:lnTo>
                <a:close/>
                <a:moveTo>
                  <a:pt x="174939" y="69036"/>
                </a:moveTo>
                <a:lnTo>
                  <a:pt x="174939" y="74972"/>
                </a:lnTo>
                <a:lnTo>
                  <a:pt x="169005" y="74972"/>
                </a:lnTo>
                <a:lnTo>
                  <a:pt x="169005" y="69036"/>
                </a:lnTo>
                <a:close/>
                <a:moveTo>
                  <a:pt x="181186" y="69036"/>
                </a:moveTo>
                <a:lnTo>
                  <a:pt x="181186" y="74972"/>
                </a:lnTo>
                <a:lnTo>
                  <a:pt x="175252" y="74972"/>
                </a:lnTo>
                <a:lnTo>
                  <a:pt x="175252" y="69036"/>
                </a:lnTo>
                <a:close/>
                <a:moveTo>
                  <a:pt x="187435" y="69036"/>
                </a:moveTo>
                <a:lnTo>
                  <a:pt x="187435" y="74972"/>
                </a:lnTo>
                <a:lnTo>
                  <a:pt x="181499" y="74972"/>
                </a:lnTo>
                <a:lnTo>
                  <a:pt x="181499" y="69036"/>
                </a:lnTo>
                <a:close/>
                <a:moveTo>
                  <a:pt x="193684" y="69036"/>
                </a:moveTo>
                <a:lnTo>
                  <a:pt x="193684" y="74972"/>
                </a:lnTo>
                <a:lnTo>
                  <a:pt x="187749" y="74972"/>
                </a:lnTo>
                <a:lnTo>
                  <a:pt x="187749" y="69036"/>
                </a:lnTo>
                <a:close/>
                <a:moveTo>
                  <a:pt x="199931" y="69036"/>
                </a:moveTo>
                <a:lnTo>
                  <a:pt x="199931" y="74972"/>
                </a:lnTo>
                <a:lnTo>
                  <a:pt x="193996" y="74972"/>
                </a:lnTo>
                <a:lnTo>
                  <a:pt x="193996" y="69036"/>
                </a:lnTo>
                <a:close/>
                <a:moveTo>
                  <a:pt x="206180" y="69036"/>
                </a:moveTo>
                <a:lnTo>
                  <a:pt x="206180" y="74972"/>
                </a:lnTo>
                <a:lnTo>
                  <a:pt x="200244" y="74972"/>
                </a:lnTo>
                <a:lnTo>
                  <a:pt x="200244" y="69036"/>
                </a:lnTo>
                <a:close/>
                <a:moveTo>
                  <a:pt x="212427" y="69036"/>
                </a:moveTo>
                <a:lnTo>
                  <a:pt x="212427" y="74972"/>
                </a:lnTo>
                <a:lnTo>
                  <a:pt x="206491" y="74972"/>
                </a:lnTo>
                <a:lnTo>
                  <a:pt x="206491" y="69036"/>
                </a:lnTo>
                <a:close/>
                <a:moveTo>
                  <a:pt x="218674" y="69036"/>
                </a:moveTo>
                <a:lnTo>
                  <a:pt x="218674" y="74972"/>
                </a:lnTo>
                <a:lnTo>
                  <a:pt x="212739" y="74972"/>
                </a:lnTo>
                <a:lnTo>
                  <a:pt x="212739" y="69036"/>
                </a:lnTo>
                <a:close/>
                <a:moveTo>
                  <a:pt x="224921" y="69036"/>
                </a:moveTo>
                <a:lnTo>
                  <a:pt x="224921" y="74972"/>
                </a:lnTo>
                <a:lnTo>
                  <a:pt x="218987" y="74972"/>
                </a:lnTo>
                <a:lnTo>
                  <a:pt x="218987" y="69036"/>
                </a:lnTo>
                <a:close/>
                <a:moveTo>
                  <a:pt x="231170" y="69036"/>
                </a:moveTo>
                <a:lnTo>
                  <a:pt x="231170" y="74972"/>
                </a:lnTo>
                <a:lnTo>
                  <a:pt x="225234" y="74972"/>
                </a:lnTo>
                <a:lnTo>
                  <a:pt x="225234" y="69036"/>
                </a:lnTo>
                <a:close/>
                <a:moveTo>
                  <a:pt x="237417" y="69036"/>
                </a:moveTo>
                <a:lnTo>
                  <a:pt x="237417" y="74972"/>
                </a:lnTo>
                <a:lnTo>
                  <a:pt x="231481" y="74972"/>
                </a:lnTo>
                <a:lnTo>
                  <a:pt x="231481" y="69036"/>
                </a:lnTo>
                <a:close/>
                <a:moveTo>
                  <a:pt x="243664" y="69036"/>
                </a:moveTo>
                <a:lnTo>
                  <a:pt x="243664" y="74972"/>
                </a:lnTo>
                <a:lnTo>
                  <a:pt x="237729" y="74972"/>
                </a:lnTo>
                <a:lnTo>
                  <a:pt x="237729" y="69036"/>
                </a:lnTo>
                <a:close/>
                <a:moveTo>
                  <a:pt x="249911" y="69036"/>
                </a:moveTo>
                <a:lnTo>
                  <a:pt x="249911" y="74972"/>
                </a:lnTo>
                <a:lnTo>
                  <a:pt x="243977" y="74972"/>
                </a:lnTo>
                <a:lnTo>
                  <a:pt x="243977" y="69036"/>
                </a:lnTo>
                <a:close/>
                <a:moveTo>
                  <a:pt x="256161" y="69036"/>
                </a:moveTo>
                <a:lnTo>
                  <a:pt x="256161" y="74972"/>
                </a:lnTo>
                <a:lnTo>
                  <a:pt x="250225" y="74972"/>
                </a:lnTo>
                <a:lnTo>
                  <a:pt x="250225" y="69036"/>
                </a:lnTo>
                <a:close/>
                <a:moveTo>
                  <a:pt x="262409" y="69036"/>
                </a:moveTo>
                <a:lnTo>
                  <a:pt x="262409" y="74972"/>
                </a:lnTo>
                <a:lnTo>
                  <a:pt x="256474" y="74972"/>
                </a:lnTo>
                <a:lnTo>
                  <a:pt x="256474" y="69036"/>
                </a:lnTo>
                <a:close/>
                <a:moveTo>
                  <a:pt x="268656" y="69036"/>
                </a:moveTo>
                <a:lnTo>
                  <a:pt x="268656" y="74972"/>
                </a:lnTo>
                <a:lnTo>
                  <a:pt x="262721" y="74972"/>
                </a:lnTo>
                <a:lnTo>
                  <a:pt x="262721" y="69036"/>
                </a:lnTo>
                <a:close/>
                <a:moveTo>
                  <a:pt x="274904" y="69036"/>
                </a:moveTo>
                <a:lnTo>
                  <a:pt x="274904" y="74972"/>
                </a:lnTo>
                <a:lnTo>
                  <a:pt x="268968" y="74972"/>
                </a:lnTo>
                <a:lnTo>
                  <a:pt x="268968" y="69036"/>
                </a:lnTo>
                <a:close/>
                <a:moveTo>
                  <a:pt x="6251" y="75285"/>
                </a:moveTo>
                <a:lnTo>
                  <a:pt x="6251" y="81219"/>
                </a:lnTo>
                <a:lnTo>
                  <a:pt x="315" y="81219"/>
                </a:lnTo>
                <a:lnTo>
                  <a:pt x="315" y="75285"/>
                </a:lnTo>
                <a:close/>
                <a:moveTo>
                  <a:pt x="12498" y="75285"/>
                </a:moveTo>
                <a:lnTo>
                  <a:pt x="12498" y="81219"/>
                </a:lnTo>
                <a:lnTo>
                  <a:pt x="6562" y="81219"/>
                </a:lnTo>
                <a:lnTo>
                  <a:pt x="6562" y="75285"/>
                </a:lnTo>
                <a:close/>
                <a:moveTo>
                  <a:pt x="18745" y="75285"/>
                </a:moveTo>
                <a:lnTo>
                  <a:pt x="18745" y="81219"/>
                </a:lnTo>
                <a:lnTo>
                  <a:pt x="12810" y="81219"/>
                </a:lnTo>
                <a:lnTo>
                  <a:pt x="12810" y="75285"/>
                </a:lnTo>
                <a:close/>
                <a:moveTo>
                  <a:pt x="24992" y="75285"/>
                </a:moveTo>
                <a:lnTo>
                  <a:pt x="24992" y="81219"/>
                </a:lnTo>
                <a:lnTo>
                  <a:pt x="19058" y="81219"/>
                </a:lnTo>
                <a:lnTo>
                  <a:pt x="19058" y="75285"/>
                </a:lnTo>
                <a:close/>
                <a:moveTo>
                  <a:pt x="31242" y="75285"/>
                </a:moveTo>
                <a:lnTo>
                  <a:pt x="31242" y="81219"/>
                </a:lnTo>
                <a:lnTo>
                  <a:pt x="25305" y="81219"/>
                </a:lnTo>
                <a:lnTo>
                  <a:pt x="25305" y="75285"/>
                </a:lnTo>
                <a:close/>
                <a:moveTo>
                  <a:pt x="37489" y="75285"/>
                </a:moveTo>
                <a:lnTo>
                  <a:pt x="37489" y="81219"/>
                </a:lnTo>
                <a:lnTo>
                  <a:pt x="31553" y="81219"/>
                </a:lnTo>
                <a:lnTo>
                  <a:pt x="31553" y="75285"/>
                </a:lnTo>
                <a:close/>
                <a:moveTo>
                  <a:pt x="43737" y="75285"/>
                </a:moveTo>
                <a:lnTo>
                  <a:pt x="43737" y="81219"/>
                </a:lnTo>
                <a:lnTo>
                  <a:pt x="37802" y="81219"/>
                </a:lnTo>
                <a:lnTo>
                  <a:pt x="37802" y="75285"/>
                </a:lnTo>
                <a:close/>
                <a:moveTo>
                  <a:pt x="49985" y="75285"/>
                </a:moveTo>
                <a:lnTo>
                  <a:pt x="49985" y="81219"/>
                </a:lnTo>
                <a:lnTo>
                  <a:pt x="44049" y="81219"/>
                </a:lnTo>
                <a:lnTo>
                  <a:pt x="44049" y="75285"/>
                </a:lnTo>
                <a:close/>
                <a:moveTo>
                  <a:pt x="56232" y="75285"/>
                </a:moveTo>
                <a:lnTo>
                  <a:pt x="56232" y="81219"/>
                </a:lnTo>
                <a:lnTo>
                  <a:pt x="50296" y="81219"/>
                </a:lnTo>
                <a:lnTo>
                  <a:pt x="50296" y="75285"/>
                </a:lnTo>
                <a:close/>
                <a:moveTo>
                  <a:pt x="62480" y="75285"/>
                </a:moveTo>
                <a:lnTo>
                  <a:pt x="62480" y="81219"/>
                </a:lnTo>
                <a:lnTo>
                  <a:pt x="56545" y="81219"/>
                </a:lnTo>
                <a:lnTo>
                  <a:pt x="56545" y="75285"/>
                </a:lnTo>
                <a:close/>
                <a:moveTo>
                  <a:pt x="68727" y="75285"/>
                </a:moveTo>
                <a:lnTo>
                  <a:pt x="68727" y="81219"/>
                </a:lnTo>
                <a:lnTo>
                  <a:pt x="62792" y="81219"/>
                </a:lnTo>
                <a:lnTo>
                  <a:pt x="62792" y="75285"/>
                </a:lnTo>
                <a:close/>
                <a:moveTo>
                  <a:pt x="74975" y="75285"/>
                </a:moveTo>
                <a:lnTo>
                  <a:pt x="74975" y="81219"/>
                </a:lnTo>
                <a:lnTo>
                  <a:pt x="69039" y="81219"/>
                </a:lnTo>
                <a:lnTo>
                  <a:pt x="69039" y="75285"/>
                </a:lnTo>
                <a:close/>
                <a:moveTo>
                  <a:pt x="81223" y="75285"/>
                </a:moveTo>
                <a:lnTo>
                  <a:pt x="81223" y="81219"/>
                </a:lnTo>
                <a:lnTo>
                  <a:pt x="75286" y="81219"/>
                </a:lnTo>
                <a:lnTo>
                  <a:pt x="75286" y="75285"/>
                </a:lnTo>
                <a:close/>
                <a:moveTo>
                  <a:pt x="87470" y="75285"/>
                </a:moveTo>
                <a:lnTo>
                  <a:pt x="87470" y="81219"/>
                </a:lnTo>
                <a:lnTo>
                  <a:pt x="81535" y="81219"/>
                </a:lnTo>
                <a:lnTo>
                  <a:pt x="81535" y="75285"/>
                </a:lnTo>
                <a:close/>
                <a:moveTo>
                  <a:pt x="93718" y="75285"/>
                </a:moveTo>
                <a:lnTo>
                  <a:pt x="93718" y="81219"/>
                </a:lnTo>
                <a:lnTo>
                  <a:pt x="87784" y="81219"/>
                </a:lnTo>
                <a:lnTo>
                  <a:pt x="87784" y="75285"/>
                </a:lnTo>
                <a:close/>
                <a:moveTo>
                  <a:pt x="99967" y="75285"/>
                </a:moveTo>
                <a:lnTo>
                  <a:pt x="99967" y="81219"/>
                </a:lnTo>
                <a:lnTo>
                  <a:pt x="94031" y="81219"/>
                </a:lnTo>
                <a:lnTo>
                  <a:pt x="94031" y="75285"/>
                </a:lnTo>
                <a:close/>
                <a:moveTo>
                  <a:pt x="106214" y="75285"/>
                </a:moveTo>
                <a:lnTo>
                  <a:pt x="106214" y="81219"/>
                </a:lnTo>
                <a:lnTo>
                  <a:pt x="100278" y="81219"/>
                </a:lnTo>
                <a:lnTo>
                  <a:pt x="100278" y="75285"/>
                </a:lnTo>
                <a:close/>
                <a:moveTo>
                  <a:pt x="112461" y="75285"/>
                </a:moveTo>
                <a:lnTo>
                  <a:pt x="112461" y="81219"/>
                </a:lnTo>
                <a:lnTo>
                  <a:pt x="106527" y="81219"/>
                </a:lnTo>
                <a:lnTo>
                  <a:pt x="106527" y="75285"/>
                </a:lnTo>
                <a:close/>
                <a:moveTo>
                  <a:pt x="118710" y="75285"/>
                </a:moveTo>
                <a:lnTo>
                  <a:pt x="118710" y="81219"/>
                </a:lnTo>
                <a:lnTo>
                  <a:pt x="112774" y="81219"/>
                </a:lnTo>
                <a:lnTo>
                  <a:pt x="112774" y="75285"/>
                </a:lnTo>
                <a:close/>
                <a:moveTo>
                  <a:pt x="124957" y="75285"/>
                </a:moveTo>
                <a:lnTo>
                  <a:pt x="124957" y="81219"/>
                </a:lnTo>
                <a:lnTo>
                  <a:pt x="119021" y="81219"/>
                </a:lnTo>
                <a:lnTo>
                  <a:pt x="119021" y="75285"/>
                </a:lnTo>
                <a:close/>
                <a:moveTo>
                  <a:pt x="131204" y="75285"/>
                </a:moveTo>
                <a:lnTo>
                  <a:pt x="131204" y="81219"/>
                </a:lnTo>
                <a:lnTo>
                  <a:pt x="125270" y="81219"/>
                </a:lnTo>
                <a:lnTo>
                  <a:pt x="125270" y="75285"/>
                </a:lnTo>
                <a:close/>
                <a:moveTo>
                  <a:pt x="137451" y="75285"/>
                </a:moveTo>
                <a:lnTo>
                  <a:pt x="137451" y="81219"/>
                </a:lnTo>
                <a:lnTo>
                  <a:pt x="131517" y="81219"/>
                </a:lnTo>
                <a:lnTo>
                  <a:pt x="131517" y="75285"/>
                </a:lnTo>
                <a:close/>
                <a:moveTo>
                  <a:pt x="143702" y="75285"/>
                </a:moveTo>
                <a:lnTo>
                  <a:pt x="143702" y="81219"/>
                </a:lnTo>
                <a:lnTo>
                  <a:pt x="137766" y="81219"/>
                </a:lnTo>
                <a:lnTo>
                  <a:pt x="137766" y="75285"/>
                </a:lnTo>
                <a:close/>
                <a:moveTo>
                  <a:pt x="149949" y="75285"/>
                </a:moveTo>
                <a:lnTo>
                  <a:pt x="149949" y="81219"/>
                </a:lnTo>
                <a:lnTo>
                  <a:pt x="144015" y="81219"/>
                </a:lnTo>
                <a:lnTo>
                  <a:pt x="144015" y="75285"/>
                </a:lnTo>
                <a:close/>
                <a:moveTo>
                  <a:pt x="156196" y="75285"/>
                </a:moveTo>
                <a:lnTo>
                  <a:pt x="156196" y="81219"/>
                </a:lnTo>
                <a:lnTo>
                  <a:pt x="150262" y="81219"/>
                </a:lnTo>
                <a:lnTo>
                  <a:pt x="150262" y="75285"/>
                </a:lnTo>
                <a:close/>
                <a:moveTo>
                  <a:pt x="162445" y="75285"/>
                </a:moveTo>
                <a:lnTo>
                  <a:pt x="162445" y="81219"/>
                </a:lnTo>
                <a:lnTo>
                  <a:pt x="156509" y="81219"/>
                </a:lnTo>
                <a:lnTo>
                  <a:pt x="156509" y="75285"/>
                </a:lnTo>
                <a:close/>
                <a:moveTo>
                  <a:pt x="168692" y="75285"/>
                </a:moveTo>
                <a:lnTo>
                  <a:pt x="168692" y="81219"/>
                </a:lnTo>
                <a:lnTo>
                  <a:pt x="162756" y="81219"/>
                </a:lnTo>
                <a:lnTo>
                  <a:pt x="162756" y="75285"/>
                </a:lnTo>
                <a:close/>
                <a:moveTo>
                  <a:pt x="174939" y="75285"/>
                </a:moveTo>
                <a:lnTo>
                  <a:pt x="174939" y="81219"/>
                </a:lnTo>
                <a:lnTo>
                  <a:pt x="169005" y="81219"/>
                </a:lnTo>
                <a:lnTo>
                  <a:pt x="169005" y="75285"/>
                </a:lnTo>
                <a:close/>
                <a:moveTo>
                  <a:pt x="181186" y="75285"/>
                </a:moveTo>
                <a:lnTo>
                  <a:pt x="181186" y="81219"/>
                </a:lnTo>
                <a:lnTo>
                  <a:pt x="175252" y="81219"/>
                </a:lnTo>
                <a:lnTo>
                  <a:pt x="175252" y="75285"/>
                </a:lnTo>
                <a:close/>
                <a:moveTo>
                  <a:pt x="187435" y="75285"/>
                </a:moveTo>
                <a:lnTo>
                  <a:pt x="187435" y="81219"/>
                </a:lnTo>
                <a:lnTo>
                  <a:pt x="181499" y="81219"/>
                </a:lnTo>
                <a:lnTo>
                  <a:pt x="181499" y="75285"/>
                </a:lnTo>
                <a:close/>
                <a:moveTo>
                  <a:pt x="193684" y="75285"/>
                </a:moveTo>
                <a:lnTo>
                  <a:pt x="193684" y="81219"/>
                </a:lnTo>
                <a:lnTo>
                  <a:pt x="187749" y="81219"/>
                </a:lnTo>
                <a:lnTo>
                  <a:pt x="187749" y="75285"/>
                </a:lnTo>
                <a:close/>
                <a:moveTo>
                  <a:pt x="199931" y="75285"/>
                </a:moveTo>
                <a:lnTo>
                  <a:pt x="199931" y="81219"/>
                </a:lnTo>
                <a:lnTo>
                  <a:pt x="193996" y="81219"/>
                </a:lnTo>
                <a:lnTo>
                  <a:pt x="193996" y="75285"/>
                </a:lnTo>
                <a:close/>
                <a:moveTo>
                  <a:pt x="206180" y="75285"/>
                </a:moveTo>
                <a:lnTo>
                  <a:pt x="206180" y="81219"/>
                </a:lnTo>
                <a:lnTo>
                  <a:pt x="200244" y="81219"/>
                </a:lnTo>
                <a:lnTo>
                  <a:pt x="200244" y="75285"/>
                </a:lnTo>
                <a:close/>
                <a:moveTo>
                  <a:pt x="212427" y="75285"/>
                </a:moveTo>
                <a:lnTo>
                  <a:pt x="212427" y="81219"/>
                </a:lnTo>
                <a:lnTo>
                  <a:pt x="206491" y="81219"/>
                </a:lnTo>
                <a:lnTo>
                  <a:pt x="206491" y="75285"/>
                </a:lnTo>
                <a:close/>
                <a:moveTo>
                  <a:pt x="218674" y="75285"/>
                </a:moveTo>
                <a:lnTo>
                  <a:pt x="218674" y="81219"/>
                </a:lnTo>
                <a:lnTo>
                  <a:pt x="212739" y="81219"/>
                </a:lnTo>
                <a:lnTo>
                  <a:pt x="212739" y="75285"/>
                </a:lnTo>
                <a:close/>
                <a:moveTo>
                  <a:pt x="224921" y="75285"/>
                </a:moveTo>
                <a:lnTo>
                  <a:pt x="224921" y="81219"/>
                </a:lnTo>
                <a:lnTo>
                  <a:pt x="218987" y="81219"/>
                </a:lnTo>
                <a:lnTo>
                  <a:pt x="218987" y="75285"/>
                </a:lnTo>
                <a:close/>
                <a:moveTo>
                  <a:pt x="231170" y="75285"/>
                </a:moveTo>
                <a:lnTo>
                  <a:pt x="231170" y="81219"/>
                </a:lnTo>
                <a:lnTo>
                  <a:pt x="225234" y="81219"/>
                </a:lnTo>
                <a:lnTo>
                  <a:pt x="225234" y="75285"/>
                </a:lnTo>
                <a:close/>
                <a:moveTo>
                  <a:pt x="237417" y="75285"/>
                </a:moveTo>
                <a:lnTo>
                  <a:pt x="237417" y="81219"/>
                </a:lnTo>
                <a:lnTo>
                  <a:pt x="231481" y="81219"/>
                </a:lnTo>
                <a:lnTo>
                  <a:pt x="231481" y="75285"/>
                </a:lnTo>
                <a:close/>
                <a:moveTo>
                  <a:pt x="243664" y="75285"/>
                </a:moveTo>
                <a:lnTo>
                  <a:pt x="243664" y="81219"/>
                </a:lnTo>
                <a:lnTo>
                  <a:pt x="237729" y="81219"/>
                </a:lnTo>
                <a:lnTo>
                  <a:pt x="237729" y="75285"/>
                </a:lnTo>
                <a:close/>
                <a:moveTo>
                  <a:pt x="249911" y="75285"/>
                </a:moveTo>
                <a:lnTo>
                  <a:pt x="249911" y="81219"/>
                </a:lnTo>
                <a:lnTo>
                  <a:pt x="243977" y="81219"/>
                </a:lnTo>
                <a:lnTo>
                  <a:pt x="243977" y="75285"/>
                </a:lnTo>
                <a:close/>
                <a:moveTo>
                  <a:pt x="256161" y="75285"/>
                </a:moveTo>
                <a:lnTo>
                  <a:pt x="256161" y="81219"/>
                </a:lnTo>
                <a:lnTo>
                  <a:pt x="250225" y="81219"/>
                </a:lnTo>
                <a:lnTo>
                  <a:pt x="250225" y="75285"/>
                </a:lnTo>
                <a:close/>
                <a:moveTo>
                  <a:pt x="262409" y="75285"/>
                </a:moveTo>
                <a:lnTo>
                  <a:pt x="262409" y="81219"/>
                </a:lnTo>
                <a:lnTo>
                  <a:pt x="256474" y="81219"/>
                </a:lnTo>
                <a:lnTo>
                  <a:pt x="256474" y="75285"/>
                </a:lnTo>
                <a:close/>
                <a:moveTo>
                  <a:pt x="268656" y="75285"/>
                </a:moveTo>
                <a:lnTo>
                  <a:pt x="268656" y="81219"/>
                </a:lnTo>
                <a:lnTo>
                  <a:pt x="262721" y="81219"/>
                </a:lnTo>
                <a:lnTo>
                  <a:pt x="262721" y="75285"/>
                </a:lnTo>
                <a:close/>
                <a:moveTo>
                  <a:pt x="274904" y="75285"/>
                </a:moveTo>
                <a:lnTo>
                  <a:pt x="274904" y="81219"/>
                </a:lnTo>
                <a:lnTo>
                  <a:pt x="268968" y="81219"/>
                </a:lnTo>
                <a:lnTo>
                  <a:pt x="268968" y="75285"/>
                </a:lnTo>
                <a:close/>
                <a:moveTo>
                  <a:pt x="6251" y="81532"/>
                </a:moveTo>
                <a:lnTo>
                  <a:pt x="6251" y="87466"/>
                </a:lnTo>
                <a:lnTo>
                  <a:pt x="315" y="87466"/>
                </a:lnTo>
                <a:lnTo>
                  <a:pt x="315" y="81532"/>
                </a:lnTo>
                <a:close/>
                <a:moveTo>
                  <a:pt x="12498" y="81532"/>
                </a:moveTo>
                <a:lnTo>
                  <a:pt x="12498" y="87466"/>
                </a:lnTo>
                <a:lnTo>
                  <a:pt x="6562" y="87466"/>
                </a:lnTo>
                <a:lnTo>
                  <a:pt x="6562" y="81532"/>
                </a:lnTo>
                <a:close/>
                <a:moveTo>
                  <a:pt x="18745" y="81532"/>
                </a:moveTo>
                <a:lnTo>
                  <a:pt x="18745" y="87466"/>
                </a:lnTo>
                <a:lnTo>
                  <a:pt x="12810" y="87466"/>
                </a:lnTo>
                <a:lnTo>
                  <a:pt x="12810" y="81532"/>
                </a:lnTo>
                <a:close/>
                <a:moveTo>
                  <a:pt x="24992" y="81532"/>
                </a:moveTo>
                <a:lnTo>
                  <a:pt x="24992" y="87466"/>
                </a:lnTo>
                <a:lnTo>
                  <a:pt x="19058" y="87466"/>
                </a:lnTo>
                <a:lnTo>
                  <a:pt x="19058" y="81532"/>
                </a:lnTo>
                <a:close/>
                <a:moveTo>
                  <a:pt x="31242" y="81532"/>
                </a:moveTo>
                <a:lnTo>
                  <a:pt x="31242" y="87466"/>
                </a:lnTo>
                <a:lnTo>
                  <a:pt x="25305" y="87466"/>
                </a:lnTo>
                <a:lnTo>
                  <a:pt x="25305" y="81532"/>
                </a:lnTo>
                <a:close/>
                <a:moveTo>
                  <a:pt x="37489" y="81532"/>
                </a:moveTo>
                <a:lnTo>
                  <a:pt x="37489" y="87466"/>
                </a:lnTo>
                <a:lnTo>
                  <a:pt x="31553" y="87466"/>
                </a:lnTo>
                <a:lnTo>
                  <a:pt x="31553" y="81532"/>
                </a:lnTo>
                <a:close/>
                <a:moveTo>
                  <a:pt x="43737" y="81532"/>
                </a:moveTo>
                <a:lnTo>
                  <a:pt x="43737" y="87466"/>
                </a:lnTo>
                <a:lnTo>
                  <a:pt x="37802" y="87466"/>
                </a:lnTo>
                <a:lnTo>
                  <a:pt x="37802" y="81532"/>
                </a:lnTo>
                <a:close/>
                <a:moveTo>
                  <a:pt x="49985" y="81532"/>
                </a:moveTo>
                <a:lnTo>
                  <a:pt x="49985" y="87466"/>
                </a:lnTo>
                <a:lnTo>
                  <a:pt x="44049" y="87466"/>
                </a:lnTo>
                <a:lnTo>
                  <a:pt x="44049" y="81532"/>
                </a:lnTo>
                <a:close/>
                <a:moveTo>
                  <a:pt x="56232" y="81532"/>
                </a:moveTo>
                <a:lnTo>
                  <a:pt x="56232" y="87466"/>
                </a:lnTo>
                <a:lnTo>
                  <a:pt x="50296" y="87466"/>
                </a:lnTo>
                <a:lnTo>
                  <a:pt x="50296" y="81532"/>
                </a:lnTo>
                <a:close/>
                <a:moveTo>
                  <a:pt x="62480" y="81532"/>
                </a:moveTo>
                <a:lnTo>
                  <a:pt x="62480" y="87466"/>
                </a:lnTo>
                <a:lnTo>
                  <a:pt x="56545" y="87466"/>
                </a:lnTo>
                <a:lnTo>
                  <a:pt x="56545" y="81532"/>
                </a:lnTo>
                <a:close/>
                <a:moveTo>
                  <a:pt x="68727" y="81532"/>
                </a:moveTo>
                <a:lnTo>
                  <a:pt x="68727" y="87466"/>
                </a:lnTo>
                <a:lnTo>
                  <a:pt x="62792" y="87466"/>
                </a:lnTo>
                <a:lnTo>
                  <a:pt x="62792" y="81532"/>
                </a:lnTo>
                <a:close/>
                <a:moveTo>
                  <a:pt x="74975" y="81532"/>
                </a:moveTo>
                <a:lnTo>
                  <a:pt x="74975" y="87466"/>
                </a:lnTo>
                <a:lnTo>
                  <a:pt x="69039" y="87466"/>
                </a:lnTo>
                <a:lnTo>
                  <a:pt x="69039" y="81532"/>
                </a:lnTo>
                <a:close/>
                <a:moveTo>
                  <a:pt x="81223" y="81532"/>
                </a:moveTo>
                <a:lnTo>
                  <a:pt x="81223" y="87466"/>
                </a:lnTo>
                <a:lnTo>
                  <a:pt x="75286" y="87466"/>
                </a:lnTo>
                <a:lnTo>
                  <a:pt x="75286" y="81532"/>
                </a:lnTo>
                <a:close/>
                <a:moveTo>
                  <a:pt x="87470" y="81532"/>
                </a:moveTo>
                <a:lnTo>
                  <a:pt x="87470" y="87466"/>
                </a:lnTo>
                <a:lnTo>
                  <a:pt x="81535" y="87466"/>
                </a:lnTo>
                <a:lnTo>
                  <a:pt x="81535" y="81532"/>
                </a:lnTo>
                <a:close/>
                <a:moveTo>
                  <a:pt x="93718" y="81532"/>
                </a:moveTo>
                <a:lnTo>
                  <a:pt x="93718" y="87466"/>
                </a:lnTo>
                <a:lnTo>
                  <a:pt x="87784" y="87466"/>
                </a:lnTo>
                <a:lnTo>
                  <a:pt x="87784" y="81532"/>
                </a:lnTo>
                <a:close/>
                <a:moveTo>
                  <a:pt x="99967" y="81532"/>
                </a:moveTo>
                <a:lnTo>
                  <a:pt x="99967" y="87466"/>
                </a:lnTo>
                <a:lnTo>
                  <a:pt x="94031" y="87466"/>
                </a:lnTo>
                <a:lnTo>
                  <a:pt x="94031" y="81532"/>
                </a:lnTo>
                <a:close/>
                <a:moveTo>
                  <a:pt x="106214" y="81532"/>
                </a:moveTo>
                <a:lnTo>
                  <a:pt x="106214" y="87466"/>
                </a:lnTo>
                <a:lnTo>
                  <a:pt x="100278" y="87466"/>
                </a:lnTo>
                <a:lnTo>
                  <a:pt x="100278" y="81532"/>
                </a:lnTo>
                <a:close/>
                <a:moveTo>
                  <a:pt x="112461" y="81532"/>
                </a:moveTo>
                <a:lnTo>
                  <a:pt x="112461" y="87466"/>
                </a:lnTo>
                <a:lnTo>
                  <a:pt x="106527" y="87466"/>
                </a:lnTo>
                <a:lnTo>
                  <a:pt x="106527" y="81532"/>
                </a:lnTo>
                <a:close/>
                <a:moveTo>
                  <a:pt x="118710" y="81532"/>
                </a:moveTo>
                <a:lnTo>
                  <a:pt x="118710" y="87466"/>
                </a:lnTo>
                <a:lnTo>
                  <a:pt x="112774" y="87466"/>
                </a:lnTo>
                <a:lnTo>
                  <a:pt x="112774" y="81532"/>
                </a:lnTo>
                <a:close/>
                <a:moveTo>
                  <a:pt x="124957" y="81532"/>
                </a:moveTo>
                <a:lnTo>
                  <a:pt x="124957" y="87466"/>
                </a:lnTo>
                <a:lnTo>
                  <a:pt x="119021" y="87466"/>
                </a:lnTo>
                <a:lnTo>
                  <a:pt x="119021" y="81532"/>
                </a:lnTo>
                <a:close/>
                <a:moveTo>
                  <a:pt x="131204" y="81532"/>
                </a:moveTo>
                <a:lnTo>
                  <a:pt x="131204" y="87466"/>
                </a:lnTo>
                <a:lnTo>
                  <a:pt x="125270" y="87466"/>
                </a:lnTo>
                <a:lnTo>
                  <a:pt x="125270" y="81532"/>
                </a:lnTo>
                <a:close/>
                <a:moveTo>
                  <a:pt x="137451" y="81532"/>
                </a:moveTo>
                <a:lnTo>
                  <a:pt x="137451" y="87466"/>
                </a:lnTo>
                <a:lnTo>
                  <a:pt x="131517" y="87466"/>
                </a:lnTo>
                <a:lnTo>
                  <a:pt x="131517" y="81532"/>
                </a:lnTo>
                <a:close/>
                <a:moveTo>
                  <a:pt x="143702" y="81532"/>
                </a:moveTo>
                <a:lnTo>
                  <a:pt x="143702" y="87466"/>
                </a:lnTo>
                <a:lnTo>
                  <a:pt x="137766" y="87466"/>
                </a:lnTo>
                <a:lnTo>
                  <a:pt x="137766" y="81532"/>
                </a:lnTo>
                <a:close/>
                <a:moveTo>
                  <a:pt x="149949" y="81532"/>
                </a:moveTo>
                <a:lnTo>
                  <a:pt x="149949" y="87466"/>
                </a:lnTo>
                <a:lnTo>
                  <a:pt x="144015" y="87466"/>
                </a:lnTo>
                <a:lnTo>
                  <a:pt x="144015" y="81532"/>
                </a:lnTo>
                <a:close/>
                <a:moveTo>
                  <a:pt x="156196" y="81532"/>
                </a:moveTo>
                <a:lnTo>
                  <a:pt x="156196" y="87466"/>
                </a:lnTo>
                <a:lnTo>
                  <a:pt x="150262" y="87466"/>
                </a:lnTo>
                <a:lnTo>
                  <a:pt x="150262" y="81532"/>
                </a:lnTo>
                <a:close/>
                <a:moveTo>
                  <a:pt x="162445" y="81532"/>
                </a:moveTo>
                <a:lnTo>
                  <a:pt x="162445" y="87466"/>
                </a:lnTo>
                <a:lnTo>
                  <a:pt x="156509" y="87466"/>
                </a:lnTo>
                <a:lnTo>
                  <a:pt x="156509" y="81532"/>
                </a:lnTo>
                <a:close/>
                <a:moveTo>
                  <a:pt x="168692" y="81532"/>
                </a:moveTo>
                <a:lnTo>
                  <a:pt x="168692" y="87466"/>
                </a:lnTo>
                <a:lnTo>
                  <a:pt x="162756" y="87466"/>
                </a:lnTo>
                <a:lnTo>
                  <a:pt x="162756" y="81532"/>
                </a:lnTo>
                <a:close/>
                <a:moveTo>
                  <a:pt x="174939" y="81532"/>
                </a:moveTo>
                <a:lnTo>
                  <a:pt x="174939" y="87466"/>
                </a:lnTo>
                <a:lnTo>
                  <a:pt x="169005" y="87466"/>
                </a:lnTo>
                <a:lnTo>
                  <a:pt x="169005" y="81532"/>
                </a:lnTo>
                <a:close/>
                <a:moveTo>
                  <a:pt x="181186" y="81532"/>
                </a:moveTo>
                <a:lnTo>
                  <a:pt x="181186" y="87466"/>
                </a:lnTo>
                <a:lnTo>
                  <a:pt x="175252" y="87466"/>
                </a:lnTo>
                <a:lnTo>
                  <a:pt x="175252" y="81532"/>
                </a:lnTo>
                <a:close/>
                <a:moveTo>
                  <a:pt x="187435" y="81532"/>
                </a:moveTo>
                <a:lnTo>
                  <a:pt x="187435" y="87466"/>
                </a:lnTo>
                <a:lnTo>
                  <a:pt x="181499" y="87466"/>
                </a:lnTo>
                <a:lnTo>
                  <a:pt x="181499" y="81532"/>
                </a:lnTo>
                <a:close/>
                <a:moveTo>
                  <a:pt x="193684" y="81532"/>
                </a:moveTo>
                <a:lnTo>
                  <a:pt x="193684" y="87466"/>
                </a:lnTo>
                <a:lnTo>
                  <a:pt x="187749" y="87466"/>
                </a:lnTo>
                <a:lnTo>
                  <a:pt x="187749" y="81532"/>
                </a:lnTo>
                <a:close/>
                <a:moveTo>
                  <a:pt x="199931" y="81532"/>
                </a:moveTo>
                <a:lnTo>
                  <a:pt x="199931" y="87466"/>
                </a:lnTo>
                <a:lnTo>
                  <a:pt x="193996" y="87466"/>
                </a:lnTo>
                <a:lnTo>
                  <a:pt x="193996" y="81532"/>
                </a:lnTo>
                <a:close/>
                <a:moveTo>
                  <a:pt x="206180" y="81532"/>
                </a:moveTo>
                <a:lnTo>
                  <a:pt x="206180" y="87466"/>
                </a:lnTo>
                <a:lnTo>
                  <a:pt x="200244" y="87466"/>
                </a:lnTo>
                <a:lnTo>
                  <a:pt x="200244" y="81532"/>
                </a:lnTo>
                <a:close/>
                <a:moveTo>
                  <a:pt x="212427" y="81532"/>
                </a:moveTo>
                <a:lnTo>
                  <a:pt x="212427" y="87466"/>
                </a:lnTo>
                <a:lnTo>
                  <a:pt x="206491" y="87466"/>
                </a:lnTo>
                <a:lnTo>
                  <a:pt x="206491" y="81532"/>
                </a:lnTo>
                <a:close/>
                <a:moveTo>
                  <a:pt x="218674" y="81532"/>
                </a:moveTo>
                <a:lnTo>
                  <a:pt x="218674" y="87466"/>
                </a:lnTo>
                <a:lnTo>
                  <a:pt x="212739" y="87466"/>
                </a:lnTo>
                <a:lnTo>
                  <a:pt x="212739" y="81532"/>
                </a:lnTo>
                <a:close/>
                <a:moveTo>
                  <a:pt x="224921" y="81532"/>
                </a:moveTo>
                <a:lnTo>
                  <a:pt x="224921" y="87466"/>
                </a:lnTo>
                <a:lnTo>
                  <a:pt x="218987" y="87466"/>
                </a:lnTo>
                <a:lnTo>
                  <a:pt x="218987" y="81532"/>
                </a:lnTo>
                <a:close/>
                <a:moveTo>
                  <a:pt x="231170" y="81532"/>
                </a:moveTo>
                <a:lnTo>
                  <a:pt x="231170" y="87466"/>
                </a:lnTo>
                <a:lnTo>
                  <a:pt x="225234" y="87466"/>
                </a:lnTo>
                <a:lnTo>
                  <a:pt x="225234" y="81532"/>
                </a:lnTo>
                <a:close/>
                <a:moveTo>
                  <a:pt x="237417" y="81532"/>
                </a:moveTo>
                <a:lnTo>
                  <a:pt x="237417" y="87466"/>
                </a:lnTo>
                <a:lnTo>
                  <a:pt x="231481" y="87466"/>
                </a:lnTo>
                <a:lnTo>
                  <a:pt x="231481" y="81532"/>
                </a:lnTo>
                <a:close/>
                <a:moveTo>
                  <a:pt x="243664" y="81532"/>
                </a:moveTo>
                <a:lnTo>
                  <a:pt x="243664" y="87466"/>
                </a:lnTo>
                <a:lnTo>
                  <a:pt x="237729" y="87466"/>
                </a:lnTo>
                <a:lnTo>
                  <a:pt x="237729" y="81532"/>
                </a:lnTo>
                <a:close/>
                <a:moveTo>
                  <a:pt x="249911" y="81532"/>
                </a:moveTo>
                <a:lnTo>
                  <a:pt x="249911" y="87466"/>
                </a:lnTo>
                <a:lnTo>
                  <a:pt x="243977" y="87466"/>
                </a:lnTo>
                <a:lnTo>
                  <a:pt x="243977" y="81532"/>
                </a:lnTo>
                <a:close/>
                <a:moveTo>
                  <a:pt x="256161" y="81532"/>
                </a:moveTo>
                <a:lnTo>
                  <a:pt x="256161" y="87466"/>
                </a:lnTo>
                <a:lnTo>
                  <a:pt x="250225" y="87466"/>
                </a:lnTo>
                <a:lnTo>
                  <a:pt x="250225" y="81532"/>
                </a:lnTo>
                <a:close/>
                <a:moveTo>
                  <a:pt x="262409" y="81532"/>
                </a:moveTo>
                <a:lnTo>
                  <a:pt x="262409" y="87466"/>
                </a:lnTo>
                <a:lnTo>
                  <a:pt x="256474" y="87466"/>
                </a:lnTo>
                <a:lnTo>
                  <a:pt x="256474" y="81532"/>
                </a:lnTo>
                <a:close/>
                <a:moveTo>
                  <a:pt x="268656" y="81532"/>
                </a:moveTo>
                <a:lnTo>
                  <a:pt x="268656" y="87466"/>
                </a:lnTo>
                <a:lnTo>
                  <a:pt x="262721" y="87466"/>
                </a:lnTo>
                <a:lnTo>
                  <a:pt x="262721" y="81532"/>
                </a:lnTo>
                <a:close/>
                <a:moveTo>
                  <a:pt x="274904" y="81532"/>
                </a:moveTo>
                <a:lnTo>
                  <a:pt x="274904" y="87466"/>
                </a:lnTo>
                <a:lnTo>
                  <a:pt x="268968" y="87466"/>
                </a:lnTo>
                <a:lnTo>
                  <a:pt x="268968" y="81532"/>
                </a:lnTo>
                <a:close/>
                <a:moveTo>
                  <a:pt x="6251" y="87779"/>
                </a:moveTo>
                <a:lnTo>
                  <a:pt x="6251" y="93713"/>
                </a:lnTo>
                <a:lnTo>
                  <a:pt x="315" y="93713"/>
                </a:lnTo>
                <a:lnTo>
                  <a:pt x="315" y="87779"/>
                </a:lnTo>
                <a:close/>
                <a:moveTo>
                  <a:pt x="12498" y="87779"/>
                </a:moveTo>
                <a:lnTo>
                  <a:pt x="12498" y="93713"/>
                </a:lnTo>
                <a:lnTo>
                  <a:pt x="6562" y="93713"/>
                </a:lnTo>
                <a:lnTo>
                  <a:pt x="6562" y="87779"/>
                </a:lnTo>
                <a:close/>
                <a:moveTo>
                  <a:pt x="18745" y="87779"/>
                </a:moveTo>
                <a:lnTo>
                  <a:pt x="18745" y="93713"/>
                </a:lnTo>
                <a:lnTo>
                  <a:pt x="12810" y="93713"/>
                </a:lnTo>
                <a:lnTo>
                  <a:pt x="12810" y="87779"/>
                </a:lnTo>
                <a:close/>
                <a:moveTo>
                  <a:pt x="24992" y="87779"/>
                </a:moveTo>
                <a:lnTo>
                  <a:pt x="24992" y="93713"/>
                </a:lnTo>
                <a:lnTo>
                  <a:pt x="19058" y="93713"/>
                </a:lnTo>
                <a:lnTo>
                  <a:pt x="19058" y="87779"/>
                </a:lnTo>
                <a:close/>
                <a:moveTo>
                  <a:pt x="31242" y="87779"/>
                </a:moveTo>
                <a:lnTo>
                  <a:pt x="31242" y="93713"/>
                </a:lnTo>
                <a:lnTo>
                  <a:pt x="25305" y="93713"/>
                </a:lnTo>
                <a:lnTo>
                  <a:pt x="25305" y="87779"/>
                </a:lnTo>
                <a:close/>
                <a:moveTo>
                  <a:pt x="37489" y="87779"/>
                </a:moveTo>
                <a:lnTo>
                  <a:pt x="37489" y="93713"/>
                </a:lnTo>
                <a:lnTo>
                  <a:pt x="31553" y="93713"/>
                </a:lnTo>
                <a:lnTo>
                  <a:pt x="31553" y="87779"/>
                </a:lnTo>
                <a:close/>
                <a:moveTo>
                  <a:pt x="43737" y="87779"/>
                </a:moveTo>
                <a:lnTo>
                  <a:pt x="43737" y="93713"/>
                </a:lnTo>
                <a:lnTo>
                  <a:pt x="37802" y="93713"/>
                </a:lnTo>
                <a:lnTo>
                  <a:pt x="37802" y="87779"/>
                </a:lnTo>
                <a:close/>
                <a:moveTo>
                  <a:pt x="49985" y="87779"/>
                </a:moveTo>
                <a:lnTo>
                  <a:pt x="49985" y="93713"/>
                </a:lnTo>
                <a:lnTo>
                  <a:pt x="44049" y="93713"/>
                </a:lnTo>
                <a:lnTo>
                  <a:pt x="44049" y="87779"/>
                </a:lnTo>
                <a:close/>
                <a:moveTo>
                  <a:pt x="56232" y="87779"/>
                </a:moveTo>
                <a:lnTo>
                  <a:pt x="56232" y="93713"/>
                </a:lnTo>
                <a:lnTo>
                  <a:pt x="50296" y="93713"/>
                </a:lnTo>
                <a:lnTo>
                  <a:pt x="50296" y="87779"/>
                </a:lnTo>
                <a:close/>
                <a:moveTo>
                  <a:pt x="62480" y="87779"/>
                </a:moveTo>
                <a:lnTo>
                  <a:pt x="62480" y="93713"/>
                </a:lnTo>
                <a:lnTo>
                  <a:pt x="56545" y="93713"/>
                </a:lnTo>
                <a:lnTo>
                  <a:pt x="56545" y="87779"/>
                </a:lnTo>
                <a:close/>
                <a:moveTo>
                  <a:pt x="68727" y="87779"/>
                </a:moveTo>
                <a:lnTo>
                  <a:pt x="68727" y="93713"/>
                </a:lnTo>
                <a:lnTo>
                  <a:pt x="62792" y="93713"/>
                </a:lnTo>
                <a:lnTo>
                  <a:pt x="62792" y="87779"/>
                </a:lnTo>
                <a:close/>
                <a:moveTo>
                  <a:pt x="74975" y="87779"/>
                </a:moveTo>
                <a:lnTo>
                  <a:pt x="74975" y="93713"/>
                </a:lnTo>
                <a:lnTo>
                  <a:pt x="69039" y="93713"/>
                </a:lnTo>
                <a:lnTo>
                  <a:pt x="69039" y="87779"/>
                </a:lnTo>
                <a:close/>
                <a:moveTo>
                  <a:pt x="81223" y="87779"/>
                </a:moveTo>
                <a:lnTo>
                  <a:pt x="81223" y="93713"/>
                </a:lnTo>
                <a:lnTo>
                  <a:pt x="75286" y="93713"/>
                </a:lnTo>
                <a:lnTo>
                  <a:pt x="75286" y="87779"/>
                </a:lnTo>
                <a:close/>
                <a:moveTo>
                  <a:pt x="87470" y="87779"/>
                </a:moveTo>
                <a:lnTo>
                  <a:pt x="87470" y="93713"/>
                </a:lnTo>
                <a:lnTo>
                  <a:pt x="81535" y="93713"/>
                </a:lnTo>
                <a:lnTo>
                  <a:pt x="81535" y="87779"/>
                </a:lnTo>
                <a:close/>
                <a:moveTo>
                  <a:pt x="93718" y="87779"/>
                </a:moveTo>
                <a:lnTo>
                  <a:pt x="93718" y="93713"/>
                </a:lnTo>
                <a:lnTo>
                  <a:pt x="87784" y="93713"/>
                </a:lnTo>
                <a:lnTo>
                  <a:pt x="87784" y="87779"/>
                </a:lnTo>
                <a:close/>
                <a:moveTo>
                  <a:pt x="162445" y="87779"/>
                </a:moveTo>
                <a:lnTo>
                  <a:pt x="162445" y="93713"/>
                </a:lnTo>
                <a:lnTo>
                  <a:pt x="156509" y="93713"/>
                </a:lnTo>
                <a:lnTo>
                  <a:pt x="156509" y="87779"/>
                </a:lnTo>
                <a:close/>
                <a:moveTo>
                  <a:pt x="168692" y="87779"/>
                </a:moveTo>
                <a:lnTo>
                  <a:pt x="168692" y="93713"/>
                </a:lnTo>
                <a:lnTo>
                  <a:pt x="162756" y="93713"/>
                </a:lnTo>
                <a:lnTo>
                  <a:pt x="162756" y="87779"/>
                </a:lnTo>
                <a:close/>
                <a:moveTo>
                  <a:pt x="174939" y="87779"/>
                </a:moveTo>
                <a:lnTo>
                  <a:pt x="174939" y="93713"/>
                </a:lnTo>
                <a:lnTo>
                  <a:pt x="169005" y="93713"/>
                </a:lnTo>
                <a:lnTo>
                  <a:pt x="169005" y="87779"/>
                </a:lnTo>
                <a:close/>
                <a:moveTo>
                  <a:pt x="181186" y="87779"/>
                </a:moveTo>
                <a:lnTo>
                  <a:pt x="181186" y="93713"/>
                </a:lnTo>
                <a:lnTo>
                  <a:pt x="175252" y="93713"/>
                </a:lnTo>
                <a:lnTo>
                  <a:pt x="175252" y="87779"/>
                </a:lnTo>
                <a:close/>
                <a:moveTo>
                  <a:pt x="187435" y="87779"/>
                </a:moveTo>
                <a:lnTo>
                  <a:pt x="187435" y="93713"/>
                </a:lnTo>
                <a:lnTo>
                  <a:pt x="181499" y="93713"/>
                </a:lnTo>
                <a:lnTo>
                  <a:pt x="181499" y="87779"/>
                </a:lnTo>
                <a:close/>
                <a:moveTo>
                  <a:pt x="193684" y="87779"/>
                </a:moveTo>
                <a:lnTo>
                  <a:pt x="193684" y="93713"/>
                </a:lnTo>
                <a:lnTo>
                  <a:pt x="187749" y="93713"/>
                </a:lnTo>
                <a:lnTo>
                  <a:pt x="187749" y="87779"/>
                </a:lnTo>
                <a:close/>
                <a:moveTo>
                  <a:pt x="199931" y="87779"/>
                </a:moveTo>
                <a:lnTo>
                  <a:pt x="199931" y="93713"/>
                </a:lnTo>
                <a:lnTo>
                  <a:pt x="193996" y="93713"/>
                </a:lnTo>
                <a:lnTo>
                  <a:pt x="193996" y="87779"/>
                </a:lnTo>
                <a:close/>
                <a:moveTo>
                  <a:pt x="206180" y="87779"/>
                </a:moveTo>
                <a:lnTo>
                  <a:pt x="206180" y="93713"/>
                </a:lnTo>
                <a:lnTo>
                  <a:pt x="200244" y="93713"/>
                </a:lnTo>
                <a:lnTo>
                  <a:pt x="200244" y="87779"/>
                </a:lnTo>
                <a:close/>
                <a:moveTo>
                  <a:pt x="212427" y="87779"/>
                </a:moveTo>
                <a:lnTo>
                  <a:pt x="212427" y="93713"/>
                </a:lnTo>
                <a:lnTo>
                  <a:pt x="206491" y="93713"/>
                </a:lnTo>
                <a:lnTo>
                  <a:pt x="206491" y="87779"/>
                </a:lnTo>
                <a:close/>
                <a:moveTo>
                  <a:pt x="99967" y="87781"/>
                </a:moveTo>
                <a:lnTo>
                  <a:pt x="99967" y="93717"/>
                </a:lnTo>
                <a:lnTo>
                  <a:pt x="94031" y="93717"/>
                </a:lnTo>
                <a:lnTo>
                  <a:pt x="94031" y="87781"/>
                </a:lnTo>
                <a:close/>
                <a:moveTo>
                  <a:pt x="106214" y="87781"/>
                </a:moveTo>
                <a:lnTo>
                  <a:pt x="106214" y="93717"/>
                </a:lnTo>
                <a:lnTo>
                  <a:pt x="100278" y="93717"/>
                </a:lnTo>
                <a:lnTo>
                  <a:pt x="100278" y="87781"/>
                </a:lnTo>
                <a:close/>
                <a:moveTo>
                  <a:pt x="112461" y="87781"/>
                </a:moveTo>
                <a:lnTo>
                  <a:pt x="112461" y="93717"/>
                </a:lnTo>
                <a:lnTo>
                  <a:pt x="106527" y="93717"/>
                </a:lnTo>
                <a:lnTo>
                  <a:pt x="106527" y="87781"/>
                </a:lnTo>
                <a:close/>
                <a:moveTo>
                  <a:pt x="118710" y="87781"/>
                </a:moveTo>
                <a:lnTo>
                  <a:pt x="118710" y="93717"/>
                </a:lnTo>
                <a:lnTo>
                  <a:pt x="112774" y="93717"/>
                </a:lnTo>
                <a:lnTo>
                  <a:pt x="112774" y="87781"/>
                </a:lnTo>
                <a:close/>
                <a:moveTo>
                  <a:pt x="124957" y="87781"/>
                </a:moveTo>
                <a:lnTo>
                  <a:pt x="124957" y="93717"/>
                </a:lnTo>
                <a:lnTo>
                  <a:pt x="119021" y="93717"/>
                </a:lnTo>
                <a:lnTo>
                  <a:pt x="119021" y="87781"/>
                </a:lnTo>
                <a:close/>
                <a:moveTo>
                  <a:pt x="131204" y="87781"/>
                </a:moveTo>
                <a:lnTo>
                  <a:pt x="131204" y="93717"/>
                </a:lnTo>
                <a:lnTo>
                  <a:pt x="125270" y="93717"/>
                </a:lnTo>
                <a:lnTo>
                  <a:pt x="125270" y="87781"/>
                </a:lnTo>
                <a:close/>
                <a:moveTo>
                  <a:pt x="137451" y="87781"/>
                </a:moveTo>
                <a:lnTo>
                  <a:pt x="137451" y="93717"/>
                </a:lnTo>
                <a:lnTo>
                  <a:pt x="131517" y="93717"/>
                </a:lnTo>
                <a:lnTo>
                  <a:pt x="131517" y="87781"/>
                </a:lnTo>
                <a:close/>
                <a:moveTo>
                  <a:pt x="143702" y="87781"/>
                </a:moveTo>
                <a:lnTo>
                  <a:pt x="143702" y="93717"/>
                </a:lnTo>
                <a:lnTo>
                  <a:pt x="137766" y="93717"/>
                </a:lnTo>
                <a:lnTo>
                  <a:pt x="137766" y="87781"/>
                </a:lnTo>
                <a:close/>
                <a:moveTo>
                  <a:pt x="149949" y="87781"/>
                </a:moveTo>
                <a:lnTo>
                  <a:pt x="149949" y="93717"/>
                </a:lnTo>
                <a:lnTo>
                  <a:pt x="144015" y="93717"/>
                </a:lnTo>
                <a:lnTo>
                  <a:pt x="144015" y="87781"/>
                </a:lnTo>
                <a:close/>
                <a:moveTo>
                  <a:pt x="156196" y="87781"/>
                </a:moveTo>
                <a:lnTo>
                  <a:pt x="156196" y="93717"/>
                </a:lnTo>
                <a:lnTo>
                  <a:pt x="150262" y="93717"/>
                </a:lnTo>
                <a:lnTo>
                  <a:pt x="150262" y="87781"/>
                </a:lnTo>
                <a:close/>
                <a:moveTo>
                  <a:pt x="218674" y="87781"/>
                </a:moveTo>
                <a:lnTo>
                  <a:pt x="218674" y="93717"/>
                </a:lnTo>
                <a:lnTo>
                  <a:pt x="212739" y="93717"/>
                </a:lnTo>
                <a:lnTo>
                  <a:pt x="212739" y="87781"/>
                </a:lnTo>
                <a:close/>
                <a:moveTo>
                  <a:pt x="224921" y="87781"/>
                </a:moveTo>
                <a:lnTo>
                  <a:pt x="224921" y="93717"/>
                </a:lnTo>
                <a:lnTo>
                  <a:pt x="218987" y="93717"/>
                </a:lnTo>
                <a:lnTo>
                  <a:pt x="218987" y="87781"/>
                </a:lnTo>
                <a:close/>
                <a:moveTo>
                  <a:pt x="231170" y="87781"/>
                </a:moveTo>
                <a:lnTo>
                  <a:pt x="231170" y="93717"/>
                </a:lnTo>
                <a:lnTo>
                  <a:pt x="225234" y="93717"/>
                </a:lnTo>
                <a:lnTo>
                  <a:pt x="225234" y="87781"/>
                </a:lnTo>
                <a:close/>
                <a:moveTo>
                  <a:pt x="237417" y="87781"/>
                </a:moveTo>
                <a:lnTo>
                  <a:pt x="237417" y="93717"/>
                </a:lnTo>
                <a:lnTo>
                  <a:pt x="231481" y="93717"/>
                </a:lnTo>
                <a:lnTo>
                  <a:pt x="231481" y="87781"/>
                </a:lnTo>
                <a:close/>
                <a:moveTo>
                  <a:pt x="243664" y="87781"/>
                </a:moveTo>
                <a:lnTo>
                  <a:pt x="243664" y="93717"/>
                </a:lnTo>
                <a:lnTo>
                  <a:pt x="237729" y="93717"/>
                </a:lnTo>
                <a:lnTo>
                  <a:pt x="237729" y="87781"/>
                </a:lnTo>
                <a:close/>
                <a:moveTo>
                  <a:pt x="249911" y="87781"/>
                </a:moveTo>
                <a:lnTo>
                  <a:pt x="249911" y="93717"/>
                </a:lnTo>
                <a:lnTo>
                  <a:pt x="243977" y="93717"/>
                </a:lnTo>
                <a:lnTo>
                  <a:pt x="243977" y="87781"/>
                </a:lnTo>
                <a:close/>
                <a:moveTo>
                  <a:pt x="256161" y="87781"/>
                </a:moveTo>
                <a:lnTo>
                  <a:pt x="256161" y="93717"/>
                </a:lnTo>
                <a:lnTo>
                  <a:pt x="250225" y="93717"/>
                </a:lnTo>
                <a:lnTo>
                  <a:pt x="250225" y="87781"/>
                </a:lnTo>
                <a:close/>
                <a:moveTo>
                  <a:pt x="262409" y="87781"/>
                </a:moveTo>
                <a:lnTo>
                  <a:pt x="262409" y="93717"/>
                </a:lnTo>
                <a:lnTo>
                  <a:pt x="256474" y="93717"/>
                </a:lnTo>
                <a:lnTo>
                  <a:pt x="256474" y="87781"/>
                </a:lnTo>
                <a:close/>
                <a:moveTo>
                  <a:pt x="268656" y="87781"/>
                </a:moveTo>
                <a:lnTo>
                  <a:pt x="268656" y="93717"/>
                </a:lnTo>
                <a:lnTo>
                  <a:pt x="262721" y="93717"/>
                </a:lnTo>
                <a:lnTo>
                  <a:pt x="262721" y="87781"/>
                </a:lnTo>
                <a:close/>
                <a:moveTo>
                  <a:pt x="274904" y="87781"/>
                </a:moveTo>
                <a:lnTo>
                  <a:pt x="274904" y="93717"/>
                </a:lnTo>
                <a:lnTo>
                  <a:pt x="268968" y="93717"/>
                </a:lnTo>
                <a:lnTo>
                  <a:pt x="268968" y="87781"/>
                </a:lnTo>
                <a:close/>
                <a:moveTo>
                  <a:pt x="6251" y="94028"/>
                </a:moveTo>
                <a:lnTo>
                  <a:pt x="6251" y="99964"/>
                </a:lnTo>
                <a:lnTo>
                  <a:pt x="315" y="99964"/>
                </a:lnTo>
                <a:lnTo>
                  <a:pt x="315" y="94028"/>
                </a:lnTo>
                <a:close/>
                <a:moveTo>
                  <a:pt x="12498" y="94028"/>
                </a:moveTo>
                <a:lnTo>
                  <a:pt x="12498" y="99964"/>
                </a:lnTo>
                <a:lnTo>
                  <a:pt x="6562" y="99964"/>
                </a:lnTo>
                <a:lnTo>
                  <a:pt x="6562" y="94028"/>
                </a:lnTo>
                <a:close/>
                <a:moveTo>
                  <a:pt x="18745" y="94028"/>
                </a:moveTo>
                <a:lnTo>
                  <a:pt x="18745" y="99964"/>
                </a:lnTo>
                <a:lnTo>
                  <a:pt x="12810" y="99964"/>
                </a:lnTo>
                <a:lnTo>
                  <a:pt x="12810" y="94028"/>
                </a:lnTo>
                <a:close/>
                <a:moveTo>
                  <a:pt x="24992" y="94028"/>
                </a:moveTo>
                <a:lnTo>
                  <a:pt x="24992" y="99964"/>
                </a:lnTo>
                <a:lnTo>
                  <a:pt x="19058" y="99964"/>
                </a:lnTo>
                <a:lnTo>
                  <a:pt x="19058" y="94028"/>
                </a:lnTo>
                <a:close/>
                <a:moveTo>
                  <a:pt x="31242" y="94028"/>
                </a:moveTo>
                <a:lnTo>
                  <a:pt x="31242" y="99964"/>
                </a:lnTo>
                <a:lnTo>
                  <a:pt x="25305" y="99964"/>
                </a:lnTo>
                <a:lnTo>
                  <a:pt x="25305" y="94028"/>
                </a:lnTo>
                <a:close/>
                <a:moveTo>
                  <a:pt x="37489" y="94028"/>
                </a:moveTo>
                <a:lnTo>
                  <a:pt x="37489" y="99964"/>
                </a:lnTo>
                <a:lnTo>
                  <a:pt x="31553" y="99964"/>
                </a:lnTo>
                <a:lnTo>
                  <a:pt x="31553" y="94028"/>
                </a:lnTo>
                <a:close/>
                <a:moveTo>
                  <a:pt x="43737" y="94028"/>
                </a:moveTo>
                <a:lnTo>
                  <a:pt x="43737" y="99964"/>
                </a:lnTo>
                <a:lnTo>
                  <a:pt x="37802" y="99964"/>
                </a:lnTo>
                <a:lnTo>
                  <a:pt x="37802" y="94028"/>
                </a:lnTo>
                <a:close/>
                <a:moveTo>
                  <a:pt x="49985" y="94028"/>
                </a:moveTo>
                <a:lnTo>
                  <a:pt x="49985" y="99964"/>
                </a:lnTo>
                <a:lnTo>
                  <a:pt x="44049" y="99964"/>
                </a:lnTo>
                <a:lnTo>
                  <a:pt x="44049" y="94028"/>
                </a:lnTo>
                <a:close/>
                <a:moveTo>
                  <a:pt x="56232" y="94028"/>
                </a:moveTo>
                <a:lnTo>
                  <a:pt x="56232" y="99964"/>
                </a:lnTo>
                <a:lnTo>
                  <a:pt x="50296" y="99964"/>
                </a:lnTo>
                <a:lnTo>
                  <a:pt x="50296" y="94028"/>
                </a:lnTo>
                <a:close/>
                <a:moveTo>
                  <a:pt x="62480" y="94028"/>
                </a:moveTo>
                <a:lnTo>
                  <a:pt x="62480" y="99964"/>
                </a:lnTo>
                <a:lnTo>
                  <a:pt x="56545" y="99964"/>
                </a:lnTo>
                <a:lnTo>
                  <a:pt x="56545" y="94028"/>
                </a:lnTo>
                <a:close/>
                <a:moveTo>
                  <a:pt x="68727" y="94028"/>
                </a:moveTo>
                <a:lnTo>
                  <a:pt x="68727" y="99964"/>
                </a:lnTo>
                <a:lnTo>
                  <a:pt x="62792" y="99964"/>
                </a:lnTo>
                <a:lnTo>
                  <a:pt x="62792" y="94028"/>
                </a:lnTo>
                <a:close/>
                <a:moveTo>
                  <a:pt x="74975" y="94028"/>
                </a:moveTo>
                <a:lnTo>
                  <a:pt x="74975" y="99964"/>
                </a:lnTo>
                <a:lnTo>
                  <a:pt x="69039" y="99964"/>
                </a:lnTo>
                <a:lnTo>
                  <a:pt x="69039" y="94028"/>
                </a:lnTo>
                <a:close/>
                <a:moveTo>
                  <a:pt x="81223" y="94028"/>
                </a:moveTo>
                <a:lnTo>
                  <a:pt x="81223" y="99964"/>
                </a:lnTo>
                <a:lnTo>
                  <a:pt x="75286" y="99964"/>
                </a:lnTo>
                <a:lnTo>
                  <a:pt x="75286" y="94028"/>
                </a:lnTo>
                <a:close/>
                <a:moveTo>
                  <a:pt x="87470" y="94028"/>
                </a:moveTo>
                <a:lnTo>
                  <a:pt x="87470" y="99964"/>
                </a:lnTo>
                <a:lnTo>
                  <a:pt x="81535" y="99964"/>
                </a:lnTo>
                <a:lnTo>
                  <a:pt x="81535" y="94028"/>
                </a:lnTo>
                <a:close/>
                <a:moveTo>
                  <a:pt x="93718" y="94028"/>
                </a:moveTo>
                <a:lnTo>
                  <a:pt x="93718" y="99964"/>
                </a:lnTo>
                <a:lnTo>
                  <a:pt x="87784" y="99964"/>
                </a:lnTo>
                <a:lnTo>
                  <a:pt x="87784" y="94028"/>
                </a:lnTo>
                <a:close/>
                <a:moveTo>
                  <a:pt x="99967" y="94028"/>
                </a:moveTo>
                <a:lnTo>
                  <a:pt x="99967" y="99964"/>
                </a:lnTo>
                <a:lnTo>
                  <a:pt x="94031" y="99964"/>
                </a:lnTo>
                <a:lnTo>
                  <a:pt x="94031" y="94028"/>
                </a:lnTo>
                <a:close/>
                <a:moveTo>
                  <a:pt x="106214" y="94029"/>
                </a:moveTo>
                <a:lnTo>
                  <a:pt x="106214" y="99964"/>
                </a:lnTo>
                <a:lnTo>
                  <a:pt x="100278" y="99964"/>
                </a:lnTo>
                <a:lnTo>
                  <a:pt x="100278" y="94029"/>
                </a:lnTo>
                <a:close/>
                <a:moveTo>
                  <a:pt x="112461" y="94029"/>
                </a:moveTo>
                <a:lnTo>
                  <a:pt x="112461" y="99964"/>
                </a:lnTo>
                <a:lnTo>
                  <a:pt x="106527" y="99964"/>
                </a:lnTo>
                <a:lnTo>
                  <a:pt x="106527" y="94029"/>
                </a:lnTo>
                <a:close/>
                <a:moveTo>
                  <a:pt x="118710" y="94029"/>
                </a:moveTo>
                <a:lnTo>
                  <a:pt x="118710" y="99964"/>
                </a:lnTo>
                <a:lnTo>
                  <a:pt x="112774" y="99964"/>
                </a:lnTo>
                <a:lnTo>
                  <a:pt x="112774" y="94029"/>
                </a:lnTo>
                <a:close/>
                <a:moveTo>
                  <a:pt x="124957" y="94029"/>
                </a:moveTo>
                <a:lnTo>
                  <a:pt x="124957" y="99964"/>
                </a:lnTo>
                <a:lnTo>
                  <a:pt x="119021" y="99964"/>
                </a:lnTo>
                <a:lnTo>
                  <a:pt x="119021" y="94029"/>
                </a:lnTo>
                <a:close/>
                <a:moveTo>
                  <a:pt x="131204" y="94029"/>
                </a:moveTo>
                <a:lnTo>
                  <a:pt x="131204" y="99964"/>
                </a:lnTo>
                <a:lnTo>
                  <a:pt x="125270" y="99964"/>
                </a:lnTo>
                <a:lnTo>
                  <a:pt x="125270" y="94029"/>
                </a:lnTo>
                <a:close/>
                <a:moveTo>
                  <a:pt x="137451" y="94029"/>
                </a:moveTo>
                <a:lnTo>
                  <a:pt x="137451" y="99964"/>
                </a:lnTo>
                <a:lnTo>
                  <a:pt x="131517" y="99964"/>
                </a:lnTo>
                <a:lnTo>
                  <a:pt x="131517" y="94029"/>
                </a:lnTo>
                <a:close/>
                <a:moveTo>
                  <a:pt x="143702" y="94029"/>
                </a:moveTo>
                <a:lnTo>
                  <a:pt x="143702" y="99964"/>
                </a:lnTo>
                <a:lnTo>
                  <a:pt x="137766" y="99964"/>
                </a:lnTo>
                <a:lnTo>
                  <a:pt x="137766" y="94029"/>
                </a:lnTo>
                <a:close/>
                <a:moveTo>
                  <a:pt x="149949" y="94029"/>
                </a:moveTo>
                <a:lnTo>
                  <a:pt x="149949" y="99964"/>
                </a:lnTo>
                <a:lnTo>
                  <a:pt x="144015" y="99964"/>
                </a:lnTo>
                <a:lnTo>
                  <a:pt x="144015" y="94029"/>
                </a:lnTo>
                <a:close/>
                <a:moveTo>
                  <a:pt x="156196" y="94029"/>
                </a:moveTo>
                <a:lnTo>
                  <a:pt x="156196" y="99964"/>
                </a:lnTo>
                <a:lnTo>
                  <a:pt x="150262" y="99964"/>
                </a:lnTo>
                <a:lnTo>
                  <a:pt x="150262" y="94029"/>
                </a:lnTo>
                <a:close/>
                <a:moveTo>
                  <a:pt x="162445" y="94028"/>
                </a:moveTo>
                <a:lnTo>
                  <a:pt x="162445" y="99964"/>
                </a:lnTo>
                <a:lnTo>
                  <a:pt x="156509" y="99964"/>
                </a:lnTo>
                <a:lnTo>
                  <a:pt x="156509" y="94028"/>
                </a:lnTo>
                <a:close/>
                <a:moveTo>
                  <a:pt x="168692" y="94028"/>
                </a:moveTo>
                <a:lnTo>
                  <a:pt x="168692" y="99964"/>
                </a:lnTo>
                <a:lnTo>
                  <a:pt x="162756" y="99964"/>
                </a:lnTo>
                <a:lnTo>
                  <a:pt x="162756" y="94028"/>
                </a:lnTo>
                <a:close/>
                <a:moveTo>
                  <a:pt x="174939" y="94028"/>
                </a:moveTo>
                <a:lnTo>
                  <a:pt x="174939" y="99964"/>
                </a:lnTo>
                <a:lnTo>
                  <a:pt x="169005" y="99964"/>
                </a:lnTo>
                <a:lnTo>
                  <a:pt x="169005" y="94028"/>
                </a:lnTo>
                <a:close/>
                <a:moveTo>
                  <a:pt x="181186" y="94028"/>
                </a:moveTo>
                <a:lnTo>
                  <a:pt x="181186" y="99964"/>
                </a:lnTo>
                <a:lnTo>
                  <a:pt x="175252" y="99964"/>
                </a:lnTo>
                <a:lnTo>
                  <a:pt x="175252" y="94028"/>
                </a:lnTo>
                <a:close/>
                <a:moveTo>
                  <a:pt x="187435" y="94028"/>
                </a:moveTo>
                <a:lnTo>
                  <a:pt x="187435" y="99964"/>
                </a:lnTo>
                <a:lnTo>
                  <a:pt x="181499" y="99964"/>
                </a:lnTo>
                <a:lnTo>
                  <a:pt x="181499" y="94028"/>
                </a:lnTo>
                <a:close/>
                <a:moveTo>
                  <a:pt x="193684" y="94028"/>
                </a:moveTo>
                <a:lnTo>
                  <a:pt x="193684" y="99964"/>
                </a:lnTo>
                <a:lnTo>
                  <a:pt x="187749" y="99964"/>
                </a:lnTo>
                <a:lnTo>
                  <a:pt x="187749" y="94028"/>
                </a:lnTo>
                <a:close/>
                <a:moveTo>
                  <a:pt x="199931" y="94028"/>
                </a:moveTo>
                <a:lnTo>
                  <a:pt x="199931" y="99964"/>
                </a:lnTo>
                <a:lnTo>
                  <a:pt x="193996" y="99964"/>
                </a:lnTo>
                <a:lnTo>
                  <a:pt x="193996" y="94028"/>
                </a:lnTo>
                <a:close/>
                <a:moveTo>
                  <a:pt x="206180" y="94028"/>
                </a:moveTo>
                <a:lnTo>
                  <a:pt x="206180" y="99964"/>
                </a:lnTo>
                <a:lnTo>
                  <a:pt x="200244" y="99964"/>
                </a:lnTo>
                <a:lnTo>
                  <a:pt x="200244" y="94028"/>
                </a:lnTo>
                <a:close/>
                <a:moveTo>
                  <a:pt x="212427" y="94028"/>
                </a:moveTo>
                <a:lnTo>
                  <a:pt x="212427" y="99964"/>
                </a:lnTo>
                <a:lnTo>
                  <a:pt x="206491" y="99964"/>
                </a:lnTo>
                <a:lnTo>
                  <a:pt x="206491" y="94028"/>
                </a:lnTo>
                <a:close/>
                <a:moveTo>
                  <a:pt x="218674" y="94028"/>
                </a:moveTo>
                <a:lnTo>
                  <a:pt x="218674" y="99964"/>
                </a:lnTo>
                <a:lnTo>
                  <a:pt x="212739" y="99964"/>
                </a:lnTo>
                <a:lnTo>
                  <a:pt x="212739" y="94028"/>
                </a:lnTo>
                <a:close/>
                <a:moveTo>
                  <a:pt x="224921" y="94029"/>
                </a:moveTo>
                <a:lnTo>
                  <a:pt x="224921" y="99964"/>
                </a:lnTo>
                <a:lnTo>
                  <a:pt x="218987" y="99964"/>
                </a:lnTo>
                <a:lnTo>
                  <a:pt x="218987" y="94029"/>
                </a:lnTo>
                <a:close/>
                <a:moveTo>
                  <a:pt x="231170" y="94029"/>
                </a:moveTo>
                <a:lnTo>
                  <a:pt x="231170" y="99964"/>
                </a:lnTo>
                <a:lnTo>
                  <a:pt x="225234" y="99964"/>
                </a:lnTo>
                <a:lnTo>
                  <a:pt x="225234" y="94029"/>
                </a:lnTo>
                <a:close/>
                <a:moveTo>
                  <a:pt x="237417" y="94029"/>
                </a:moveTo>
                <a:lnTo>
                  <a:pt x="237417" y="99964"/>
                </a:lnTo>
                <a:lnTo>
                  <a:pt x="231481" y="99964"/>
                </a:lnTo>
                <a:lnTo>
                  <a:pt x="231481" y="94029"/>
                </a:lnTo>
                <a:close/>
                <a:moveTo>
                  <a:pt x="243664" y="94029"/>
                </a:moveTo>
                <a:lnTo>
                  <a:pt x="243664" y="99964"/>
                </a:lnTo>
                <a:lnTo>
                  <a:pt x="237729" y="99964"/>
                </a:lnTo>
                <a:lnTo>
                  <a:pt x="237729" y="94029"/>
                </a:lnTo>
                <a:close/>
                <a:moveTo>
                  <a:pt x="249911" y="94029"/>
                </a:moveTo>
                <a:lnTo>
                  <a:pt x="249911" y="99964"/>
                </a:lnTo>
                <a:lnTo>
                  <a:pt x="243977" y="99964"/>
                </a:lnTo>
                <a:lnTo>
                  <a:pt x="243977" y="94029"/>
                </a:lnTo>
                <a:close/>
                <a:moveTo>
                  <a:pt x="256161" y="94029"/>
                </a:moveTo>
                <a:lnTo>
                  <a:pt x="256161" y="99964"/>
                </a:lnTo>
                <a:lnTo>
                  <a:pt x="250225" y="99964"/>
                </a:lnTo>
                <a:lnTo>
                  <a:pt x="250225" y="94029"/>
                </a:lnTo>
                <a:close/>
                <a:moveTo>
                  <a:pt x="262409" y="94029"/>
                </a:moveTo>
                <a:lnTo>
                  <a:pt x="262409" y="99964"/>
                </a:lnTo>
                <a:lnTo>
                  <a:pt x="256474" y="99964"/>
                </a:lnTo>
                <a:lnTo>
                  <a:pt x="256474" y="94029"/>
                </a:lnTo>
                <a:close/>
                <a:moveTo>
                  <a:pt x="268656" y="94029"/>
                </a:moveTo>
                <a:lnTo>
                  <a:pt x="268656" y="99964"/>
                </a:lnTo>
                <a:lnTo>
                  <a:pt x="262721" y="99964"/>
                </a:lnTo>
                <a:lnTo>
                  <a:pt x="262721" y="94029"/>
                </a:lnTo>
                <a:close/>
                <a:moveTo>
                  <a:pt x="274904" y="94029"/>
                </a:moveTo>
                <a:lnTo>
                  <a:pt x="274904" y="99964"/>
                </a:lnTo>
                <a:lnTo>
                  <a:pt x="268968" y="99964"/>
                </a:lnTo>
                <a:lnTo>
                  <a:pt x="268968" y="94029"/>
                </a:lnTo>
                <a:close/>
                <a:moveTo>
                  <a:pt x="6251" y="100276"/>
                </a:moveTo>
                <a:lnTo>
                  <a:pt x="6251" y="106211"/>
                </a:lnTo>
                <a:lnTo>
                  <a:pt x="315" y="106211"/>
                </a:lnTo>
                <a:lnTo>
                  <a:pt x="315" y="100276"/>
                </a:lnTo>
                <a:close/>
                <a:moveTo>
                  <a:pt x="12498" y="100276"/>
                </a:moveTo>
                <a:lnTo>
                  <a:pt x="12498" y="106211"/>
                </a:lnTo>
                <a:lnTo>
                  <a:pt x="6562" y="106211"/>
                </a:lnTo>
                <a:lnTo>
                  <a:pt x="6562" y="100276"/>
                </a:lnTo>
                <a:close/>
                <a:moveTo>
                  <a:pt x="18745" y="100276"/>
                </a:moveTo>
                <a:lnTo>
                  <a:pt x="18745" y="106211"/>
                </a:lnTo>
                <a:lnTo>
                  <a:pt x="12810" y="106211"/>
                </a:lnTo>
                <a:lnTo>
                  <a:pt x="12810" y="100276"/>
                </a:lnTo>
                <a:close/>
                <a:moveTo>
                  <a:pt x="24992" y="100276"/>
                </a:moveTo>
                <a:lnTo>
                  <a:pt x="24992" y="106211"/>
                </a:lnTo>
                <a:lnTo>
                  <a:pt x="19058" y="106211"/>
                </a:lnTo>
                <a:lnTo>
                  <a:pt x="19058" y="100276"/>
                </a:lnTo>
                <a:close/>
                <a:moveTo>
                  <a:pt x="31242" y="100276"/>
                </a:moveTo>
                <a:lnTo>
                  <a:pt x="31242" y="106211"/>
                </a:lnTo>
                <a:lnTo>
                  <a:pt x="25305" y="106211"/>
                </a:lnTo>
                <a:lnTo>
                  <a:pt x="25305" y="100276"/>
                </a:lnTo>
                <a:close/>
                <a:moveTo>
                  <a:pt x="37489" y="100276"/>
                </a:moveTo>
                <a:lnTo>
                  <a:pt x="37489" y="106211"/>
                </a:lnTo>
                <a:lnTo>
                  <a:pt x="31553" y="106211"/>
                </a:lnTo>
                <a:lnTo>
                  <a:pt x="31553" y="100276"/>
                </a:lnTo>
                <a:close/>
                <a:moveTo>
                  <a:pt x="43737" y="100276"/>
                </a:moveTo>
                <a:lnTo>
                  <a:pt x="43737" y="106211"/>
                </a:lnTo>
                <a:lnTo>
                  <a:pt x="37802" y="106211"/>
                </a:lnTo>
                <a:lnTo>
                  <a:pt x="37802" y="100276"/>
                </a:lnTo>
                <a:close/>
                <a:moveTo>
                  <a:pt x="49985" y="100276"/>
                </a:moveTo>
                <a:lnTo>
                  <a:pt x="49985" y="106211"/>
                </a:lnTo>
                <a:lnTo>
                  <a:pt x="44049" y="106211"/>
                </a:lnTo>
                <a:lnTo>
                  <a:pt x="44049" y="100276"/>
                </a:lnTo>
                <a:close/>
                <a:moveTo>
                  <a:pt x="56232" y="100276"/>
                </a:moveTo>
                <a:lnTo>
                  <a:pt x="56232" y="106211"/>
                </a:lnTo>
                <a:lnTo>
                  <a:pt x="50296" y="106211"/>
                </a:lnTo>
                <a:lnTo>
                  <a:pt x="50296" y="100276"/>
                </a:lnTo>
                <a:close/>
                <a:moveTo>
                  <a:pt x="62480" y="100276"/>
                </a:moveTo>
                <a:lnTo>
                  <a:pt x="62480" y="106211"/>
                </a:lnTo>
                <a:lnTo>
                  <a:pt x="56545" y="106211"/>
                </a:lnTo>
                <a:lnTo>
                  <a:pt x="56545" y="100276"/>
                </a:lnTo>
                <a:close/>
                <a:moveTo>
                  <a:pt x="68727" y="100276"/>
                </a:moveTo>
                <a:lnTo>
                  <a:pt x="68727" y="106211"/>
                </a:lnTo>
                <a:lnTo>
                  <a:pt x="62792" y="106211"/>
                </a:lnTo>
                <a:lnTo>
                  <a:pt x="62792" y="100276"/>
                </a:lnTo>
                <a:close/>
                <a:moveTo>
                  <a:pt x="74975" y="100276"/>
                </a:moveTo>
                <a:lnTo>
                  <a:pt x="74975" y="106211"/>
                </a:lnTo>
                <a:lnTo>
                  <a:pt x="69039" y="106211"/>
                </a:lnTo>
                <a:lnTo>
                  <a:pt x="69039" y="100276"/>
                </a:lnTo>
                <a:close/>
                <a:moveTo>
                  <a:pt x="81223" y="100276"/>
                </a:moveTo>
                <a:lnTo>
                  <a:pt x="81223" y="106211"/>
                </a:lnTo>
                <a:lnTo>
                  <a:pt x="75286" y="106211"/>
                </a:lnTo>
                <a:lnTo>
                  <a:pt x="75286" y="100276"/>
                </a:lnTo>
                <a:close/>
                <a:moveTo>
                  <a:pt x="87470" y="100276"/>
                </a:moveTo>
                <a:lnTo>
                  <a:pt x="87470" y="106211"/>
                </a:lnTo>
                <a:lnTo>
                  <a:pt x="81535" y="106211"/>
                </a:lnTo>
                <a:lnTo>
                  <a:pt x="81535" y="100276"/>
                </a:lnTo>
                <a:close/>
                <a:moveTo>
                  <a:pt x="93718" y="100276"/>
                </a:moveTo>
                <a:lnTo>
                  <a:pt x="93718" y="106211"/>
                </a:lnTo>
                <a:lnTo>
                  <a:pt x="87784" y="106211"/>
                </a:lnTo>
                <a:lnTo>
                  <a:pt x="87784" y="100276"/>
                </a:lnTo>
                <a:close/>
                <a:moveTo>
                  <a:pt x="99967" y="100276"/>
                </a:moveTo>
                <a:lnTo>
                  <a:pt x="99967" y="106211"/>
                </a:lnTo>
                <a:lnTo>
                  <a:pt x="94031" y="106211"/>
                </a:lnTo>
                <a:lnTo>
                  <a:pt x="94031" y="100276"/>
                </a:lnTo>
                <a:close/>
                <a:moveTo>
                  <a:pt x="106214" y="100276"/>
                </a:moveTo>
                <a:lnTo>
                  <a:pt x="106214" y="106211"/>
                </a:lnTo>
                <a:lnTo>
                  <a:pt x="100278" y="106211"/>
                </a:lnTo>
                <a:lnTo>
                  <a:pt x="100278" y="100276"/>
                </a:lnTo>
                <a:close/>
                <a:moveTo>
                  <a:pt x="112461" y="100276"/>
                </a:moveTo>
                <a:lnTo>
                  <a:pt x="112461" y="106211"/>
                </a:lnTo>
                <a:lnTo>
                  <a:pt x="106527" y="106211"/>
                </a:lnTo>
                <a:lnTo>
                  <a:pt x="106527" y="100276"/>
                </a:lnTo>
                <a:close/>
                <a:moveTo>
                  <a:pt x="118710" y="100276"/>
                </a:moveTo>
                <a:lnTo>
                  <a:pt x="118710" y="106211"/>
                </a:lnTo>
                <a:lnTo>
                  <a:pt x="112774" y="106211"/>
                </a:lnTo>
                <a:lnTo>
                  <a:pt x="112774" y="100276"/>
                </a:lnTo>
                <a:close/>
                <a:moveTo>
                  <a:pt x="124957" y="100276"/>
                </a:moveTo>
                <a:lnTo>
                  <a:pt x="124957" y="106211"/>
                </a:lnTo>
                <a:lnTo>
                  <a:pt x="119021" y="106211"/>
                </a:lnTo>
                <a:lnTo>
                  <a:pt x="119021" y="100276"/>
                </a:lnTo>
                <a:close/>
                <a:moveTo>
                  <a:pt x="131204" y="100276"/>
                </a:moveTo>
                <a:lnTo>
                  <a:pt x="131204" y="106211"/>
                </a:lnTo>
                <a:lnTo>
                  <a:pt x="125270" y="106211"/>
                </a:lnTo>
                <a:lnTo>
                  <a:pt x="125270" y="100276"/>
                </a:lnTo>
                <a:close/>
                <a:moveTo>
                  <a:pt x="137451" y="100276"/>
                </a:moveTo>
                <a:lnTo>
                  <a:pt x="137451" y="106211"/>
                </a:lnTo>
                <a:lnTo>
                  <a:pt x="131517" y="106211"/>
                </a:lnTo>
                <a:lnTo>
                  <a:pt x="131517" y="100276"/>
                </a:lnTo>
                <a:close/>
                <a:moveTo>
                  <a:pt x="143702" y="100276"/>
                </a:moveTo>
                <a:lnTo>
                  <a:pt x="143702" y="106211"/>
                </a:lnTo>
                <a:lnTo>
                  <a:pt x="137766" y="106211"/>
                </a:lnTo>
                <a:lnTo>
                  <a:pt x="137766" y="100276"/>
                </a:lnTo>
                <a:close/>
                <a:moveTo>
                  <a:pt x="149949" y="100276"/>
                </a:moveTo>
                <a:lnTo>
                  <a:pt x="149949" y="106211"/>
                </a:lnTo>
                <a:lnTo>
                  <a:pt x="144015" y="106211"/>
                </a:lnTo>
                <a:lnTo>
                  <a:pt x="144015" y="100276"/>
                </a:lnTo>
                <a:close/>
                <a:moveTo>
                  <a:pt x="156196" y="100276"/>
                </a:moveTo>
                <a:lnTo>
                  <a:pt x="156196" y="106211"/>
                </a:lnTo>
                <a:lnTo>
                  <a:pt x="150262" y="106211"/>
                </a:lnTo>
                <a:lnTo>
                  <a:pt x="150262" y="100276"/>
                </a:lnTo>
                <a:close/>
                <a:moveTo>
                  <a:pt x="162445" y="100276"/>
                </a:moveTo>
                <a:lnTo>
                  <a:pt x="162445" y="106211"/>
                </a:lnTo>
                <a:lnTo>
                  <a:pt x="156509" y="106211"/>
                </a:lnTo>
                <a:lnTo>
                  <a:pt x="156509" y="100276"/>
                </a:lnTo>
                <a:close/>
                <a:moveTo>
                  <a:pt x="168692" y="100276"/>
                </a:moveTo>
                <a:lnTo>
                  <a:pt x="168692" y="106211"/>
                </a:lnTo>
                <a:lnTo>
                  <a:pt x="162756" y="106211"/>
                </a:lnTo>
                <a:lnTo>
                  <a:pt x="162756" y="100276"/>
                </a:lnTo>
                <a:close/>
                <a:moveTo>
                  <a:pt x="174939" y="100276"/>
                </a:moveTo>
                <a:lnTo>
                  <a:pt x="174939" y="106211"/>
                </a:lnTo>
                <a:lnTo>
                  <a:pt x="169005" y="106211"/>
                </a:lnTo>
                <a:lnTo>
                  <a:pt x="169005" y="100276"/>
                </a:lnTo>
                <a:close/>
                <a:moveTo>
                  <a:pt x="181186" y="100276"/>
                </a:moveTo>
                <a:lnTo>
                  <a:pt x="181186" y="106211"/>
                </a:lnTo>
                <a:lnTo>
                  <a:pt x="175252" y="106211"/>
                </a:lnTo>
                <a:lnTo>
                  <a:pt x="175252" y="100276"/>
                </a:lnTo>
                <a:close/>
                <a:moveTo>
                  <a:pt x="187435" y="100276"/>
                </a:moveTo>
                <a:lnTo>
                  <a:pt x="187435" y="106211"/>
                </a:lnTo>
                <a:lnTo>
                  <a:pt x="181499" y="106211"/>
                </a:lnTo>
                <a:lnTo>
                  <a:pt x="181499" y="100276"/>
                </a:lnTo>
                <a:close/>
                <a:moveTo>
                  <a:pt x="193684" y="100276"/>
                </a:moveTo>
                <a:lnTo>
                  <a:pt x="193684" y="106211"/>
                </a:lnTo>
                <a:lnTo>
                  <a:pt x="187749" y="106211"/>
                </a:lnTo>
                <a:lnTo>
                  <a:pt x="187749" y="100276"/>
                </a:lnTo>
                <a:close/>
                <a:moveTo>
                  <a:pt x="199931" y="100276"/>
                </a:moveTo>
                <a:lnTo>
                  <a:pt x="199931" y="106211"/>
                </a:lnTo>
                <a:lnTo>
                  <a:pt x="193996" y="106211"/>
                </a:lnTo>
                <a:lnTo>
                  <a:pt x="193996" y="100276"/>
                </a:lnTo>
                <a:close/>
                <a:moveTo>
                  <a:pt x="206180" y="100276"/>
                </a:moveTo>
                <a:lnTo>
                  <a:pt x="206180" y="106211"/>
                </a:lnTo>
                <a:lnTo>
                  <a:pt x="200244" y="106211"/>
                </a:lnTo>
                <a:lnTo>
                  <a:pt x="200244" y="100276"/>
                </a:lnTo>
                <a:close/>
                <a:moveTo>
                  <a:pt x="212427" y="100276"/>
                </a:moveTo>
                <a:lnTo>
                  <a:pt x="212427" y="106211"/>
                </a:lnTo>
                <a:lnTo>
                  <a:pt x="206491" y="106211"/>
                </a:lnTo>
                <a:lnTo>
                  <a:pt x="206491" y="100276"/>
                </a:lnTo>
                <a:close/>
                <a:moveTo>
                  <a:pt x="218674" y="100276"/>
                </a:moveTo>
                <a:lnTo>
                  <a:pt x="218674" y="106211"/>
                </a:lnTo>
                <a:lnTo>
                  <a:pt x="212739" y="106211"/>
                </a:lnTo>
                <a:lnTo>
                  <a:pt x="212739" y="100276"/>
                </a:lnTo>
                <a:close/>
                <a:moveTo>
                  <a:pt x="224921" y="100276"/>
                </a:moveTo>
                <a:lnTo>
                  <a:pt x="224921" y="106211"/>
                </a:lnTo>
                <a:lnTo>
                  <a:pt x="218987" y="106211"/>
                </a:lnTo>
                <a:lnTo>
                  <a:pt x="218987" y="100276"/>
                </a:lnTo>
                <a:close/>
                <a:moveTo>
                  <a:pt x="231170" y="100276"/>
                </a:moveTo>
                <a:lnTo>
                  <a:pt x="231170" y="106211"/>
                </a:lnTo>
                <a:lnTo>
                  <a:pt x="225234" y="106211"/>
                </a:lnTo>
                <a:lnTo>
                  <a:pt x="225234" y="100276"/>
                </a:lnTo>
                <a:close/>
                <a:moveTo>
                  <a:pt x="237417" y="100276"/>
                </a:moveTo>
                <a:lnTo>
                  <a:pt x="237417" y="106211"/>
                </a:lnTo>
                <a:lnTo>
                  <a:pt x="231481" y="106211"/>
                </a:lnTo>
                <a:lnTo>
                  <a:pt x="231481" y="100276"/>
                </a:lnTo>
                <a:close/>
                <a:moveTo>
                  <a:pt x="243664" y="100276"/>
                </a:moveTo>
                <a:lnTo>
                  <a:pt x="243664" y="106211"/>
                </a:lnTo>
                <a:lnTo>
                  <a:pt x="237729" y="106211"/>
                </a:lnTo>
                <a:lnTo>
                  <a:pt x="237729" y="100276"/>
                </a:lnTo>
                <a:close/>
                <a:moveTo>
                  <a:pt x="249911" y="100276"/>
                </a:moveTo>
                <a:lnTo>
                  <a:pt x="249911" y="106211"/>
                </a:lnTo>
                <a:lnTo>
                  <a:pt x="243977" y="106211"/>
                </a:lnTo>
                <a:lnTo>
                  <a:pt x="243977" y="100276"/>
                </a:lnTo>
                <a:close/>
                <a:moveTo>
                  <a:pt x="256161" y="100276"/>
                </a:moveTo>
                <a:lnTo>
                  <a:pt x="256161" y="106211"/>
                </a:lnTo>
                <a:lnTo>
                  <a:pt x="250225" y="106211"/>
                </a:lnTo>
                <a:lnTo>
                  <a:pt x="250225" y="100276"/>
                </a:lnTo>
                <a:close/>
                <a:moveTo>
                  <a:pt x="262409" y="100276"/>
                </a:moveTo>
                <a:lnTo>
                  <a:pt x="262409" y="106211"/>
                </a:lnTo>
                <a:lnTo>
                  <a:pt x="256474" y="106211"/>
                </a:lnTo>
                <a:lnTo>
                  <a:pt x="256474" y="100276"/>
                </a:lnTo>
                <a:close/>
                <a:moveTo>
                  <a:pt x="268656" y="100276"/>
                </a:moveTo>
                <a:lnTo>
                  <a:pt x="268656" y="106211"/>
                </a:lnTo>
                <a:lnTo>
                  <a:pt x="262721" y="106211"/>
                </a:lnTo>
                <a:lnTo>
                  <a:pt x="262721" y="100276"/>
                </a:lnTo>
                <a:close/>
                <a:moveTo>
                  <a:pt x="274904" y="100276"/>
                </a:moveTo>
                <a:lnTo>
                  <a:pt x="274904" y="106211"/>
                </a:lnTo>
                <a:lnTo>
                  <a:pt x="268968" y="106211"/>
                </a:lnTo>
                <a:lnTo>
                  <a:pt x="268968" y="100276"/>
                </a:lnTo>
                <a:close/>
                <a:moveTo>
                  <a:pt x="6251" y="106523"/>
                </a:moveTo>
                <a:lnTo>
                  <a:pt x="6251" y="112460"/>
                </a:lnTo>
                <a:lnTo>
                  <a:pt x="315" y="112460"/>
                </a:lnTo>
                <a:lnTo>
                  <a:pt x="315" y="106523"/>
                </a:lnTo>
                <a:close/>
                <a:moveTo>
                  <a:pt x="12498" y="106523"/>
                </a:moveTo>
                <a:lnTo>
                  <a:pt x="12498" y="112460"/>
                </a:lnTo>
                <a:lnTo>
                  <a:pt x="6562" y="112460"/>
                </a:lnTo>
                <a:lnTo>
                  <a:pt x="6562" y="106523"/>
                </a:lnTo>
                <a:close/>
                <a:moveTo>
                  <a:pt x="18745" y="106523"/>
                </a:moveTo>
                <a:lnTo>
                  <a:pt x="18745" y="112460"/>
                </a:lnTo>
                <a:lnTo>
                  <a:pt x="12810" y="112460"/>
                </a:lnTo>
                <a:lnTo>
                  <a:pt x="12810" y="106523"/>
                </a:lnTo>
                <a:close/>
                <a:moveTo>
                  <a:pt x="24992" y="106523"/>
                </a:moveTo>
                <a:lnTo>
                  <a:pt x="24992" y="112460"/>
                </a:lnTo>
                <a:lnTo>
                  <a:pt x="19058" y="112460"/>
                </a:lnTo>
                <a:lnTo>
                  <a:pt x="19058" y="106523"/>
                </a:lnTo>
                <a:close/>
                <a:moveTo>
                  <a:pt x="31242" y="106523"/>
                </a:moveTo>
                <a:lnTo>
                  <a:pt x="31242" y="112460"/>
                </a:lnTo>
                <a:lnTo>
                  <a:pt x="25305" y="112460"/>
                </a:lnTo>
                <a:lnTo>
                  <a:pt x="25305" y="106523"/>
                </a:lnTo>
                <a:close/>
                <a:moveTo>
                  <a:pt x="37489" y="106523"/>
                </a:moveTo>
                <a:lnTo>
                  <a:pt x="37489" y="112460"/>
                </a:lnTo>
                <a:lnTo>
                  <a:pt x="31553" y="112460"/>
                </a:lnTo>
                <a:lnTo>
                  <a:pt x="31553" y="106523"/>
                </a:lnTo>
                <a:close/>
                <a:moveTo>
                  <a:pt x="43737" y="106523"/>
                </a:moveTo>
                <a:lnTo>
                  <a:pt x="43737" y="112460"/>
                </a:lnTo>
                <a:lnTo>
                  <a:pt x="37802" y="112460"/>
                </a:lnTo>
                <a:lnTo>
                  <a:pt x="37802" y="106523"/>
                </a:lnTo>
                <a:close/>
                <a:moveTo>
                  <a:pt x="49985" y="106523"/>
                </a:moveTo>
                <a:lnTo>
                  <a:pt x="49985" y="112460"/>
                </a:lnTo>
                <a:lnTo>
                  <a:pt x="44049" y="112460"/>
                </a:lnTo>
                <a:lnTo>
                  <a:pt x="44049" y="106523"/>
                </a:lnTo>
                <a:close/>
                <a:moveTo>
                  <a:pt x="56232" y="106523"/>
                </a:moveTo>
                <a:lnTo>
                  <a:pt x="56232" y="112460"/>
                </a:lnTo>
                <a:lnTo>
                  <a:pt x="50296" y="112460"/>
                </a:lnTo>
                <a:lnTo>
                  <a:pt x="50296" y="106523"/>
                </a:lnTo>
                <a:close/>
                <a:moveTo>
                  <a:pt x="62480" y="106523"/>
                </a:moveTo>
                <a:lnTo>
                  <a:pt x="62480" y="112460"/>
                </a:lnTo>
                <a:lnTo>
                  <a:pt x="56545" y="112460"/>
                </a:lnTo>
                <a:lnTo>
                  <a:pt x="56545" y="106523"/>
                </a:lnTo>
                <a:close/>
                <a:moveTo>
                  <a:pt x="68727" y="106523"/>
                </a:moveTo>
                <a:lnTo>
                  <a:pt x="68727" y="112460"/>
                </a:lnTo>
                <a:lnTo>
                  <a:pt x="62792" y="112460"/>
                </a:lnTo>
                <a:lnTo>
                  <a:pt x="62792" y="106523"/>
                </a:lnTo>
                <a:close/>
                <a:moveTo>
                  <a:pt x="74975" y="106523"/>
                </a:moveTo>
                <a:lnTo>
                  <a:pt x="74975" y="112460"/>
                </a:lnTo>
                <a:lnTo>
                  <a:pt x="69039" y="112460"/>
                </a:lnTo>
                <a:lnTo>
                  <a:pt x="69039" y="106523"/>
                </a:lnTo>
                <a:close/>
                <a:moveTo>
                  <a:pt x="81223" y="106523"/>
                </a:moveTo>
                <a:lnTo>
                  <a:pt x="81223" y="112460"/>
                </a:lnTo>
                <a:lnTo>
                  <a:pt x="75286" y="112460"/>
                </a:lnTo>
                <a:lnTo>
                  <a:pt x="75286" y="106523"/>
                </a:lnTo>
                <a:close/>
                <a:moveTo>
                  <a:pt x="87470" y="106523"/>
                </a:moveTo>
                <a:lnTo>
                  <a:pt x="87470" y="112460"/>
                </a:lnTo>
                <a:lnTo>
                  <a:pt x="81535" y="112460"/>
                </a:lnTo>
                <a:lnTo>
                  <a:pt x="81535" y="106523"/>
                </a:lnTo>
                <a:close/>
                <a:moveTo>
                  <a:pt x="93718" y="106523"/>
                </a:moveTo>
                <a:lnTo>
                  <a:pt x="93718" y="112460"/>
                </a:lnTo>
                <a:lnTo>
                  <a:pt x="87784" y="112460"/>
                </a:lnTo>
                <a:lnTo>
                  <a:pt x="87784" y="106523"/>
                </a:lnTo>
                <a:close/>
                <a:moveTo>
                  <a:pt x="99967" y="106523"/>
                </a:moveTo>
                <a:lnTo>
                  <a:pt x="99967" y="112460"/>
                </a:lnTo>
                <a:lnTo>
                  <a:pt x="94031" y="112460"/>
                </a:lnTo>
                <a:lnTo>
                  <a:pt x="94031" y="106523"/>
                </a:lnTo>
                <a:close/>
                <a:moveTo>
                  <a:pt x="106214" y="106523"/>
                </a:moveTo>
                <a:lnTo>
                  <a:pt x="106214" y="112460"/>
                </a:lnTo>
                <a:lnTo>
                  <a:pt x="100278" y="112460"/>
                </a:lnTo>
                <a:lnTo>
                  <a:pt x="100278" y="106523"/>
                </a:lnTo>
                <a:close/>
                <a:moveTo>
                  <a:pt x="112461" y="106523"/>
                </a:moveTo>
                <a:lnTo>
                  <a:pt x="112461" y="112460"/>
                </a:lnTo>
                <a:lnTo>
                  <a:pt x="106527" y="112460"/>
                </a:lnTo>
                <a:lnTo>
                  <a:pt x="106527" y="106523"/>
                </a:lnTo>
                <a:close/>
                <a:moveTo>
                  <a:pt x="118710" y="106523"/>
                </a:moveTo>
                <a:lnTo>
                  <a:pt x="118710" y="112460"/>
                </a:lnTo>
                <a:lnTo>
                  <a:pt x="112774" y="112460"/>
                </a:lnTo>
                <a:lnTo>
                  <a:pt x="112774" y="106523"/>
                </a:lnTo>
                <a:close/>
                <a:moveTo>
                  <a:pt x="124957" y="106523"/>
                </a:moveTo>
                <a:lnTo>
                  <a:pt x="124957" y="112460"/>
                </a:lnTo>
                <a:lnTo>
                  <a:pt x="119021" y="112460"/>
                </a:lnTo>
                <a:lnTo>
                  <a:pt x="119021" y="106523"/>
                </a:lnTo>
                <a:close/>
                <a:moveTo>
                  <a:pt x="131204" y="106523"/>
                </a:moveTo>
                <a:lnTo>
                  <a:pt x="131204" y="112460"/>
                </a:lnTo>
                <a:lnTo>
                  <a:pt x="125270" y="112460"/>
                </a:lnTo>
                <a:lnTo>
                  <a:pt x="125270" y="106523"/>
                </a:lnTo>
                <a:close/>
                <a:moveTo>
                  <a:pt x="137451" y="106523"/>
                </a:moveTo>
                <a:lnTo>
                  <a:pt x="137451" y="112460"/>
                </a:lnTo>
                <a:lnTo>
                  <a:pt x="131517" y="112460"/>
                </a:lnTo>
                <a:lnTo>
                  <a:pt x="131517" y="106523"/>
                </a:lnTo>
                <a:close/>
                <a:moveTo>
                  <a:pt x="143702" y="106523"/>
                </a:moveTo>
                <a:lnTo>
                  <a:pt x="143702" y="112460"/>
                </a:lnTo>
                <a:lnTo>
                  <a:pt x="137766" y="112460"/>
                </a:lnTo>
                <a:lnTo>
                  <a:pt x="137766" y="106523"/>
                </a:lnTo>
                <a:close/>
                <a:moveTo>
                  <a:pt x="149949" y="106523"/>
                </a:moveTo>
                <a:lnTo>
                  <a:pt x="149949" y="112460"/>
                </a:lnTo>
                <a:lnTo>
                  <a:pt x="144015" y="112460"/>
                </a:lnTo>
                <a:lnTo>
                  <a:pt x="144015" y="106523"/>
                </a:lnTo>
                <a:close/>
                <a:moveTo>
                  <a:pt x="156196" y="106523"/>
                </a:moveTo>
                <a:lnTo>
                  <a:pt x="156196" y="112460"/>
                </a:lnTo>
                <a:lnTo>
                  <a:pt x="150262" y="112460"/>
                </a:lnTo>
                <a:lnTo>
                  <a:pt x="150262" y="106523"/>
                </a:lnTo>
                <a:close/>
                <a:moveTo>
                  <a:pt x="162445" y="106523"/>
                </a:moveTo>
                <a:lnTo>
                  <a:pt x="162445" y="112460"/>
                </a:lnTo>
                <a:lnTo>
                  <a:pt x="156509" y="112460"/>
                </a:lnTo>
                <a:lnTo>
                  <a:pt x="156509" y="106523"/>
                </a:lnTo>
                <a:close/>
                <a:moveTo>
                  <a:pt x="168692" y="106523"/>
                </a:moveTo>
                <a:lnTo>
                  <a:pt x="168692" y="112460"/>
                </a:lnTo>
                <a:lnTo>
                  <a:pt x="162756" y="112460"/>
                </a:lnTo>
                <a:lnTo>
                  <a:pt x="162756" y="106523"/>
                </a:lnTo>
                <a:close/>
                <a:moveTo>
                  <a:pt x="174939" y="106523"/>
                </a:moveTo>
                <a:lnTo>
                  <a:pt x="174939" y="112460"/>
                </a:lnTo>
                <a:lnTo>
                  <a:pt x="169005" y="112460"/>
                </a:lnTo>
                <a:lnTo>
                  <a:pt x="169005" y="106523"/>
                </a:lnTo>
                <a:close/>
                <a:moveTo>
                  <a:pt x="181186" y="106523"/>
                </a:moveTo>
                <a:lnTo>
                  <a:pt x="181186" y="112460"/>
                </a:lnTo>
                <a:lnTo>
                  <a:pt x="175252" y="112460"/>
                </a:lnTo>
                <a:lnTo>
                  <a:pt x="175252" y="106523"/>
                </a:lnTo>
                <a:close/>
                <a:moveTo>
                  <a:pt x="187435" y="106523"/>
                </a:moveTo>
                <a:lnTo>
                  <a:pt x="187435" y="112460"/>
                </a:lnTo>
                <a:lnTo>
                  <a:pt x="181499" y="112460"/>
                </a:lnTo>
                <a:lnTo>
                  <a:pt x="181499" y="106523"/>
                </a:lnTo>
                <a:close/>
                <a:moveTo>
                  <a:pt x="193684" y="106523"/>
                </a:moveTo>
                <a:lnTo>
                  <a:pt x="193684" y="112460"/>
                </a:lnTo>
                <a:lnTo>
                  <a:pt x="187749" y="112460"/>
                </a:lnTo>
                <a:lnTo>
                  <a:pt x="187749" y="106523"/>
                </a:lnTo>
                <a:close/>
                <a:moveTo>
                  <a:pt x="199931" y="106523"/>
                </a:moveTo>
                <a:lnTo>
                  <a:pt x="199931" y="112460"/>
                </a:lnTo>
                <a:lnTo>
                  <a:pt x="193996" y="112460"/>
                </a:lnTo>
                <a:lnTo>
                  <a:pt x="193996" y="106523"/>
                </a:lnTo>
                <a:close/>
                <a:moveTo>
                  <a:pt x="206180" y="106523"/>
                </a:moveTo>
                <a:lnTo>
                  <a:pt x="206180" y="112460"/>
                </a:lnTo>
                <a:lnTo>
                  <a:pt x="200244" y="112460"/>
                </a:lnTo>
                <a:lnTo>
                  <a:pt x="200244" y="106523"/>
                </a:lnTo>
                <a:close/>
                <a:moveTo>
                  <a:pt x="212427" y="106523"/>
                </a:moveTo>
                <a:lnTo>
                  <a:pt x="212427" y="112460"/>
                </a:lnTo>
                <a:lnTo>
                  <a:pt x="206491" y="112460"/>
                </a:lnTo>
                <a:lnTo>
                  <a:pt x="206491" y="106523"/>
                </a:lnTo>
                <a:close/>
                <a:moveTo>
                  <a:pt x="218674" y="106523"/>
                </a:moveTo>
                <a:lnTo>
                  <a:pt x="218674" y="112460"/>
                </a:lnTo>
                <a:lnTo>
                  <a:pt x="212739" y="112460"/>
                </a:lnTo>
                <a:lnTo>
                  <a:pt x="212739" y="106523"/>
                </a:lnTo>
                <a:close/>
                <a:moveTo>
                  <a:pt x="224921" y="106523"/>
                </a:moveTo>
                <a:lnTo>
                  <a:pt x="224921" y="112460"/>
                </a:lnTo>
                <a:lnTo>
                  <a:pt x="218987" y="112460"/>
                </a:lnTo>
                <a:lnTo>
                  <a:pt x="218987" y="106523"/>
                </a:lnTo>
                <a:close/>
                <a:moveTo>
                  <a:pt x="231170" y="106523"/>
                </a:moveTo>
                <a:lnTo>
                  <a:pt x="231170" y="112460"/>
                </a:lnTo>
                <a:lnTo>
                  <a:pt x="225234" y="112460"/>
                </a:lnTo>
                <a:lnTo>
                  <a:pt x="225234" y="106523"/>
                </a:lnTo>
                <a:close/>
                <a:moveTo>
                  <a:pt x="237417" y="106523"/>
                </a:moveTo>
                <a:lnTo>
                  <a:pt x="237417" y="112460"/>
                </a:lnTo>
                <a:lnTo>
                  <a:pt x="231481" y="112460"/>
                </a:lnTo>
                <a:lnTo>
                  <a:pt x="231481" y="106523"/>
                </a:lnTo>
                <a:close/>
                <a:moveTo>
                  <a:pt x="243664" y="106523"/>
                </a:moveTo>
                <a:lnTo>
                  <a:pt x="243664" y="112460"/>
                </a:lnTo>
                <a:lnTo>
                  <a:pt x="237729" y="112460"/>
                </a:lnTo>
                <a:lnTo>
                  <a:pt x="237729" y="106523"/>
                </a:lnTo>
                <a:close/>
                <a:moveTo>
                  <a:pt x="249911" y="106523"/>
                </a:moveTo>
                <a:lnTo>
                  <a:pt x="249911" y="112460"/>
                </a:lnTo>
                <a:lnTo>
                  <a:pt x="243977" y="112460"/>
                </a:lnTo>
                <a:lnTo>
                  <a:pt x="243977" y="106523"/>
                </a:lnTo>
                <a:close/>
                <a:moveTo>
                  <a:pt x="256161" y="106523"/>
                </a:moveTo>
                <a:lnTo>
                  <a:pt x="256161" y="112460"/>
                </a:lnTo>
                <a:lnTo>
                  <a:pt x="250225" y="112460"/>
                </a:lnTo>
                <a:lnTo>
                  <a:pt x="250225" y="106523"/>
                </a:lnTo>
                <a:close/>
                <a:moveTo>
                  <a:pt x="262409" y="106523"/>
                </a:moveTo>
                <a:lnTo>
                  <a:pt x="262409" y="112460"/>
                </a:lnTo>
                <a:lnTo>
                  <a:pt x="256474" y="112460"/>
                </a:lnTo>
                <a:lnTo>
                  <a:pt x="256474" y="106523"/>
                </a:lnTo>
                <a:close/>
                <a:moveTo>
                  <a:pt x="268656" y="106523"/>
                </a:moveTo>
                <a:lnTo>
                  <a:pt x="268656" y="112460"/>
                </a:lnTo>
                <a:lnTo>
                  <a:pt x="262721" y="112460"/>
                </a:lnTo>
                <a:lnTo>
                  <a:pt x="262721" y="106523"/>
                </a:lnTo>
                <a:close/>
                <a:moveTo>
                  <a:pt x="274904" y="106523"/>
                </a:moveTo>
                <a:lnTo>
                  <a:pt x="274904" y="112460"/>
                </a:lnTo>
                <a:lnTo>
                  <a:pt x="268968" y="112460"/>
                </a:lnTo>
                <a:lnTo>
                  <a:pt x="268968" y="106523"/>
                </a:lnTo>
                <a:close/>
                <a:moveTo>
                  <a:pt x="6251" y="112771"/>
                </a:moveTo>
                <a:lnTo>
                  <a:pt x="6251" y="118707"/>
                </a:lnTo>
                <a:lnTo>
                  <a:pt x="315" y="118707"/>
                </a:lnTo>
                <a:lnTo>
                  <a:pt x="315" y="112771"/>
                </a:lnTo>
                <a:close/>
                <a:moveTo>
                  <a:pt x="12498" y="112771"/>
                </a:moveTo>
                <a:lnTo>
                  <a:pt x="12498" y="118707"/>
                </a:lnTo>
                <a:lnTo>
                  <a:pt x="6562" y="118707"/>
                </a:lnTo>
                <a:lnTo>
                  <a:pt x="6562" y="112771"/>
                </a:lnTo>
                <a:close/>
                <a:moveTo>
                  <a:pt x="18745" y="112771"/>
                </a:moveTo>
                <a:lnTo>
                  <a:pt x="18745" y="118707"/>
                </a:lnTo>
                <a:lnTo>
                  <a:pt x="12810" y="118707"/>
                </a:lnTo>
                <a:lnTo>
                  <a:pt x="12810" y="112771"/>
                </a:lnTo>
                <a:close/>
                <a:moveTo>
                  <a:pt x="24992" y="112771"/>
                </a:moveTo>
                <a:lnTo>
                  <a:pt x="24992" y="118707"/>
                </a:lnTo>
                <a:lnTo>
                  <a:pt x="19058" y="118707"/>
                </a:lnTo>
                <a:lnTo>
                  <a:pt x="19058" y="112771"/>
                </a:lnTo>
                <a:close/>
                <a:moveTo>
                  <a:pt x="31242" y="112771"/>
                </a:moveTo>
                <a:lnTo>
                  <a:pt x="31242" y="118707"/>
                </a:lnTo>
                <a:lnTo>
                  <a:pt x="25305" y="118707"/>
                </a:lnTo>
                <a:lnTo>
                  <a:pt x="25305" y="112771"/>
                </a:lnTo>
                <a:close/>
                <a:moveTo>
                  <a:pt x="37489" y="112771"/>
                </a:moveTo>
                <a:lnTo>
                  <a:pt x="37489" y="118707"/>
                </a:lnTo>
                <a:lnTo>
                  <a:pt x="31553" y="118707"/>
                </a:lnTo>
                <a:lnTo>
                  <a:pt x="31553" y="112771"/>
                </a:lnTo>
                <a:close/>
                <a:moveTo>
                  <a:pt x="43737" y="112771"/>
                </a:moveTo>
                <a:lnTo>
                  <a:pt x="43737" y="118707"/>
                </a:lnTo>
                <a:lnTo>
                  <a:pt x="37802" y="118707"/>
                </a:lnTo>
                <a:lnTo>
                  <a:pt x="37802" y="112771"/>
                </a:lnTo>
                <a:close/>
                <a:moveTo>
                  <a:pt x="49985" y="112771"/>
                </a:moveTo>
                <a:lnTo>
                  <a:pt x="49985" y="118707"/>
                </a:lnTo>
                <a:lnTo>
                  <a:pt x="44049" y="118707"/>
                </a:lnTo>
                <a:lnTo>
                  <a:pt x="44049" y="112771"/>
                </a:lnTo>
                <a:close/>
                <a:moveTo>
                  <a:pt x="56232" y="112771"/>
                </a:moveTo>
                <a:lnTo>
                  <a:pt x="56232" y="118707"/>
                </a:lnTo>
                <a:lnTo>
                  <a:pt x="50296" y="118707"/>
                </a:lnTo>
                <a:lnTo>
                  <a:pt x="50296" y="112771"/>
                </a:lnTo>
                <a:close/>
                <a:moveTo>
                  <a:pt x="62480" y="112771"/>
                </a:moveTo>
                <a:lnTo>
                  <a:pt x="62480" y="118707"/>
                </a:lnTo>
                <a:lnTo>
                  <a:pt x="56545" y="118707"/>
                </a:lnTo>
                <a:lnTo>
                  <a:pt x="56545" y="112771"/>
                </a:lnTo>
                <a:close/>
                <a:moveTo>
                  <a:pt x="68727" y="112771"/>
                </a:moveTo>
                <a:lnTo>
                  <a:pt x="68727" y="118707"/>
                </a:lnTo>
                <a:lnTo>
                  <a:pt x="62792" y="118707"/>
                </a:lnTo>
                <a:lnTo>
                  <a:pt x="62792" y="112771"/>
                </a:lnTo>
                <a:close/>
                <a:moveTo>
                  <a:pt x="74975" y="112771"/>
                </a:moveTo>
                <a:lnTo>
                  <a:pt x="74975" y="118707"/>
                </a:lnTo>
                <a:lnTo>
                  <a:pt x="69039" y="118707"/>
                </a:lnTo>
                <a:lnTo>
                  <a:pt x="69039" y="112771"/>
                </a:lnTo>
                <a:close/>
                <a:moveTo>
                  <a:pt x="81223" y="112771"/>
                </a:moveTo>
                <a:lnTo>
                  <a:pt x="81223" y="118707"/>
                </a:lnTo>
                <a:lnTo>
                  <a:pt x="75286" y="118707"/>
                </a:lnTo>
                <a:lnTo>
                  <a:pt x="75286" y="112771"/>
                </a:lnTo>
                <a:close/>
                <a:moveTo>
                  <a:pt x="87470" y="112771"/>
                </a:moveTo>
                <a:lnTo>
                  <a:pt x="87470" y="118707"/>
                </a:lnTo>
                <a:lnTo>
                  <a:pt x="81535" y="118707"/>
                </a:lnTo>
                <a:lnTo>
                  <a:pt x="81535" y="112771"/>
                </a:lnTo>
                <a:close/>
                <a:moveTo>
                  <a:pt x="93718" y="112771"/>
                </a:moveTo>
                <a:lnTo>
                  <a:pt x="93718" y="118707"/>
                </a:lnTo>
                <a:lnTo>
                  <a:pt x="87784" y="118707"/>
                </a:lnTo>
                <a:lnTo>
                  <a:pt x="87784" y="112771"/>
                </a:lnTo>
                <a:close/>
                <a:moveTo>
                  <a:pt x="99967" y="112771"/>
                </a:moveTo>
                <a:lnTo>
                  <a:pt x="99967" y="118707"/>
                </a:lnTo>
                <a:lnTo>
                  <a:pt x="94031" y="118707"/>
                </a:lnTo>
                <a:lnTo>
                  <a:pt x="94031" y="112771"/>
                </a:lnTo>
                <a:close/>
                <a:moveTo>
                  <a:pt x="106214" y="112771"/>
                </a:moveTo>
                <a:lnTo>
                  <a:pt x="106214" y="118707"/>
                </a:lnTo>
                <a:lnTo>
                  <a:pt x="100278" y="118707"/>
                </a:lnTo>
                <a:lnTo>
                  <a:pt x="100278" y="112771"/>
                </a:lnTo>
                <a:close/>
                <a:moveTo>
                  <a:pt x="112461" y="112771"/>
                </a:moveTo>
                <a:lnTo>
                  <a:pt x="112461" y="118707"/>
                </a:lnTo>
                <a:lnTo>
                  <a:pt x="106527" y="118707"/>
                </a:lnTo>
                <a:lnTo>
                  <a:pt x="106527" y="112771"/>
                </a:lnTo>
                <a:close/>
                <a:moveTo>
                  <a:pt x="118710" y="112771"/>
                </a:moveTo>
                <a:lnTo>
                  <a:pt x="118710" y="118707"/>
                </a:lnTo>
                <a:lnTo>
                  <a:pt x="112774" y="118707"/>
                </a:lnTo>
                <a:lnTo>
                  <a:pt x="112774" y="112771"/>
                </a:lnTo>
                <a:close/>
                <a:moveTo>
                  <a:pt x="124957" y="112771"/>
                </a:moveTo>
                <a:lnTo>
                  <a:pt x="124957" y="118707"/>
                </a:lnTo>
                <a:lnTo>
                  <a:pt x="119021" y="118707"/>
                </a:lnTo>
                <a:lnTo>
                  <a:pt x="119021" y="112771"/>
                </a:lnTo>
                <a:close/>
                <a:moveTo>
                  <a:pt x="131204" y="112771"/>
                </a:moveTo>
                <a:lnTo>
                  <a:pt x="131204" y="118707"/>
                </a:lnTo>
                <a:lnTo>
                  <a:pt x="125270" y="118707"/>
                </a:lnTo>
                <a:lnTo>
                  <a:pt x="125270" y="112771"/>
                </a:lnTo>
                <a:close/>
                <a:moveTo>
                  <a:pt x="137451" y="112771"/>
                </a:moveTo>
                <a:lnTo>
                  <a:pt x="137451" y="118707"/>
                </a:lnTo>
                <a:lnTo>
                  <a:pt x="131517" y="118707"/>
                </a:lnTo>
                <a:lnTo>
                  <a:pt x="131517" y="112771"/>
                </a:lnTo>
                <a:close/>
                <a:moveTo>
                  <a:pt x="143702" y="112771"/>
                </a:moveTo>
                <a:lnTo>
                  <a:pt x="143702" y="118707"/>
                </a:lnTo>
                <a:lnTo>
                  <a:pt x="137766" y="118707"/>
                </a:lnTo>
                <a:lnTo>
                  <a:pt x="137766" y="112771"/>
                </a:lnTo>
                <a:close/>
                <a:moveTo>
                  <a:pt x="149949" y="112771"/>
                </a:moveTo>
                <a:lnTo>
                  <a:pt x="149949" y="118707"/>
                </a:lnTo>
                <a:lnTo>
                  <a:pt x="144015" y="118707"/>
                </a:lnTo>
                <a:lnTo>
                  <a:pt x="144015" y="112771"/>
                </a:lnTo>
                <a:close/>
                <a:moveTo>
                  <a:pt x="156196" y="112771"/>
                </a:moveTo>
                <a:lnTo>
                  <a:pt x="156196" y="118707"/>
                </a:lnTo>
                <a:lnTo>
                  <a:pt x="150262" y="118707"/>
                </a:lnTo>
                <a:lnTo>
                  <a:pt x="150262" y="112771"/>
                </a:lnTo>
                <a:close/>
                <a:moveTo>
                  <a:pt x="162445" y="112771"/>
                </a:moveTo>
                <a:lnTo>
                  <a:pt x="162445" y="118707"/>
                </a:lnTo>
                <a:lnTo>
                  <a:pt x="156509" y="118707"/>
                </a:lnTo>
                <a:lnTo>
                  <a:pt x="156509" y="112771"/>
                </a:lnTo>
                <a:close/>
                <a:moveTo>
                  <a:pt x="168692" y="112771"/>
                </a:moveTo>
                <a:lnTo>
                  <a:pt x="168692" y="118707"/>
                </a:lnTo>
                <a:lnTo>
                  <a:pt x="162756" y="118707"/>
                </a:lnTo>
                <a:lnTo>
                  <a:pt x="162756" y="112771"/>
                </a:lnTo>
                <a:close/>
                <a:moveTo>
                  <a:pt x="174939" y="112771"/>
                </a:moveTo>
                <a:lnTo>
                  <a:pt x="174939" y="118707"/>
                </a:lnTo>
                <a:lnTo>
                  <a:pt x="169005" y="118707"/>
                </a:lnTo>
                <a:lnTo>
                  <a:pt x="169005" y="112771"/>
                </a:lnTo>
                <a:close/>
                <a:moveTo>
                  <a:pt x="181186" y="112771"/>
                </a:moveTo>
                <a:lnTo>
                  <a:pt x="181186" y="118707"/>
                </a:lnTo>
                <a:lnTo>
                  <a:pt x="175252" y="118707"/>
                </a:lnTo>
                <a:lnTo>
                  <a:pt x="175252" y="112771"/>
                </a:lnTo>
                <a:close/>
                <a:moveTo>
                  <a:pt x="187435" y="112771"/>
                </a:moveTo>
                <a:lnTo>
                  <a:pt x="187435" y="118707"/>
                </a:lnTo>
                <a:lnTo>
                  <a:pt x="181499" y="118707"/>
                </a:lnTo>
                <a:lnTo>
                  <a:pt x="181499" y="112771"/>
                </a:lnTo>
                <a:close/>
                <a:moveTo>
                  <a:pt x="193684" y="112771"/>
                </a:moveTo>
                <a:lnTo>
                  <a:pt x="193684" y="118707"/>
                </a:lnTo>
                <a:lnTo>
                  <a:pt x="187749" y="118707"/>
                </a:lnTo>
                <a:lnTo>
                  <a:pt x="187749" y="112771"/>
                </a:lnTo>
                <a:close/>
                <a:moveTo>
                  <a:pt x="199931" y="112771"/>
                </a:moveTo>
                <a:lnTo>
                  <a:pt x="199931" y="118707"/>
                </a:lnTo>
                <a:lnTo>
                  <a:pt x="193996" y="118707"/>
                </a:lnTo>
                <a:lnTo>
                  <a:pt x="193996" y="112771"/>
                </a:lnTo>
                <a:close/>
                <a:moveTo>
                  <a:pt x="206180" y="112771"/>
                </a:moveTo>
                <a:lnTo>
                  <a:pt x="206180" y="118707"/>
                </a:lnTo>
                <a:lnTo>
                  <a:pt x="200244" y="118707"/>
                </a:lnTo>
                <a:lnTo>
                  <a:pt x="200244" y="112771"/>
                </a:lnTo>
                <a:close/>
                <a:moveTo>
                  <a:pt x="212427" y="112771"/>
                </a:moveTo>
                <a:lnTo>
                  <a:pt x="212427" y="118707"/>
                </a:lnTo>
                <a:lnTo>
                  <a:pt x="206491" y="118707"/>
                </a:lnTo>
                <a:lnTo>
                  <a:pt x="206491" y="112771"/>
                </a:lnTo>
                <a:close/>
                <a:moveTo>
                  <a:pt x="218674" y="112771"/>
                </a:moveTo>
                <a:lnTo>
                  <a:pt x="218674" y="118707"/>
                </a:lnTo>
                <a:lnTo>
                  <a:pt x="212739" y="118707"/>
                </a:lnTo>
                <a:lnTo>
                  <a:pt x="212739" y="112771"/>
                </a:lnTo>
                <a:close/>
                <a:moveTo>
                  <a:pt x="224921" y="112771"/>
                </a:moveTo>
                <a:lnTo>
                  <a:pt x="224921" y="118707"/>
                </a:lnTo>
                <a:lnTo>
                  <a:pt x="218987" y="118707"/>
                </a:lnTo>
                <a:lnTo>
                  <a:pt x="218987" y="112771"/>
                </a:lnTo>
                <a:close/>
                <a:moveTo>
                  <a:pt x="231170" y="112771"/>
                </a:moveTo>
                <a:lnTo>
                  <a:pt x="231170" y="118707"/>
                </a:lnTo>
                <a:lnTo>
                  <a:pt x="225234" y="118707"/>
                </a:lnTo>
                <a:lnTo>
                  <a:pt x="225234" y="112771"/>
                </a:lnTo>
                <a:close/>
                <a:moveTo>
                  <a:pt x="237417" y="112771"/>
                </a:moveTo>
                <a:lnTo>
                  <a:pt x="237417" y="118707"/>
                </a:lnTo>
                <a:lnTo>
                  <a:pt x="231481" y="118707"/>
                </a:lnTo>
                <a:lnTo>
                  <a:pt x="231481" y="112771"/>
                </a:lnTo>
                <a:close/>
                <a:moveTo>
                  <a:pt x="243664" y="112771"/>
                </a:moveTo>
                <a:lnTo>
                  <a:pt x="243664" y="118707"/>
                </a:lnTo>
                <a:lnTo>
                  <a:pt x="237729" y="118707"/>
                </a:lnTo>
                <a:lnTo>
                  <a:pt x="237729" y="112771"/>
                </a:lnTo>
                <a:close/>
                <a:moveTo>
                  <a:pt x="249911" y="112771"/>
                </a:moveTo>
                <a:lnTo>
                  <a:pt x="249911" y="118707"/>
                </a:lnTo>
                <a:lnTo>
                  <a:pt x="243977" y="118707"/>
                </a:lnTo>
                <a:lnTo>
                  <a:pt x="243977" y="112771"/>
                </a:lnTo>
                <a:close/>
                <a:moveTo>
                  <a:pt x="256161" y="112771"/>
                </a:moveTo>
                <a:lnTo>
                  <a:pt x="256161" y="118707"/>
                </a:lnTo>
                <a:lnTo>
                  <a:pt x="250225" y="118707"/>
                </a:lnTo>
                <a:lnTo>
                  <a:pt x="250225" y="112771"/>
                </a:lnTo>
                <a:close/>
                <a:moveTo>
                  <a:pt x="262409" y="112771"/>
                </a:moveTo>
                <a:lnTo>
                  <a:pt x="262409" y="118707"/>
                </a:lnTo>
                <a:lnTo>
                  <a:pt x="256474" y="118707"/>
                </a:lnTo>
                <a:lnTo>
                  <a:pt x="256474" y="112771"/>
                </a:lnTo>
                <a:close/>
                <a:moveTo>
                  <a:pt x="268656" y="112771"/>
                </a:moveTo>
                <a:lnTo>
                  <a:pt x="268656" y="118707"/>
                </a:lnTo>
                <a:lnTo>
                  <a:pt x="262721" y="118707"/>
                </a:lnTo>
                <a:lnTo>
                  <a:pt x="262721" y="112771"/>
                </a:lnTo>
                <a:close/>
                <a:moveTo>
                  <a:pt x="274904" y="112771"/>
                </a:moveTo>
                <a:lnTo>
                  <a:pt x="274904" y="118707"/>
                </a:lnTo>
                <a:lnTo>
                  <a:pt x="268968" y="118707"/>
                </a:lnTo>
                <a:lnTo>
                  <a:pt x="268968" y="112771"/>
                </a:lnTo>
                <a:close/>
                <a:moveTo>
                  <a:pt x="6251" y="119019"/>
                </a:moveTo>
                <a:lnTo>
                  <a:pt x="6251" y="124954"/>
                </a:lnTo>
                <a:lnTo>
                  <a:pt x="315" y="124954"/>
                </a:lnTo>
                <a:lnTo>
                  <a:pt x="315" y="119019"/>
                </a:lnTo>
                <a:close/>
                <a:moveTo>
                  <a:pt x="12498" y="119019"/>
                </a:moveTo>
                <a:lnTo>
                  <a:pt x="12498" y="124954"/>
                </a:lnTo>
                <a:lnTo>
                  <a:pt x="6562" y="124954"/>
                </a:lnTo>
                <a:lnTo>
                  <a:pt x="6562" y="119019"/>
                </a:lnTo>
                <a:close/>
                <a:moveTo>
                  <a:pt x="18745" y="119019"/>
                </a:moveTo>
                <a:lnTo>
                  <a:pt x="18745" y="124954"/>
                </a:lnTo>
                <a:lnTo>
                  <a:pt x="12810" y="124954"/>
                </a:lnTo>
                <a:lnTo>
                  <a:pt x="12810" y="119019"/>
                </a:lnTo>
                <a:close/>
                <a:moveTo>
                  <a:pt x="24992" y="119019"/>
                </a:moveTo>
                <a:lnTo>
                  <a:pt x="24992" y="124954"/>
                </a:lnTo>
                <a:lnTo>
                  <a:pt x="19058" y="124954"/>
                </a:lnTo>
                <a:lnTo>
                  <a:pt x="19058" y="119019"/>
                </a:lnTo>
                <a:close/>
                <a:moveTo>
                  <a:pt x="31242" y="119019"/>
                </a:moveTo>
                <a:lnTo>
                  <a:pt x="31242" y="124954"/>
                </a:lnTo>
                <a:lnTo>
                  <a:pt x="25305" y="124954"/>
                </a:lnTo>
                <a:lnTo>
                  <a:pt x="25305" y="119019"/>
                </a:lnTo>
                <a:close/>
                <a:moveTo>
                  <a:pt x="37489" y="119019"/>
                </a:moveTo>
                <a:lnTo>
                  <a:pt x="37489" y="124954"/>
                </a:lnTo>
                <a:lnTo>
                  <a:pt x="31553" y="124954"/>
                </a:lnTo>
                <a:lnTo>
                  <a:pt x="31553" y="119019"/>
                </a:lnTo>
                <a:close/>
                <a:moveTo>
                  <a:pt x="43737" y="119019"/>
                </a:moveTo>
                <a:lnTo>
                  <a:pt x="43737" y="124954"/>
                </a:lnTo>
                <a:lnTo>
                  <a:pt x="37802" y="124954"/>
                </a:lnTo>
                <a:lnTo>
                  <a:pt x="37802" y="119019"/>
                </a:lnTo>
                <a:close/>
                <a:moveTo>
                  <a:pt x="49985" y="119019"/>
                </a:moveTo>
                <a:lnTo>
                  <a:pt x="49985" y="124954"/>
                </a:lnTo>
                <a:lnTo>
                  <a:pt x="44049" y="124954"/>
                </a:lnTo>
                <a:lnTo>
                  <a:pt x="44049" y="119019"/>
                </a:lnTo>
                <a:close/>
                <a:moveTo>
                  <a:pt x="56232" y="119019"/>
                </a:moveTo>
                <a:lnTo>
                  <a:pt x="56232" y="124954"/>
                </a:lnTo>
                <a:lnTo>
                  <a:pt x="50296" y="124954"/>
                </a:lnTo>
                <a:lnTo>
                  <a:pt x="50296" y="119019"/>
                </a:lnTo>
                <a:close/>
                <a:moveTo>
                  <a:pt x="62480" y="119019"/>
                </a:moveTo>
                <a:lnTo>
                  <a:pt x="62480" y="124954"/>
                </a:lnTo>
                <a:lnTo>
                  <a:pt x="56545" y="124954"/>
                </a:lnTo>
                <a:lnTo>
                  <a:pt x="56545" y="119019"/>
                </a:lnTo>
                <a:close/>
                <a:moveTo>
                  <a:pt x="68727" y="119019"/>
                </a:moveTo>
                <a:lnTo>
                  <a:pt x="68727" y="124954"/>
                </a:lnTo>
                <a:lnTo>
                  <a:pt x="62792" y="124954"/>
                </a:lnTo>
                <a:lnTo>
                  <a:pt x="62792" y="119019"/>
                </a:lnTo>
                <a:close/>
                <a:moveTo>
                  <a:pt x="74975" y="119019"/>
                </a:moveTo>
                <a:lnTo>
                  <a:pt x="74975" y="124954"/>
                </a:lnTo>
                <a:lnTo>
                  <a:pt x="69039" y="124954"/>
                </a:lnTo>
                <a:lnTo>
                  <a:pt x="69039" y="119019"/>
                </a:lnTo>
                <a:close/>
                <a:moveTo>
                  <a:pt x="81223" y="119019"/>
                </a:moveTo>
                <a:lnTo>
                  <a:pt x="81223" y="124954"/>
                </a:lnTo>
                <a:lnTo>
                  <a:pt x="75286" y="124954"/>
                </a:lnTo>
                <a:lnTo>
                  <a:pt x="75286" y="119019"/>
                </a:lnTo>
                <a:close/>
                <a:moveTo>
                  <a:pt x="87470" y="119019"/>
                </a:moveTo>
                <a:lnTo>
                  <a:pt x="87470" y="124954"/>
                </a:lnTo>
                <a:lnTo>
                  <a:pt x="81535" y="124954"/>
                </a:lnTo>
                <a:lnTo>
                  <a:pt x="81535" y="119019"/>
                </a:lnTo>
                <a:close/>
                <a:moveTo>
                  <a:pt x="93718" y="119019"/>
                </a:moveTo>
                <a:lnTo>
                  <a:pt x="93718" y="124954"/>
                </a:lnTo>
                <a:lnTo>
                  <a:pt x="87784" y="124954"/>
                </a:lnTo>
                <a:lnTo>
                  <a:pt x="87784" y="119019"/>
                </a:lnTo>
                <a:close/>
                <a:moveTo>
                  <a:pt x="99967" y="119019"/>
                </a:moveTo>
                <a:lnTo>
                  <a:pt x="99967" y="124954"/>
                </a:lnTo>
                <a:lnTo>
                  <a:pt x="94031" y="124954"/>
                </a:lnTo>
                <a:lnTo>
                  <a:pt x="94031" y="119019"/>
                </a:lnTo>
                <a:close/>
                <a:moveTo>
                  <a:pt x="106214" y="119019"/>
                </a:moveTo>
                <a:lnTo>
                  <a:pt x="106214" y="124954"/>
                </a:lnTo>
                <a:lnTo>
                  <a:pt x="100278" y="124954"/>
                </a:lnTo>
                <a:lnTo>
                  <a:pt x="100278" y="119019"/>
                </a:lnTo>
                <a:close/>
                <a:moveTo>
                  <a:pt x="112461" y="119019"/>
                </a:moveTo>
                <a:lnTo>
                  <a:pt x="112461" y="124954"/>
                </a:lnTo>
                <a:lnTo>
                  <a:pt x="106527" y="124954"/>
                </a:lnTo>
                <a:lnTo>
                  <a:pt x="106527" y="119019"/>
                </a:lnTo>
                <a:close/>
                <a:moveTo>
                  <a:pt x="118710" y="119019"/>
                </a:moveTo>
                <a:lnTo>
                  <a:pt x="118710" y="124954"/>
                </a:lnTo>
                <a:lnTo>
                  <a:pt x="112774" y="124954"/>
                </a:lnTo>
                <a:lnTo>
                  <a:pt x="112774" y="119019"/>
                </a:lnTo>
                <a:close/>
                <a:moveTo>
                  <a:pt x="124957" y="119019"/>
                </a:moveTo>
                <a:lnTo>
                  <a:pt x="124957" y="124954"/>
                </a:lnTo>
                <a:lnTo>
                  <a:pt x="119021" y="124954"/>
                </a:lnTo>
                <a:lnTo>
                  <a:pt x="119021" y="119019"/>
                </a:lnTo>
                <a:close/>
                <a:moveTo>
                  <a:pt x="131204" y="119019"/>
                </a:moveTo>
                <a:lnTo>
                  <a:pt x="131204" y="124954"/>
                </a:lnTo>
                <a:lnTo>
                  <a:pt x="125270" y="124954"/>
                </a:lnTo>
                <a:lnTo>
                  <a:pt x="125270" y="119019"/>
                </a:lnTo>
                <a:close/>
                <a:moveTo>
                  <a:pt x="137451" y="119019"/>
                </a:moveTo>
                <a:lnTo>
                  <a:pt x="137451" y="124954"/>
                </a:lnTo>
                <a:lnTo>
                  <a:pt x="131517" y="124954"/>
                </a:lnTo>
                <a:lnTo>
                  <a:pt x="131517" y="119019"/>
                </a:lnTo>
                <a:close/>
                <a:moveTo>
                  <a:pt x="143702" y="119019"/>
                </a:moveTo>
                <a:lnTo>
                  <a:pt x="143702" y="124954"/>
                </a:lnTo>
                <a:lnTo>
                  <a:pt x="137766" y="124954"/>
                </a:lnTo>
                <a:lnTo>
                  <a:pt x="137766" y="119019"/>
                </a:lnTo>
                <a:close/>
                <a:moveTo>
                  <a:pt x="149949" y="119019"/>
                </a:moveTo>
                <a:lnTo>
                  <a:pt x="149949" y="124954"/>
                </a:lnTo>
                <a:lnTo>
                  <a:pt x="144015" y="124954"/>
                </a:lnTo>
                <a:lnTo>
                  <a:pt x="144015" y="119019"/>
                </a:lnTo>
                <a:close/>
                <a:moveTo>
                  <a:pt x="156196" y="119019"/>
                </a:moveTo>
                <a:lnTo>
                  <a:pt x="156196" y="124954"/>
                </a:lnTo>
                <a:lnTo>
                  <a:pt x="150262" y="124954"/>
                </a:lnTo>
                <a:lnTo>
                  <a:pt x="150262" y="119019"/>
                </a:lnTo>
                <a:close/>
                <a:moveTo>
                  <a:pt x="162445" y="119019"/>
                </a:moveTo>
                <a:lnTo>
                  <a:pt x="162445" y="124954"/>
                </a:lnTo>
                <a:lnTo>
                  <a:pt x="156509" y="124954"/>
                </a:lnTo>
                <a:lnTo>
                  <a:pt x="156509" y="119019"/>
                </a:lnTo>
                <a:close/>
                <a:moveTo>
                  <a:pt x="168692" y="119019"/>
                </a:moveTo>
                <a:lnTo>
                  <a:pt x="168692" y="124954"/>
                </a:lnTo>
                <a:lnTo>
                  <a:pt x="162756" y="124954"/>
                </a:lnTo>
                <a:lnTo>
                  <a:pt x="162756" y="119019"/>
                </a:lnTo>
                <a:close/>
                <a:moveTo>
                  <a:pt x="174939" y="119019"/>
                </a:moveTo>
                <a:lnTo>
                  <a:pt x="174939" y="124954"/>
                </a:lnTo>
                <a:lnTo>
                  <a:pt x="169005" y="124954"/>
                </a:lnTo>
                <a:lnTo>
                  <a:pt x="169005" y="119019"/>
                </a:lnTo>
                <a:close/>
                <a:moveTo>
                  <a:pt x="181186" y="119019"/>
                </a:moveTo>
                <a:lnTo>
                  <a:pt x="181186" y="124954"/>
                </a:lnTo>
                <a:lnTo>
                  <a:pt x="175252" y="124954"/>
                </a:lnTo>
                <a:lnTo>
                  <a:pt x="175252" y="119019"/>
                </a:lnTo>
                <a:close/>
                <a:moveTo>
                  <a:pt x="187435" y="119019"/>
                </a:moveTo>
                <a:lnTo>
                  <a:pt x="187435" y="124954"/>
                </a:lnTo>
                <a:lnTo>
                  <a:pt x="181499" y="124954"/>
                </a:lnTo>
                <a:lnTo>
                  <a:pt x="181499" y="119019"/>
                </a:lnTo>
                <a:close/>
                <a:moveTo>
                  <a:pt x="193684" y="119019"/>
                </a:moveTo>
                <a:lnTo>
                  <a:pt x="193684" y="124954"/>
                </a:lnTo>
                <a:lnTo>
                  <a:pt x="187749" y="124954"/>
                </a:lnTo>
                <a:lnTo>
                  <a:pt x="187749" y="119019"/>
                </a:lnTo>
                <a:close/>
                <a:moveTo>
                  <a:pt x="199931" y="119019"/>
                </a:moveTo>
                <a:lnTo>
                  <a:pt x="199931" y="124954"/>
                </a:lnTo>
                <a:lnTo>
                  <a:pt x="193996" y="124954"/>
                </a:lnTo>
                <a:lnTo>
                  <a:pt x="193996" y="119019"/>
                </a:lnTo>
                <a:close/>
                <a:moveTo>
                  <a:pt x="206180" y="119019"/>
                </a:moveTo>
                <a:lnTo>
                  <a:pt x="206180" y="124954"/>
                </a:lnTo>
                <a:lnTo>
                  <a:pt x="200244" y="124954"/>
                </a:lnTo>
                <a:lnTo>
                  <a:pt x="200244" y="119019"/>
                </a:lnTo>
                <a:close/>
                <a:moveTo>
                  <a:pt x="212427" y="119019"/>
                </a:moveTo>
                <a:lnTo>
                  <a:pt x="212427" y="124954"/>
                </a:lnTo>
                <a:lnTo>
                  <a:pt x="206491" y="124954"/>
                </a:lnTo>
                <a:lnTo>
                  <a:pt x="206491" y="119019"/>
                </a:lnTo>
                <a:close/>
                <a:moveTo>
                  <a:pt x="218674" y="119019"/>
                </a:moveTo>
                <a:lnTo>
                  <a:pt x="218674" y="124954"/>
                </a:lnTo>
                <a:lnTo>
                  <a:pt x="212739" y="124954"/>
                </a:lnTo>
                <a:lnTo>
                  <a:pt x="212739" y="119019"/>
                </a:lnTo>
                <a:close/>
                <a:moveTo>
                  <a:pt x="224921" y="119019"/>
                </a:moveTo>
                <a:lnTo>
                  <a:pt x="224921" y="124954"/>
                </a:lnTo>
                <a:lnTo>
                  <a:pt x="218987" y="124954"/>
                </a:lnTo>
                <a:lnTo>
                  <a:pt x="218987" y="119019"/>
                </a:lnTo>
                <a:close/>
                <a:moveTo>
                  <a:pt x="231170" y="119019"/>
                </a:moveTo>
                <a:lnTo>
                  <a:pt x="231170" y="124954"/>
                </a:lnTo>
                <a:lnTo>
                  <a:pt x="225234" y="124954"/>
                </a:lnTo>
                <a:lnTo>
                  <a:pt x="225234" y="119019"/>
                </a:lnTo>
                <a:close/>
                <a:moveTo>
                  <a:pt x="237417" y="119019"/>
                </a:moveTo>
                <a:lnTo>
                  <a:pt x="237417" y="124954"/>
                </a:lnTo>
                <a:lnTo>
                  <a:pt x="231481" y="124954"/>
                </a:lnTo>
                <a:lnTo>
                  <a:pt x="231481" y="119019"/>
                </a:lnTo>
                <a:close/>
                <a:moveTo>
                  <a:pt x="243664" y="119019"/>
                </a:moveTo>
                <a:lnTo>
                  <a:pt x="243664" y="124954"/>
                </a:lnTo>
                <a:lnTo>
                  <a:pt x="237729" y="124954"/>
                </a:lnTo>
                <a:lnTo>
                  <a:pt x="237729" y="119019"/>
                </a:lnTo>
                <a:close/>
                <a:moveTo>
                  <a:pt x="249911" y="119019"/>
                </a:moveTo>
                <a:lnTo>
                  <a:pt x="249911" y="124954"/>
                </a:lnTo>
                <a:lnTo>
                  <a:pt x="243977" y="124954"/>
                </a:lnTo>
                <a:lnTo>
                  <a:pt x="243977" y="119019"/>
                </a:lnTo>
                <a:close/>
                <a:moveTo>
                  <a:pt x="256161" y="119019"/>
                </a:moveTo>
                <a:lnTo>
                  <a:pt x="256161" y="124954"/>
                </a:lnTo>
                <a:lnTo>
                  <a:pt x="250225" y="124954"/>
                </a:lnTo>
                <a:lnTo>
                  <a:pt x="250225" y="119019"/>
                </a:lnTo>
                <a:close/>
                <a:moveTo>
                  <a:pt x="262409" y="119019"/>
                </a:moveTo>
                <a:lnTo>
                  <a:pt x="262409" y="124954"/>
                </a:lnTo>
                <a:lnTo>
                  <a:pt x="256474" y="124954"/>
                </a:lnTo>
                <a:lnTo>
                  <a:pt x="256474" y="119019"/>
                </a:lnTo>
                <a:close/>
                <a:moveTo>
                  <a:pt x="268656" y="119019"/>
                </a:moveTo>
                <a:lnTo>
                  <a:pt x="268656" y="124954"/>
                </a:lnTo>
                <a:lnTo>
                  <a:pt x="262721" y="124954"/>
                </a:lnTo>
                <a:lnTo>
                  <a:pt x="262721" y="119019"/>
                </a:lnTo>
                <a:close/>
                <a:moveTo>
                  <a:pt x="274904" y="119019"/>
                </a:moveTo>
                <a:lnTo>
                  <a:pt x="274904" y="124954"/>
                </a:lnTo>
                <a:lnTo>
                  <a:pt x="268968" y="124954"/>
                </a:lnTo>
                <a:lnTo>
                  <a:pt x="268968" y="119019"/>
                </a:lnTo>
                <a:close/>
                <a:moveTo>
                  <a:pt x="6251" y="125266"/>
                </a:moveTo>
                <a:lnTo>
                  <a:pt x="6251" y="131201"/>
                </a:lnTo>
                <a:lnTo>
                  <a:pt x="315" y="131201"/>
                </a:lnTo>
                <a:lnTo>
                  <a:pt x="315" y="125266"/>
                </a:lnTo>
                <a:close/>
                <a:moveTo>
                  <a:pt x="12498" y="125266"/>
                </a:moveTo>
                <a:lnTo>
                  <a:pt x="12498" y="131201"/>
                </a:lnTo>
                <a:lnTo>
                  <a:pt x="6562" y="131201"/>
                </a:lnTo>
                <a:lnTo>
                  <a:pt x="6562" y="125266"/>
                </a:lnTo>
                <a:close/>
                <a:moveTo>
                  <a:pt x="18745" y="125266"/>
                </a:moveTo>
                <a:lnTo>
                  <a:pt x="18745" y="131201"/>
                </a:lnTo>
                <a:lnTo>
                  <a:pt x="12810" y="131201"/>
                </a:lnTo>
                <a:lnTo>
                  <a:pt x="12810" y="125266"/>
                </a:lnTo>
                <a:close/>
                <a:moveTo>
                  <a:pt x="24992" y="125266"/>
                </a:moveTo>
                <a:lnTo>
                  <a:pt x="24992" y="131201"/>
                </a:lnTo>
                <a:lnTo>
                  <a:pt x="19058" y="131201"/>
                </a:lnTo>
                <a:lnTo>
                  <a:pt x="19058" y="125266"/>
                </a:lnTo>
                <a:close/>
                <a:moveTo>
                  <a:pt x="31242" y="125266"/>
                </a:moveTo>
                <a:lnTo>
                  <a:pt x="31242" y="131201"/>
                </a:lnTo>
                <a:lnTo>
                  <a:pt x="25305" y="131201"/>
                </a:lnTo>
                <a:lnTo>
                  <a:pt x="25305" y="125266"/>
                </a:lnTo>
                <a:close/>
                <a:moveTo>
                  <a:pt x="37489" y="125266"/>
                </a:moveTo>
                <a:lnTo>
                  <a:pt x="37489" y="131201"/>
                </a:lnTo>
                <a:lnTo>
                  <a:pt x="31553" y="131201"/>
                </a:lnTo>
                <a:lnTo>
                  <a:pt x="31553" y="125266"/>
                </a:lnTo>
                <a:close/>
                <a:moveTo>
                  <a:pt x="43737" y="125266"/>
                </a:moveTo>
                <a:lnTo>
                  <a:pt x="43737" y="131201"/>
                </a:lnTo>
                <a:lnTo>
                  <a:pt x="37802" y="131201"/>
                </a:lnTo>
                <a:lnTo>
                  <a:pt x="37802" y="125266"/>
                </a:lnTo>
                <a:close/>
                <a:moveTo>
                  <a:pt x="49985" y="125266"/>
                </a:moveTo>
                <a:lnTo>
                  <a:pt x="49985" y="131201"/>
                </a:lnTo>
                <a:lnTo>
                  <a:pt x="44049" y="131201"/>
                </a:lnTo>
                <a:lnTo>
                  <a:pt x="44049" y="125266"/>
                </a:lnTo>
                <a:close/>
                <a:moveTo>
                  <a:pt x="56232" y="125266"/>
                </a:moveTo>
                <a:lnTo>
                  <a:pt x="56232" y="131201"/>
                </a:lnTo>
                <a:lnTo>
                  <a:pt x="50296" y="131201"/>
                </a:lnTo>
                <a:lnTo>
                  <a:pt x="50296" y="125266"/>
                </a:lnTo>
                <a:close/>
                <a:moveTo>
                  <a:pt x="62480" y="125266"/>
                </a:moveTo>
                <a:lnTo>
                  <a:pt x="62480" y="131201"/>
                </a:lnTo>
                <a:lnTo>
                  <a:pt x="56545" y="131201"/>
                </a:lnTo>
                <a:lnTo>
                  <a:pt x="56545" y="125266"/>
                </a:lnTo>
                <a:close/>
                <a:moveTo>
                  <a:pt x="68727" y="125266"/>
                </a:moveTo>
                <a:lnTo>
                  <a:pt x="68727" y="131201"/>
                </a:lnTo>
                <a:lnTo>
                  <a:pt x="62792" y="131201"/>
                </a:lnTo>
                <a:lnTo>
                  <a:pt x="62792" y="125266"/>
                </a:lnTo>
                <a:close/>
                <a:moveTo>
                  <a:pt x="74975" y="125266"/>
                </a:moveTo>
                <a:lnTo>
                  <a:pt x="74975" y="131201"/>
                </a:lnTo>
                <a:lnTo>
                  <a:pt x="69039" y="131201"/>
                </a:lnTo>
                <a:lnTo>
                  <a:pt x="69039" y="125266"/>
                </a:lnTo>
                <a:close/>
                <a:moveTo>
                  <a:pt x="81223" y="125266"/>
                </a:moveTo>
                <a:lnTo>
                  <a:pt x="81223" y="131201"/>
                </a:lnTo>
                <a:lnTo>
                  <a:pt x="75286" y="131201"/>
                </a:lnTo>
                <a:lnTo>
                  <a:pt x="75286" y="125266"/>
                </a:lnTo>
                <a:close/>
                <a:moveTo>
                  <a:pt x="87470" y="125266"/>
                </a:moveTo>
                <a:lnTo>
                  <a:pt x="87470" y="131201"/>
                </a:lnTo>
                <a:lnTo>
                  <a:pt x="81535" y="131201"/>
                </a:lnTo>
                <a:lnTo>
                  <a:pt x="81535" y="125266"/>
                </a:lnTo>
                <a:close/>
                <a:moveTo>
                  <a:pt x="93718" y="125266"/>
                </a:moveTo>
                <a:lnTo>
                  <a:pt x="93718" y="131201"/>
                </a:lnTo>
                <a:lnTo>
                  <a:pt x="87784" y="131201"/>
                </a:lnTo>
                <a:lnTo>
                  <a:pt x="87784" y="125266"/>
                </a:lnTo>
                <a:close/>
                <a:moveTo>
                  <a:pt x="99967" y="125266"/>
                </a:moveTo>
                <a:lnTo>
                  <a:pt x="99967" y="131201"/>
                </a:lnTo>
                <a:lnTo>
                  <a:pt x="94031" y="131201"/>
                </a:lnTo>
                <a:lnTo>
                  <a:pt x="94031" y="125266"/>
                </a:lnTo>
                <a:close/>
                <a:moveTo>
                  <a:pt x="106214" y="125266"/>
                </a:moveTo>
                <a:lnTo>
                  <a:pt x="106214" y="131201"/>
                </a:lnTo>
                <a:lnTo>
                  <a:pt x="100278" y="131201"/>
                </a:lnTo>
                <a:lnTo>
                  <a:pt x="100278" y="125266"/>
                </a:lnTo>
                <a:close/>
                <a:moveTo>
                  <a:pt x="112461" y="125266"/>
                </a:moveTo>
                <a:lnTo>
                  <a:pt x="112461" y="131201"/>
                </a:lnTo>
                <a:lnTo>
                  <a:pt x="106527" y="131201"/>
                </a:lnTo>
                <a:lnTo>
                  <a:pt x="106527" y="125266"/>
                </a:lnTo>
                <a:close/>
                <a:moveTo>
                  <a:pt x="118710" y="125266"/>
                </a:moveTo>
                <a:lnTo>
                  <a:pt x="118710" y="131201"/>
                </a:lnTo>
                <a:lnTo>
                  <a:pt x="112774" y="131201"/>
                </a:lnTo>
                <a:lnTo>
                  <a:pt x="112774" y="125266"/>
                </a:lnTo>
                <a:close/>
                <a:moveTo>
                  <a:pt x="124957" y="125266"/>
                </a:moveTo>
                <a:lnTo>
                  <a:pt x="124957" y="131201"/>
                </a:lnTo>
                <a:lnTo>
                  <a:pt x="119021" y="131201"/>
                </a:lnTo>
                <a:lnTo>
                  <a:pt x="119021" y="125266"/>
                </a:lnTo>
                <a:close/>
                <a:moveTo>
                  <a:pt x="131204" y="125266"/>
                </a:moveTo>
                <a:lnTo>
                  <a:pt x="131204" y="131201"/>
                </a:lnTo>
                <a:lnTo>
                  <a:pt x="125270" y="131201"/>
                </a:lnTo>
                <a:lnTo>
                  <a:pt x="125270" y="125266"/>
                </a:lnTo>
                <a:close/>
                <a:moveTo>
                  <a:pt x="137451" y="125266"/>
                </a:moveTo>
                <a:lnTo>
                  <a:pt x="137451" y="131201"/>
                </a:lnTo>
                <a:lnTo>
                  <a:pt x="131517" y="131201"/>
                </a:lnTo>
                <a:lnTo>
                  <a:pt x="131517" y="125266"/>
                </a:lnTo>
                <a:close/>
                <a:moveTo>
                  <a:pt x="143702" y="125266"/>
                </a:moveTo>
                <a:lnTo>
                  <a:pt x="143702" y="131201"/>
                </a:lnTo>
                <a:lnTo>
                  <a:pt x="137766" y="131201"/>
                </a:lnTo>
                <a:lnTo>
                  <a:pt x="137766" y="125266"/>
                </a:lnTo>
                <a:close/>
                <a:moveTo>
                  <a:pt x="149949" y="125266"/>
                </a:moveTo>
                <a:lnTo>
                  <a:pt x="149949" y="131201"/>
                </a:lnTo>
                <a:lnTo>
                  <a:pt x="144015" y="131201"/>
                </a:lnTo>
                <a:lnTo>
                  <a:pt x="144015" y="125266"/>
                </a:lnTo>
                <a:close/>
                <a:moveTo>
                  <a:pt x="156196" y="125266"/>
                </a:moveTo>
                <a:lnTo>
                  <a:pt x="156196" y="131201"/>
                </a:lnTo>
                <a:lnTo>
                  <a:pt x="150262" y="131201"/>
                </a:lnTo>
                <a:lnTo>
                  <a:pt x="150262" y="125266"/>
                </a:lnTo>
                <a:close/>
                <a:moveTo>
                  <a:pt x="162445" y="125266"/>
                </a:moveTo>
                <a:lnTo>
                  <a:pt x="162445" y="131201"/>
                </a:lnTo>
                <a:lnTo>
                  <a:pt x="156509" y="131201"/>
                </a:lnTo>
                <a:lnTo>
                  <a:pt x="156509" y="125266"/>
                </a:lnTo>
                <a:close/>
                <a:moveTo>
                  <a:pt x="168692" y="125266"/>
                </a:moveTo>
                <a:lnTo>
                  <a:pt x="168692" y="131201"/>
                </a:lnTo>
                <a:lnTo>
                  <a:pt x="162756" y="131201"/>
                </a:lnTo>
                <a:lnTo>
                  <a:pt x="162756" y="125266"/>
                </a:lnTo>
                <a:close/>
                <a:moveTo>
                  <a:pt x="174939" y="125266"/>
                </a:moveTo>
                <a:lnTo>
                  <a:pt x="174939" y="131201"/>
                </a:lnTo>
                <a:lnTo>
                  <a:pt x="169005" y="131201"/>
                </a:lnTo>
                <a:lnTo>
                  <a:pt x="169005" y="125266"/>
                </a:lnTo>
                <a:close/>
                <a:moveTo>
                  <a:pt x="181186" y="125266"/>
                </a:moveTo>
                <a:lnTo>
                  <a:pt x="181186" y="131201"/>
                </a:lnTo>
                <a:lnTo>
                  <a:pt x="175252" y="131201"/>
                </a:lnTo>
                <a:lnTo>
                  <a:pt x="175252" y="125266"/>
                </a:lnTo>
                <a:close/>
                <a:moveTo>
                  <a:pt x="187435" y="125266"/>
                </a:moveTo>
                <a:lnTo>
                  <a:pt x="187435" y="131201"/>
                </a:lnTo>
                <a:lnTo>
                  <a:pt x="181499" y="131201"/>
                </a:lnTo>
                <a:lnTo>
                  <a:pt x="181499" y="125266"/>
                </a:lnTo>
                <a:close/>
                <a:moveTo>
                  <a:pt x="193682" y="125266"/>
                </a:moveTo>
                <a:lnTo>
                  <a:pt x="193682" y="131201"/>
                </a:lnTo>
                <a:lnTo>
                  <a:pt x="187746" y="131201"/>
                </a:lnTo>
                <a:lnTo>
                  <a:pt x="187746" y="125266"/>
                </a:lnTo>
                <a:close/>
                <a:moveTo>
                  <a:pt x="199931" y="125266"/>
                </a:moveTo>
                <a:lnTo>
                  <a:pt x="199931" y="131201"/>
                </a:lnTo>
                <a:lnTo>
                  <a:pt x="193996" y="131201"/>
                </a:lnTo>
                <a:lnTo>
                  <a:pt x="193996" y="125266"/>
                </a:lnTo>
                <a:close/>
                <a:moveTo>
                  <a:pt x="206180" y="125266"/>
                </a:moveTo>
                <a:lnTo>
                  <a:pt x="206180" y="131201"/>
                </a:lnTo>
                <a:lnTo>
                  <a:pt x="200244" y="131201"/>
                </a:lnTo>
                <a:lnTo>
                  <a:pt x="200244" y="125266"/>
                </a:lnTo>
                <a:close/>
                <a:moveTo>
                  <a:pt x="212427" y="125266"/>
                </a:moveTo>
                <a:lnTo>
                  <a:pt x="212427" y="131201"/>
                </a:lnTo>
                <a:lnTo>
                  <a:pt x="206491" y="131201"/>
                </a:lnTo>
                <a:lnTo>
                  <a:pt x="206491" y="125266"/>
                </a:lnTo>
                <a:close/>
                <a:moveTo>
                  <a:pt x="218674" y="125266"/>
                </a:moveTo>
                <a:lnTo>
                  <a:pt x="218674" y="131201"/>
                </a:lnTo>
                <a:lnTo>
                  <a:pt x="212739" y="131201"/>
                </a:lnTo>
                <a:lnTo>
                  <a:pt x="212739" y="125266"/>
                </a:lnTo>
                <a:close/>
                <a:moveTo>
                  <a:pt x="224921" y="125266"/>
                </a:moveTo>
                <a:lnTo>
                  <a:pt x="224921" y="131201"/>
                </a:lnTo>
                <a:lnTo>
                  <a:pt x="218987" y="131201"/>
                </a:lnTo>
                <a:lnTo>
                  <a:pt x="218987" y="125266"/>
                </a:lnTo>
                <a:close/>
                <a:moveTo>
                  <a:pt x="231170" y="125266"/>
                </a:moveTo>
                <a:lnTo>
                  <a:pt x="231170" y="131201"/>
                </a:lnTo>
                <a:lnTo>
                  <a:pt x="225234" y="131201"/>
                </a:lnTo>
                <a:lnTo>
                  <a:pt x="225234" y="125266"/>
                </a:lnTo>
                <a:close/>
                <a:moveTo>
                  <a:pt x="237417" y="125266"/>
                </a:moveTo>
                <a:lnTo>
                  <a:pt x="237417" y="131201"/>
                </a:lnTo>
                <a:lnTo>
                  <a:pt x="231481" y="131201"/>
                </a:lnTo>
                <a:lnTo>
                  <a:pt x="231481" y="125266"/>
                </a:lnTo>
                <a:close/>
                <a:moveTo>
                  <a:pt x="243664" y="125266"/>
                </a:moveTo>
                <a:lnTo>
                  <a:pt x="243664" y="131201"/>
                </a:lnTo>
                <a:lnTo>
                  <a:pt x="237729" y="131201"/>
                </a:lnTo>
                <a:lnTo>
                  <a:pt x="237729" y="125266"/>
                </a:lnTo>
                <a:close/>
                <a:moveTo>
                  <a:pt x="249911" y="125266"/>
                </a:moveTo>
                <a:lnTo>
                  <a:pt x="249911" y="131201"/>
                </a:lnTo>
                <a:lnTo>
                  <a:pt x="243977" y="131201"/>
                </a:lnTo>
                <a:lnTo>
                  <a:pt x="243977" y="125266"/>
                </a:lnTo>
                <a:close/>
                <a:moveTo>
                  <a:pt x="256161" y="125266"/>
                </a:moveTo>
                <a:lnTo>
                  <a:pt x="256161" y="131201"/>
                </a:lnTo>
                <a:lnTo>
                  <a:pt x="250225" y="131201"/>
                </a:lnTo>
                <a:lnTo>
                  <a:pt x="250225" y="125266"/>
                </a:lnTo>
                <a:close/>
                <a:moveTo>
                  <a:pt x="262409" y="125266"/>
                </a:moveTo>
                <a:lnTo>
                  <a:pt x="262409" y="131201"/>
                </a:lnTo>
                <a:lnTo>
                  <a:pt x="256474" y="131201"/>
                </a:lnTo>
                <a:lnTo>
                  <a:pt x="256474" y="125266"/>
                </a:lnTo>
                <a:close/>
                <a:moveTo>
                  <a:pt x="268656" y="125266"/>
                </a:moveTo>
                <a:lnTo>
                  <a:pt x="268656" y="131201"/>
                </a:lnTo>
                <a:lnTo>
                  <a:pt x="262721" y="131201"/>
                </a:lnTo>
                <a:lnTo>
                  <a:pt x="262721" y="125266"/>
                </a:lnTo>
                <a:close/>
                <a:moveTo>
                  <a:pt x="274904" y="125266"/>
                </a:moveTo>
                <a:lnTo>
                  <a:pt x="274904" y="131201"/>
                </a:lnTo>
                <a:lnTo>
                  <a:pt x="268968" y="131201"/>
                </a:lnTo>
                <a:lnTo>
                  <a:pt x="268968" y="125266"/>
                </a:lnTo>
                <a:close/>
                <a:moveTo>
                  <a:pt x="6251" y="131513"/>
                </a:moveTo>
                <a:lnTo>
                  <a:pt x="6251" y="137449"/>
                </a:lnTo>
                <a:lnTo>
                  <a:pt x="315" y="137449"/>
                </a:lnTo>
                <a:lnTo>
                  <a:pt x="315" y="131513"/>
                </a:lnTo>
                <a:close/>
                <a:moveTo>
                  <a:pt x="12498" y="131513"/>
                </a:moveTo>
                <a:lnTo>
                  <a:pt x="12498" y="137449"/>
                </a:lnTo>
                <a:lnTo>
                  <a:pt x="6562" y="137449"/>
                </a:lnTo>
                <a:lnTo>
                  <a:pt x="6562" y="131513"/>
                </a:lnTo>
                <a:close/>
                <a:moveTo>
                  <a:pt x="18745" y="131513"/>
                </a:moveTo>
                <a:lnTo>
                  <a:pt x="18745" y="137449"/>
                </a:lnTo>
                <a:lnTo>
                  <a:pt x="12810" y="137449"/>
                </a:lnTo>
                <a:lnTo>
                  <a:pt x="12810" y="131513"/>
                </a:lnTo>
                <a:close/>
                <a:moveTo>
                  <a:pt x="24992" y="131513"/>
                </a:moveTo>
                <a:lnTo>
                  <a:pt x="24992" y="137449"/>
                </a:lnTo>
                <a:lnTo>
                  <a:pt x="19058" y="137449"/>
                </a:lnTo>
                <a:lnTo>
                  <a:pt x="19058" y="131513"/>
                </a:lnTo>
                <a:close/>
                <a:moveTo>
                  <a:pt x="31241" y="131513"/>
                </a:moveTo>
                <a:lnTo>
                  <a:pt x="31241" y="137449"/>
                </a:lnTo>
                <a:lnTo>
                  <a:pt x="25305" y="137449"/>
                </a:lnTo>
                <a:lnTo>
                  <a:pt x="25305" y="131513"/>
                </a:lnTo>
                <a:close/>
                <a:moveTo>
                  <a:pt x="37489" y="131513"/>
                </a:moveTo>
                <a:lnTo>
                  <a:pt x="37489" y="137449"/>
                </a:lnTo>
                <a:lnTo>
                  <a:pt x="31553" y="137449"/>
                </a:lnTo>
                <a:lnTo>
                  <a:pt x="31553" y="131513"/>
                </a:lnTo>
                <a:close/>
                <a:moveTo>
                  <a:pt x="43737" y="131513"/>
                </a:moveTo>
                <a:lnTo>
                  <a:pt x="43737" y="137449"/>
                </a:lnTo>
                <a:lnTo>
                  <a:pt x="37802" y="137449"/>
                </a:lnTo>
                <a:lnTo>
                  <a:pt x="37802" y="131513"/>
                </a:lnTo>
                <a:close/>
                <a:moveTo>
                  <a:pt x="49985" y="131513"/>
                </a:moveTo>
                <a:lnTo>
                  <a:pt x="49985" y="137449"/>
                </a:lnTo>
                <a:lnTo>
                  <a:pt x="44049" y="137449"/>
                </a:lnTo>
                <a:lnTo>
                  <a:pt x="44049" y="131513"/>
                </a:lnTo>
                <a:close/>
                <a:moveTo>
                  <a:pt x="56232" y="131513"/>
                </a:moveTo>
                <a:lnTo>
                  <a:pt x="56232" y="137449"/>
                </a:lnTo>
                <a:lnTo>
                  <a:pt x="50296" y="137449"/>
                </a:lnTo>
                <a:lnTo>
                  <a:pt x="50296" y="131513"/>
                </a:lnTo>
                <a:close/>
                <a:moveTo>
                  <a:pt x="62480" y="131513"/>
                </a:moveTo>
                <a:lnTo>
                  <a:pt x="62480" y="137449"/>
                </a:lnTo>
                <a:lnTo>
                  <a:pt x="56545" y="137449"/>
                </a:lnTo>
                <a:lnTo>
                  <a:pt x="56545" y="131513"/>
                </a:lnTo>
                <a:close/>
                <a:moveTo>
                  <a:pt x="68727" y="131513"/>
                </a:moveTo>
                <a:lnTo>
                  <a:pt x="68727" y="137449"/>
                </a:lnTo>
                <a:lnTo>
                  <a:pt x="62792" y="137449"/>
                </a:lnTo>
                <a:lnTo>
                  <a:pt x="62792" y="131513"/>
                </a:lnTo>
                <a:close/>
                <a:moveTo>
                  <a:pt x="74975" y="131513"/>
                </a:moveTo>
                <a:lnTo>
                  <a:pt x="74975" y="137449"/>
                </a:lnTo>
                <a:lnTo>
                  <a:pt x="69039" y="137449"/>
                </a:lnTo>
                <a:lnTo>
                  <a:pt x="69039" y="131513"/>
                </a:lnTo>
                <a:close/>
                <a:moveTo>
                  <a:pt x="81223" y="131513"/>
                </a:moveTo>
                <a:lnTo>
                  <a:pt x="81223" y="137449"/>
                </a:lnTo>
                <a:lnTo>
                  <a:pt x="75286" y="137449"/>
                </a:lnTo>
                <a:lnTo>
                  <a:pt x="75286" y="131513"/>
                </a:lnTo>
                <a:close/>
                <a:moveTo>
                  <a:pt x="87470" y="131513"/>
                </a:moveTo>
                <a:lnTo>
                  <a:pt x="87470" y="137449"/>
                </a:lnTo>
                <a:lnTo>
                  <a:pt x="81535" y="137449"/>
                </a:lnTo>
                <a:lnTo>
                  <a:pt x="81535" y="131513"/>
                </a:lnTo>
                <a:close/>
                <a:moveTo>
                  <a:pt x="93718" y="131513"/>
                </a:moveTo>
                <a:lnTo>
                  <a:pt x="93718" y="137449"/>
                </a:lnTo>
                <a:lnTo>
                  <a:pt x="87784" y="137449"/>
                </a:lnTo>
                <a:lnTo>
                  <a:pt x="87784" y="131513"/>
                </a:lnTo>
                <a:close/>
                <a:moveTo>
                  <a:pt x="99967" y="131513"/>
                </a:moveTo>
                <a:lnTo>
                  <a:pt x="99967" y="137449"/>
                </a:lnTo>
                <a:lnTo>
                  <a:pt x="94031" y="137449"/>
                </a:lnTo>
                <a:lnTo>
                  <a:pt x="94031" y="131513"/>
                </a:lnTo>
                <a:close/>
                <a:moveTo>
                  <a:pt x="106214" y="131513"/>
                </a:moveTo>
                <a:lnTo>
                  <a:pt x="106214" y="137449"/>
                </a:lnTo>
                <a:lnTo>
                  <a:pt x="100278" y="137449"/>
                </a:lnTo>
                <a:lnTo>
                  <a:pt x="100278" y="131513"/>
                </a:lnTo>
                <a:close/>
                <a:moveTo>
                  <a:pt x="112461" y="131513"/>
                </a:moveTo>
                <a:lnTo>
                  <a:pt x="112461" y="137449"/>
                </a:lnTo>
                <a:lnTo>
                  <a:pt x="106527" y="137449"/>
                </a:lnTo>
                <a:lnTo>
                  <a:pt x="106527" y="131513"/>
                </a:lnTo>
                <a:close/>
                <a:moveTo>
                  <a:pt x="118710" y="131513"/>
                </a:moveTo>
                <a:lnTo>
                  <a:pt x="118710" y="137449"/>
                </a:lnTo>
                <a:lnTo>
                  <a:pt x="112774" y="137449"/>
                </a:lnTo>
                <a:lnTo>
                  <a:pt x="112774" y="131513"/>
                </a:lnTo>
                <a:close/>
                <a:moveTo>
                  <a:pt x="124957" y="131513"/>
                </a:moveTo>
                <a:lnTo>
                  <a:pt x="124957" y="137449"/>
                </a:lnTo>
                <a:lnTo>
                  <a:pt x="119021" y="137449"/>
                </a:lnTo>
                <a:lnTo>
                  <a:pt x="119021" y="131513"/>
                </a:lnTo>
                <a:close/>
                <a:moveTo>
                  <a:pt x="131204" y="131513"/>
                </a:moveTo>
                <a:lnTo>
                  <a:pt x="131204" y="137449"/>
                </a:lnTo>
                <a:lnTo>
                  <a:pt x="125270" y="137449"/>
                </a:lnTo>
                <a:lnTo>
                  <a:pt x="125270" y="131513"/>
                </a:lnTo>
                <a:close/>
                <a:moveTo>
                  <a:pt x="137451" y="131513"/>
                </a:moveTo>
                <a:lnTo>
                  <a:pt x="137451" y="137449"/>
                </a:lnTo>
                <a:lnTo>
                  <a:pt x="131517" y="137449"/>
                </a:lnTo>
                <a:lnTo>
                  <a:pt x="131517" y="131513"/>
                </a:lnTo>
                <a:close/>
                <a:moveTo>
                  <a:pt x="143702" y="131513"/>
                </a:moveTo>
                <a:lnTo>
                  <a:pt x="143702" y="137449"/>
                </a:lnTo>
                <a:lnTo>
                  <a:pt x="137766" y="137449"/>
                </a:lnTo>
                <a:lnTo>
                  <a:pt x="137766" y="131513"/>
                </a:lnTo>
                <a:close/>
                <a:moveTo>
                  <a:pt x="149949" y="131513"/>
                </a:moveTo>
                <a:lnTo>
                  <a:pt x="149949" y="137449"/>
                </a:lnTo>
                <a:lnTo>
                  <a:pt x="144015" y="137449"/>
                </a:lnTo>
                <a:lnTo>
                  <a:pt x="144015" y="131513"/>
                </a:lnTo>
                <a:close/>
                <a:moveTo>
                  <a:pt x="156196" y="131513"/>
                </a:moveTo>
                <a:lnTo>
                  <a:pt x="156196" y="137449"/>
                </a:lnTo>
                <a:lnTo>
                  <a:pt x="150262" y="137449"/>
                </a:lnTo>
                <a:lnTo>
                  <a:pt x="150262" y="131513"/>
                </a:lnTo>
                <a:close/>
                <a:moveTo>
                  <a:pt x="162445" y="131513"/>
                </a:moveTo>
                <a:lnTo>
                  <a:pt x="162445" y="137449"/>
                </a:lnTo>
                <a:lnTo>
                  <a:pt x="156509" y="137449"/>
                </a:lnTo>
                <a:lnTo>
                  <a:pt x="156509" y="131513"/>
                </a:lnTo>
                <a:close/>
                <a:moveTo>
                  <a:pt x="168692" y="131513"/>
                </a:moveTo>
                <a:lnTo>
                  <a:pt x="168692" y="137449"/>
                </a:lnTo>
                <a:lnTo>
                  <a:pt x="162756" y="137449"/>
                </a:lnTo>
                <a:lnTo>
                  <a:pt x="162756" y="131513"/>
                </a:lnTo>
                <a:close/>
                <a:moveTo>
                  <a:pt x="174939" y="131513"/>
                </a:moveTo>
                <a:lnTo>
                  <a:pt x="174939" y="137449"/>
                </a:lnTo>
                <a:lnTo>
                  <a:pt x="169005" y="137449"/>
                </a:lnTo>
                <a:lnTo>
                  <a:pt x="169005" y="131513"/>
                </a:lnTo>
                <a:close/>
                <a:moveTo>
                  <a:pt x="181186" y="131513"/>
                </a:moveTo>
                <a:lnTo>
                  <a:pt x="181186" y="137449"/>
                </a:lnTo>
                <a:lnTo>
                  <a:pt x="175252" y="137449"/>
                </a:lnTo>
                <a:lnTo>
                  <a:pt x="175252" y="131513"/>
                </a:lnTo>
                <a:close/>
                <a:moveTo>
                  <a:pt x="187433" y="131513"/>
                </a:moveTo>
                <a:lnTo>
                  <a:pt x="187433" y="137449"/>
                </a:lnTo>
                <a:lnTo>
                  <a:pt x="181499" y="137449"/>
                </a:lnTo>
                <a:lnTo>
                  <a:pt x="181499" y="131513"/>
                </a:lnTo>
                <a:close/>
                <a:moveTo>
                  <a:pt x="193682" y="131513"/>
                </a:moveTo>
                <a:lnTo>
                  <a:pt x="193682" y="137449"/>
                </a:lnTo>
                <a:lnTo>
                  <a:pt x="187746" y="137449"/>
                </a:lnTo>
                <a:lnTo>
                  <a:pt x="187746" y="131513"/>
                </a:lnTo>
                <a:close/>
                <a:moveTo>
                  <a:pt x="199931" y="131513"/>
                </a:moveTo>
                <a:lnTo>
                  <a:pt x="199931" y="137449"/>
                </a:lnTo>
                <a:lnTo>
                  <a:pt x="193996" y="137449"/>
                </a:lnTo>
                <a:lnTo>
                  <a:pt x="193996" y="131513"/>
                </a:lnTo>
                <a:close/>
                <a:moveTo>
                  <a:pt x="206180" y="131513"/>
                </a:moveTo>
                <a:lnTo>
                  <a:pt x="206180" y="137449"/>
                </a:lnTo>
                <a:lnTo>
                  <a:pt x="200244" y="137449"/>
                </a:lnTo>
                <a:lnTo>
                  <a:pt x="200244" y="131513"/>
                </a:lnTo>
                <a:close/>
                <a:moveTo>
                  <a:pt x="212427" y="131513"/>
                </a:moveTo>
                <a:lnTo>
                  <a:pt x="212427" y="137449"/>
                </a:lnTo>
                <a:lnTo>
                  <a:pt x="206491" y="137449"/>
                </a:lnTo>
                <a:lnTo>
                  <a:pt x="206491" y="131513"/>
                </a:lnTo>
                <a:close/>
                <a:moveTo>
                  <a:pt x="218674" y="131513"/>
                </a:moveTo>
                <a:lnTo>
                  <a:pt x="218674" y="137449"/>
                </a:lnTo>
                <a:lnTo>
                  <a:pt x="212739" y="137449"/>
                </a:lnTo>
                <a:lnTo>
                  <a:pt x="212739" y="131513"/>
                </a:lnTo>
                <a:close/>
                <a:moveTo>
                  <a:pt x="224921" y="131513"/>
                </a:moveTo>
                <a:lnTo>
                  <a:pt x="224921" y="137449"/>
                </a:lnTo>
                <a:lnTo>
                  <a:pt x="218987" y="137449"/>
                </a:lnTo>
                <a:lnTo>
                  <a:pt x="218987" y="131513"/>
                </a:lnTo>
                <a:close/>
                <a:moveTo>
                  <a:pt x="231170" y="131513"/>
                </a:moveTo>
                <a:lnTo>
                  <a:pt x="231170" y="137449"/>
                </a:lnTo>
                <a:lnTo>
                  <a:pt x="225234" y="137449"/>
                </a:lnTo>
                <a:lnTo>
                  <a:pt x="225234" y="131513"/>
                </a:lnTo>
                <a:close/>
                <a:moveTo>
                  <a:pt x="237417" y="131513"/>
                </a:moveTo>
                <a:lnTo>
                  <a:pt x="237417" y="137449"/>
                </a:lnTo>
                <a:lnTo>
                  <a:pt x="231481" y="137449"/>
                </a:lnTo>
                <a:lnTo>
                  <a:pt x="231481" y="131513"/>
                </a:lnTo>
                <a:close/>
                <a:moveTo>
                  <a:pt x="243664" y="131513"/>
                </a:moveTo>
                <a:lnTo>
                  <a:pt x="243664" y="137449"/>
                </a:lnTo>
                <a:lnTo>
                  <a:pt x="237729" y="137449"/>
                </a:lnTo>
                <a:lnTo>
                  <a:pt x="237729" y="131513"/>
                </a:lnTo>
                <a:close/>
                <a:moveTo>
                  <a:pt x="249911" y="131513"/>
                </a:moveTo>
                <a:lnTo>
                  <a:pt x="249911" y="137449"/>
                </a:lnTo>
                <a:lnTo>
                  <a:pt x="243977" y="137449"/>
                </a:lnTo>
                <a:lnTo>
                  <a:pt x="243977" y="131513"/>
                </a:lnTo>
                <a:close/>
                <a:moveTo>
                  <a:pt x="256161" y="131513"/>
                </a:moveTo>
                <a:lnTo>
                  <a:pt x="256161" y="137449"/>
                </a:lnTo>
                <a:lnTo>
                  <a:pt x="250225" y="137449"/>
                </a:lnTo>
                <a:lnTo>
                  <a:pt x="250225" y="131513"/>
                </a:lnTo>
                <a:close/>
                <a:moveTo>
                  <a:pt x="262409" y="131513"/>
                </a:moveTo>
                <a:lnTo>
                  <a:pt x="262409" y="137449"/>
                </a:lnTo>
                <a:lnTo>
                  <a:pt x="256474" y="137449"/>
                </a:lnTo>
                <a:lnTo>
                  <a:pt x="256474" y="131513"/>
                </a:lnTo>
                <a:close/>
                <a:moveTo>
                  <a:pt x="268656" y="131513"/>
                </a:moveTo>
                <a:lnTo>
                  <a:pt x="268656" y="137449"/>
                </a:lnTo>
                <a:lnTo>
                  <a:pt x="262721" y="137449"/>
                </a:lnTo>
                <a:lnTo>
                  <a:pt x="262721" y="131513"/>
                </a:lnTo>
                <a:close/>
                <a:moveTo>
                  <a:pt x="274904" y="131513"/>
                </a:moveTo>
                <a:lnTo>
                  <a:pt x="274904" y="137449"/>
                </a:lnTo>
                <a:lnTo>
                  <a:pt x="268968" y="137449"/>
                </a:lnTo>
                <a:lnTo>
                  <a:pt x="268968" y="131513"/>
                </a:lnTo>
                <a:close/>
                <a:moveTo>
                  <a:pt x="6251" y="137760"/>
                </a:moveTo>
                <a:lnTo>
                  <a:pt x="6251" y="143697"/>
                </a:lnTo>
                <a:lnTo>
                  <a:pt x="315" y="143697"/>
                </a:lnTo>
                <a:lnTo>
                  <a:pt x="315" y="137760"/>
                </a:lnTo>
                <a:close/>
                <a:moveTo>
                  <a:pt x="12498" y="137760"/>
                </a:moveTo>
                <a:lnTo>
                  <a:pt x="12498" y="143697"/>
                </a:lnTo>
                <a:lnTo>
                  <a:pt x="6562" y="143697"/>
                </a:lnTo>
                <a:lnTo>
                  <a:pt x="6562" y="137760"/>
                </a:lnTo>
                <a:close/>
                <a:moveTo>
                  <a:pt x="18745" y="137760"/>
                </a:moveTo>
                <a:lnTo>
                  <a:pt x="18745" y="143697"/>
                </a:lnTo>
                <a:lnTo>
                  <a:pt x="12810" y="143697"/>
                </a:lnTo>
                <a:lnTo>
                  <a:pt x="12810" y="137760"/>
                </a:lnTo>
                <a:close/>
                <a:moveTo>
                  <a:pt x="24992" y="137760"/>
                </a:moveTo>
                <a:lnTo>
                  <a:pt x="24992" y="143697"/>
                </a:lnTo>
                <a:lnTo>
                  <a:pt x="19058" y="143697"/>
                </a:lnTo>
                <a:lnTo>
                  <a:pt x="19058" y="137760"/>
                </a:lnTo>
                <a:close/>
                <a:moveTo>
                  <a:pt x="31241" y="137760"/>
                </a:moveTo>
                <a:lnTo>
                  <a:pt x="31241" y="143697"/>
                </a:lnTo>
                <a:lnTo>
                  <a:pt x="25305" y="143697"/>
                </a:lnTo>
                <a:lnTo>
                  <a:pt x="25305" y="137760"/>
                </a:lnTo>
                <a:close/>
                <a:moveTo>
                  <a:pt x="37489" y="137760"/>
                </a:moveTo>
                <a:lnTo>
                  <a:pt x="37489" y="143697"/>
                </a:lnTo>
                <a:lnTo>
                  <a:pt x="31553" y="143697"/>
                </a:lnTo>
                <a:lnTo>
                  <a:pt x="31553" y="137760"/>
                </a:lnTo>
                <a:close/>
                <a:moveTo>
                  <a:pt x="43737" y="137760"/>
                </a:moveTo>
                <a:lnTo>
                  <a:pt x="43737" y="143697"/>
                </a:lnTo>
                <a:lnTo>
                  <a:pt x="37802" y="143697"/>
                </a:lnTo>
                <a:lnTo>
                  <a:pt x="37802" y="137760"/>
                </a:lnTo>
                <a:close/>
                <a:moveTo>
                  <a:pt x="49985" y="137760"/>
                </a:moveTo>
                <a:lnTo>
                  <a:pt x="49985" y="143697"/>
                </a:lnTo>
                <a:lnTo>
                  <a:pt x="44049" y="143697"/>
                </a:lnTo>
                <a:lnTo>
                  <a:pt x="44049" y="137760"/>
                </a:lnTo>
                <a:close/>
                <a:moveTo>
                  <a:pt x="56232" y="137760"/>
                </a:moveTo>
                <a:lnTo>
                  <a:pt x="56232" y="143697"/>
                </a:lnTo>
                <a:lnTo>
                  <a:pt x="50296" y="143697"/>
                </a:lnTo>
                <a:lnTo>
                  <a:pt x="50296" y="137760"/>
                </a:lnTo>
                <a:close/>
                <a:moveTo>
                  <a:pt x="62480" y="137760"/>
                </a:moveTo>
                <a:lnTo>
                  <a:pt x="62480" y="143697"/>
                </a:lnTo>
                <a:lnTo>
                  <a:pt x="56545" y="143697"/>
                </a:lnTo>
                <a:lnTo>
                  <a:pt x="56545" y="137760"/>
                </a:lnTo>
                <a:close/>
                <a:moveTo>
                  <a:pt x="68727" y="137760"/>
                </a:moveTo>
                <a:lnTo>
                  <a:pt x="68727" y="143697"/>
                </a:lnTo>
                <a:lnTo>
                  <a:pt x="62792" y="143697"/>
                </a:lnTo>
                <a:lnTo>
                  <a:pt x="62792" y="137760"/>
                </a:lnTo>
                <a:close/>
                <a:moveTo>
                  <a:pt x="74975" y="137760"/>
                </a:moveTo>
                <a:lnTo>
                  <a:pt x="74975" y="143697"/>
                </a:lnTo>
                <a:lnTo>
                  <a:pt x="69039" y="143697"/>
                </a:lnTo>
                <a:lnTo>
                  <a:pt x="69039" y="137760"/>
                </a:lnTo>
                <a:close/>
                <a:moveTo>
                  <a:pt x="81223" y="137760"/>
                </a:moveTo>
                <a:lnTo>
                  <a:pt x="81223" y="143697"/>
                </a:lnTo>
                <a:lnTo>
                  <a:pt x="75286" y="143697"/>
                </a:lnTo>
                <a:lnTo>
                  <a:pt x="75286" y="137760"/>
                </a:lnTo>
                <a:close/>
                <a:moveTo>
                  <a:pt x="87470" y="137760"/>
                </a:moveTo>
                <a:lnTo>
                  <a:pt x="87470" y="143697"/>
                </a:lnTo>
                <a:lnTo>
                  <a:pt x="81535" y="143697"/>
                </a:lnTo>
                <a:lnTo>
                  <a:pt x="81535" y="137760"/>
                </a:lnTo>
                <a:close/>
                <a:moveTo>
                  <a:pt x="93718" y="137760"/>
                </a:moveTo>
                <a:lnTo>
                  <a:pt x="93718" y="143697"/>
                </a:lnTo>
                <a:lnTo>
                  <a:pt x="87784" y="143697"/>
                </a:lnTo>
                <a:lnTo>
                  <a:pt x="87784" y="137760"/>
                </a:lnTo>
                <a:close/>
                <a:moveTo>
                  <a:pt x="99967" y="137760"/>
                </a:moveTo>
                <a:lnTo>
                  <a:pt x="99967" y="143697"/>
                </a:lnTo>
                <a:lnTo>
                  <a:pt x="94031" y="143697"/>
                </a:lnTo>
                <a:lnTo>
                  <a:pt x="94031" y="137760"/>
                </a:lnTo>
                <a:close/>
                <a:moveTo>
                  <a:pt x="106214" y="137760"/>
                </a:moveTo>
                <a:lnTo>
                  <a:pt x="106214" y="143697"/>
                </a:lnTo>
                <a:lnTo>
                  <a:pt x="100278" y="143697"/>
                </a:lnTo>
                <a:lnTo>
                  <a:pt x="100278" y="137760"/>
                </a:lnTo>
                <a:close/>
                <a:moveTo>
                  <a:pt x="112461" y="137760"/>
                </a:moveTo>
                <a:lnTo>
                  <a:pt x="112461" y="143697"/>
                </a:lnTo>
                <a:lnTo>
                  <a:pt x="106527" y="143697"/>
                </a:lnTo>
                <a:lnTo>
                  <a:pt x="106527" y="137760"/>
                </a:lnTo>
                <a:close/>
                <a:moveTo>
                  <a:pt x="118710" y="137760"/>
                </a:moveTo>
                <a:lnTo>
                  <a:pt x="118710" y="143697"/>
                </a:lnTo>
                <a:lnTo>
                  <a:pt x="112774" y="143697"/>
                </a:lnTo>
                <a:lnTo>
                  <a:pt x="112774" y="137760"/>
                </a:lnTo>
                <a:close/>
                <a:moveTo>
                  <a:pt x="124957" y="137760"/>
                </a:moveTo>
                <a:lnTo>
                  <a:pt x="124957" y="143697"/>
                </a:lnTo>
                <a:lnTo>
                  <a:pt x="119021" y="143697"/>
                </a:lnTo>
                <a:lnTo>
                  <a:pt x="119021" y="137760"/>
                </a:lnTo>
                <a:close/>
                <a:moveTo>
                  <a:pt x="131204" y="137760"/>
                </a:moveTo>
                <a:lnTo>
                  <a:pt x="131204" y="143697"/>
                </a:lnTo>
                <a:lnTo>
                  <a:pt x="125270" y="143697"/>
                </a:lnTo>
                <a:lnTo>
                  <a:pt x="125270" y="137760"/>
                </a:lnTo>
                <a:close/>
                <a:moveTo>
                  <a:pt x="137451" y="137760"/>
                </a:moveTo>
                <a:lnTo>
                  <a:pt x="137451" y="143697"/>
                </a:lnTo>
                <a:lnTo>
                  <a:pt x="131517" y="143697"/>
                </a:lnTo>
                <a:lnTo>
                  <a:pt x="131517" y="137760"/>
                </a:lnTo>
                <a:close/>
                <a:moveTo>
                  <a:pt x="143702" y="137760"/>
                </a:moveTo>
                <a:lnTo>
                  <a:pt x="143702" y="143697"/>
                </a:lnTo>
                <a:lnTo>
                  <a:pt x="137766" y="143697"/>
                </a:lnTo>
                <a:lnTo>
                  <a:pt x="137766" y="137760"/>
                </a:lnTo>
                <a:close/>
                <a:moveTo>
                  <a:pt x="149949" y="137760"/>
                </a:moveTo>
                <a:lnTo>
                  <a:pt x="149949" y="143697"/>
                </a:lnTo>
                <a:lnTo>
                  <a:pt x="144015" y="143697"/>
                </a:lnTo>
                <a:lnTo>
                  <a:pt x="144015" y="137760"/>
                </a:lnTo>
                <a:close/>
                <a:moveTo>
                  <a:pt x="156196" y="137760"/>
                </a:moveTo>
                <a:lnTo>
                  <a:pt x="156196" y="143697"/>
                </a:lnTo>
                <a:lnTo>
                  <a:pt x="150262" y="143697"/>
                </a:lnTo>
                <a:lnTo>
                  <a:pt x="150262" y="137760"/>
                </a:lnTo>
                <a:close/>
                <a:moveTo>
                  <a:pt x="162445" y="137760"/>
                </a:moveTo>
                <a:lnTo>
                  <a:pt x="162445" y="143697"/>
                </a:lnTo>
                <a:lnTo>
                  <a:pt x="156509" y="143697"/>
                </a:lnTo>
                <a:lnTo>
                  <a:pt x="156509" y="137760"/>
                </a:lnTo>
                <a:close/>
                <a:moveTo>
                  <a:pt x="168692" y="137760"/>
                </a:moveTo>
                <a:lnTo>
                  <a:pt x="168692" y="143697"/>
                </a:lnTo>
                <a:lnTo>
                  <a:pt x="162756" y="143697"/>
                </a:lnTo>
                <a:lnTo>
                  <a:pt x="162756" y="137760"/>
                </a:lnTo>
                <a:close/>
                <a:moveTo>
                  <a:pt x="174939" y="137760"/>
                </a:moveTo>
                <a:lnTo>
                  <a:pt x="174939" y="143697"/>
                </a:lnTo>
                <a:lnTo>
                  <a:pt x="169005" y="143697"/>
                </a:lnTo>
                <a:lnTo>
                  <a:pt x="169005" y="137760"/>
                </a:lnTo>
                <a:close/>
                <a:moveTo>
                  <a:pt x="181186" y="137760"/>
                </a:moveTo>
                <a:lnTo>
                  <a:pt x="181186" y="143697"/>
                </a:lnTo>
                <a:lnTo>
                  <a:pt x="175252" y="143697"/>
                </a:lnTo>
                <a:lnTo>
                  <a:pt x="175252" y="137760"/>
                </a:lnTo>
                <a:close/>
                <a:moveTo>
                  <a:pt x="187433" y="137760"/>
                </a:moveTo>
                <a:lnTo>
                  <a:pt x="187433" y="143697"/>
                </a:lnTo>
                <a:lnTo>
                  <a:pt x="181499" y="143697"/>
                </a:lnTo>
                <a:lnTo>
                  <a:pt x="181499" y="137760"/>
                </a:lnTo>
                <a:close/>
                <a:moveTo>
                  <a:pt x="193682" y="137760"/>
                </a:moveTo>
                <a:lnTo>
                  <a:pt x="193682" y="143697"/>
                </a:lnTo>
                <a:lnTo>
                  <a:pt x="187746" y="143697"/>
                </a:lnTo>
                <a:lnTo>
                  <a:pt x="187746" y="137760"/>
                </a:lnTo>
                <a:close/>
                <a:moveTo>
                  <a:pt x="199931" y="137760"/>
                </a:moveTo>
                <a:lnTo>
                  <a:pt x="199931" y="143697"/>
                </a:lnTo>
                <a:lnTo>
                  <a:pt x="193996" y="143697"/>
                </a:lnTo>
                <a:lnTo>
                  <a:pt x="193996" y="137760"/>
                </a:lnTo>
                <a:close/>
                <a:moveTo>
                  <a:pt x="206180" y="137760"/>
                </a:moveTo>
                <a:lnTo>
                  <a:pt x="206180" y="143697"/>
                </a:lnTo>
                <a:lnTo>
                  <a:pt x="200244" y="143697"/>
                </a:lnTo>
                <a:lnTo>
                  <a:pt x="200244" y="137760"/>
                </a:lnTo>
                <a:close/>
                <a:moveTo>
                  <a:pt x="212427" y="137760"/>
                </a:moveTo>
                <a:lnTo>
                  <a:pt x="212427" y="143697"/>
                </a:lnTo>
                <a:lnTo>
                  <a:pt x="206491" y="143697"/>
                </a:lnTo>
                <a:lnTo>
                  <a:pt x="206491" y="137760"/>
                </a:lnTo>
                <a:close/>
                <a:moveTo>
                  <a:pt x="218674" y="137760"/>
                </a:moveTo>
                <a:lnTo>
                  <a:pt x="218674" y="143697"/>
                </a:lnTo>
                <a:lnTo>
                  <a:pt x="212739" y="143697"/>
                </a:lnTo>
                <a:lnTo>
                  <a:pt x="212739" y="137760"/>
                </a:lnTo>
                <a:close/>
                <a:moveTo>
                  <a:pt x="224921" y="137760"/>
                </a:moveTo>
                <a:lnTo>
                  <a:pt x="224921" y="143697"/>
                </a:lnTo>
                <a:lnTo>
                  <a:pt x="218987" y="143697"/>
                </a:lnTo>
                <a:lnTo>
                  <a:pt x="218987" y="137760"/>
                </a:lnTo>
                <a:close/>
                <a:moveTo>
                  <a:pt x="231170" y="137760"/>
                </a:moveTo>
                <a:lnTo>
                  <a:pt x="231170" y="143697"/>
                </a:lnTo>
                <a:lnTo>
                  <a:pt x="225234" y="143697"/>
                </a:lnTo>
                <a:lnTo>
                  <a:pt x="225234" y="137760"/>
                </a:lnTo>
                <a:close/>
                <a:moveTo>
                  <a:pt x="237417" y="137760"/>
                </a:moveTo>
                <a:lnTo>
                  <a:pt x="237417" y="143697"/>
                </a:lnTo>
                <a:lnTo>
                  <a:pt x="231481" y="143697"/>
                </a:lnTo>
                <a:lnTo>
                  <a:pt x="231481" y="137760"/>
                </a:lnTo>
                <a:close/>
                <a:moveTo>
                  <a:pt x="243664" y="137760"/>
                </a:moveTo>
                <a:lnTo>
                  <a:pt x="243664" y="143697"/>
                </a:lnTo>
                <a:lnTo>
                  <a:pt x="237729" y="143697"/>
                </a:lnTo>
                <a:lnTo>
                  <a:pt x="237729" y="137760"/>
                </a:lnTo>
                <a:close/>
                <a:moveTo>
                  <a:pt x="249911" y="137760"/>
                </a:moveTo>
                <a:lnTo>
                  <a:pt x="249911" y="143697"/>
                </a:lnTo>
                <a:lnTo>
                  <a:pt x="243977" y="143697"/>
                </a:lnTo>
                <a:lnTo>
                  <a:pt x="243977" y="137760"/>
                </a:lnTo>
                <a:close/>
                <a:moveTo>
                  <a:pt x="256161" y="137760"/>
                </a:moveTo>
                <a:lnTo>
                  <a:pt x="256161" y="143697"/>
                </a:lnTo>
                <a:lnTo>
                  <a:pt x="250225" y="143697"/>
                </a:lnTo>
                <a:lnTo>
                  <a:pt x="250225" y="137760"/>
                </a:lnTo>
                <a:close/>
                <a:moveTo>
                  <a:pt x="262409" y="137760"/>
                </a:moveTo>
                <a:lnTo>
                  <a:pt x="262409" y="143697"/>
                </a:lnTo>
                <a:lnTo>
                  <a:pt x="256474" y="143697"/>
                </a:lnTo>
                <a:lnTo>
                  <a:pt x="256474" y="137760"/>
                </a:lnTo>
                <a:close/>
                <a:moveTo>
                  <a:pt x="268656" y="137760"/>
                </a:moveTo>
                <a:lnTo>
                  <a:pt x="268656" y="143697"/>
                </a:lnTo>
                <a:lnTo>
                  <a:pt x="262721" y="143697"/>
                </a:lnTo>
                <a:lnTo>
                  <a:pt x="262721" y="137760"/>
                </a:lnTo>
                <a:close/>
                <a:moveTo>
                  <a:pt x="274904" y="137760"/>
                </a:moveTo>
                <a:lnTo>
                  <a:pt x="274904" y="143697"/>
                </a:lnTo>
                <a:lnTo>
                  <a:pt x="268968" y="143697"/>
                </a:lnTo>
                <a:lnTo>
                  <a:pt x="268968" y="137760"/>
                </a:lnTo>
                <a:close/>
                <a:moveTo>
                  <a:pt x="6251" y="144011"/>
                </a:moveTo>
                <a:lnTo>
                  <a:pt x="6251" y="149945"/>
                </a:lnTo>
                <a:lnTo>
                  <a:pt x="315" y="149945"/>
                </a:lnTo>
                <a:lnTo>
                  <a:pt x="315" y="144011"/>
                </a:lnTo>
                <a:close/>
                <a:moveTo>
                  <a:pt x="12498" y="144011"/>
                </a:moveTo>
                <a:lnTo>
                  <a:pt x="12498" y="149945"/>
                </a:lnTo>
                <a:lnTo>
                  <a:pt x="6562" y="149945"/>
                </a:lnTo>
                <a:lnTo>
                  <a:pt x="6562" y="144011"/>
                </a:lnTo>
                <a:close/>
                <a:moveTo>
                  <a:pt x="18745" y="144011"/>
                </a:moveTo>
                <a:lnTo>
                  <a:pt x="18745" y="149945"/>
                </a:lnTo>
                <a:lnTo>
                  <a:pt x="12810" y="149945"/>
                </a:lnTo>
                <a:lnTo>
                  <a:pt x="12810" y="144011"/>
                </a:lnTo>
                <a:close/>
                <a:moveTo>
                  <a:pt x="24992" y="144011"/>
                </a:moveTo>
                <a:lnTo>
                  <a:pt x="24992" y="149945"/>
                </a:lnTo>
                <a:lnTo>
                  <a:pt x="19058" y="149945"/>
                </a:lnTo>
                <a:lnTo>
                  <a:pt x="19058" y="144011"/>
                </a:lnTo>
                <a:close/>
                <a:moveTo>
                  <a:pt x="31241" y="144011"/>
                </a:moveTo>
                <a:lnTo>
                  <a:pt x="31241" y="149945"/>
                </a:lnTo>
                <a:lnTo>
                  <a:pt x="25305" y="149945"/>
                </a:lnTo>
                <a:lnTo>
                  <a:pt x="25305" y="144011"/>
                </a:lnTo>
                <a:close/>
                <a:moveTo>
                  <a:pt x="37489" y="144011"/>
                </a:moveTo>
                <a:lnTo>
                  <a:pt x="37489" y="149945"/>
                </a:lnTo>
                <a:lnTo>
                  <a:pt x="31553" y="149945"/>
                </a:lnTo>
                <a:lnTo>
                  <a:pt x="31553" y="144011"/>
                </a:lnTo>
                <a:close/>
                <a:moveTo>
                  <a:pt x="43737" y="144011"/>
                </a:moveTo>
                <a:lnTo>
                  <a:pt x="43737" y="149945"/>
                </a:lnTo>
                <a:lnTo>
                  <a:pt x="37802" y="149945"/>
                </a:lnTo>
                <a:lnTo>
                  <a:pt x="37802" y="144011"/>
                </a:lnTo>
                <a:close/>
                <a:moveTo>
                  <a:pt x="49985" y="144011"/>
                </a:moveTo>
                <a:lnTo>
                  <a:pt x="49985" y="149945"/>
                </a:lnTo>
                <a:lnTo>
                  <a:pt x="44049" y="149945"/>
                </a:lnTo>
                <a:lnTo>
                  <a:pt x="44049" y="144011"/>
                </a:lnTo>
                <a:close/>
                <a:moveTo>
                  <a:pt x="56232" y="144011"/>
                </a:moveTo>
                <a:lnTo>
                  <a:pt x="56232" y="149945"/>
                </a:lnTo>
                <a:lnTo>
                  <a:pt x="50296" y="149945"/>
                </a:lnTo>
                <a:lnTo>
                  <a:pt x="50296" y="144011"/>
                </a:lnTo>
                <a:close/>
                <a:moveTo>
                  <a:pt x="62480" y="144011"/>
                </a:moveTo>
                <a:lnTo>
                  <a:pt x="62480" y="149945"/>
                </a:lnTo>
                <a:lnTo>
                  <a:pt x="56545" y="149945"/>
                </a:lnTo>
                <a:lnTo>
                  <a:pt x="56545" y="144011"/>
                </a:lnTo>
                <a:close/>
                <a:moveTo>
                  <a:pt x="68727" y="144011"/>
                </a:moveTo>
                <a:lnTo>
                  <a:pt x="68727" y="149945"/>
                </a:lnTo>
                <a:lnTo>
                  <a:pt x="62792" y="149945"/>
                </a:lnTo>
                <a:lnTo>
                  <a:pt x="62792" y="144011"/>
                </a:lnTo>
                <a:close/>
                <a:moveTo>
                  <a:pt x="74975" y="144011"/>
                </a:moveTo>
                <a:lnTo>
                  <a:pt x="74975" y="149945"/>
                </a:lnTo>
                <a:lnTo>
                  <a:pt x="69039" y="149945"/>
                </a:lnTo>
                <a:lnTo>
                  <a:pt x="69039" y="144011"/>
                </a:lnTo>
                <a:close/>
                <a:moveTo>
                  <a:pt x="81223" y="144011"/>
                </a:moveTo>
                <a:lnTo>
                  <a:pt x="81223" y="149945"/>
                </a:lnTo>
                <a:lnTo>
                  <a:pt x="75286" y="149945"/>
                </a:lnTo>
                <a:lnTo>
                  <a:pt x="75286" y="144011"/>
                </a:lnTo>
                <a:close/>
                <a:moveTo>
                  <a:pt x="87470" y="144011"/>
                </a:moveTo>
                <a:lnTo>
                  <a:pt x="87470" y="149945"/>
                </a:lnTo>
                <a:lnTo>
                  <a:pt x="81535" y="149945"/>
                </a:lnTo>
                <a:lnTo>
                  <a:pt x="81535" y="144011"/>
                </a:lnTo>
                <a:close/>
                <a:moveTo>
                  <a:pt x="93718" y="144011"/>
                </a:moveTo>
                <a:lnTo>
                  <a:pt x="93718" y="149945"/>
                </a:lnTo>
                <a:lnTo>
                  <a:pt x="87784" y="149945"/>
                </a:lnTo>
                <a:lnTo>
                  <a:pt x="87784" y="144011"/>
                </a:lnTo>
                <a:close/>
                <a:moveTo>
                  <a:pt x="99967" y="144011"/>
                </a:moveTo>
                <a:lnTo>
                  <a:pt x="99967" y="149945"/>
                </a:lnTo>
                <a:lnTo>
                  <a:pt x="94031" y="149945"/>
                </a:lnTo>
                <a:lnTo>
                  <a:pt x="94031" y="144011"/>
                </a:lnTo>
                <a:close/>
                <a:moveTo>
                  <a:pt x="106214" y="144011"/>
                </a:moveTo>
                <a:lnTo>
                  <a:pt x="106214" y="149945"/>
                </a:lnTo>
                <a:lnTo>
                  <a:pt x="100278" y="149945"/>
                </a:lnTo>
                <a:lnTo>
                  <a:pt x="100278" y="144011"/>
                </a:lnTo>
                <a:close/>
                <a:moveTo>
                  <a:pt x="112461" y="144011"/>
                </a:moveTo>
                <a:lnTo>
                  <a:pt x="112461" y="149945"/>
                </a:lnTo>
                <a:lnTo>
                  <a:pt x="106527" y="149945"/>
                </a:lnTo>
                <a:lnTo>
                  <a:pt x="106527" y="144011"/>
                </a:lnTo>
                <a:close/>
                <a:moveTo>
                  <a:pt x="118710" y="144011"/>
                </a:moveTo>
                <a:lnTo>
                  <a:pt x="118710" y="149945"/>
                </a:lnTo>
                <a:lnTo>
                  <a:pt x="112774" y="149945"/>
                </a:lnTo>
                <a:lnTo>
                  <a:pt x="112774" y="144011"/>
                </a:lnTo>
                <a:close/>
                <a:moveTo>
                  <a:pt x="124957" y="144011"/>
                </a:moveTo>
                <a:lnTo>
                  <a:pt x="124957" y="149945"/>
                </a:lnTo>
                <a:lnTo>
                  <a:pt x="119021" y="149945"/>
                </a:lnTo>
                <a:lnTo>
                  <a:pt x="119021" y="144011"/>
                </a:lnTo>
                <a:close/>
                <a:moveTo>
                  <a:pt x="131204" y="144011"/>
                </a:moveTo>
                <a:lnTo>
                  <a:pt x="131204" y="149945"/>
                </a:lnTo>
                <a:lnTo>
                  <a:pt x="125270" y="149945"/>
                </a:lnTo>
                <a:lnTo>
                  <a:pt x="125270" y="144011"/>
                </a:lnTo>
                <a:close/>
                <a:moveTo>
                  <a:pt x="137451" y="144011"/>
                </a:moveTo>
                <a:lnTo>
                  <a:pt x="137451" y="149945"/>
                </a:lnTo>
                <a:lnTo>
                  <a:pt x="131517" y="149945"/>
                </a:lnTo>
                <a:lnTo>
                  <a:pt x="131517" y="144011"/>
                </a:lnTo>
                <a:close/>
                <a:moveTo>
                  <a:pt x="143702" y="144011"/>
                </a:moveTo>
                <a:lnTo>
                  <a:pt x="143702" y="149945"/>
                </a:lnTo>
                <a:lnTo>
                  <a:pt x="137766" y="149945"/>
                </a:lnTo>
                <a:lnTo>
                  <a:pt x="137766" y="144011"/>
                </a:lnTo>
                <a:close/>
                <a:moveTo>
                  <a:pt x="149949" y="144011"/>
                </a:moveTo>
                <a:lnTo>
                  <a:pt x="149949" y="149945"/>
                </a:lnTo>
                <a:lnTo>
                  <a:pt x="144015" y="149945"/>
                </a:lnTo>
                <a:lnTo>
                  <a:pt x="144015" y="144011"/>
                </a:lnTo>
                <a:close/>
                <a:moveTo>
                  <a:pt x="156196" y="144011"/>
                </a:moveTo>
                <a:lnTo>
                  <a:pt x="156196" y="149945"/>
                </a:lnTo>
                <a:lnTo>
                  <a:pt x="150262" y="149945"/>
                </a:lnTo>
                <a:lnTo>
                  <a:pt x="150262" y="144011"/>
                </a:lnTo>
                <a:close/>
                <a:moveTo>
                  <a:pt x="162445" y="144011"/>
                </a:moveTo>
                <a:lnTo>
                  <a:pt x="162445" y="149945"/>
                </a:lnTo>
                <a:lnTo>
                  <a:pt x="156509" y="149945"/>
                </a:lnTo>
                <a:lnTo>
                  <a:pt x="156509" y="144011"/>
                </a:lnTo>
                <a:close/>
                <a:moveTo>
                  <a:pt x="168692" y="144011"/>
                </a:moveTo>
                <a:lnTo>
                  <a:pt x="168692" y="149945"/>
                </a:lnTo>
                <a:lnTo>
                  <a:pt x="162756" y="149945"/>
                </a:lnTo>
                <a:lnTo>
                  <a:pt x="162756" y="144011"/>
                </a:lnTo>
                <a:close/>
                <a:moveTo>
                  <a:pt x="174939" y="144011"/>
                </a:moveTo>
                <a:lnTo>
                  <a:pt x="174939" y="149945"/>
                </a:lnTo>
                <a:lnTo>
                  <a:pt x="169005" y="149945"/>
                </a:lnTo>
                <a:lnTo>
                  <a:pt x="169005" y="144011"/>
                </a:lnTo>
                <a:close/>
                <a:moveTo>
                  <a:pt x="181186" y="144011"/>
                </a:moveTo>
                <a:lnTo>
                  <a:pt x="181186" y="149945"/>
                </a:lnTo>
                <a:lnTo>
                  <a:pt x="175252" y="149945"/>
                </a:lnTo>
                <a:lnTo>
                  <a:pt x="175252" y="144011"/>
                </a:lnTo>
                <a:close/>
                <a:moveTo>
                  <a:pt x="187433" y="144011"/>
                </a:moveTo>
                <a:lnTo>
                  <a:pt x="187433" y="149945"/>
                </a:lnTo>
                <a:lnTo>
                  <a:pt x="181499" y="149945"/>
                </a:lnTo>
                <a:lnTo>
                  <a:pt x="181499" y="144011"/>
                </a:lnTo>
                <a:close/>
                <a:moveTo>
                  <a:pt x="193682" y="144011"/>
                </a:moveTo>
                <a:lnTo>
                  <a:pt x="193682" y="149945"/>
                </a:lnTo>
                <a:lnTo>
                  <a:pt x="187746" y="149945"/>
                </a:lnTo>
                <a:lnTo>
                  <a:pt x="187746" y="144011"/>
                </a:lnTo>
                <a:close/>
                <a:moveTo>
                  <a:pt x="199931" y="144011"/>
                </a:moveTo>
                <a:lnTo>
                  <a:pt x="199931" y="149945"/>
                </a:lnTo>
                <a:lnTo>
                  <a:pt x="193996" y="149945"/>
                </a:lnTo>
                <a:lnTo>
                  <a:pt x="193996" y="144011"/>
                </a:lnTo>
                <a:close/>
                <a:moveTo>
                  <a:pt x="206180" y="144011"/>
                </a:moveTo>
                <a:lnTo>
                  <a:pt x="206180" y="149945"/>
                </a:lnTo>
                <a:lnTo>
                  <a:pt x="200244" y="149945"/>
                </a:lnTo>
                <a:lnTo>
                  <a:pt x="200244" y="144011"/>
                </a:lnTo>
                <a:close/>
                <a:moveTo>
                  <a:pt x="212427" y="144011"/>
                </a:moveTo>
                <a:lnTo>
                  <a:pt x="212427" y="149945"/>
                </a:lnTo>
                <a:lnTo>
                  <a:pt x="206491" y="149945"/>
                </a:lnTo>
                <a:lnTo>
                  <a:pt x="206491" y="144011"/>
                </a:lnTo>
                <a:close/>
                <a:moveTo>
                  <a:pt x="218674" y="144011"/>
                </a:moveTo>
                <a:lnTo>
                  <a:pt x="218674" y="149945"/>
                </a:lnTo>
                <a:lnTo>
                  <a:pt x="212739" y="149945"/>
                </a:lnTo>
                <a:lnTo>
                  <a:pt x="212739" y="144011"/>
                </a:lnTo>
                <a:close/>
                <a:moveTo>
                  <a:pt x="224921" y="144011"/>
                </a:moveTo>
                <a:lnTo>
                  <a:pt x="224921" y="149945"/>
                </a:lnTo>
                <a:lnTo>
                  <a:pt x="218987" y="149945"/>
                </a:lnTo>
                <a:lnTo>
                  <a:pt x="218987" y="144011"/>
                </a:lnTo>
                <a:close/>
                <a:moveTo>
                  <a:pt x="231170" y="144011"/>
                </a:moveTo>
                <a:lnTo>
                  <a:pt x="231170" y="149945"/>
                </a:lnTo>
                <a:lnTo>
                  <a:pt x="225234" y="149945"/>
                </a:lnTo>
                <a:lnTo>
                  <a:pt x="225234" y="144011"/>
                </a:lnTo>
                <a:close/>
                <a:moveTo>
                  <a:pt x="237417" y="144011"/>
                </a:moveTo>
                <a:lnTo>
                  <a:pt x="237417" y="149945"/>
                </a:lnTo>
                <a:lnTo>
                  <a:pt x="231481" y="149945"/>
                </a:lnTo>
                <a:lnTo>
                  <a:pt x="231481" y="144011"/>
                </a:lnTo>
                <a:close/>
                <a:moveTo>
                  <a:pt x="243664" y="144011"/>
                </a:moveTo>
                <a:lnTo>
                  <a:pt x="243664" y="149945"/>
                </a:lnTo>
                <a:lnTo>
                  <a:pt x="237729" y="149945"/>
                </a:lnTo>
                <a:lnTo>
                  <a:pt x="237729" y="144011"/>
                </a:lnTo>
                <a:close/>
                <a:moveTo>
                  <a:pt x="249911" y="144011"/>
                </a:moveTo>
                <a:lnTo>
                  <a:pt x="249911" y="149945"/>
                </a:lnTo>
                <a:lnTo>
                  <a:pt x="243977" y="149945"/>
                </a:lnTo>
                <a:lnTo>
                  <a:pt x="243977" y="144011"/>
                </a:lnTo>
                <a:close/>
                <a:moveTo>
                  <a:pt x="256161" y="144011"/>
                </a:moveTo>
                <a:lnTo>
                  <a:pt x="256161" y="149945"/>
                </a:lnTo>
                <a:lnTo>
                  <a:pt x="250225" y="149945"/>
                </a:lnTo>
                <a:lnTo>
                  <a:pt x="250225" y="144011"/>
                </a:lnTo>
                <a:close/>
                <a:moveTo>
                  <a:pt x="262409" y="144011"/>
                </a:moveTo>
                <a:lnTo>
                  <a:pt x="262409" y="149945"/>
                </a:lnTo>
                <a:lnTo>
                  <a:pt x="256474" y="149945"/>
                </a:lnTo>
                <a:lnTo>
                  <a:pt x="256474" y="144011"/>
                </a:lnTo>
                <a:close/>
                <a:moveTo>
                  <a:pt x="268656" y="144011"/>
                </a:moveTo>
                <a:lnTo>
                  <a:pt x="268656" y="149945"/>
                </a:lnTo>
                <a:lnTo>
                  <a:pt x="262721" y="149945"/>
                </a:lnTo>
                <a:lnTo>
                  <a:pt x="262721" y="144011"/>
                </a:lnTo>
                <a:close/>
                <a:moveTo>
                  <a:pt x="274904" y="144011"/>
                </a:moveTo>
                <a:lnTo>
                  <a:pt x="274904" y="149945"/>
                </a:lnTo>
                <a:lnTo>
                  <a:pt x="268968" y="149945"/>
                </a:lnTo>
                <a:lnTo>
                  <a:pt x="268968" y="144011"/>
                </a:lnTo>
                <a:close/>
                <a:moveTo>
                  <a:pt x="6251" y="150258"/>
                </a:moveTo>
                <a:lnTo>
                  <a:pt x="6251" y="156192"/>
                </a:lnTo>
                <a:lnTo>
                  <a:pt x="315" y="156192"/>
                </a:lnTo>
                <a:lnTo>
                  <a:pt x="315" y="150258"/>
                </a:lnTo>
                <a:close/>
                <a:moveTo>
                  <a:pt x="12498" y="150258"/>
                </a:moveTo>
                <a:lnTo>
                  <a:pt x="12498" y="156192"/>
                </a:lnTo>
                <a:lnTo>
                  <a:pt x="6562" y="156192"/>
                </a:lnTo>
                <a:lnTo>
                  <a:pt x="6562" y="150258"/>
                </a:lnTo>
                <a:close/>
                <a:moveTo>
                  <a:pt x="18745" y="150258"/>
                </a:moveTo>
                <a:lnTo>
                  <a:pt x="18745" y="156192"/>
                </a:lnTo>
                <a:lnTo>
                  <a:pt x="12810" y="156192"/>
                </a:lnTo>
                <a:lnTo>
                  <a:pt x="12810" y="150258"/>
                </a:lnTo>
                <a:close/>
                <a:moveTo>
                  <a:pt x="24992" y="150258"/>
                </a:moveTo>
                <a:lnTo>
                  <a:pt x="24992" y="156192"/>
                </a:lnTo>
                <a:lnTo>
                  <a:pt x="19058" y="156192"/>
                </a:lnTo>
                <a:lnTo>
                  <a:pt x="19058" y="150258"/>
                </a:lnTo>
                <a:close/>
                <a:moveTo>
                  <a:pt x="31241" y="150258"/>
                </a:moveTo>
                <a:lnTo>
                  <a:pt x="31241" y="156192"/>
                </a:lnTo>
                <a:lnTo>
                  <a:pt x="25305" y="156192"/>
                </a:lnTo>
                <a:lnTo>
                  <a:pt x="25305" y="150258"/>
                </a:lnTo>
                <a:close/>
                <a:moveTo>
                  <a:pt x="37489" y="150258"/>
                </a:moveTo>
                <a:lnTo>
                  <a:pt x="37489" y="156192"/>
                </a:lnTo>
                <a:lnTo>
                  <a:pt x="31553" y="156192"/>
                </a:lnTo>
                <a:lnTo>
                  <a:pt x="31553" y="150258"/>
                </a:lnTo>
                <a:close/>
                <a:moveTo>
                  <a:pt x="43737" y="150258"/>
                </a:moveTo>
                <a:lnTo>
                  <a:pt x="43737" y="156192"/>
                </a:lnTo>
                <a:lnTo>
                  <a:pt x="37802" y="156192"/>
                </a:lnTo>
                <a:lnTo>
                  <a:pt x="37802" y="150258"/>
                </a:lnTo>
                <a:close/>
                <a:moveTo>
                  <a:pt x="49985" y="150258"/>
                </a:moveTo>
                <a:lnTo>
                  <a:pt x="49985" y="156192"/>
                </a:lnTo>
                <a:lnTo>
                  <a:pt x="44049" y="156192"/>
                </a:lnTo>
                <a:lnTo>
                  <a:pt x="44049" y="150258"/>
                </a:lnTo>
                <a:close/>
                <a:moveTo>
                  <a:pt x="56232" y="150258"/>
                </a:moveTo>
                <a:lnTo>
                  <a:pt x="56232" y="156192"/>
                </a:lnTo>
                <a:lnTo>
                  <a:pt x="50296" y="156192"/>
                </a:lnTo>
                <a:lnTo>
                  <a:pt x="50296" y="150258"/>
                </a:lnTo>
                <a:close/>
                <a:moveTo>
                  <a:pt x="62480" y="150258"/>
                </a:moveTo>
                <a:lnTo>
                  <a:pt x="62480" y="156192"/>
                </a:lnTo>
                <a:lnTo>
                  <a:pt x="56545" y="156192"/>
                </a:lnTo>
                <a:lnTo>
                  <a:pt x="56545" y="150258"/>
                </a:lnTo>
                <a:close/>
                <a:moveTo>
                  <a:pt x="68727" y="150258"/>
                </a:moveTo>
                <a:lnTo>
                  <a:pt x="68727" y="156192"/>
                </a:lnTo>
                <a:lnTo>
                  <a:pt x="62792" y="156192"/>
                </a:lnTo>
                <a:lnTo>
                  <a:pt x="62792" y="150258"/>
                </a:lnTo>
                <a:close/>
                <a:moveTo>
                  <a:pt x="74975" y="150258"/>
                </a:moveTo>
                <a:lnTo>
                  <a:pt x="74975" y="156192"/>
                </a:lnTo>
                <a:lnTo>
                  <a:pt x="69039" y="156192"/>
                </a:lnTo>
                <a:lnTo>
                  <a:pt x="69039" y="150258"/>
                </a:lnTo>
                <a:close/>
                <a:moveTo>
                  <a:pt x="81223" y="150258"/>
                </a:moveTo>
                <a:lnTo>
                  <a:pt x="81223" y="156192"/>
                </a:lnTo>
                <a:lnTo>
                  <a:pt x="75286" y="156192"/>
                </a:lnTo>
                <a:lnTo>
                  <a:pt x="75286" y="150258"/>
                </a:lnTo>
                <a:close/>
                <a:moveTo>
                  <a:pt x="87470" y="150258"/>
                </a:moveTo>
                <a:lnTo>
                  <a:pt x="87470" y="156192"/>
                </a:lnTo>
                <a:lnTo>
                  <a:pt x="81535" y="156192"/>
                </a:lnTo>
                <a:lnTo>
                  <a:pt x="81535" y="150258"/>
                </a:lnTo>
                <a:close/>
                <a:moveTo>
                  <a:pt x="93718" y="150258"/>
                </a:moveTo>
                <a:lnTo>
                  <a:pt x="93718" y="156192"/>
                </a:lnTo>
                <a:lnTo>
                  <a:pt x="87784" y="156192"/>
                </a:lnTo>
                <a:lnTo>
                  <a:pt x="87784" y="150258"/>
                </a:lnTo>
                <a:close/>
                <a:moveTo>
                  <a:pt x="99967" y="150258"/>
                </a:moveTo>
                <a:lnTo>
                  <a:pt x="99967" y="156192"/>
                </a:lnTo>
                <a:lnTo>
                  <a:pt x="94031" y="156192"/>
                </a:lnTo>
                <a:lnTo>
                  <a:pt x="94031" y="150258"/>
                </a:lnTo>
                <a:close/>
                <a:moveTo>
                  <a:pt x="106214" y="150258"/>
                </a:moveTo>
                <a:lnTo>
                  <a:pt x="106214" y="156192"/>
                </a:lnTo>
                <a:lnTo>
                  <a:pt x="100278" y="156192"/>
                </a:lnTo>
                <a:lnTo>
                  <a:pt x="100278" y="150258"/>
                </a:lnTo>
                <a:close/>
                <a:moveTo>
                  <a:pt x="112461" y="150258"/>
                </a:moveTo>
                <a:lnTo>
                  <a:pt x="112461" y="156192"/>
                </a:lnTo>
                <a:lnTo>
                  <a:pt x="106527" y="156192"/>
                </a:lnTo>
                <a:lnTo>
                  <a:pt x="106527" y="150258"/>
                </a:lnTo>
                <a:close/>
                <a:moveTo>
                  <a:pt x="118710" y="150258"/>
                </a:moveTo>
                <a:lnTo>
                  <a:pt x="118710" y="156192"/>
                </a:lnTo>
                <a:lnTo>
                  <a:pt x="112774" y="156192"/>
                </a:lnTo>
                <a:lnTo>
                  <a:pt x="112774" y="150258"/>
                </a:lnTo>
                <a:close/>
                <a:moveTo>
                  <a:pt x="124957" y="150258"/>
                </a:moveTo>
                <a:lnTo>
                  <a:pt x="124957" y="156192"/>
                </a:lnTo>
                <a:lnTo>
                  <a:pt x="119021" y="156192"/>
                </a:lnTo>
                <a:lnTo>
                  <a:pt x="119021" y="150258"/>
                </a:lnTo>
                <a:close/>
                <a:moveTo>
                  <a:pt x="131204" y="150258"/>
                </a:moveTo>
                <a:lnTo>
                  <a:pt x="131204" y="156192"/>
                </a:lnTo>
                <a:lnTo>
                  <a:pt x="125270" y="156192"/>
                </a:lnTo>
                <a:lnTo>
                  <a:pt x="125270" y="150258"/>
                </a:lnTo>
                <a:close/>
                <a:moveTo>
                  <a:pt x="137451" y="150258"/>
                </a:moveTo>
                <a:lnTo>
                  <a:pt x="137451" y="156192"/>
                </a:lnTo>
                <a:lnTo>
                  <a:pt x="131517" y="156192"/>
                </a:lnTo>
                <a:lnTo>
                  <a:pt x="131517" y="150258"/>
                </a:lnTo>
                <a:close/>
                <a:moveTo>
                  <a:pt x="143702" y="150258"/>
                </a:moveTo>
                <a:lnTo>
                  <a:pt x="143702" y="156192"/>
                </a:lnTo>
                <a:lnTo>
                  <a:pt x="137766" y="156192"/>
                </a:lnTo>
                <a:lnTo>
                  <a:pt x="137766" y="150258"/>
                </a:lnTo>
                <a:close/>
                <a:moveTo>
                  <a:pt x="149949" y="150258"/>
                </a:moveTo>
                <a:lnTo>
                  <a:pt x="149949" y="156192"/>
                </a:lnTo>
                <a:lnTo>
                  <a:pt x="144015" y="156192"/>
                </a:lnTo>
                <a:lnTo>
                  <a:pt x="144015" y="150258"/>
                </a:lnTo>
                <a:close/>
                <a:moveTo>
                  <a:pt x="156196" y="150258"/>
                </a:moveTo>
                <a:lnTo>
                  <a:pt x="156196" y="156192"/>
                </a:lnTo>
                <a:lnTo>
                  <a:pt x="150262" y="156192"/>
                </a:lnTo>
                <a:lnTo>
                  <a:pt x="150262" y="150258"/>
                </a:lnTo>
                <a:close/>
                <a:moveTo>
                  <a:pt x="162445" y="150258"/>
                </a:moveTo>
                <a:lnTo>
                  <a:pt x="162445" y="156192"/>
                </a:lnTo>
                <a:lnTo>
                  <a:pt x="156509" y="156192"/>
                </a:lnTo>
                <a:lnTo>
                  <a:pt x="156509" y="150258"/>
                </a:lnTo>
                <a:close/>
                <a:moveTo>
                  <a:pt x="168692" y="150258"/>
                </a:moveTo>
                <a:lnTo>
                  <a:pt x="168692" y="156192"/>
                </a:lnTo>
                <a:lnTo>
                  <a:pt x="162756" y="156192"/>
                </a:lnTo>
                <a:lnTo>
                  <a:pt x="162756" y="150258"/>
                </a:lnTo>
                <a:close/>
                <a:moveTo>
                  <a:pt x="174939" y="150258"/>
                </a:moveTo>
                <a:lnTo>
                  <a:pt x="174939" y="156192"/>
                </a:lnTo>
                <a:lnTo>
                  <a:pt x="169005" y="156192"/>
                </a:lnTo>
                <a:lnTo>
                  <a:pt x="169005" y="150258"/>
                </a:lnTo>
                <a:close/>
                <a:moveTo>
                  <a:pt x="181186" y="150258"/>
                </a:moveTo>
                <a:lnTo>
                  <a:pt x="181186" y="156192"/>
                </a:lnTo>
                <a:lnTo>
                  <a:pt x="175252" y="156192"/>
                </a:lnTo>
                <a:lnTo>
                  <a:pt x="175252" y="150258"/>
                </a:lnTo>
                <a:close/>
                <a:moveTo>
                  <a:pt x="187433" y="150258"/>
                </a:moveTo>
                <a:lnTo>
                  <a:pt x="187433" y="156192"/>
                </a:lnTo>
                <a:lnTo>
                  <a:pt x="181499" y="156192"/>
                </a:lnTo>
                <a:lnTo>
                  <a:pt x="181499" y="150258"/>
                </a:lnTo>
                <a:close/>
                <a:moveTo>
                  <a:pt x="193682" y="150258"/>
                </a:moveTo>
                <a:lnTo>
                  <a:pt x="193682" y="156192"/>
                </a:lnTo>
                <a:lnTo>
                  <a:pt x="187746" y="156192"/>
                </a:lnTo>
                <a:lnTo>
                  <a:pt x="187746" y="150258"/>
                </a:lnTo>
                <a:close/>
                <a:moveTo>
                  <a:pt x="199931" y="150258"/>
                </a:moveTo>
                <a:lnTo>
                  <a:pt x="199931" y="156192"/>
                </a:lnTo>
                <a:lnTo>
                  <a:pt x="193996" y="156192"/>
                </a:lnTo>
                <a:lnTo>
                  <a:pt x="193996" y="150258"/>
                </a:lnTo>
                <a:close/>
                <a:moveTo>
                  <a:pt x="206180" y="150258"/>
                </a:moveTo>
                <a:lnTo>
                  <a:pt x="206180" y="156192"/>
                </a:lnTo>
                <a:lnTo>
                  <a:pt x="200244" y="156192"/>
                </a:lnTo>
                <a:lnTo>
                  <a:pt x="200244" y="150258"/>
                </a:lnTo>
                <a:close/>
                <a:moveTo>
                  <a:pt x="212427" y="150258"/>
                </a:moveTo>
                <a:lnTo>
                  <a:pt x="212427" y="156192"/>
                </a:lnTo>
                <a:lnTo>
                  <a:pt x="206491" y="156192"/>
                </a:lnTo>
                <a:lnTo>
                  <a:pt x="206491" y="150258"/>
                </a:lnTo>
                <a:close/>
                <a:moveTo>
                  <a:pt x="218674" y="150258"/>
                </a:moveTo>
                <a:lnTo>
                  <a:pt x="218674" y="156192"/>
                </a:lnTo>
                <a:lnTo>
                  <a:pt x="212739" y="156192"/>
                </a:lnTo>
                <a:lnTo>
                  <a:pt x="212739" y="150258"/>
                </a:lnTo>
                <a:close/>
                <a:moveTo>
                  <a:pt x="224921" y="150258"/>
                </a:moveTo>
                <a:lnTo>
                  <a:pt x="224921" y="156192"/>
                </a:lnTo>
                <a:lnTo>
                  <a:pt x="218987" y="156192"/>
                </a:lnTo>
                <a:lnTo>
                  <a:pt x="218987" y="150258"/>
                </a:lnTo>
                <a:close/>
                <a:moveTo>
                  <a:pt x="231170" y="150258"/>
                </a:moveTo>
                <a:lnTo>
                  <a:pt x="231170" y="156192"/>
                </a:lnTo>
                <a:lnTo>
                  <a:pt x="225234" y="156192"/>
                </a:lnTo>
                <a:lnTo>
                  <a:pt x="225234" y="150258"/>
                </a:lnTo>
                <a:close/>
                <a:moveTo>
                  <a:pt x="237417" y="150258"/>
                </a:moveTo>
                <a:lnTo>
                  <a:pt x="237417" y="156192"/>
                </a:lnTo>
                <a:lnTo>
                  <a:pt x="231481" y="156192"/>
                </a:lnTo>
                <a:lnTo>
                  <a:pt x="231481" y="150258"/>
                </a:lnTo>
                <a:close/>
                <a:moveTo>
                  <a:pt x="243664" y="150258"/>
                </a:moveTo>
                <a:lnTo>
                  <a:pt x="243664" y="156192"/>
                </a:lnTo>
                <a:lnTo>
                  <a:pt x="237729" y="156192"/>
                </a:lnTo>
                <a:lnTo>
                  <a:pt x="237729" y="150258"/>
                </a:lnTo>
                <a:close/>
                <a:moveTo>
                  <a:pt x="249911" y="150258"/>
                </a:moveTo>
                <a:lnTo>
                  <a:pt x="249911" y="156192"/>
                </a:lnTo>
                <a:lnTo>
                  <a:pt x="243977" y="156192"/>
                </a:lnTo>
                <a:lnTo>
                  <a:pt x="243977" y="150258"/>
                </a:lnTo>
                <a:close/>
                <a:moveTo>
                  <a:pt x="256161" y="150258"/>
                </a:moveTo>
                <a:lnTo>
                  <a:pt x="256161" y="156192"/>
                </a:lnTo>
                <a:lnTo>
                  <a:pt x="250225" y="156192"/>
                </a:lnTo>
                <a:lnTo>
                  <a:pt x="250225" y="150258"/>
                </a:lnTo>
                <a:close/>
                <a:moveTo>
                  <a:pt x="262409" y="150258"/>
                </a:moveTo>
                <a:lnTo>
                  <a:pt x="262409" y="156192"/>
                </a:lnTo>
                <a:lnTo>
                  <a:pt x="256474" y="156192"/>
                </a:lnTo>
                <a:lnTo>
                  <a:pt x="256474" y="150258"/>
                </a:lnTo>
                <a:close/>
                <a:moveTo>
                  <a:pt x="268656" y="150258"/>
                </a:moveTo>
                <a:lnTo>
                  <a:pt x="268656" y="156192"/>
                </a:lnTo>
                <a:lnTo>
                  <a:pt x="262721" y="156192"/>
                </a:lnTo>
                <a:lnTo>
                  <a:pt x="262721" y="150258"/>
                </a:lnTo>
                <a:close/>
                <a:moveTo>
                  <a:pt x="274904" y="150258"/>
                </a:moveTo>
                <a:lnTo>
                  <a:pt x="274904" y="156192"/>
                </a:lnTo>
                <a:lnTo>
                  <a:pt x="268968" y="156192"/>
                </a:lnTo>
                <a:lnTo>
                  <a:pt x="268968" y="150258"/>
                </a:lnTo>
                <a:close/>
                <a:moveTo>
                  <a:pt x="158" y="0"/>
                </a:moveTo>
                <a:lnTo>
                  <a:pt x="158" y="157"/>
                </a:lnTo>
                <a:lnTo>
                  <a:pt x="0" y="157"/>
                </a:lnTo>
                <a:lnTo>
                  <a:pt x="0" y="156350"/>
                </a:lnTo>
                <a:lnTo>
                  <a:pt x="158" y="156350"/>
                </a:lnTo>
                <a:lnTo>
                  <a:pt x="158" y="156508"/>
                </a:lnTo>
                <a:lnTo>
                  <a:pt x="275059" y="156508"/>
                </a:lnTo>
                <a:lnTo>
                  <a:pt x="275059" y="156350"/>
                </a:lnTo>
                <a:lnTo>
                  <a:pt x="275215" y="156350"/>
                </a:lnTo>
                <a:lnTo>
                  <a:pt x="275215" y="155"/>
                </a:lnTo>
                <a:lnTo>
                  <a:pt x="275059" y="155"/>
                </a:lnTo>
                <a:lnTo>
                  <a:pt x="275059" y="0"/>
                </a:lnTo>
                <a:close/>
              </a:path>
            </a:pathLst>
          </a:custGeom>
          <a:solidFill>
            <a:srgbClr val="E4EA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txBox="1">
            <a:spLocks noGrp="1"/>
          </p:cNvSpPr>
          <p:nvPr>
            <p:ph type="subTitle" idx="1"/>
          </p:nvPr>
        </p:nvSpPr>
        <p:spPr>
          <a:xfrm>
            <a:off x="1284675" y="2140188"/>
            <a:ext cx="2584200" cy="440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6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702" name="Google Shape;702;p13"/>
          <p:cNvSpPr txBox="1">
            <a:spLocks noGrp="1"/>
          </p:cNvSpPr>
          <p:nvPr>
            <p:ph type="ctrTitle"/>
          </p:nvPr>
        </p:nvSpPr>
        <p:spPr>
          <a:xfrm>
            <a:off x="1882725" y="1851763"/>
            <a:ext cx="1388100" cy="2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1600"/>
              <a:buFont typeface="Fira Sans Condensed Medium"/>
              <a:buNone/>
              <a:defRPr sz="2000">
                <a:solidFill>
                  <a:schemeClr val="accent2"/>
                </a:solidFill>
              </a:defRPr>
            </a:lvl1pPr>
            <a:lvl2pPr lvl="1"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2pPr>
            <a:lvl3pPr lvl="2"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3pPr>
            <a:lvl4pPr lvl="3"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4pPr>
            <a:lvl5pPr lvl="4"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5pPr>
            <a:lvl6pPr lvl="5"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6pPr>
            <a:lvl7pPr lvl="6"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7pPr>
            <a:lvl8pPr lvl="7"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8pPr>
            <a:lvl9pPr lvl="8"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9pPr>
          </a:lstStyle>
          <a:p>
            <a:endParaRPr/>
          </a:p>
        </p:txBody>
      </p:sp>
      <p:sp>
        <p:nvSpPr>
          <p:cNvPr id="703" name="Google Shape;703;p13"/>
          <p:cNvSpPr txBox="1">
            <a:spLocks noGrp="1"/>
          </p:cNvSpPr>
          <p:nvPr>
            <p:ph type="title" idx="2" hasCustomPrompt="1"/>
          </p:nvPr>
        </p:nvSpPr>
        <p:spPr>
          <a:xfrm>
            <a:off x="2312925" y="1261450"/>
            <a:ext cx="527700" cy="228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4000"/>
              <a:buNone/>
              <a:defRPr sz="2500">
                <a:solidFill>
                  <a:schemeClr val="lt1"/>
                </a:solidFill>
              </a:defRPr>
            </a:lvl1pPr>
            <a:lvl2pPr lvl="1" rtl="0">
              <a:spcBef>
                <a:spcPts val="0"/>
              </a:spcBef>
              <a:spcAft>
                <a:spcPts val="0"/>
              </a:spcAft>
              <a:buClr>
                <a:schemeClr val="accent2"/>
              </a:buClr>
              <a:buSzPts val="4000"/>
              <a:buNone/>
              <a:defRPr sz="4000">
                <a:solidFill>
                  <a:schemeClr val="accent2"/>
                </a:solidFill>
              </a:defRPr>
            </a:lvl2pPr>
            <a:lvl3pPr lvl="2" rtl="0">
              <a:spcBef>
                <a:spcPts val="0"/>
              </a:spcBef>
              <a:spcAft>
                <a:spcPts val="0"/>
              </a:spcAft>
              <a:buClr>
                <a:schemeClr val="accent2"/>
              </a:buClr>
              <a:buSzPts val="4000"/>
              <a:buNone/>
              <a:defRPr sz="4000">
                <a:solidFill>
                  <a:schemeClr val="accent2"/>
                </a:solidFill>
              </a:defRPr>
            </a:lvl3pPr>
            <a:lvl4pPr lvl="3" rtl="0">
              <a:spcBef>
                <a:spcPts val="0"/>
              </a:spcBef>
              <a:spcAft>
                <a:spcPts val="0"/>
              </a:spcAft>
              <a:buClr>
                <a:schemeClr val="accent2"/>
              </a:buClr>
              <a:buSzPts val="4000"/>
              <a:buNone/>
              <a:defRPr sz="4000">
                <a:solidFill>
                  <a:schemeClr val="accent2"/>
                </a:solidFill>
              </a:defRPr>
            </a:lvl4pPr>
            <a:lvl5pPr lvl="4" rtl="0">
              <a:spcBef>
                <a:spcPts val="0"/>
              </a:spcBef>
              <a:spcAft>
                <a:spcPts val="0"/>
              </a:spcAft>
              <a:buClr>
                <a:schemeClr val="accent2"/>
              </a:buClr>
              <a:buSzPts val="4000"/>
              <a:buNone/>
              <a:defRPr sz="4000">
                <a:solidFill>
                  <a:schemeClr val="accent2"/>
                </a:solidFill>
              </a:defRPr>
            </a:lvl5pPr>
            <a:lvl6pPr lvl="5" rtl="0">
              <a:spcBef>
                <a:spcPts val="0"/>
              </a:spcBef>
              <a:spcAft>
                <a:spcPts val="0"/>
              </a:spcAft>
              <a:buClr>
                <a:schemeClr val="accent2"/>
              </a:buClr>
              <a:buSzPts val="4000"/>
              <a:buNone/>
              <a:defRPr sz="4000">
                <a:solidFill>
                  <a:schemeClr val="accent2"/>
                </a:solidFill>
              </a:defRPr>
            </a:lvl6pPr>
            <a:lvl7pPr lvl="6" rtl="0">
              <a:spcBef>
                <a:spcPts val="0"/>
              </a:spcBef>
              <a:spcAft>
                <a:spcPts val="0"/>
              </a:spcAft>
              <a:buClr>
                <a:schemeClr val="accent2"/>
              </a:buClr>
              <a:buSzPts val="4000"/>
              <a:buNone/>
              <a:defRPr sz="4000">
                <a:solidFill>
                  <a:schemeClr val="accent2"/>
                </a:solidFill>
              </a:defRPr>
            </a:lvl7pPr>
            <a:lvl8pPr lvl="7" rtl="0">
              <a:spcBef>
                <a:spcPts val="0"/>
              </a:spcBef>
              <a:spcAft>
                <a:spcPts val="0"/>
              </a:spcAft>
              <a:buClr>
                <a:schemeClr val="accent2"/>
              </a:buClr>
              <a:buSzPts val="4000"/>
              <a:buNone/>
              <a:defRPr sz="4000">
                <a:solidFill>
                  <a:schemeClr val="accent2"/>
                </a:solidFill>
              </a:defRPr>
            </a:lvl8pPr>
            <a:lvl9pPr lvl="8" rtl="0">
              <a:spcBef>
                <a:spcPts val="0"/>
              </a:spcBef>
              <a:spcAft>
                <a:spcPts val="0"/>
              </a:spcAft>
              <a:buClr>
                <a:schemeClr val="accent2"/>
              </a:buClr>
              <a:buSzPts val="4000"/>
              <a:buNone/>
              <a:defRPr sz="4000">
                <a:solidFill>
                  <a:schemeClr val="accent2"/>
                </a:solidFill>
              </a:defRPr>
            </a:lvl9pPr>
          </a:lstStyle>
          <a:p>
            <a:r>
              <a:t>xx%</a:t>
            </a:r>
          </a:p>
        </p:txBody>
      </p:sp>
      <p:sp>
        <p:nvSpPr>
          <p:cNvPr id="704" name="Google Shape;704;p13"/>
          <p:cNvSpPr txBox="1">
            <a:spLocks noGrp="1"/>
          </p:cNvSpPr>
          <p:nvPr>
            <p:ph type="title" idx="3"/>
          </p:nvPr>
        </p:nvSpPr>
        <p:spPr>
          <a:xfrm>
            <a:off x="713225" y="539500"/>
            <a:ext cx="7717500" cy="32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05" name="Google Shape;705;p13"/>
          <p:cNvSpPr txBox="1">
            <a:spLocks noGrp="1"/>
          </p:cNvSpPr>
          <p:nvPr>
            <p:ph type="subTitle" idx="4"/>
          </p:nvPr>
        </p:nvSpPr>
        <p:spPr>
          <a:xfrm>
            <a:off x="1284675" y="3923413"/>
            <a:ext cx="2584200" cy="440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6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706" name="Google Shape;706;p13"/>
          <p:cNvSpPr txBox="1">
            <a:spLocks noGrp="1"/>
          </p:cNvSpPr>
          <p:nvPr>
            <p:ph type="ctrTitle" idx="5"/>
          </p:nvPr>
        </p:nvSpPr>
        <p:spPr>
          <a:xfrm>
            <a:off x="1882725" y="3634538"/>
            <a:ext cx="1388100" cy="2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1600"/>
              <a:buFont typeface="Fira Sans Condensed Medium"/>
              <a:buNone/>
              <a:defRPr sz="2000">
                <a:solidFill>
                  <a:schemeClr val="accent2"/>
                </a:solidFill>
              </a:defRPr>
            </a:lvl1pPr>
            <a:lvl2pPr lvl="1"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2pPr>
            <a:lvl3pPr lvl="2"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3pPr>
            <a:lvl4pPr lvl="3"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4pPr>
            <a:lvl5pPr lvl="4"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5pPr>
            <a:lvl6pPr lvl="5"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6pPr>
            <a:lvl7pPr lvl="6"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7pPr>
            <a:lvl8pPr lvl="7"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8pPr>
            <a:lvl9pPr lvl="8"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9pPr>
          </a:lstStyle>
          <a:p>
            <a:endParaRPr/>
          </a:p>
        </p:txBody>
      </p:sp>
      <p:sp>
        <p:nvSpPr>
          <p:cNvPr id="707" name="Google Shape;707;p13"/>
          <p:cNvSpPr txBox="1">
            <a:spLocks noGrp="1"/>
          </p:cNvSpPr>
          <p:nvPr>
            <p:ph type="title" idx="6" hasCustomPrompt="1"/>
          </p:nvPr>
        </p:nvSpPr>
        <p:spPr>
          <a:xfrm>
            <a:off x="2312925" y="3052150"/>
            <a:ext cx="527700" cy="228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4000"/>
              <a:buNone/>
              <a:defRPr sz="2500">
                <a:solidFill>
                  <a:schemeClr val="lt1"/>
                </a:solidFill>
              </a:defRPr>
            </a:lvl1pPr>
            <a:lvl2pPr lvl="1" rtl="0">
              <a:spcBef>
                <a:spcPts val="0"/>
              </a:spcBef>
              <a:spcAft>
                <a:spcPts val="0"/>
              </a:spcAft>
              <a:buClr>
                <a:schemeClr val="accent2"/>
              </a:buClr>
              <a:buSzPts val="4000"/>
              <a:buNone/>
              <a:defRPr sz="4000">
                <a:solidFill>
                  <a:schemeClr val="accent2"/>
                </a:solidFill>
              </a:defRPr>
            </a:lvl2pPr>
            <a:lvl3pPr lvl="2" rtl="0">
              <a:spcBef>
                <a:spcPts val="0"/>
              </a:spcBef>
              <a:spcAft>
                <a:spcPts val="0"/>
              </a:spcAft>
              <a:buClr>
                <a:schemeClr val="accent2"/>
              </a:buClr>
              <a:buSzPts val="4000"/>
              <a:buNone/>
              <a:defRPr sz="4000">
                <a:solidFill>
                  <a:schemeClr val="accent2"/>
                </a:solidFill>
              </a:defRPr>
            </a:lvl3pPr>
            <a:lvl4pPr lvl="3" rtl="0">
              <a:spcBef>
                <a:spcPts val="0"/>
              </a:spcBef>
              <a:spcAft>
                <a:spcPts val="0"/>
              </a:spcAft>
              <a:buClr>
                <a:schemeClr val="accent2"/>
              </a:buClr>
              <a:buSzPts val="4000"/>
              <a:buNone/>
              <a:defRPr sz="4000">
                <a:solidFill>
                  <a:schemeClr val="accent2"/>
                </a:solidFill>
              </a:defRPr>
            </a:lvl4pPr>
            <a:lvl5pPr lvl="4" rtl="0">
              <a:spcBef>
                <a:spcPts val="0"/>
              </a:spcBef>
              <a:spcAft>
                <a:spcPts val="0"/>
              </a:spcAft>
              <a:buClr>
                <a:schemeClr val="accent2"/>
              </a:buClr>
              <a:buSzPts val="4000"/>
              <a:buNone/>
              <a:defRPr sz="4000">
                <a:solidFill>
                  <a:schemeClr val="accent2"/>
                </a:solidFill>
              </a:defRPr>
            </a:lvl5pPr>
            <a:lvl6pPr lvl="5" rtl="0">
              <a:spcBef>
                <a:spcPts val="0"/>
              </a:spcBef>
              <a:spcAft>
                <a:spcPts val="0"/>
              </a:spcAft>
              <a:buClr>
                <a:schemeClr val="accent2"/>
              </a:buClr>
              <a:buSzPts val="4000"/>
              <a:buNone/>
              <a:defRPr sz="4000">
                <a:solidFill>
                  <a:schemeClr val="accent2"/>
                </a:solidFill>
              </a:defRPr>
            </a:lvl6pPr>
            <a:lvl7pPr lvl="6" rtl="0">
              <a:spcBef>
                <a:spcPts val="0"/>
              </a:spcBef>
              <a:spcAft>
                <a:spcPts val="0"/>
              </a:spcAft>
              <a:buClr>
                <a:schemeClr val="accent2"/>
              </a:buClr>
              <a:buSzPts val="4000"/>
              <a:buNone/>
              <a:defRPr sz="4000">
                <a:solidFill>
                  <a:schemeClr val="accent2"/>
                </a:solidFill>
              </a:defRPr>
            </a:lvl7pPr>
            <a:lvl8pPr lvl="7" rtl="0">
              <a:spcBef>
                <a:spcPts val="0"/>
              </a:spcBef>
              <a:spcAft>
                <a:spcPts val="0"/>
              </a:spcAft>
              <a:buClr>
                <a:schemeClr val="accent2"/>
              </a:buClr>
              <a:buSzPts val="4000"/>
              <a:buNone/>
              <a:defRPr sz="4000">
                <a:solidFill>
                  <a:schemeClr val="accent2"/>
                </a:solidFill>
              </a:defRPr>
            </a:lvl8pPr>
            <a:lvl9pPr lvl="8" rtl="0">
              <a:spcBef>
                <a:spcPts val="0"/>
              </a:spcBef>
              <a:spcAft>
                <a:spcPts val="0"/>
              </a:spcAft>
              <a:buClr>
                <a:schemeClr val="accent2"/>
              </a:buClr>
              <a:buSzPts val="4000"/>
              <a:buNone/>
              <a:defRPr sz="4000">
                <a:solidFill>
                  <a:schemeClr val="accent2"/>
                </a:solidFill>
              </a:defRPr>
            </a:lvl9pPr>
          </a:lstStyle>
          <a:p>
            <a:r>
              <a:t>xx%</a:t>
            </a:r>
          </a:p>
        </p:txBody>
      </p:sp>
      <p:sp>
        <p:nvSpPr>
          <p:cNvPr id="708" name="Google Shape;708;p13"/>
          <p:cNvSpPr txBox="1">
            <a:spLocks noGrp="1"/>
          </p:cNvSpPr>
          <p:nvPr>
            <p:ph type="subTitle" idx="7"/>
          </p:nvPr>
        </p:nvSpPr>
        <p:spPr>
          <a:xfrm>
            <a:off x="5285175" y="2140188"/>
            <a:ext cx="2584200" cy="440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6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709" name="Google Shape;709;p13"/>
          <p:cNvSpPr txBox="1">
            <a:spLocks noGrp="1"/>
          </p:cNvSpPr>
          <p:nvPr>
            <p:ph type="ctrTitle" idx="8"/>
          </p:nvPr>
        </p:nvSpPr>
        <p:spPr>
          <a:xfrm>
            <a:off x="5883225" y="1851763"/>
            <a:ext cx="1388100" cy="2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1600"/>
              <a:buFont typeface="Fira Sans Condensed Medium"/>
              <a:buNone/>
              <a:defRPr sz="2000">
                <a:solidFill>
                  <a:schemeClr val="accent2"/>
                </a:solidFill>
              </a:defRPr>
            </a:lvl1pPr>
            <a:lvl2pPr lvl="1"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2pPr>
            <a:lvl3pPr lvl="2"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3pPr>
            <a:lvl4pPr lvl="3"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4pPr>
            <a:lvl5pPr lvl="4"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5pPr>
            <a:lvl6pPr lvl="5"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6pPr>
            <a:lvl7pPr lvl="6"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7pPr>
            <a:lvl8pPr lvl="7"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8pPr>
            <a:lvl9pPr lvl="8"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9pPr>
          </a:lstStyle>
          <a:p>
            <a:endParaRPr/>
          </a:p>
        </p:txBody>
      </p:sp>
      <p:sp>
        <p:nvSpPr>
          <p:cNvPr id="710" name="Google Shape;710;p13"/>
          <p:cNvSpPr txBox="1">
            <a:spLocks noGrp="1"/>
          </p:cNvSpPr>
          <p:nvPr>
            <p:ph type="title" idx="9" hasCustomPrompt="1"/>
          </p:nvPr>
        </p:nvSpPr>
        <p:spPr>
          <a:xfrm>
            <a:off x="6313425" y="1261450"/>
            <a:ext cx="527700" cy="228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4000"/>
              <a:buNone/>
              <a:defRPr sz="2500">
                <a:solidFill>
                  <a:schemeClr val="lt1"/>
                </a:solidFill>
              </a:defRPr>
            </a:lvl1pPr>
            <a:lvl2pPr lvl="1" rtl="0">
              <a:spcBef>
                <a:spcPts val="0"/>
              </a:spcBef>
              <a:spcAft>
                <a:spcPts val="0"/>
              </a:spcAft>
              <a:buClr>
                <a:schemeClr val="accent2"/>
              </a:buClr>
              <a:buSzPts val="4000"/>
              <a:buNone/>
              <a:defRPr sz="4000">
                <a:solidFill>
                  <a:schemeClr val="accent2"/>
                </a:solidFill>
              </a:defRPr>
            </a:lvl2pPr>
            <a:lvl3pPr lvl="2" rtl="0">
              <a:spcBef>
                <a:spcPts val="0"/>
              </a:spcBef>
              <a:spcAft>
                <a:spcPts val="0"/>
              </a:spcAft>
              <a:buClr>
                <a:schemeClr val="accent2"/>
              </a:buClr>
              <a:buSzPts val="4000"/>
              <a:buNone/>
              <a:defRPr sz="4000">
                <a:solidFill>
                  <a:schemeClr val="accent2"/>
                </a:solidFill>
              </a:defRPr>
            </a:lvl3pPr>
            <a:lvl4pPr lvl="3" rtl="0">
              <a:spcBef>
                <a:spcPts val="0"/>
              </a:spcBef>
              <a:spcAft>
                <a:spcPts val="0"/>
              </a:spcAft>
              <a:buClr>
                <a:schemeClr val="accent2"/>
              </a:buClr>
              <a:buSzPts val="4000"/>
              <a:buNone/>
              <a:defRPr sz="4000">
                <a:solidFill>
                  <a:schemeClr val="accent2"/>
                </a:solidFill>
              </a:defRPr>
            </a:lvl4pPr>
            <a:lvl5pPr lvl="4" rtl="0">
              <a:spcBef>
                <a:spcPts val="0"/>
              </a:spcBef>
              <a:spcAft>
                <a:spcPts val="0"/>
              </a:spcAft>
              <a:buClr>
                <a:schemeClr val="accent2"/>
              </a:buClr>
              <a:buSzPts val="4000"/>
              <a:buNone/>
              <a:defRPr sz="4000">
                <a:solidFill>
                  <a:schemeClr val="accent2"/>
                </a:solidFill>
              </a:defRPr>
            </a:lvl5pPr>
            <a:lvl6pPr lvl="5" rtl="0">
              <a:spcBef>
                <a:spcPts val="0"/>
              </a:spcBef>
              <a:spcAft>
                <a:spcPts val="0"/>
              </a:spcAft>
              <a:buClr>
                <a:schemeClr val="accent2"/>
              </a:buClr>
              <a:buSzPts val="4000"/>
              <a:buNone/>
              <a:defRPr sz="4000">
                <a:solidFill>
                  <a:schemeClr val="accent2"/>
                </a:solidFill>
              </a:defRPr>
            </a:lvl6pPr>
            <a:lvl7pPr lvl="6" rtl="0">
              <a:spcBef>
                <a:spcPts val="0"/>
              </a:spcBef>
              <a:spcAft>
                <a:spcPts val="0"/>
              </a:spcAft>
              <a:buClr>
                <a:schemeClr val="accent2"/>
              </a:buClr>
              <a:buSzPts val="4000"/>
              <a:buNone/>
              <a:defRPr sz="4000">
                <a:solidFill>
                  <a:schemeClr val="accent2"/>
                </a:solidFill>
              </a:defRPr>
            </a:lvl7pPr>
            <a:lvl8pPr lvl="7" rtl="0">
              <a:spcBef>
                <a:spcPts val="0"/>
              </a:spcBef>
              <a:spcAft>
                <a:spcPts val="0"/>
              </a:spcAft>
              <a:buClr>
                <a:schemeClr val="accent2"/>
              </a:buClr>
              <a:buSzPts val="4000"/>
              <a:buNone/>
              <a:defRPr sz="4000">
                <a:solidFill>
                  <a:schemeClr val="accent2"/>
                </a:solidFill>
              </a:defRPr>
            </a:lvl8pPr>
            <a:lvl9pPr lvl="8" rtl="0">
              <a:spcBef>
                <a:spcPts val="0"/>
              </a:spcBef>
              <a:spcAft>
                <a:spcPts val="0"/>
              </a:spcAft>
              <a:buClr>
                <a:schemeClr val="accent2"/>
              </a:buClr>
              <a:buSzPts val="4000"/>
              <a:buNone/>
              <a:defRPr sz="4000">
                <a:solidFill>
                  <a:schemeClr val="accent2"/>
                </a:solidFill>
              </a:defRPr>
            </a:lvl9pPr>
          </a:lstStyle>
          <a:p>
            <a:r>
              <a:t>xx%</a:t>
            </a:r>
          </a:p>
        </p:txBody>
      </p:sp>
      <p:sp>
        <p:nvSpPr>
          <p:cNvPr id="711" name="Google Shape;711;p13"/>
          <p:cNvSpPr txBox="1">
            <a:spLocks noGrp="1"/>
          </p:cNvSpPr>
          <p:nvPr>
            <p:ph type="subTitle" idx="13"/>
          </p:nvPr>
        </p:nvSpPr>
        <p:spPr>
          <a:xfrm>
            <a:off x="5285175" y="3923413"/>
            <a:ext cx="2584200" cy="440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6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712" name="Google Shape;712;p13"/>
          <p:cNvSpPr txBox="1">
            <a:spLocks noGrp="1"/>
          </p:cNvSpPr>
          <p:nvPr>
            <p:ph type="ctrTitle" idx="14"/>
          </p:nvPr>
        </p:nvSpPr>
        <p:spPr>
          <a:xfrm>
            <a:off x="5883225" y="3634538"/>
            <a:ext cx="1388100" cy="2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1600"/>
              <a:buFont typeface="Fira Sans Condensed Medium"/>
              <a:buNone/>
              <a:defRPr sz="2000">
                <a:solidFill>
                  <a:schemeClr val="accent2"/>
                </a:solidFill>
              </a:defRPr>
            </a:lvl1pPr>
            <a:lvl2pPr lvl="1"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2pPr>
            <a:lvl3pPr lvl="2"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3pPr>
            <a:lvl4pPr lvl="3"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4pPr>
            <a:lvl5pPr lvl="4"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5pPr>
            <a:lvl6pPr lvl="5"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6pPr>
            <a:lvl7pPr lvl="6"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7pPr>
            <a:lvl8pPr lvl="7"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8pPr>
            <a:lvl9pPr lvl="8"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9pPr>
          </a:lstStyle>
          <a:p>
            <a:endParaRPr/>
          </a:p>
        </p:txBody>
      </p:sp>
      <p:sp>
        <p:nvSpPr>
          <p:cNvPr id="713" name="Google Shape;713;p13"/>
          <p:cNvSpPr txBox="1">
            <a:spLocks noGrp="1"/>
          </p:cNvSpPr>
          <p:nvPr>
            <p:ph type="title" idx="15" hasCustomPrompt="1"/>
          </p:nvPr>
        </p:nvSpPr>
        <p:spPr>
          <a:xfrm>
            <a:off x="6313425" y="3052150"/>
            <a:ext cx="527700" cy="228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4000"/>
              <a:buNone/>
              <a:defRPr sz="2500">
                <a:solidFill>
                  <a:schemeClr val="lt1"/>
                </a:solidFill>
              </a:defRPr>
            </a:lvl1pPr>
            <a:lvl2pPr lvl="1" rtl="0">
              <a:spcBef>
                <a:spcPts val="0"/>
              </a:spcBef>
              <a:spcAft>
                <a:spcPts val="0"/>
              </a:spcAft>
              <a:buClr>
                <a:schemeClr val="accent2"/>
              </a:buClr>
              <a:buSzPts val="4000"/>
              <a:buNone/>
              <a:defRPr sz="4000">
                <a:solidFill>
                  <a:schemeClr val="accent2"/>
                </a:solidFill>
              </a:defRPr>
            </a:lvl2pPr>
            <a:lvl3pPr lvl="2" rtl="0">
              <a:spcBef>
                <a:spcPts val="0"/>
              </a:spcBef>
              <a:spcAft>
                <a:spcPts val="0"/>
              </a:spcAft>
              <a:buClr>
                <a:schemeClr val="accent2"/>
              </a:buClr>
              <a:buSzPts val="4000"/>
              <a:buNone/>
              <a:defRPr sz="4000">
                <a:solidFill>
                  <a:schemeClr val="accent2"/>
                </a:solidFill>
              </a:defRPr>
            </a:lvl3pPr>
            <a:lvl4pPr lvl="3" rtl="0">
              <a:spcBef>
                <a:spcPts val="0"/>
              </a:spcBef>
              <a:spcAft>
                <a:spcPts val="0"/>
              </a:spcAft>
              <a:buClr>
                <a:schemeClr val="accent2"/>
              </a:buClr>
              <a:buSzPts val="4000"/>
              <a:buNone/>
              <a:defRPr sz="4000">
                <a:solidFill>
                  <a:schemeClr val="accent2"/>
                </a:solidFill>
              </a:defRPr>
            </a:lvl4pPr>
            <a:lvl5pPr lvl="4" rtl="0">
              <a:spcBef>
                <a:spcPts val="0"/>
              </a:spcBef>
              <a:spcAft>
                <a:spcPts val="0"/>
              </a:spcAft>
              <a:buClr>
                <a:schemeClr val="accent2"/>
              </a:buClr>
              <a:buSzPts val="4000"/>
              <a:buNone/>
              <a:defRPr sz="4000">
                <a:solidFill>
                  <a:schemeClr val="accent2"/>
                </a:solidFill>
              </a:defRPr>
            </a:lvl5pPr>
            <a:lvl6pPr lvl="5" rtl="0">
              <a:spcBef>
                <a:spcPts val="0"/>
              </a:spcBef>
              <a:spcAft>
                <a:spcPts val="0"/>
              </a:spcAft>
              <a:buClr>
                <a:schemeClr val="accent2"/>
              </a:buClr>
              <a:buSzPts val="4000"/>
              <a:buNone/>
              <a:defRPr sz="4000">
                <a:solidFill>
                  <a:schemeClr val="accent2"/>
                </a:solidFill>
              </a:defRPr>
            </a:lvl6pPr>
            <a:lvl7pPr lvl="6" rtl="0">
              <a:spcBef>
                <a:spcPts val="0"/>
              </a:spcBef>
              <a:spcAft>
                <a:spcPts val="0"/>
              </a:spcAft>
              <a:buClr>
                <a:schemeClr val="accent2"/>
              </a:buClr>
              <a:buSzPts val="4000"/>
              <a:buNone/>
              <a:defRPr sz="4000">
                <a:solidFill>
                  <a:schemeClr val="accent2"/>
                </a:solidFill>
              </a:defRPr>
            </a:lvl7pPr>
            <a:lvl8pPr lvl="7" rtl="0">
              <a:spcBef>
                <a:spcPts val="0"/>
              </a:spcBef>
              <a:spcAft>
                <a:spcPts val="0"/>
              </a:spcAft>
              <a:buClr>
                <a:schemeClr val="accent2"/>
              </a:buClr>
              <a:buSzPts val="4000"/>
              <a:buNone/>
              <a:defRPr sz="4000">
                <a:solidFill>
                  <a:schemeClr val="accent2"/>
                </a:solidFill>
              </a:defRPr>
            </a:lvl8pPr>
            <a:lvl9pPr lvl="8" rtl="0">
              <a:spcBef>
                <a:spcPts val="0"/>
              </a:spcBef>
              <a:spcAft>
                <a:spcPts val="0"/>
              </a:spcAft>
              <a:buClr>
                <a:schemeClr val="accent2"/>
              </a:buClr>
              <a:buSzPts val="4000"/>
              <a:buNone/>
              <a:defRPr sz="4000">
                <a:solidFill>
                  <a:schemeClr val="accent2"/>
                </a:solidFill>
              </a:defRPr>
            </a:lvl9pPr>
          </a:lstStyle>
          <a:p>
            <a:r>
              <a:t>xx%</a:t>
            </a:r>
          </a:p>
        </p:txBody>
      </p:sp>
      <p:grpSp>
        <p:nvGrpSpPr>
          <p:cNvPr id="714" name="Google Shape;714;p13"/>
          <p:cNvGrpSpPr/>
          <p:nvPr/>
        </p:nvGrpSpPr>
        <p:grpSpPr>
          <a:xfrm>
            <a:off x="-315828" y="-649262"/>
            <a:ext cx="9693484" cy="6696084"/>
            <a:chOff x="-315828" y="-649262"/>
            <a:chExt cx="9693484" cy="6696084"/>
          </a:xfrm>
        </p:grpSpPr>
        <p:sp>
          <p:nvSpPr>
            <p:cNvPr id="715" name="Google Shape;715;p13"/>
            <p:cNvSpPr/>
            <p:nvPr/>
          </p:nvSpPr>
          <p:spPr>
            <a:xfrm flipH="1">
              <a:off x="-315828" y="-649262"/>
              <a:ext cx="1058768" cy="1369466"/>
            </a:xfrm>
            <a:custGeom>
              <a:avLst/>
              <a:gdLst/>
              <a:ahLst/>
              <a:cxnLst/>
              <a:rect l="l" t="t" r="r" b="b"/>
              <a:pathLst>
                <a:path w="32881" h="42530" extrusionOk="0">
                  <a:moveTo>
                    <a:pt x="28949" y="0"/>
                  </a:moveTo>
                  <a:lnTo>
                    <a:pt x="28624" y="33"/>
                  </a:lnTo>
                  <a:lnTo>
                    <a:pt x="28267" y="98"/>
                  </a:lnTo>
                  <a:lnTo>
                    <a:pt x="27942" y="228"/>
                  </a:lnTo>
                  <a:lnTo>
                    <a:pt x="27617" y="358"/>
                  </a:lnTo>
                  <a:lnTo>
                    <a:pt x="27292" y="520"/>
                  </a:lnTo>
                  <a:lnTo>
                    <a:pt x="27000" y="715"/>
                  </a:lnTo>
                  <a:lnTo>
                    <a:pt x="26708" y="943"/>
                  </a:lnTo>
                  <a:lnTo>
                    <a:pt x="26448" y="1203"/>
                  </a:lnTo>
                  <a:lnTo>
                    <a:pt x="26220" y="1495"/>
                  </a:lnTo>
                  <a:lnTo>
                    <a:pt x="683" y="36714"/>
                  </a:lnTo>
                  <a:lnTo>
                    <a:pt x="488" y="37039"/>
                  </a:lnTo>
                  <a:lnTo>
                    <a:pt x="326" y="37364"/>
                  </a:lnTo>
                  <a:lnTo>
                    <a:pt x="196" y="37689"/>
                  </a:lnTo>
                  <a:lnTo>
                    <a:pt x="98" y="38046"/>
                  </a:lnTo>
                  <a:lnTo>
                    <a:pt x="33" y="38404"/>
                  </a:lnTo>
                  <a:lnTo>
                    <a:pt x="1" y="38761"/>
                  </a:lnTo>
                  <a:lnTo>
                    <a:pt x="1" y="39086"/>
                  </a:lnTo>
                  <a:lnTo>
                    <a:pt x="33" y="39443"/>
                  </a:lnTo>
                  <a:lnTo>
                    <a:pt x="98" y="39801"/>
                  </a:lnTo>
                  <a:lnTo>
                    <a:pt x="228" y="40126"/>
                  </a:lnTo>
                  <a:lnTo>
                    <a:pt x="358" y="40450"/>
                  </a:lnTo>
                  <a:lnTo>
                    <a:pt x="521" y="40775"/>
                  </a:lnTo>
                  <a:lnTo>
                    <a:pt x="715" y="41068"/>
                  </a:lnTo>
                  <a:lnTo>
                    <a:pt x="943" y="41360"/>
                  </a:lnTo>
                  <a:lnTo>
                    <a:pt x="1235" y="41620"/>
                  </a:lnTo>
                  <a:lnTo>
                    <a:pt x="1528" y="41847"/>
                  </a:lnTo>
                  <a:lnTo>
                    <a:pt x="1820" y="42042"/>
                  </a:lnTo>
                  <a:lnTo>
                    <a:pt x="2145" y="42237"/>
                  </a:lnTo>
                  <a:lnTo>
                    <a:pt x="2502" y="42367"/>
                  </a:lnTo>
                  <a:lnTo>
                    <a:pt x="2827" y="42465"/>
                  </a:lnTo>
                  <a:lnTo>
                    <a:pt x="3185" y="42530"/>
                  </a:lnTo>
                  <a:lnTo>
                    <a:pt x="3899" y="42530"/>
                  </a:lnTo>
                  <a:lnTo>
                    <a:pt x="4257" y="42497"/>
                  </a:lnTo>
                  <a:lnTo>
                    <a:pt x="4582" y="42432"/>
                  </a:lnTo>
                  <a:lnTo>
                    <a:pt x="4939" y="42335"/>
                  </a:lnTo>
                  <a:lnTo>
                    <a:pt x="5264" y="42172"/>
                  </a:lnTo>
                  <a:lnTo>
                    <a:pt x="5589" y="42010"/>
                  </a:lnTo>
                  <a:lnTo>
                    <a:pt x="5881" y="41815"/>
                  </a:lnTo>
                  <a:lnTo>
                    <a:pt x="6141" y="41588"/>
                  </a:lnTo>
                  <a:lnTo>
                    <a:pt x="6401" y="41328"/>
                  </a:lnTo>
                  <a:lnTo>
                    <a:pt x="6661" y="41035"/>
                  </a:lnTo>
                  <a:lnTo>
                    <a:pt x="32166" y="5816"/>
                  </a:lnTo>
                  <a:lnTo>
                    <a:pt x="32361" y="5524"/>
                  </a:lnTo>
                  <a:lnTo>
                    <a:pt x="32556" y="5166"/>
                  </a:lnTo>
                  <a:lnTo>
                    <a:pt x="32686" y="4841"/>
                  </a:lnTo>
                  <a:lnTo>
                    <a:pt x="32783" y="4484"/>
                  </a:lnTo>
                  <a:lnTo>
                    <a:pt x="32848" y="4159"/>
                  </a:lnTo>
                  <a:lnTo>
                    <a:pt x="32881" y="3802"/>
                  </a:lnTo>
                  <a:lnTo>
                    <a:pt x="32848" y="3444"/>
                  </a:lnTo>
                  <a:lnTo>
                    <a:pt x="32816" y="3087"/>
                  </a:lnTo>
                  <a:lnTo>
                    <a:pt x="32751" y="2730"/>
                  </a:lnTo>
                  <a:lnTo>
                    <a:pt x="32653" y="2405"/>
                  </a:lnTo>
                  <a:lnTo>
                    <a:pt x="32523" y="2080"/>
                  </a:lnTo>
                  <a:lnTo>
                    <a:pt x="32328" y="1755"/>
                  </a:lnTo>
                  <a:lnTo>
                    <a:pt x="32133" y="1462"/>
                  </a:lnTo>
                  <a:lnTo>
                    <a:pt x="31906" y="1170"/>
                  </a:lnTo>
                  <a:lnTo>
                    <a:pt x="31646" y="910"/>
                  </a:lnTo>
                  <a:lnTo>
                    <a:pt x="31354" y="683"/>
                  </a:lnTo>
                  <a:lnTo>
                    <a:pt x="31029" y="488"/>
                  </a:lnTo>
                  <a:lnTo>
                    <a:pt x="30704" y="325"/>
                  </a:lnTo>
                  <a:lnTo>
                    <a:pt x="30379" y="195"/>
                  </a:lnTo>
                  <a:lnTo>
                    <a:pt x="30021" y="98"/>
                  </a:lnTo>
                  <a:lnTo>
                    <a:pt x="29664" y="33"/>
                  </a:lnTo>
                  <a:lnTo>
                    <a:pt x="293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3"/>
            <p:cNvSpPr/>
            <p:nvPr/>
          </p:nvSpPr>
          <p:spPr>
            <a:xfrm flipH="1">
              <a:off x="4638365" y="-105956"/>
              <a:ext cx="303421" cy="390232"/>
            </a:xfrm>
            <a:custGeom>
              <a:avLst/>
              <a:gdLst/>
              <a:ahLst/>
              <a:cxnLst/>
              <a:rect l="l" t="t" r="r" b="b"/>
              <a:pathLst>
                <a:path w="9423" h="12119" extrusionOk="0">
                  <a:moveTo>
                    <a:pt x="8285" y="0"/>
                  </a:moveTo>
                  <a:lnTo>
                    <a:pt x="8058" y="32"/>
                  </a:lnTo>
                  <a:lnTo>
                    <a:pt x="7863" y="97"/>
                  </a:lnTo>
                  <a:lnTo>
                    <a:pt x="7635" y="195"/>
                  </a:lnTo>
                  <a:lnTo>
                    <a:pt x="7473" y="325"/>
                  </a:lnTo>
                  <a:lnTo>
                    <a:pt x="7310" y="487"/>
                  </a:lnTo>
                  <a:lnTo>
                    <a:pt x="228" y="10267"/>
                  </a:lnTo>
                  <a:lnTo>
                    <a:pt x="98" y="10494"/>
                  </a:lnTo>
                  <a:lnTo>
                    <a:pt x="33" y="10689"/>
                  </a:lnTo>
                  <a:lnTo>
                    <a:pt x="0" y="10917"/>
                  </a:lnTo>
                  <a:lnTo>
                    <a:pt x="0" y="11144"/>
                  </a:lnTo>
                  <a:lnTo>
                    <a:pt x="65" y="11371"/>
                  </a:lnTo>
                  <a:lnTo>
                    <a:pt x="163" y="11566"/>
                  </a:lnTo>
                  <a:lnTo>
                    <a:pt x="293" y="11761"/>
                  </a:lnTo>
                  <a:lnTo>
                    <a:pt x="488" y="11924"/>
                  </a:lnTo>
                  <a:lnTo>
                    <a:pt x="683" y="12021"/>
                  </a:lnTo>
                  <a:lnTo>
                    <a:pt x="910" y="12119"/>
                  </a:lnTo>
                  <a:lnTo>
                    <a:pt x="1332" y="12119"/>
                  </a:lnTo>
                  <a:lnTo>
                    <a:pt x="1560" y="12054"/>
                  </a:lnTo>
                  <a:lnTo>
                    <a:pt x="1755" y="11956"/>
                  </a:lnTo>
                  <a:lnTo>
                    <a:pt x="1950" y="11826"/>
                  </a:lnTo>
                  <a:lnTo>
                    <a:pt x="2112" y="11664"/>
                  </a:lnTo>
                  <a:lnTo>
                    <a:pt x="9195" y="1884"/>
                  </a:lnTo>
                  <a:lnTo>
                    <a:pt x="9325" y="1657"/>
                  </a:lnTo>
                  <a:lnTo>
                    <a:pt x="9390" y="1462"/>
                  </a:lnTo>
                  <a:lnTo>
                    <a:pt x="9422" y="1235"/>
                  </a:lnTo>
                  <a:lnTo>
                    <a:pt x="9422" y="1007"/>
                  </a:lnTo>
                  <a:lnTo>
                    <a:pt x="9357" y="780"/>
                  </a:lnTo>
                  <a:lnTo>
                    <a:pt x="9260" y="585"/>
                  </a:lnTo>
                  <a:lnTo>
                    <a:pt x="9130" y="390"/>
                  </a:lnTo>
                  <a:lnTo>
                    <a:pt x="8935" y="227"/>
                  </a:lnTo>
                  <a:lnTo>
                    <a:pt x="8740" y="130"/>
                  </a:lnTo>
                  <a:lnTo>
                    <a:pt x="8513" y="32"/>
                  </a:lnTo>
                  <a:lnTo>
                    <a:pt x="82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3"/>
            <p:cNvSpPr/>
            <p:nvPr/>
          </p:nvSpPr>
          <p:spPr>
            <a:xfrm flipH="1">
              <a:off x="1107324" y="-3991"/>
              <a:ext cx="45016" cy="45016"/>
            </a:xfrm>
            <a:custGeom>
              <a:avLst/>
              <a:gdLst/>
              <a:ahLst/>
              <a:cxnLst/>
              <a:rect l="l" t="t" r="r" b="b"/>
              <a:pathLst>
                <a:path w="1398" h="1398" extrusionOk="0">
                  <a:moveTo>
                    <a:pt x="683" y="1"/>
                  </a:moveTo>
                  <a:lnTo>
                    <a:pt x="553" y="33"/>
                  </a:lnTo>
                  <a:lnTo>
                    <a:pt x="423" y="66"/>
                  </a:lnTo>
                  <a:lnTo>
                    <a:pt x="293" y="131"/>
                  </a:lnTo>
                  <a:lnTo>
                    <a:pt x="196" y="228"/>
                  </a:lnTo>
                  <a:lnTo>
                    <a:pt x="98" y="326"/>
                  </a:lnTo>
                  <a:lnTo>
                    <a:pt x="33" y="423"/>
                  </a:lnTo>
                  <a:lnTo>
                    <a:pt x="1" y="553"/>
                  </a:lnTo>
                  <a:lnTo>
                    <a:pt x="1" y="716"/>
                  </a:lnTo>
                  <a:lnTo>
                    <a:pt x="1" y="846"/>
                  </a:lnTo>
                  <a:lnTo>
                    <a:pt x="33" y="976"/>
                  </a:lnTo>
                  <a:lnTo>
                    <a:pt x="98" y="1105"/>
                  </a:lnTo>
                  <a:lnTo>
                    <a:pt x="196" y="1203"/>
                  </a:lnTo>
                  <a:lnTo>
                    <a:pt x="293" y="1300"/>
                  </a:lnTo>
                  <a:lnTo>
                    <a:pt x="423" y="1365"/>
                  </a:lnTo>
                  <a:lnTo>
                    <a:pt x="553" y="1398"/>
                  </a:lnTo>
                  <a:lnTo>
                    <a:pt x="845" y="1398"/>
                  </a:lnTo>
                  <a:lnTo>
                    <a:pt x="975" y="1365"/>
                  </a:lnTo>
                  <a:lnTo>
                    <a:pt x="1073" y="1300"/>
                  </a:lnTo>
                  <a:lnTo>
                    <a:pt x="1170" y="1203"/>
                  </a:lnTo>
                  <a:lnTo>
                    <a:pt x="1268" y="1105"/>
                  </a:lnTo>
                  <a:lnTo>
                    <a:pt x="1333" y="976"/>
                  </a:lnTo>
                  <a:lnTo>
                    <a:pt x="1365" y="846"/>
                  </a:lnTo>
                  <a:lnTo>
                    <a:pt x="1398" y="716"/>
                  </a:lnTo>
                  <a:lnTo>
                    <a:pt x="1365" y="553"/>
                  </a:lnTo>
                  <a:lnTo>
                    <a:pt x="1333" y="423"/>
                  </a:lnTo>
                  <a:lnTo>
                    <a:pt x="1268" y="326"/>
                  </a:lnTo>
                  <a:lnTo>
                    <a:pt x="1170" y="228"/>
                  </a:lnTo>
                  <a:lnTo>
                    <a:pt x="1073" y="131"/>
                  </a:lnTo>
                  <a:lnTo>
                    <a:pt x="975" y="66"/>
                  </a:lnTo>
                  <a:lnTo>
                    <a:pt x="845" y="33"/>
                  </a:lnTo>
                  <a:lnTo>
                    <a:pt x="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3"/>
            <p:cNvSpPr/>
            <p:nvPr/>
          </p:nvSpPr>
          <p:spPr>
            <a:xfrm flipH="1">
              <a:off x="1222406" y="-3991"/>
              <a:ext cx="45016" cy="45016"/>
            </a:xfrm>
            <a:custGeom>
              <a:avLst/>
              <a:gdLst/>
              <a:ahLst/>
              <a:cxnLst/>
              <a:rect l="l" t="t" r="r" b="b"/>
              <a:pathLst>
                <a:path w="1398" h="1398" extrusionOk="0">
                  <a:moveTo>
                    <a:pt x="716" y="1"/>
                  </a:moveTo>
                  <a:lnTo>
                    <a:pt x="553" y="33"/>
                  </a:lnTo>
                  <a:lnTo>
                    <a:pt x="423" y="66"/>
                  </a:lnTo>
                  <a:lnTo>
                    <a:pt x="326" y="131"/>
                  </a:lnTo>
                  <a:lnTo>
                    <a:pt x="196" y="228"/>
                  </a:lnTo>
                  <a:lnTo>
                    <a:pt x="131" y="326"/>
                  </a:lnTo>
                  <a:lnTo>
                    <a:pt x="66" y="423"/>
                  </a:lnTo>
                  <a:lnTo>
                    <a:pt x="33" y="553"/>
                  </a:lnTo>
                  <a:lnTo>
                    <a:pt x="1" y="716"/>
                  </a:lnTo>
                  <a:lnTo>
                    <a:pt x="33" y="846"/>
                  </a:lnTo>
                  <a:lnTo>
                    <a:pt x="66" y="976"/>
                  </a:lnTo>
                  <a:lnTo>
                    <a:pt x="131" y="1105"/>
                  </a:lnTo>
                  <a:lnTo>
                    <a:pt x="196" y="1203"/>
                  </a:lnTo>
                  <a:lnTo>
                    <a:pt x="326" y="1300"/>
                  </a:lnTo>
                  <a:lnTo>
                    <a:pt x="423" y="1365"/>
                  </a:lnTo>
                  <a:lnTo>
                    <a:pt x="553" y="1398"/>
                  </a:lnTo>
                  <a:lnTo>
                    <a:pt x="846" y="1398"/>
                  </a:lnTo>
                  <a:lnTo>
                    <a:pt x="976" y="1365"/>
                  </a:lnTo>
                  <a:lnTo>
                    <a:pt x="1105" y="1300"/>
                  </a:lnTo>
                  <a:lnTo>
                    <a:pt x="1203" y="1203"/>
                  </a:lnTo>
                  <a:lnTo>
                    <a:pt x="1300" y="1105"/>
                  </a:lnTo>
                  <a:lnTo>
                    <a:pt x="1365" y="976"/>
                  </a:lnTo>
                  <a:lnTo>
                    <a:pt x="1398" y="846"/>
                  </a:lnTo>
                  <a:lnTo>
                    <a:pt x="1398" y="716"/>
                  </a:lnTo>
                  <a:lnTo>
                    <a:pt x="1398" y="553"/>
                  </a:lnTo>
                  <a:lnTo>
                    <a:pt x="1365" y="423"/>
                  </a:lnTo>
                  <a:lnTo>
                    <a:pt x="1300" y="326"/>
                  </a:lnTo>
                  <a:lnTo>
                    <a:pt x="1203" y="228"/>
                  </a:lnTo>
                  <a:lnTo>
                    <a:pt x="1105" y="131"/>
                  </a:lnTo>
                  <a:lnTo>
                    <a:pt x="976" y="66"/>
                  </a:lnTo>
                  <a:lnTo>
                    <a:pt x="846" y="33"/>
                  </a:lnTo>
                  <a:lnTo>
                    <a:pt x="7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flipH="1">
              <a:off x="1336427" y="-3991"/>
              <a:ext cx="45016" cy="45016"/>
            </a:xfrm>
            <a:custGeom>
              <a:avLst/>
              <a:gdLst/>
              <a:ahLst/>
              <a:cxnLst/>
              <a:rect l="l" t="t" r="r" b="b"/>
              <a:pathLst>
                <a:path w="1398" h="1398" extrusionOk="0">
                  <a:moveTo>
                    <a:pt x="683" y="1"/>
                  </a:moveTo>
                  <a:lnTo>
                    <a:pt x="553" y="33"/>
                  </a:lnTo>
                  <a:lnTo>
                    <a:pt x="423" y="66"/>
                  </a:lnTo>
                  <a:lnTo>
                    <a:pt x="293" y="131"/>
                  </a:lnTo>
                  <a:lnTo>
                    <a:pt x="195" y="228"/>
                  </a:lnTo>
                  <a:lnTo>
                    <a:pt x="98" y="326"/>
                  </a:lnTo>
                  <a:lnTo>
                    <a:pt x="33" y="423"/>
                  </a:lnTo>
                  <a:lnTo>
                    <a:pt x="0" y="553"/>
                  </a:lnTo>
                  <a:lnTo>
                    <a:pt x="0" y="716"/>
                  </a:lnTo>
                  <a:lnTo>
                    <a:pt x="0" y="846"/>
                  </a:lnTo>
                  <a:lnTo>
                    <a:pt x="33" y="976"/>
                  </a:lnTo>
                  <a:lnTo>
                    <a:pt x="98" y="1105"/>
                  </a:lnTo>
                  <a:lnTo>
                    <a:pt x="195" y="1203"/>
                  </a:lnTo>
                  <a:lnTo>
                    <a:pt x="293" y="1300"/>
                  </a:lnTo>
                  <a:lnTo>
                    <a:pt x="423" y="1365"/>
                  </a:lnTo>
                  <a:lnTo>
                    <a:pt x="553" y="1398"/>
                  </a:lnTo>
                  <a:lnTo>
                    <a:pt x="813" y="1398"/>
                  </a:lnTo>
                  <a:lnTo>
                    <a:pt x="943" y="1365"/>
                  </a:lnTo>
                  <a:lnTo>
                    <a:pt x="1073" y="1300"/>
                  </a:lnTo>
                  <a:lnTo>
                    <a:pt x="1170" y="1203"/>
                  </a:lnTo>
                  <a:lnTo>
                    <a:pt x="1268" y="1105"/>
                  </a:lnTo>
                  <a:lnTo>
                    <a:pt x="1333" y="976"/>
                  </a:lnTo>
                  <a:lnTo>
                    <a:pt x="1365" y="846"/>
                  </a:lnTo>
                  <a:lnTo>
                    <a:pt x="1397" y="716"/>
                  </a:lnTo>
                  <a:lnTo>
                    <a:pt x="1365" y="553"/>
                  </a:lnTo>
                  <a:lnTo>
                    <a:pt x="1333" y="423"/>
                  </a:lnTo>
                  <a:lnTo>
                    <a:pt x="1268" y="326"/>
                  </a:lnTo>
                  <a:lnTo>
                    <a:pt x="1170" y="228"/>
                  </a:lnTo>
                  <a:lnTo>
                    <a:pt x="1073" y="131"/>
                  </a:lnTo>
                  <a:lnTo>
                    <a:pt x="943" y="66"/>
                  </a:lnTo>
                  <a:lnTo>
                    <a:pt x="813" y="33"/>
                  </a:lnTo>
                  <a:lnTo>
                    <a:pt x="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flipH="1">
              <a:off x="1451509" y="-3991"/>
              <a:ext cx="45016" cy="45016"/>
            </a:xfrm>
            <a:custGeom>
              <a:avLst/>
              <a:gdLst/>
              <a:ahLst/>
              <a:cxnLst/>
              <a:rect l="l" t="t" r="r" b="b"/>
              <a:pathLst>
                <a:path w="1398" h="1398" extrusionOk="0">
                  <a:moveTo>
                    <a:pt x="715" y="1"/>
                  </a:moveTo>
                  <a:lnTo>
                    <a:pt x="553" y="33"/>
                  </a:lnTo>
                  <a:lnTo>
                    <a:pt x="423" y="66"/>
                  </a:lnTo>
                  <a:lnTo>
                    <a:pt x="325" y="131"/>
                  </a:lnTo>
                  <a:lnTo>
                    <a:pt x="195" y="228"/>
                  </a:lnTo>
                  <a:lnTo>
                    <a:pt x="130" y="326"/>
                  </a:lnTo>
                  <a:lnTo>
                    <a:pt x="65" y="423"/>
                  </a:lnTo>
                  <a:lnTo>
                    <a:pt x="1" y="553"/>
                  </a:lnTo>
                  <a:lnTo>
                    <a:pt x="1" y="716"/>
                  </a:lnTo>
                  <a:lnTo>
                    <a:pt x="1" y="846"/>
                  </a:lnTo>
                  <a:lnTo>
                    <a:pt x="65" y="976"/>
                  </a:lnTo>
                  <a:lnTo>
                    <a:pt x="130" y="1105"/>
                  </a:lnTo>
                  <a:lnTo>
                    <a:pt x="195" y="1203"/>
                  </a:lnTo>
                  <a:lnTo>
                    <a:pt x="325" y="1300"/>
                  </a:lnTo>
                  <a:lnTo>
                    <a:pt x="423" y="1365"/>
                  </a:lnTo>
                  <a:lnTo>
                    <a:pt x="553" y="1398"/>
                  </a:lnTo>
                  <a:lnTo>
                    <a:pt x="845" y="1398"/>
                  </a:lnTo>
                  <a:lnTo>
                    <a:pt x="975" y="1365"/>
                  </a:lnTo>
                  <a:lnTo>
                    <a:pt x="1105" y="1300"/>
                  </a:lnTo>
                  <a:lnTo>
                    <a:pt x="1203" y="1203"/>
                  </a:lnTo>
                  <a:lnTo>
                    <a:pt x="1268" y="1105"/>
                  </a:lnTo>
                  <a:lnTo>
                    <a:pt x="1333" y="976"/>
                  </a:lnTo>
                  <a:lnTo>
                    <a:pt x="1398" y="846"/>
                  </a:lnTo>
                  <a:lnTo>
                    <a:pt x="1398" y="716"/>
                  </a:lnTo>
                  <a:lnTo>
                    <a:pt x="1398" y="553"/>
                  </a:lnTo>
                  <a:lnTo>
                    <a:pt x="1333" y="423"/>
                  </a:lnTo>
                  <a:lnTo>
                    <a:pt x="1268" y="326"/>
                  </a:lnTo>
                  <a:lnTo>
                    <a:pt x="1203" y="228"/>
                  </a:lnTo>
                  <a:lnTo>
                    <a:pt x="1105" y="131"/>
                  </a:lnTo>
                  <a:lnTo>
                    <a:pt x="975" y="66"/>
                  </a:lnTo>
                  <a:lnTo>
                    <a:pt x="845" y="33"/>
                  </a:lnTo>
                  <a:lnTo>
                    <a:pt x="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flipH="1">
              <a:off x="1566592" y="-3991"/>
              <a:ext cx="45016" cy="45016"/>
            </a:xfrm>
            <a:custGeom>
              <a:avLst/>
              <a:gdLst/>
              <a:ahLst/>
              <a:cxnLst/>
              <a:rect l="l" t="t" r="r" b="b"/>
              <a:pathLst>
                <a:path w="1398" h="1398" extrusionOk="0">
                  <a:moveTo>
                    <a:pt x="715" y="1"/>
                  </a:moveTo>
                  <a:lnTo>
                    <a:pt x="585" y="33"/>
                  </a:lnTo>
                  <a:lnTo>
                    <a:pt x="455" y="66"/>
                  </a:lnTo>
                  <a:lnTo>
                    <a:pt x="325" y="131"/>
                  </a:lnTo>
                  <a:lnTo>
                    <a:pt x="228" y="228"/>
                  </a:lnTo>
                  <a:lnTo>
                    <a:pt x="131" y="326"/>
                  </a:lnTo>
                  <a:lnTo>
                    <a:pt x="66" y="423"/>
                  </a:lnTo>
                  <a:lnTo>
                    <a:pt x="33" y="553"/>
                  </a:lnTo>
                  <a:lnTo>
                    <a:pt x="1" y="716"/>
                  </a:lnTo>
                  <a:lnTo>
                    <a:pt x="33" y="846"/>
                  </a:lnTo>
                  <a:lnTo>
                    <a:pt x="66" y="976"/>
                  </a:lnTo>
                  <a:lnTo>
                    <a:pt x="131" y="1105"/>
                  </a:lnTo>
                  <a:lnTo>
                    <a:pt x="228" y="1203"/>
                  </a:lnTo>
                  <a:lnTo>
                    <a:pt x="325" y="1300"/>
                  </a:lnTo>
                  <a:lnTo>
                    <a:pt x="455" y="1365"/>
                  </a:lnTo>
                  <a:lnTo>
                    <a:pt x="585" y="1398"/>
                  </a:lnTo>
                  <a:lnTo>
                    <a:pt x="845" y="1398"/>
                  </a:lnTo>
                  <a:lnTo>
                    <a:pt x="975" y="1365"/>
                  </a:lnTo>
                  <a:lnTo>
                    <a:pt x="1105" y="1300"/>
                  </a:lnTo>
                  <a:lnTo>
                    <a:pt x="1203" y="1203"/>
                  </a:lnTo>
                  <a:lnTo>
                    <a:pt x="1300" y="1105"/>
                  </a:lnTo>
                  <a:lnTo>
                    <a:pt x="1365" y="976"/>
                  </a:lnTo>
                  <a:lnTo>
                    <a:pt x="1398" y="846"/>
                  </a:lnTo>
                  <a:lnTo>
                    <a:pt x="1398" y="716"/>
                  </a:lnTo>
                  <a:lnTo>
                    <a:pt x="1398" y="553"/>
                  </a:lnTo>
                  <a:lnTo>
                    <a:pt x="1365" y="423"/>
                  </a:lnTo>
                  <a:lnTo>
                    <a:pt x="1300" y="326"/>
                  </a:lnTo>
                  <a:lnTo>
                    <a:pt x="1203" y="228"/>
                  </a:lnTo>
                  <a:lnTo>
                    <a:pt x="1105" y="131"/>
                  </a:lnTo>
                  <a:lnTo>
                    <a:pt x="975" y="66"/>
                  </a:lnTo>
                  <a:lnTo>
                    <a:pt x="845" y="33"/>
                  </a:lnTo>
                  <a:lnTo>
                    <a:pt x="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flipH="1">
              <a:off x="8506987" y="73750"/>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68" y="1495"/>
                  </a:lnTo>
                  <a:lnTo>
                    <a:pt x="1365" y="1398"/>
                  </a:lnTo>
                  <a:lnTo>
                    <a:pt x="1463" y="1268"/>
                  </a:lnTo>
                  <a:lnTo>
                    <a:pt x="1560" y="1138"/>
                  </a:lnTo>
                  <a:lnTo>
                    <a:pt x="1593" y="975"/>
                  </a:lnTo>
                  <a:lnTo>
                    <a:pt x="1593" y="813"/>
                  </a:lnTo>
                  <a:lnTo>
                    <a:pt x="1593" y="650"/>
                  </a:lnTo>
                  <a:lnTo>
                    <a:pt x="1560" y="520"/>
                  </a:lnTo>
                  <a:lnTo>
                    <a:pt x="1463" y="358"/>
                  </a:lnTo>
                  <a:lnTo>
                    <a:pt x="1365" y="260"/>
                  </a:lnTo>
                  <a:lnTo>
                    <a:pt x="1268" y="163"/>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flipH="1">
              <a:off x="8637751" y="73750"/>
              <a:ext cx="51295" cy="52325"/>
            </a:xfrm>
            <a:custGeom>
              <a:avLst/>
              <a:gdLst/>
              <a:ahLst/>
              <a:cxnLst/>
              <a:rect l="l" t="t" r="r" b="b"/>
              <a:pathLst>
                <a:path w="1593" h="1625" extrusionOk="0">
                  <a:moveTo>
                    <a:pt x="780" y="0"/>
                  </a:moveTo>
                  <a:lnTo>
                    <a:pt x="618" y="33"/>
                  </a:lnTo>
                  <a:lnTo>
                    <a:pt x="488" y="65"/>
                  </a:lnTo>
                  <a:lnTo>
                    <a:pt x="326" y="163"/>
                  </a:lnTo>
                  <a:lnTo>
                    <a:pt x="228" y="260"/>
                  </a:lnTo>
                  <a:lnTo>
                    <a:pt x="131" y="358"/>
                  </a:lnTo>
                  <a:lnTo>
                    <a:pt x="66" y="520"/>
                  </a:lnTo>
                  <a:lnTo>
                    <a:pt x="1" y="650"/>
                  </a:lnTo>
                  <a:lnTo>
                    <a:pt x="1" y="813"/>
                  </a:lnTo>
                  <a:lnTo>
                    <a:pt x="1" y="975"/>
                  </a:lnTo>
                  <a:lnTo>
                    <a:pt x="66" y="1138"/>
                  </a:lnTo>
                  <a:lnTo>
                    <a:pt x="131" y="1268"/>
                  </a:lnTo>
                  <a:lnTo>
                    <a:pt x="228" y="1398"/>
                  </a:lnTo>
                  <a:lnTo>
                    <a:pt x="326" y="1495"/>
                  </a:lnTo>
                  <a:lnTo>
                    <a:pt x="488" y="1560"/>
                  </a:lnTo>
                  <a:lnTo>
                    <a:pt x="618" y="1592"/>
                  </a:lnTo>
                  <a:lnTo>
                    <a:pt x="780" y="1625"/>
                  </a:lnTo>
                  <a:lnTo>
                    <a:pt x="943" y="1592"/>
                  </a:lnTo>
                  <a:lnTo>
                    <a:pt x="1105" y="1560"/>
                  </a:lnTo>
                  <a:lnTo>
                    <a:pt x="1235" y="1495"/>
                  </a:lnTo>
                  <a:lnTo>
                    <a:pt x="1365" y="1398"/>
                  </a:lnTo>
                  <a:lnTo>
                    <a:pt x="1463" y="1268"/>
                  </a:lnTo>
                  <a:lnTo>
                    <a:pt x="1528" y="1138"/>
                  </a:lnTo>
                  <a:lnTo>
                    <a:pt x="1560" y="975"/>
                  </a:lnTo>
                  <a:lnTo>
                    <a:pt x="1593" y="813"/>
                  </a:lnTo>
                  <a:lnTo>
                    <a:pt x="1560" y="650"/>
                  </a:lnTo>
                  <a:lnTo>
                    <a:pt x="1528" y="520"/>
                  </a:lnTo>
                  <a:lnTo>
                    <a:pt x="1463" y="358"/>
                  </a:lnTo>
                  <a:lnTo>
                    <a:pt x="1365" y="260"/>
                  </a:lnTo>
                  <a:lnTo>
                    <a:pt x="1235" y="163"/>
                  </a:lnTo>
                  <a:lnTo>
                    <a:pt x="1105" y="65"/>
                  </a:lnTo>
                  <a:lnTo>
                    <a:pt x="943" y="33"/>
                  </a:lnTo>
                  <a:lnTo>
                    <a:pt x="7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flipH="1">
              <a:off x="8769578" y="73750"/>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flipH="1">
              <a:off x="8900342" y="73750"/>
              <a:ext cx="52325" cy="52325"/>
            </a:xfrm>
            <a:custGeom>
              <a:avLst/>
              <a:gdLst/>
              <a:ahLst/>
              <a:cxnLst/>
              <a:rect l="l" t="t" r="r" b="b"/>
              <a:pathLst>
                <a:path w="1625" h="1625" extrusionOk="0">
                  <a:moveTo>
                    <a:pt x="812" y="0"/>
                  </a:moveTo>
                  <a:lnTo>
                    <a:pt x="650" y="33"/>
                  </a:lnTo>
                  <a:lnTo>
                    <a:pt x="520" y="65"/>
                  </a:lnTo>
                  <a:lnTo>
                    <a:pt x="358" y="163"/>
                  </a:lnTo>
                  <a:lnTo>
                    <a:pt x="260" y="260"/>
                  </a:lnTo>
                  <a:lnTo>
                    <a:pt x="163" y="358"/>
                  </a:lnTo>
                  <a:lnTo>
                    <a:pt x="65" y="520"/>
                  </a:lnTo>
                  <a:lnTo>
                    <a:pt x="33" y="650"/>
                  </a:lnTo>
                  <a:lnTo>
                    <a:pt x="0" y="813"/>
                  </a:lnTo>
                  <a:lnTo>
                    <a:pt x="33" y="975"/>
                  </a:lnTo>
                  <a:lnTo>
                    <a:pt x="65" y="1138"/>
                  </a:lnTo>
                  <a:lnTo>
                    <a:pt x="163" y="1268"/>
                  </a:lnTo>
                  <a:lnTo>
                    <a:pt x="260" y="1398"/>
                  </a:lnTo>
                  <a:lnTo>
                    <a:pt x="358" y="1495"/>
                  </a:lnTo>
                  <a:lnTo>
                    <a:pt x="520" y="1560"/>
                  </a:lnTo>
                  <a:lnTo>
                    <a:pt x="650" y="1592"/>
                  </a:lnTo>
                  <a:lnTo>
                    <a:pt x="812" y="1625"/>
                  </a:lnTo>
                  <a:lnTo>
                    <a:pt x="975" y="1592"/>
                  </a:lnTo>
                  <a:lnTo>
                    <a:pt x="1137" y="1560"/>
                  </a:lnTo>
                  <a:lnTo>
                    <a:pt x="1267" y="1495"/>
                  </a:lnTo>
                  <a:lnTo>
                    <a:pt x="1397" y="1398"/>
                  </a:lnTo>
                  <a:lnTo>
                    <a:pt x="1495" y="1268"/>
                  </a:lnTo>
                  <a:lnTo>
                    <a:pt x="1560" y="1138"/>
                  </a:lnTo>
                  <a:lnTo>
                    <a:pt x="1592" y="975"/>
                  </a:lnTo>
                  <a:lnTo>
                    <a:pt x="1625" y="813"/>
                  </a:lnTo>
                  <a:lnTo>
                    <a:pt x="1592" y="650"/>
                  </a:lnTo>
                  <a:lnTo>
                    <a:pt x="1560" y="520"/>
                  </a:lnTo>
                  <a:lnTo>
                    <a:pt x="1495" y="358"/>
                  </a:lnTo>
                  <a:lnTo>
                    <a:pt x="1397" y="260"/>
                  </a:lnTo>
                  <a:lnTo>
                    <a:pt x="1267" y="163"/>
                  </a:lnTo>
                  <a:lnTo>
                    <a:pt x="1137" y="65"/>
                  </a:lnTo>
                  <a:lnTo>
                    <a:pt x="975" y="33"/>
                  </a:lnTo>
                  <a:lnTo>
                    <a:pt x="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flipH="1">
              <a:off x="9032169" y="73750"/>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1" y="650"/>
                  </a:lnTo>
                  <a:lnTo>
                    <a:pt x="1" y="813"/>
                  </a:lnTo>
                  <a:lnTo>
                    <a:pt x="1"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flipH="1">
              <a:off x="1107324" y="93317"/>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23"/>
                  </a:lnTo>
                  <a:lnTo>
                    <a:pt x="1" y="553"/>
                  </a:lnTo>
                  <a:lnTo>
                    <a:pt x="1" y="715"/>
                  </a:lnTo>
                  <a:lnTo>
                    <a:pt x="1" y="845"/>
                  </a:lnTo>
                  <a:lnTo>
                    <a:pt x="33" y="975"/>
                  </a:lnTo>
                  <a:lnTo>
                    <a:pt x="98" y="1105"/>
                  </a:lnTo>
                  <a:lnTo>
                    <a:pt x="196" y="1203"/>
                  </a:lnTo>
                  <a:lnTo>
                    <a:pt x="293" y="1300"/>
                  </a:lnTo>
                  <a:lnTo>
                    <a:pt x="423" y="1365"/>
                  </a:lnTo>
                  <a:lnTo>
                    <a:pt x="553" y="1397"/>
                  </a:lnTo>
                  <a:lnTo>
                    <a:pt x="845" y="1397"/>
                  </a:lnTo>
                  <a:lnTo>
                    <a:pt x="975" y="1365"/>
                  </a:lnTo>
                  <a:lnTo>
                    <a:pt x="1073" y="1300"/>
                  </a:lnTo>
                  <a:lnTo>
                    <a:pt x="1170" y="1203"/>
                  </a:lnTo>
                  <a:lnTo>
                    <a:pt x="1268" y="1105"/>
                  </a:lnTo>
                  <a:lnTo>
                    <a:pt x="1333" y="975"/>
                  </a:lnTo>
                  <a:lnTo>
                    <a:pt x="1365" y="845"/>
                  </a:lnTo>
                  <a:lnTo>
                    <a:pt x="1398" y="715"/>
                  </a:lnTo>
                  <a:lnTo>
                    <a:pt x="1365" y="553"/>
                  </a:lnTo>
                  <a:lnTo>
                    <a:pt x="1333" y="423"/>
                  </a:lnTo>
                  <a:lnTo>
                    <a:pt x="1268" y="325"/>
                  </a:lnTo>
                  <a:lnTo>
                    <a:pt x="1170" y="228"/>
                  </a:lnTo>
                  <a:lnTo>
                    <a:pt x="1073" y="130"/>
                  </a:lnTo>
                  <a:lnTo>
                    <a:pt x="975" y="65"/>
                  </a:lnTo>
                  <a:lnTo>
                    <a:pt x="845" y="33"/>
                  </a:lnTo>
                  <a:lnTo>
                    <a:pt x="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flipH="1">
              <a:off x="1222406" y="93317"/>
              <a:ext cx="45016" cy="45016"/>
            </a:xfrm>
            <a:custGeom>
              <a:avLst/>
              <a:gdLst/>
              <a:ahLst/>
              <a:cxnLst/>
              <a:rect l="l" t="t" r="r" b="b"/>
              <a:pathLst>
                <a:path w="1398" h="1398" extrusionOk="0">
                  <a:moveTo>
                    <a:pt x="716" y="0"/>
                  </a:moveTo>
                  <a:lnTo>
                    <a:pt x="553" y="33"/>
                  </a:lnTo>
                  <a:lnTo>
                    <a:pt x="423" y="65"/>
                  </a:lnTo>
                  <a:lnTo>
                    <a:pt x="326" y="130"/>
                  </a:lnTo>
                  <a:lnTo>
                    <a:pt x="196" y="228"/>
                  </a:lnTo>
                  <a:lnTo>
                    <a:pt x="131" y="325"/>
                  </a:lnTo>
                  <a:lnTo>
                    <a:pt x="66" y="423"/>
                  </a:lnTo>
                  <a:lnTo>
                    <a:pt x="33" y="553"/>
                  </a:lnTo>
                  <a:lnTo>
                    <a:pt x="1" y="715"/>
                  </a:lnTo>
                  <a:lnTo>
                    <a:pt x="33" y="845"/>
                  </a:lnTo>
                  <a:lnTo>
                    <a:pt x="66" y="975"/>
                  </a:lnTo>
                  <a:lnTo>
                    <a:pt x="131" y="1105"/>
                  </a:lnTo>
                  <a:lnTo>
                    <a:pt x="196" y="1203"/>
                  </a:lnTo>
                  <a:lnTo>
                    <a:pt x="326" y="1300"/>
                  </a:lnTo>
                  <a:lnTo>
                    <a:pt x="423" y="1365"/>
                  </a:lnTo>
                  <a:lnTo>
                    <a:pt x="553" y="1397"/>
                  </a:lnTo>
                  <a:lnTo>
                    <a:pt x="846" y="1397"/>
                  </a:lnTo>
                  <a:lnTo>
                    <a:pt x="976" y="1365"/>
                  </a:lnTo>
                  <a:lnTo>
                    <a:pt x="1105" y="1300"/>
                  </a:lnTo>
                  <a:lnTo>
                    <a:pt x="1203" y="1203"/>
                  </a:lnTo>
                  <a:lnTo>
                    <a:pt x="1300" y="1105"/>
                  </a:lnTo>
                  <a:lnTo>
                    <a:pt x="1365" y="975"/>
                  </a:lnTo>
                  <a:lnTo>
                    <a:pt x="1398" y="845"/>
                  </a:lnTo>
                  <a:lnTo>
                    <a:pt x="1398" y="715"/>
                  </a:lnTo>
                  <a:lnTo>
                    <a:pt x="1398" y="553"/>
                  </a:lnTo>
                  <a:lnTo>
                    <a:pt x="1365" y="423"/>
                  </a:lnTo>
                  <a:lnTo>
                    <a:pt x="1300" y="325"/>
                  </a:lnTo>
                  <a:lnTo>
                    <a:pt x="1203" y="228"/>
                  </a:lnTo>
                  <a:lnTo>
                    <a:pt x="1105" y="130"/>
                  </a:lnTo>
                  <a:lnTo>
                    <a:pt x="976" y="65"/>
                  </a:lnTo>
                  <a:lnTo>
                    <a:pt x="846" y="33"/>
                  </a:lnTo>
                  <a:lnTo>
                    <a:pt x="7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flipH="1">
              <a:off x="1336427" y="93317"/>
              <a:ext cx="45016" cy="45016"/>
            </a:xfrm>
            <a:custGeom>
              <a:avLst/>
              <a:gdLst/>
              <a:ahLst/>
              <a:cxnLst/>
              <a:rect l="l" t="t" r="r" b="b"/>
              <a:pathLst>
                <a:path w="1398" h="1398" extrusionOk="0">
                  <a:moveTo>
                    <a:pt x="683" y="0"/>
                  </a:moveTo>
                  <a:lnTo>
                    <a:pt x="553" y="33"/>
                  </a:lnTo>
                  <a:lnTo>
                    <a:pt x="423" y="65"/>
                  </a:lnTo>
                  <a:lnTo>
                    <a:pt x="293" y="130"/>
                  </a:lnTo>
                  <a:lnTo>
                    <a:pt x="195" y="228"/>
                  </a:lnTo>
                  <a:lnTo>
                    <a:pt x="98" y="325"/>
                  </a:lnTo>
                  <a:lnTo>
                    <a:pt x="33" y="423"/>
                  </a:lnTo>
                  <a:lnTo>
                    <a:pt x="0" y="553"/>
                  </a:lnTo>
                  <a:lnTo>
                    <a:pt x="0" y="715"/>
                  </a:lnTo>
                  <a:lnTo>
                    <a:pt x="0" y="845"/>
                  </a:lnTo>
                  <a:lnTo>
                    <a:pt x="33" y="975"/>
                  </a:lnTo>
                  <a:lnTo>
                    <a:pt x="98" y="1105"/>
                  </a:lnTo>
                  <a:lnTo>
                    <a:pt x="195" y="1203"/>
                  </a:lnTo>
                  <a:lnTo>
                    <a:pt x="293" y="1300"/>
                  </a:lnTo>
                  <a:lnTo>
                    <a:pt x="423" y="1365"/>
                  </a:lnTo>
                  <a:lnTo>
                    <a:pt x="553" y="1397"/>
                  </a:lnTo>
                  <a:lnTo>
                    <a:pt x="813" y="1397"/>
                  </a:lnTo>
                  <a:lnTo>
                    <a:pt x="943" y="1365"/>
                  </a:lnTo>
                  <a:lnTo>
                    <a:pt x="1073" y="1300"/>
                  </a:lnTo>
                  <a:lnTo>
                    <a:pt x="1170" y="1203"/>
                  </a:lnTo>
                  <a:lnTo>
                    <a:pt x="1268" y="1105"/>
                  </a:lnTo>
                  <a:lnTo>
                    <a:pt x="1333" y="975"/>
                  </a:lnTo>
                  <a:lnTo>
                    <a:pt x="1365" y="845"/>
                  </a:lnTo>
                  <a:lnTo>
                    <a:pt x="1397" y="715"/>
                  </a:lnTo>
                  <a:lnTo>
                    <a:pt x="1365" y="553"/>
                  </a:lnTo>
                  <a:lnTo>
                    <a:pt x="1333" y="423"/>
                  </a:lnTo>
                  <a:lnTo>
                    <a:pt x="1268" y="325"/>
                  </a:lnTo>
                  <a:lnTo>
                    <a:pt x="1170" y="228"/>
                  </a:lnTo>
                  <a:lnTo>
                    <a:pt x="1073" y="130"/>
                  </a:lnTo>
                  <a:lnTo>
                    <a:pt x="943" y="65"/>
                  </a:lnTo>
                  <a:lnTo>
                    <a:pt x="813" y="33"/>
                  </a:lnTo>
                  <a:lnTo>
                    <a:pt x="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flipH="1">
              <a:off x="1451509" y="93317"/>
              <a:ext cx="45016" cy="45016"/>
            </a:xfrm>
            <a:custGeom>
              <a:avLst/>
              <a:gdLst/>
              <a:ahLst/>
              <a:cxnLst/>
              <a:rect l="l" t="t" r="r" b="b"/>
              <a:pathLst>
                <a:path w="1398" h="1398" extrusionOk="0">
                  <a:moveTo>
                    <a:pt x="715" y="0"/>
                  </a:moveTo>
                  <a:lnTo>
                    <a:pt x="553" y="33"/>
                  </a:lnTo>
                  <a:lnTo>
                    <a:pt x="423" y="65"/>
                  </a:lnTo>
                  <a:lnTo>
                    <a:pt x="325" y="130"/>
                  </a:lnTo>
                  <a:lnTo>
                    <a:pt x="195" y="228"/>
                  </a:lnTo>
                  <a:lnTo>
                    <a:pt x="130" y="325"/>
                  </a:lnTo>
                  <a:lnTo>
                    <a:pt x="65" y="423"/>
                  </a:lnTo>
                  <a:lnTo>
                    <a:pt x="1" y="553"/>
                  </a:lnTo>
                  <a:lnTo>
                    <a:pt x="1" y="715"/>
                  </a:lnTo>
                  <a:lnTo>
                    <a:pt x="1" y="845"/>
                  </a:lnTo>
                  <a:lnTo>
                    <a:pt x="65" y="975"/>
                  </a:lnTo>
                  <a:lnTo>
                    <a:pt x="130" y="1105"/>
                  </a:lnTo>
                  <a:lnTo>
                    <a:pt x="195" y="1203"/>
                  </a:lnTo>
                  <a:lnTo>
                    <a:pt x="325" y="1300"/>
                  </a:lnTo>
                  <a:lnTo>
                    <a:pt x="423" y="1365"/>
                  </a:lnTo>
                  <a:lnTo>
                    <a:pt x="553" y="1397"/>
                  </a:lnTo>
                  <a:lnTo>
                    <a:pt x="845" y="1397"/>
                  </a:lnTo>
                  <a:lnTo>
                    <a:pt x="975" y="1365"/>
                  </a:lnTo>
                  <a:lnTo>
                    <a:pt x="1105" y="1300"/>
                  </a:lnTo>
                  <a:lnTo>
                    <a:pt x="1203" y="1203"/>
                  </a:lnTo>
                  <a:lnTo>
                    <a:pt x="1268" y="1105"/>
                  </a:lnTo>
                  <a:lnTo>
                    <a:pt x="1333" y="975"/>
                  </a:lnTo>
                  <a:lnTo>
                    <a:pt x="1398" y="845"/>
                  </a:lnTo>
                  <a:lnTo>
                    <a:pt x="1398" y="715"/>
                  </a:lnTo>
                  <a:lnTo>
                    <a:pt x="1398" y="553"/>
                  </a:lnTo>
                  <a:lnTo>
                    <a:pt x="1333" y="423"/>
                  </a:lnTo>
                  <a:lnTo>
                    <a:pt x="1268" y="325"/>
                  </a:lnTo>
                  <a:lnTo>
                    <a:pt x="1203" y="228"/>
                  </a:lnTo>
                  <a:lnTo>
                    <a:pt x="1105" y="130"/>
                  </a:lnTo>
                  <a:lnTo>
                    <a:pt x="975" y="65"/>
                  </a:lnTo>
                  <a:lnTo>
                    <a:pt x="845" y="33"/>
                  </a:lnTo>
                  <a:lnTo>
                    <a:pt x="7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flipH="1">
              <a:off x="1566592" y="93317"/>
              <a:ext cx="45016" cy="45016"/>
            </a:xfrm>
            <a:custGeom>
              <a:avLst/>
              <a:gdLst/>
              <a:ahLst/>
              <a:cxnLst/>
              <a:rect l="l" t="t" r="r" b="b"/>
              <a:pathLst>
                <a:path w="1398" h="1398" extrusionOk="0">
                  <a:moveTo>
                    <a:pt x="715" y="0"/>
                  </a:moveTo>
                  <a:lnTo>
                    <a:pt x="585" y="33"/>
                  </a:lnTo>
                  <a:lnTo>
                    <a:pt x="455" y="65"/>
                  </a:lnTo>
                  <a:lnTo>
                    <a:pt x="325" y="130"/>
                  </a:lnTo>
                  <a:lnTo>
                    <a:pt x="228" y="228"/>
                  </a:lnTo>
                  <a:lnTo>
                    <a:pt x="131" y="325"/>
                  </a:lnTo>
                  <a:lnTo>
                    <a:pt x="66" y="423"/>
                  </a:lnTo>
                  <a:lnTo>
                    <a:pt x="33" y="553"/>
                  </a:lnTo>
                  <a:lnTo>
                    <a:pt x="1" y="715"/>
                  </a:lnTo>
                  <a:lnTo>
                    <a:pt x="33" y="845"/>
                  </a:lnTo>
                  <a:lnTo>
                    <a:pt x="66" y="975"/>
                  </a:lnTo>
                  <a:lnTo>
                    <a:pt x="131" y="1105"/>
                  </a:lnTo>
                  <a:lnTo>
                    <a:pt x="228" y="1203"/>
                  </a:lnTo>
                  <a:lnTo>
                    <a:pt x="325" y="1300"/>
                  </a:lnTo>
                  <a:lnTo>
                    <a:pt x="455" y="1365"/>
                  </a:lnTo>
                  <a:lnTo>
                    <a:pt x="585" y="1397"/>
                  </a:lnTo>
                  <a:lnTo>
                    <a:pt x="845" y="1397"/>
                  </a:lnTo>
                  <a:lnTo>
                    <a:pt x="975" y="1365"/>
                  </a:lnTo>
                  <a:lnTo>
                    <a:pt x="1105" y="1300"/>
                  </a:lnTo>
                  <a:lnTo>
                    <a:pt x="1203" y="1203"/>
                  </a:lnTo>
                  <a:lnTo>
                    <a:pt x="1300" y="1105"/>
                  </a:lnTo>
                  <a:lnTo>
                    <a:pt x="1365" y="975"/>
                  </a:lnTo>
                  <a:lnTo>
                    <a:pt x="1398" y="845"/>
                  </a:lnTo>
                  <a:lnTo>
                    <a:pt x="1398" y="715"/>
                  </a:lnTo>
                  <a:lnTo>
                    <a:pt x="1398" y="553"/>
                  </a:lnTo>
                  <a:lnTo>
                    <a:pt x="1365" y="423"/>
                  </a:lnTo>
                  <a:lnTo>
                    <a:pt x="1300" y="325"/>
                  </a:lnTo>
                  <a:lnTo>
                    <a:pt x="1203" y="228"/>
                  </a:lnTo>
                  <a:lnTo>
                    <a:pt x="1105" y="130"/>
                  </a:lnTo>
                  <a:lnTo>
                    <a:pt x="975" y="65"/>
                  </a:lnTo>
                  <a:lnTo>
                    <a:pt x="845" y="33"/>
                  </a:lnTo>
                  <a:lnTo>
                    <a:pt x="7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flipH="1">
              <a:off x="4211676" y="119261"/>
              <a:ext cx="130796" cy="130829"/>
            </a:xfrm>
            <a:custGeom>
              <a:avLst/>
              <a:gdLst/>
              <a:ahLst/>
              <a:cxnLst/>
              <a:rect l="l" t="t" r="r" b="b"/>
              <a:pathLst>
                <a:path w="4062" h="4063" extrusionOk="0">
                  <a:moveTo>
                    <a:pt x="2047" y="1"/>
                  </a:moveTo>
                  <a:lnTo>
                    <a:pt x="1820" y="33"/>
                  </a:lnTo>
                  <a:lnTo>
                    <a:pt x="1625" y="66"/>
                  </a:lnTo>
                  <a:lnTo>
                    <a:pt x="1430" y="98"/>
                  </a:lnTo>
                  <a:lnTo>
                    <a:pt x="1235" y="163"/>
                  </a:lnTo>
                  <a:lnTo>
                    <a:pt x="910" y="358"/>
                  </a:lnTo>
                  <a:lnTo>
                    <a:pt x="585" y="618"/>
                  </a:lnTo>
                  <a:lnTo>
                    <a:pt x="357" y="911"/>
                  </a:lnTo>
                  <a:lnTo>
                    <a:pt x="163" y="1268"/>
                  </a:lnTo>
                  <a:lnTo>
                    <a:pt x="98" y="1431"/>
                  </a:lnTo>
                  <a:lnTo>
                    <a:pt x="33" y="1625"/>
                  </a:lnTo>
                  <a:lnTo>
                    <a:pt x="0" y="1853"/>
                  </a:lnTo>
                  <a:lnTo>
                    <a:pt x="0" y="2048"/>
                  </a:lnTo>
                  <a:lnTo>
                    <a:pt x="0" y="2243"/>
                  </a:lnTo>
                  <a:lnTo>
                    <a:pt x="33" y="2470"/>
                  </a:lnTo>
                  <a:lnTo>
                    <a:pt x="98" y="2665"/>
                  </a:lnTo>
                  <a:lnTo>
                    <a:pt x="163" y="2828"/>
                  </a:lnTo>
                  <a:lnTo>
                    <a:pt x="357" y="3185"/>
                  </a:lnTo>
                  <a:lnTo>
                    <a:pt x="585" y="3477"/>
                  </a:lnTo>
                  <a:lnTo>
                    <a:pt x="910" y="3737"/>
                  </a:lnTo>
                  <a:lnTo>
                    <a:pt x="1235" y="3932"/>
                  </a:lnTo>
                  <a:lnTo>
                    <a:pt x="1430" y="3997"/>
                  </a:lnTo>
                  <a:lnTo>
                    <a:pt x="1625" y="4030"/>
                  </a:lnTo>
                  <a:lnTo>
                    <a:pt x="1820" y="4062"/>
                  </a:lnTo>
                  <a:lnTo>
                    <a:pt x="2242" y="4062"/>
                  </a:lnTo>
                  <a:lnTo>
                    <a:pt x="2437" y="4030"/>
                  </a:lnTo>
                  <a:lnTo>
                    <a:pt x="2632" y="3997"/>
                  </a:lnTo>
                  <a:lnTo>
                    <a:pt x="2827" y="3932"/>
                  </a:lnTo>
                  <a:lnTo>
                    <a:pt x="3184" y="3737"/>
                  </a:lnTo>
                  <a:lnTo>
                    <a:pt x="3477" y="3477"/>
                  </a:lnTo>
                  <a:lnTo>
                    <a:pt x="3736" y="3185"/>
                  </a:lnTo>
                  <a:lnTo>
                    <a:pt x="3899" y="2828"/>
                  </a:lnTo>
                  <a:lnTo>
                    <a:pt x="3964" y="2665"/>
                  </a:lnTo>
                  <a:lnTo>
                    <a:pt x="4029" y="2470"/>
                  </a:lnTo>
                  <a:lnTo>
                    <a:pt x="4061" y="2243"/>
                  </a:lnTo>
                  <a:lnTo>
                    <a:pt x="4061" y="2048"/>
                  </a:lnTo>
                  <a:lnTo>
                    <a:pt x="4061" y="1853"/>
                  </a:lnTo>
                  <a:lnTo>
                    <a:pt x="4029" y="1625"/>
                  </a:lnTo>
                  <a:lnTo>
                    <a:pt x="3964" y="1431"/>
                  </a:lnTo>
                  <a:lnTo>
                    <a:pt x="3899" y="1268"/>
                  </a:lnTo>
                  <a:lnTo>
                    <a:pt x="3736" y="911"/>
                  </a:lnTo>
                  <a:lnTo>
                    <a:pt x="3477" y="618"/>
                  </a:lnTo>
                  <a:lnTo>
                    <a:pt x="3184" y="358"/>
                  </a:lnTo>
                  <a:lnTo>
                    <a:pt x="2827" y="163"/>
                  </a:lnTo>
                  <a:lnTo>
                    <a:pt x="2632" y="98"/>
                  </a:lnTo>
                  <a:lnTo>
                    <a:pt x="2437" y="66"/>
                  </a:lnTo>
                  <a:lnTo>
                    <a:pt x="2242" y="33"/>
                  </a:lnTo>
                  <a:lnTo>
                    <a:pt x="20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flipH="1">
              <a:off x="-315817" y="173037"/>
              <a:ext cx="1058736" cy="1369498"/>
            </a:xfrm>
            <a:custGeom>
              <a:avLst/>
              <a:gdLst/>
              <a:ahLst/>
              <a:cxnLst/>
              <a:rect l="l" t="t" r="r" b="b"/>
              <a:pathLst>
                <a:path w="32880" h="42531" extrusionOk="0">
                  <a:moveTo>
                    <a:pt x="28981" y="1"/>
                  </a:moveTo>
                  <a:lnTo>
                    <a:pt x="28624" y="33"/>
                  </a:lnTo>
                  <a:lnTo>
                    <a:pt x="28266" y="98"/>
                  </a:lnTo>
                  <a:lnTo>
                    <a:pt x="27942" y="196"/>
                  </a:lnTo>
                  <a:lnTo>
                    <a:pt x="27617" y="358"/>
                  </a:lnTo>
                  <a:lnTo>
                    <a:pt x="27292" y="521"/>
                  </a:lnTo>
                  <a:lnTo>
                    <a:pt x="26999" y="715"/>
                  </a:lnTo>
                  <a:lnTo>
                    <a:pt x="26707" y="943"/>
                  </a:lnTo>
                  <a:lnTo>
                    <a:pt x="26447" y="1203"/>
                  </a:lnTo>
                  <a:lnTo>
                    <a:pt x="26220" y="1495"/>
                  </a:lnTo>
                  <a:lnTo>
                    <a:pt x="715" y="36714"/>
                  </a:lnTo>
                  <a:lnTo>
                    <a:pt x="487" y="37039"/>
                  </a:lnTo>
                  <a:lnTo>
                    <a:pt x="325" y="37364"/>
                  </a:lnTo>
                  <a:lnTo>
                    <a:pt x="195" y="37689"/>
                  </a:lnTo>
                  <a:lnTo>
                    <a:pt x="98" y="38046"/>
                  </a:lnTo>
                  <a:lnTo>
                    <a:pt x="33" y="38404"/>
                  </a:lnTo>
                  <a:lnTo>
                    <a:pt x="0" y="38729"/>
                  </a:lnTo>
                  <a:lnTo>
                    <a:pt x="0" y="39086"/>
                  </a:lnTo>
                  <a:lnTo>
                    <a:pt x="33" y="39444"/>
                  </a:lnTo>
                  <a:lnTo>
                    <a:pt x="130" y="39801"/>
                  </a:lnTo>
                  <a:lnTo>
                    <a:pt x="228" y="40126"/>
                  </a:lnTo>
                  <a:lnTo>
                    <a:pt x="357" y="40451"/>
                  </a:lnTo>
                  <a:lnTo>
                    <a:pt x="520" y="40776"/>
                  </a:lnTo>
                  <a:lnTo>
                    <a:pt x="747" y="41068"/>
                  </a:lnTo>
                  <a:lnTo>
                    <a:pt x="975" y="41360"/>
                  </a:lnTo>
                  <a:lnTo>
                    <a:pt x="1235" y="41620"/>
                  </a:lnTo>
                  <a:lnTo>
                    <a:pt x="1527" y="41848"/>
                  </a:lnTo>
                  <a:lnTo>
                    <a:pt x="1852" y="42043"/>
                  </a:lnTo>
                  <a:lnTo>
                    <a:pt x="2177" y="42238"/>
                  </a:lnTo>
                  <a:lnTo>
                    <a:pt x="2502" y="42368"/>
                  </a:lnTo>
                  <a:lnTo>
                    <a:pt x="2859" y="42465"/>
                  </a:lnTo>
                  <a:lnTo>
                    <a:pt x="3217" y="42530"/>
                  </a:lnTo>
                  <a:lnTo>
                    <a:pt x="3899" y="42530"/>
                  </a:lnTo>
                  <a:lnTo>
                    <a:pt x="4256" y="42498"/>
                  </a:lnTo>
                  <a:lnTo>
                    <a:pt x="4614" y="42433"/>
                  </a:lnTo>
                  <a:lnTo>
                    <a:pt x="4939" y="42335"/>
                  </a:lnTo>
                  <a:lnTo>
                    <a:pt x="5263" y="42173"/>
                  </a:lnTo>
                  <a:lnTo>
                    <a:pt x="5588" y="42010"/>
                  </a:lnTo>
                  <a:lnTo>
                    <a:pt x="5881" y="41815"/>
                  </a:lnTo>
                  <a:lnTo>
                    <a:pt x="6173" y="41588"/>
                  </a:lnTo>
                  <a:lnTo>
                    <a:pt x="6433" y="41328"/>
                  </a:lnTo>
                  <a:lnTo>
                    <a:pt x="6661" y="41036"/>
                  </a:lnTo>
                  <a:lnTo>
                    <a:pt x="32165" y="5816"/>
                  </a:lnTo>
                  <a:lnTo>
                    <a:pt x="32393" y="5524"/>
                  </a:lnTo>
                  <a:lnTo>
                    <a:pt x="32555" y="5167"/>
                  </a:lnTo>
                  <a:lnTo>
                    <a:pt x="32685" y="4842"/>
                  </a:lnTo>
                  <a:lnTo>
                    <a:pt x="32783" y="4484"/>
                  </a:lnTo>
                  <a:lnTo>
                    <a:pt x="32848" y="4159"/>
                  </a:lnTo>
                  <a:lnTo>
                    <a:pt x="32880" y="3802"/>
                  </a:lnTo>
                  <a:lnTo>
                    <a:pt x="32880" y="3445"/>
                  </a:lnTo>
                  <a:lnTo>
                    <a:pt x="32815" y="3087"/>
                  </a:lnTo>
                  <a:lnTo>
                    <a:pt x="32750" y="2730"/>
                  </a:lnTo>
                  <a:lnTo>
                    <a:pt x="32653" y="2405"/>
                  </a:lnTo>
                  <a:lnTo>
                    <a:pt x="32523" y="2080"/>
                  </a:lnTo>
                  <a:lnTo>
                    <a:pt x="32360" y="1755"/>
                  </a:lnTo>
                  <a:lnTo>
                    <a:pt x="32133" y="1463"/>
                  </a:lnTo>
                  <a:lnTo>
                    <a:pt x="31905" y="1170"/>
                  </a:lnTo>
                  <a:lnTo>
                    <a:pt x="31645" y="910"/>
                  </a:lnTo>
                  <a:lnTo>
                    <a:pt x="31353" y="683"/>
                  </a:lnTo>
                  <a:lnTo>
                    <a:pt x="31028" y="488"/>
                  </a:lnTo>
                  <a:lnTo>
                    <a:pt x="30703" y="326"/>
                  </a:lnTo>
                  <a:lnTo>
                    <a:pt x="30378" y="196"/>
                  </a:lnTo>
                  <a:lnTo>
                    <a:pt x="30021" y="98"/>
                  </a:lnTo>
                  <a:lnTo>
                    <a:pt x="29664" y="33"/>
                  </a:lnTo>
                  <a:lnTo>
                    <a:pt x="293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flipH="1">
              <a:off x="8506987" y="185677"/>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68" y="1463"/>
                  </a:lnTo>
                  <a:lnTo>
                    <a:pt x="1365" y="1365"/>
                  </a:lnTo>
                  <a:lnTo>
                    <a:pt x="1463" y="1236"/>
                  </a:lnTo>
                  <a:lnTo>
                    <a:pt x="1560" y="1106"/>
                  </a:lnTo>
                  <a:lnTo>
                    <a:pt x="1593" y="976"/>
                  </a:lnTo>
                  <a:lnTo>
                    <a:pt x="1593" y="813"/>
                  </a:lnTo>
                  <a:lnTo>
                    <a:pt x="1593" y="651"/>
                  </a:lnTo>
                  <a:lnTo>
                    <a:pt x="1560" y="488"/>
                  </a:lnTo>
                  <a:lnTo>
                    <a:pt x="1463" y="358"/>
                  </a:lnTo>
                  <a:lnTo>
                    <a:pt x="1365" y="228"/>
                  </a:lnTo>
                  <a:lnTo>
                    <a:pt x="1268"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flipH="1">
              <a:off x="8637751" y="185677"/>
              <a:ext cx="51295" cy="51295"/>
            </a:xfrm>
            <a:custGeom>
              <a:avLst/>
              <a:gdLst/>
              <a:ahLst/>
              <a:cxnLst/>
              <a:rect l="l" t="t" r="r" b="b"/>
              <a:pathLst>
                <a:path w="1593" h="1593" extrusionOk="0">
                  <a:moveTo>
                    <a:pt x="780" y="1"/>
                  </a:moveTo>
                  <a:lnTo>
                    <a:pt x="618" y="33"/>
                  </a:lnTo>
                  <a:lnTo>
                    <a:pt x="488" y="66"/>
                  </a:lnTo>
                  <a:lnTo>
                    <a:pt x="326" y="131"/>
                  </a:lnTo>
                  <a:lnTo>
                    <a:pt x="228" y="228"/>
                  </a:lnTo>
                  <a:lnTo>
                    <a:pt x="131" y="358"/>
                  </a:lnTo>
                  <a:lnTo>
                    <a:pt x="66" y="488"/>
                  </a:lnTo>
                  <a:lnTo>
                    <a:pt x="1" y="651"/>
                  </a:lnTo>
                  <a:lnTo>
                    <a:pt x="1" y="813"/>
                  </a:lnTo>
                  <a:lnTo>
                    <a:pt x="1" y="976"/>
                  </a:lnTo>
                  <a:lnTo>
                    <a:pt x="66" y="1106"/>
                  </a:lnTo>
                  <a:lnTo>
                    <a:pt x="131" y="1236"/>
                  </a:lnTo>
                  <a:lnTo>
                    <a:pt x="228" y="1365"/>
                  </a:lnTo>
                  <a:lnTo>
                    <a:pt x="326" y="1463"/>
                  </a:lnTo>
                  <a:lnTo>
                    <a:pt x="488" y="1528"/>
                  </a:lnTo>
                  <a:lnTo>
                    <a:pt x="618" y="1593"/>
                  </a:lnTo>
                  <a:lnTo>
                    <a:pt x="943" y="1593"/>
                  </a:lnTo>
                  <a:lnTo>
                    <a:pt x="1105" y="1528"/>
                  </a:lnTo>
                  <a:lnTo>
                    <a:pt x="1235" y="1463"/>
                  </a:lnTo>
                  <a:lnTo>
                    <a:pt x="1365" y="1365"/>
                  </a:lnTo>
                  <a:lnTo>
                    <a:pt x="1463" y="1236"/>
                  </a:lnTo>
                  <a:lnTo>
                    <a:pt x="1528" y="1106"/>
                  </a:lnTo>
                  <a:lnTo>
                    <a:pt x="1560" y="976"/>
                  </a:lnTo>
                  <a:lnTo>
                    <a:pt x="1593" y="813"/>
                  </a:lnTo>
                  <a:lnTo>
                    <a:pt x="1560" y="651"/>
                  </a:lnTo>
                  <a:lnTo>
                    <a:pt x="1528" y="488"/>
                  </a:lnTo>
                  <a:lnTo>
                    <a:pt x="1463" y="358"/>
                  </a:lnTo>
                  <a:lnTo>
                    <a:pt x="1365" y="228"/>
                  </a:lnTo>
                  <a:lnTo>
                    <a:pt x="1235" y="131"/>
                  </a:lnTo>
                  <a:lnTo>
                    <a:pt x="1105" y="66"/>
                  </a:lnTo>
                  <a:lnTo>
                    <a:pt x="943" y="33"/>
                  </a:lnTo>
                  <a:lnTo>
                    <a:pt x="7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flipH="1">
              <a:off x="8769578" y="185677"/>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flipH="1">
              <a:off x="8900342" y="185677"/>
              <a:ext cx="52325" cy="51295"/>
            </a:xfrm>
            <a:custGeom>
              <a:avLst/>
              <a:gdLst/>
              <a:ahLst/>
              <a:cxnLst/>
              <a:rect l="l" t="t" r="r" b="b"/>
              <a:pathLst>
                <a:path w="1625" h="1593" extrusionOk="0">
                  <a:moveTo>
                    <a:pt x="812" y="1"/>
                  </a:moveTo>
                  <a:lnTo>
                    <a:pt x="650" y="33"/>
                  </a:lnTo>
                  <a:lnTo>
                    <a:pt x="520" y="66"/>
                  </a:lnTo>
                  <a:lnTo>
                    <a:pt x="358" y="131"/>
                  </a:lnTo>
                  <a:lnTo>
                    <a:pt x="260" y="228"/>
                  </a:lnTo>
                  <a:lnTo>
                    <a:pt x="163" y="358"/>
                  </a:lnTo>
                  <a:lnTo>
                    <a:pt x="65" y="488"/>
                  </a:lnTo>
                  <a:lnTo>
                    <a:pt x="33" y="651"/>
                  </a:lnTo>
                  <a:lnTo>
                    <a:pt x="0" y="813"/>
                  </a:lnTo>
                  <a:lnTo>
                    <a:pt x="33" y="976"/>
                  </a:lnTo>
                  <a:lnTo>
                    <a:pt x="65" y="1106"/>
                  </a:lnTo>
                  <a:lnTo>
                    <a:pt x="163" y="1236"/>
                  </a:lnTo>
                  <a:lnTo>
                    <a:pt x="260" y="1365"/>
                  </a:lnTo>
                  <a:lnTo>
                    <a:pt x="358" y="1463"/>
                  </a:lnTo>
                  <a:lnTo>
                    <a:pt x="520" y="1528"/>
                  </a:lnTo>
                  <a:lnTo>
                    <a:pt x="650" y="1593"/>
                  </a:lnTo>
                  <a:lnTo>
                    <a:pt x="975" y="1593"/>
                  </a:lnTo>
                  <a:lnTo>
                    <a:pt x="1137" y="1528"/>
                  </a:lnTo>
                  <a:lnTo>
                    <a:pt x="1267" y="1463"/>
                  </a:lnTo>
                  <a:lnTo>
                    <a:pt x="1397" y="1365"/>
                  </a:lnTo>
                  <a:lnTo>
                    <a:pt x="1495" y="1236"/>
                  </a:lnTo>
                  <a:lnTo>
                    <a:pt x="1560" y="1106"/>
                  </a:lnTo>
                  <a:lnTo>
                    <a:pt x="1592" y="976"/>
                  </a:lnTo>
                  <a:lnTo>
                    <a:pt x="1625" y="813"/>
                  </a:lnTo>
                  <a:lnTo>
                    <a:pt x="1592" y="651"/>
                  </a:lnTo>
                  <a:lnTo>
                    <a:pt x="1560" y="488"/>
                  </a:lnTo>
                  <a:lnTo>
                    <a:pt x="1495" y="358"/>
                  </a:lnTo>
                  <a:lnTo>
                    <a:pt x="1397" y="228"/>
                  </a:lnTo>
                  <a:lnTo>
                    <a:pt x="1267" y="131"/>
                  </a:lnTo>
                  <a:lnTo>
                    <a:pt x="1137" y="66"/>
                  </a:lnTo>
                  <a:lnTo>
                    <a:pt x="975"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flipH="1">
              <a:off x="9032169" y="185677"/>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1" y="651"/>
                  </a:lnTo>
                  <a:lnTo>
                    <a:pt x="1" y="813"/>
                  </a:lnTo>
                  <a:lnTo>
                    <a:pt x="1"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flipH="1">
              <a:off x="1107324" y="190594"/>
              <a:ext cx="45016" cy="45048"/>
            </a:xfrm>
            <a:custGeom>
              <a:avLst/>
              <a:gdLst/>
              <a:ahLst/>
              <a:cxnLst/>
              <a:rect l="l" t="t" r="r" b="b"/>
              <a:pathLst>
                <a:path w="1398" h="1399" extrusionOk="0">
                  <a:moveTo>
                    <a:pt x="683" y="1"/>
                  </a:moveTo>
                  <a:lnTo>
                    <a:pt x="553" y="33"/>
                  </a:lnTo>
                  <a:lnTo>
                    <a:pt x="423" y="66"/>
                  </a:lnTo>
                  <a:lnTo>
                    <a:pt x="293" y="131"/>
                  </a:lnTo>
                  <a:lnTo>
                    <a:pt x="196" y="228"/>
                  </a:lnTo>
                  <a:lnTo>
                    <a:pt x="98" y="326"/>
                  </a:lnTo>
                  <a:lnTo>
                    <a:pt x="33" y="423"/>
                  </a:lnTo>
                  <a:lnTo>
                    <a:pt x="1" y="553"/>
                  </a:lnTo>
                  <a:lnTo>
                    <a:pt x="1" y="716"/>
                  </a:lnTo>
                  <a:lnTo>
                    <a:pt x="1" y="846"/>
                  </a:lnTo>
                  <a:lnTo>
                    <a:pt x="33" y="976"/>
                  </a:lnTo>
                  <a:lnTo>
                    <a:pt x="98" y="1106"/>
                  </a:lnTo>
                  <a:lnTo>
                    <a:pt x="196" y="1203"/>
                  </a:lnTo>
                  <a:lnTo>
                    <a:pt x="293" y="1301"/>
                  </a:lnTo>
                  <a:lnTo>
                    <a:pt x="423" y="1366"/>
                  </a:lnTo>
                  <a:lnTo>
                    <a:pt x="553" y="1398"/>
                  </a:lnTo>
                  <a:lnTo>
                    <a:pt x="845" y="1398"/>
                  </a:lnTo>
                  <a:lnTo>
                    <a:pt x="975" y="1366"/>
                  </a:lnTo>
                  <a:lnTo>
                    <a:pt x="1073" y="1301"/>
                  </a:lnTo>
                  <a:lnTo>
                    <a:pt x="1170" y="1203"/>
                  </a:lnTo>
                  <a:lnTo>
                    <a:pt x="1268" y="1106"/>
                  </a:lnTo>
                  <a:lnTo>
                    <a:pt x="1333" y="976"/>
                  </a:lnTo>
                  <a:lnTo>
                    <a:pt x="1365" y="846"/>
                  </a:lnTo>
                  <a:lnTo>
                    <a:pt x="1398" y="716"/>
                  </a:lnTo>
                  <a:lnTo>
                    <a:pt x="1365" y="553"/>
                  </a:lnTo>
                  <a:lnTo>
                    <a:pt x="1333" y="423"/>
                  </a:lnTo>
                  <a:lnTo>
                    <a:pt x="1268" y="326"/>
                  </a:lnTo>
                  <a:lnTo>
                    <a:pt x="1170" y="228"/>
                  </a:lnTo>
                  <a:lnTo>
                    <a:pt x="1073" y="131"/>
                  </a:lnTo>
                  <a:lnTo>
                    <a:pt x="975" y="66"/>
                  </a:lnTo>
                  <a:lnTo>
                    <a:pt x="845" y="33"/>
                  </a:lnTo>
                  <a:lnTo>
                    <a:pt x="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flipH="1">
              <a:off x="1222406" y="190594"/>
              <a:ext cx="45016" cy="45048"/>
            </a:xfrm>
            <a:custGeom>
              <a:avLst/>
              <a:gdLst/>
              <a:ahLst/>
              <a:cxnLst/>
              <a:rect l="l" t="t" r="r" b="b"/>
              <a:pathLst>
                <a:path w="1398" h="1399" extrusionOk="0">
                  <a:moveTo>
                    <a:pt x="716" y="1"/>
                  </a:moveTo>
                  <a:lnTo>
                    <a:pt x="553" y="33"/>
                  </a:lnTo>
                  <a:lnTo>
                    <a:pt x="423" y="66"/>
                  </a:lnTo>
                  <a:lnTo>
                    <a:pt x="326" y="131"/>
                  </a:lnTo>
                  <a:lnTo>
                    <a:pt x="196" y="228"/>
                  </a:lnTo>
                  <a:lnTo>
                    <a:pt x="131" y="326"/>
                  </a:lnTo>
                  <a:lnTo>
                    <a:pt x="66" y="423"/>
                  </a:lnTo>
                  <a:lnTo>
                    <a:pt x="33" y="553"/>
                  </a:lnTo>
                  <a:lnTo>
                    <a:pt x="1" y="716"/>
                  </a:lnTo>
                  <a:lnTo>
                    <a:pt x="33" y="846"/>
                  </a:lnTo>
                  <a:lnTo>
                    <a:pt x="66" y="976"/>
                  </a:lnTo>
                  <a:lnTo>
                    <a:pt x="131" y="1106"/>
                  </a:lnTo>
                  <a:lnTo>
                    <a:pt x="196" y="1203"/>
                  </a:lnTo>
                  <a:lnTo>
                    <a:pt x="326" y="1301"/>
                  </a:lnTo>
                  <a:lnTo>
                    <a:pt x="423" y="1366"/>
                  </a:lnTo>
                  <a:lnTo>
                    <a:pt x="553" y="1398"/>
                  </a:lnTo>
                  <a:lnTo>
                    <a:pt x="846" y="1398"/>
                  </a:lnTo>
                  <a:lnTo>
                    <a:pt x="976" y="1366"/>
                  </a:lnTo>
                  <a:lnTo>
                    <a:pt x="1105" y="1301"/>
                  </a:lnTo>
                  <a:lnTo>
                    <a:pt x="1203" y="1203"/>
                  </a:lnTo>
                  <a:lnTo>
                    <a:pt x="1300" y="1106"/>
                  </a:lnTo>
                  <a:lnTo>
                    <a:pt x="1365" y="976"/>
                  </a:lnTo>
                  <a:lnTo>
                    <a:pt x="1398" y="846"/>
                  </a:lnTo>
                  <a:lnTo>
                    <a:pt x="1398" y="716"/>
                  </a:lnTo>
                  <a:lnTo>
                    <a:pt x="1398" y="553"/>
                  </a:lnTo>
                  <a:lnTo>
                    <a:pt x="1365" y="423"/>
                  </a:lnTo>
                  <a:lnTo>
                    <a:pt x="1300" y="326"/>
                  </a:lnTo>
                  <a:lnTo>
                    <a:pt x="1203" y="228"/>
                  </a:lnTo>
                  <a:lnTo>
                    <a:pt x="1105" y="131"/>
                  </a:lnTo>
                  <a:lnTo>
                    <a:pt x="976" y="66"/>
                  </a:lnTo>
                  <a:lnTo>
                    <a:pt x="846" y="33"/>
                  </a:lnTo>
                  <a:lnTo>
                    <a:pt x="7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flipH="1">
              <a:off x="1336427" y="190594"/>
              <a:ext cx="45016" cy="45048"/>
            </a:xfrm>
            <a:custGeom>
              <a:avLst/>
              <a:gdLst/>
              <a:ahLst/>
              <a:cxnLst/>
              <a:rect l="l" t="t" r="r" b="b"/>
              <a:pathLst>
                <a:path w="1398" h="1399" extrusionOk="0">
                  <a:moveTo>
                    <a:pt x="683" y="1"/>
                  </a:moveTo>
                  <a:lnTo>
                    <a:pt x="553" y="33"/>
                  </a:lnTo>
                  <a:lnTo>
                    <a:pt x="423" y="66"/>
                  </a:lnTo>
                  <a:lnTo>
                    <a:pt x="293" y="131"/>
                  </a:lnTo>
                  <a:lnTo>
                    <a:pt x="195" y="228"/>
                  </a:lnTo>
                  <a:lnTo>
                    <a:pt x="98" y="326"/>
                  </a:lnTo>
                  <a:lnTo>
                    <a:pt x="33" y="423"/>
                  </a:lnTo>
                  <a:lnTo>
                    <a:pt x="0" y="553"/>
                  </a:lnTo>
                  <a:lnTo>
                    <a:pt x="0" y="716"/>
                  </a:lnTo>
                  <a:lnTo>
                    <a:pt x="0" y="846"/>
                  </a:lnTo>
                  <a:lnTo>
                    <a:pt x="33" y="976"/>
                  </a:lnTo>
                  <a:lnTo>
                    <a:pt x="98" y="1106"/>
                  </a:lnTo>
                  <a:lnTo>
                    <a:pt x="195" y="1203"/>
                  </a:lnTo>
                  <a:lnTo>
                    <a:pt x="293" y="1301"/>
                  </a:lnTo>
                  <a:lnTo>
                    <a:pt x="423" y="1366"/>
                  </a:lnTo>
                  <a:lnTo>
                    <a:pt x="553" y="1398"/>
                  </a:lnTo>
                  <a:lnTo>
                    <a:pt x="813" y="1398"/>
                  </a:lnTo>
                  <a:lnTo>
                    <a:pt x="943" y="1366"/>
                  </a:lnTo>
                  <a:lnTo>
                    <a:pt x="1073" y="1301"/>
                  </a:lnTo>
                  <a:lnTo>
                    <a:pt x="1170" y="1203"/>
                  </a:lnTo>
                  <a:lnTo>
                    <a:pt x="1268" y="1106"/>
                  </a:lnTo>
                  <a:lnTo>
                    <a:pt x="1333" y="976"/>
                  </a:lnTo>
                  <a:lnTo>
                    <a:pt x="1365" y="846"/>
                  </a:lnTo>
                  <a:lnTo>
                    <a:pt x="1397" y="716"/>
                  </a:lnTo>
                  <a:lnTo>
                    <a:pt x="1365" y="553"/>
                  </a:lnTo>
                  <a:lnTo>
                    <a:pt x="1333" y="423"/>
                  </a:lnTo>
                  <a:lnTo>
                    <a:pt x="1268" y="326"/>
                  </a:lnTo>
                  <a:lnTo>
                    <a:pt x="1170" y="228"/>
                  </a:lnTo>
                  <a:lnTo>
                    <a:pt x="1073" y="131"/>
                  </a:lnTo>
                  <a:lnTo>
                    <a:pt x="943" y="66"/>
                  </a:lnTo>
                  <a:lnTo>
                    <a:pt x="813" y="33"/>
                  </a:lnTo>
                  <a:lnTo>
                    <a:pt x="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flipH="1">
              <a:off x="1451509" y="190594"/>
              <a:ext cx="45016" cy="45048"/>
            </a:xfrm>
            <a:custGeom>
              <a:avLst/>
              <a:gdLst/>
              <a:ahLst/>
              <a:cxnLst/>
              <a:rect l="l" t="t" r="r" b="b"/>
              <a:pathLst>
                <a:path w="1398" h="1399" extrusionOk="0">
                  <a:moveTo>
                    <a:pt x="715" y="1"/>
                  </a:moveTo>
                  <a:lnTo>
                    <a:pt x="553" y="33"/>
                  </a:lnTo>
                  <a:lnTo>
                    <a:pt x="423" y="66"/>
                  </a:lnTo>
                  <a:lnTo>
                    <a:pt x="325" y="131"/>
                  </a:lnTo>
                  <a:lnTo>
                    <a:pt x="195" y="228"/>
                  </a:lnTo>
                  <a:lnTo>
                    <a:pt x="130" y="326"/>
                  </a:lnTo>
                  <a:lnTo>
                    <a:pt x="65" y="423"/>
                  </a:lnTo>
                  <a:lnTo>
                    <a:pt x="1" y="553"/>
                  </a:lnTo>
                  <a:lnTo>
                    <a:pt x="1" y="716"/>
                  </a:lnTo>
                  <a:lnTo>
                    <a:pt x="1" y="846"/>
                  </a:lnTo>
                  <a:lnTo>
                    <a:pt x="65" y="976"/>
                  </a:lnTo>
                  <a:lnTo>
                    <a:pt x="130" y="1106"/>
                  </a:lnTo>
                  <a:lnTo>
                    <a:pt x="195" y="1203"/>
                  </a:lnTo>
                  <a:lnTo>
                    <a:pt x="325" y="1301"/>
                  </a:lnTo>
                  <a:lnTo>
                    <a:pt x="423" y="1366"/>
                  </a:lnTo>
                  <a:lnTo>
                    <a:pt x="553" y="1398"/>
                  </a:lnTo>
                  <a:lnTo>
                    <a:pt x="845" y="1398"/>
                  </a:lnTo>
                  <a:lnTo>
                    <a:pt x="975" y="1366"/>
                  </a:lnTo>
                  <a:lnTo>
                    <a:pt x="1105" y="1301"/>
                  </a:lnTo>
                  <a:lnTo>
                    <a:pt x="1203" y="1203"/>
                  </a:lnTo>
                  <a:lnTo>
                    <a:pt x="1268" y="1106"/>
                  </a:lnTo>
                  <a:lnTo>
                    <a:pt x="1333" y="976"/>
                  </a:lnTo>
                  <a:lnTo>
                    <a:pt x="1398" y="846"/>
                  </a:lnTo>
                  <a:lnTo>
                    <a:pt x="1398" y="716"/>
                  </a:lnTo>
                  <a:lnTo>
                    <a:pt x="1398" y="553"/>
                  </a:lnTo>
                  <a:lnTo>
                    <a:pt x="1333" y="423"/>
                  </a:lnTo>
                  <a:lnTo>
                    <a:pt x="1268" y="326"/>
                  </a:lnTo>
                  <a:lnTo>
                    <a:pt x="1203" y="228"/>
                  </a:lnTo>
                  <a:lnTo>
                    <a:pt x="1105" y="131"/>
                  </a:lnTo>
                  <a:lnTo>
                    <a:pt x="975" y="66"/>
                  </a:lnTo>
                  <a:lnTo>
                    <a:pt x="845" y="33"/>
                  </a:lnTo>
                  <a:lnTo>
                    <a:pt x="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flipH="1">
              <a:off x="1566592" y="190594"/>
              <a:ext cx="45016" cy="45048"/>
            </a:xfrm>
            <a:custGeom>
              <a:avLst/>
              <a:gdLst/>
              <a:ahLst/>
              <a:cxnLst/>
              <a:rect l="l" t="t" r="r" b="b"/>
              <a:pathLst>
                <a:path w="1398" h="1399" extrusionOk="0">
                  <a:moveTo>
                    <a:pt x="715" y="1"/>
                  </a:moveTo>
                  <a:lnTo>
                    <a:pt x="585" y="33"/>
                  </a:lnTo>
                  <a:lnTo>
                    <a:pt x="455" y="66"/>
                  </a:lnTo>
                  <a:lnTo>
                    <a:pt x="325" y="131"/>
                  </a:lnTo>
                  <a:lnTo>
                    <a:pt x="228" y="228"/>
                  </a:lnTo>
                  <a:lnTo>
                    <a:pt x="131" y="326"/>
                  </a:lnTo>
                  <a:lnTo>
                    <a:pt x="66" y="423"/>
                  </a:lnTo>
                  <a:lnTo>
                    <a:pt x="33" y="553"/>
                  </a:lnTo>
                  <a:lnTo>
                    <a:pt x="1" y="716"/>
                  </a:lnTo>
                  <a:lnTo>
                    <a:pt x="33" y="846"/>
                  </a:lnTo>
                  <a:lnTo>
                    <a:pt x="66" y="976"/>
                  </a:lnTo>
                  <a:lnTo>
                    <a:pt x="131" y="1106"/>
                  </a:lnTo>
                  <a:lnTo>
                    <a:pt x="228" y="1203"/>
                  </a:lnTo>
                  <a:lnTo>
                    <a:pt x="325" y="1301"/>
                  </a:lnTo>
                  <a:lnTo>
                    <a:pt x="455" y="1366"/>
                  </a:lnTo>
                  <a:lnTo>
                    <a:pt x="585" y="1398"/>
                  </a:lnTo>
                  <a:lnTo>
                    <a:pt x="845" y="1398"/>
                  </a:lnTo>
                  <a:lnTo>
                    <a:pt x="975" y="1366"/>
                  </a:lnTo>
                  <a:lnTo>
                    <a:pt x="1105" y="1301"/>
                  </a:lnTo>
                  <a:lnTo>
                    <a:pt x="1203" y="1203"/>
                  </a:lnTo>
                  <a:lnTo>
                    <a:pt x="1300" y="1106"/>
                  </a:lnTo>
                  <a:lnTo>
                    <a:pt x="1365" y="976"/>
                  </a:lnTo>
                  <a:lnTo>
                    <a:pt x="1398" y="846"/>
                  </a:lnTo>
                  <a:lnTo>
                    <a:pt x="1398" y="716"/>
                  </a:lnTo>
                  <a:lnTo>
                    <a:pt x="1398" y="553"/>
                  </a:lnTo>
                  <a:lnTo>
                    <a:pt x="1365" y="423"/>
                  </a:lnTo>
                  <a:lnTo>
                    <a:pt x="1300" y="326"/>
                  </a:lnTo>
                  <a:lnTo>
                    <a:pt x="1203" y="228"/>
                  </a:lnTo>
                  <a:lnTo>
                    <a:pt x="1105" y="131"/>
                  </a:lnTo>
                  <a:lnTo>
                    <a:pt x="975" y="66"/>
                  </a:lnTo>
                  <a:lnTo>
                    <a:pt x="845" y="33"/>
                  </a:lnTo>
                  <a:lnTo>
                    <a:pt x="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flipH="1">
              <a:off x="1107324" y="287902"/>
              <a:ext cx="45016" cy="45016"/>
            </a:xfrm>
            <a:custGeom>
              <a:avLst/>
              <a:gdLst/>
              <a:ahLst/>
              <a:cxnLst/>
              <a:rect l="l" t="t" r="r" b="b"/>
              <a:pathLst>
                <a:path w="1398" h="1398" extrusionOk="0">
                  <a:moveTo>
                    <a:pt x="683" y="1"/>
                  </a:moveTo>
                  <a:lnTo>
                    <a:pt x="553" y="33"/>
                  </a:lnTo>
                  <a:lnTo>
                    <a:pt x="423" y="66"/>
                  </a:lnTo>
                  <a:lnTo>
                    <a:pt x="293" y="130"/>
                  </a:lnTo>
                  <a:lnTo>
                    <a:pt x="196" y="195"/>
                  </a:lnTo>
                  <a:lnTo>
                    <a:pt x="98" y="325"/>
                  </a:lnTo>
                  <a:lnTo>
                    <a:pt x="33" y="423"/>
                  </a:lnTo>
                  <a:lnTo>
                    <a:pt x="1" y="553"/>
                  </a:lnTo>
                  <a:lnTo>
                    <a:pt x="1" y="715"/>
                  </a:lnTo>
                  <a:lnTo>
                    <a:pt x="1" y="845"/>
                  </a:lnTo>
                  <a:lnTo>
                    <a:pt x="33" y="975"/>
                  </a:lnTo>
                  <a:lnTo>
                    <a:pt x="98" y="1105"/>
                  </a:lnTo>
                  <a:lnTo>
                    <a:pt x="196" y="1203"/>
                  </a:lnTo>
                  <a:lnTo>
                    <a:pt x="293" y="1300"/>
                  </a:lnTo>
                  <a:lnTo>
                    <a:pt x="423" y="1333"/>
                  </a:lnTo>
                  <a:lnTo>
                    <a:pt x="553" y="1398"/>
                  </a:lnTo>
                  <a:lnTo>
                    <a:pt x="845" y="1398"/>
                  </a:lnTo>
                  <a:lnTo>
                    <a:pt x="975" y="1333"/>
                  </a:lnTo>
                  <a:lnTo>
                    <a:pt x="1073" y="1300"/>
                  </a:lnTo>
                  <a:lnTo>
                    <a:pt x="1170" y="1203"/>
                  </a:lnTo>
                  <a:lnTo>
                    <a:pt x="1268" y="1105"/>
                  </a:lnTo>
                  <a:lnTo>
                    <a:pt x="1333" y="975"/>
                  </a:lnTo>
                  <a:lnTo>
                    <a:pt x="1365" y="845"/>
                  </a:lnTo>
                  <a:lnTo>
                    <a:pt x="1398" y="715"/>
                  </a:lnTo>
                  <a:lnTo>
                    <a:pt x="1365" y="553"/>
                  </a:lnTo>
                  <a:lnTo>
                    <a:pt x="1333" y="423"/>
                  </a:lnTo>
                  <a:lnTo>
                    <a:pt x="1268" y="325"/>
                  </a:lnTo>
                  <a:lnTo>
                    <a:pt x="1170" y="195"/>
                  </a:lnTo>
                  <a:lnTo>
                    <a:pt x="1073" y="130"/>
                  </a:lnTo>
                  <a:lnTo>
                    <a:pt x="975" y="66"/>
                  </a:lnTo>
                  <a:lnTo>
                    <a:pt x="845" y="33"/>
                  </a:lnTo>
                  <a:lnTo>
                    <a:pt x="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flipH="1">
              <a:off x="1222406" y="287902"/>
              <a:ext cx="45016" cy="45016"/>
            </a:xfrm>
            <a:custGeom>
              <a:avLst/>
              <a:gdLst/>
              <a:ahLst/>
              <a:cxnLst/>
              <a:rect l="l" t="t" r="r" b="b"/>
              <a:pathLst>
                <a:path w="1398" h="1398" extrusionOk="0">
                  <a:moveTo>
                    <a:pt x="716" y="1"/>
                  </a:moveTo>
                  <a:lnTo>
                    <a:pt x="553" y="33"/>
                  </a:lnTo>
                  <a:lnTo>
                    <a:pt x="423" y="66"/>
                  </a:lnTo>
                  <a:lnTo>
                    <a:pt x="326" y="130"/>
                  </a:lnTo>
                  <a:lnTo>
                    <a:pt x="196" y="195"/>
                  </a:lnTo>
                  <a:lnTo>
                    <a:pt x="131" y="325"/>
                  </a:lnTo>
                  <a:lnTo>
                    <a:pt x="66" y="423"/>
                  </a:lnTo>
                  <a:lnTo>
                    <a:pt x="33" y="553"/>
                  </a:lnTo>
                  <a:lnTo>
                    <a:pt x="1" y="715"/>
                  </a:lnTo>
                  <a:lnTo>
                    <a:pt x="33" y="845"/>
                  </a:lnTo>
                  <a:lnTo>
                    <a:pt x="66" y="975"/>
                  </a:lnTo>
                  <a:lnTo>
                    <a:pt x="131" y="1105"/>
                  </a:lnTo>
                  <a:lnTo>
                    <a:pt x="196" y="1203"/>
                  </a:lnTo>
                  <a:lnTo>
                    <a:pt x="326" y="1300"/>
                  </a:lnTo>
                  <a:lnTo>
                    <a:pt x="423" y="1333"/>
                  </a:lnTo>
                  <a:lnTo>
                    <a:pt x="553" y="1398"/>
                  </a:lnTo>
                  <a:lnTo>
                    <a:pt x="846" y="1398"/>
                  </a:lnTo>
                  <a:lnTo>
                    <a:pt x="976" y="1333"/>
                  </a:lnTo>
                  <a:lnTo>
                    <a:pt x="1105" y="1300"/>
                  </a:lnTo>
                  <a:lnTo>
                    <a:pt x="1203" y="1203"/>
                  </a:lnTo>
                  <a:lnTo>
                    <a:pt x="1300" y="1105"/>
                  </a:lnTo>
                  <a:lnTo>
                    <a:pt x="1365" y="975"/>
                  </a:lnTo>
                  <a:lnTo>
                    <a:pt x="1398" y="845"/>
                  </a:lnTo>
                  <a:lnTo>
                    <a:pt x="1398" y="715"/>
                  </a:lnTo>
                  <a:lnTo>
                    <a:pt x="1398" y="553"/>
                  </a:lnTo>
                  <a:lnTo>
                    <a:pt x="1365" y="423"/>
                  </a:lnTo>
                  <a:lnTo>
                    <a:pt x="1300" y="325"/>
                  </a:lnTo>
                  <a:lnTo>
                    <a:pt x="1203" y="195"/>
                  </a:lnTo>
                  <a:lnTo>
                    <a:pt x="1105" y="130"/>
                  </a:lnTo>
                  <a:lnTo>
                    <a:pt x="976" y="66"/>
                  </a:lnTo>
                  <a:lnTo>
                    <a:pt x="846" y="33"/>
                  </a:lnTo>
                  <a:lnTo>
                    <a:pt x="7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flipH="1">
              <a:off x="1336427" y="287902"/>
              <a:ext cx="45016" cy="45016"/>
            </a:xfrm>
            <a:custGeom>
              <a:avLst/>
              <a:gdLst/>
              <a:ahLst/>
              <a:cxnLst/>
              <a:rect l="l" t="t" r="r" b="b"/>
              <a:pathLst>
                <a:path w="1398" h="1398" extrusionOk="0">
                  <a:moveTo>
                    <a:pt x="683" y="1"/>
                  </a:moveTo>
                  <a:lnTo>
                    <a:pt x="553" y="33"/>
                  </a:lnTo>
                  <a:lnTo>
                    <a:pt x="423" y="66"/>
                  </a:lnTo>
                  <a:lnTo>
                    <a:pt x="293" y="130"/>
                  </a:lnTo>
                  <a:lnTo>
                    <a:pt x="195" y="195"/>
                  </a:lnTo>
                  <a:lnTo>
                    <a:pt x="98" y="325"/>
                  </a:lnTo>
                  <a:lnTo>
                    <a:pt x="33" y="423"/>
                  </a:lnTo>
                  <a:lnTo>
                    <a:pt x="0" y="553"/>
                  </a:lnTo>
                  <a:lnTo>
                    <a:pt x="0" y="715"/>
                  </a:lnTo>
                  <a:lnTo>
                    <a:pt x="0" y="845"/>
                  </a:lnTo>
                  <a:lnTo>
                    <a:pt x="33" y="975"/>
                  </a:lnTo>
                  <a:lnTo>
                    <a:pt x="98" y="1105"/>
                  </a:lnTo>
                  <a:lnTo>
                    <a:pt x="195" y="1203"/>
                  </a:lnTo>
                  <a:lnTo>
                    <a:pt x="293" y="1300"/>
                  </a:lnTo>
                  <a:lnTo>
                    <a:pt x="423" y="1333"/>
                  </a:lnTo>
                  <a:lnTo>
                    <a:pt x="553" y="1398"/>
                  </a:lnTo>
                  <a:lnTo>
                    <a:pt x="813" y="1398"/>
                  </a:lnTo>
                  <a:lnTo>
                    <a:pt x="943" y="1333"/>
                  </a:lnTo>
                  <a:lnTo>
                    <a:pt x="1073" y="1300"/>
                  </a:lnTo>
                  <a:lnTo>
                    <a:pt x="1170" y="1203"/>
                  </a:lnTo>
                  <a:lnTo>
                    <a:pt x="1268" y="1105"/>
                  </a:lnTo>
                  <a:lnTo>
                    <a:pt x="1333" y="975"/>
                  </a:lnTo>
                  <a:lnTo>
                    <a:pt x="1365" y="845"/>
                  </a:lnTo>
                  <a:lnTo>
                    <a:pt x="1397" y="715"/>
                  </a:lnTo>
                  <a:lnTo>
                    <a:pt x="1365" y="553"/>
                  </a:lnTo>
                  <a:lnTo>
                    <a:pt x="1333" y="423"/>
                  </a:lnTo>
                  <a:lnTo>
                    <a:pt x="1268" y="325"/>
                  </a:lnTo>
                  <a:lnTo>
                    <a:pt x="1170" y="195"/>
                  </a:lnTo>
                  <a:lnTo>
                    <a:pt x="1073" y="130"/>
                  </a:lnTo>
                  <a:lnTo>
                    <a:pt x="943" y="66"/>
                  </a:lnTo>
                  <a:lnTo>
                    <a:pt x="813" y="33"/>
                  </a:lnTo>
                  <a:lnTo>
                    <a:pt x="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flipH="1">
              <a:off x="1451509" y="287902"/>
              <a:ext cx="45016" cy="45016"/>
            </a:xfrm>
            <a:custGeom>
              <a:avLst/>
              <a:gdLst/>
              <a:ahLst/>
              <a:cxnLst/>
              <a:rect l="l" t="t" r="r" b="b"/>
              <a:pathLst>
                <a:path w="1398" h="1398" extrusionOk="0">
                  <a:moveTo>
                    <a:pt x="715" y="1"/>
                  </a:moveTo>
                  <a:lnTo>
                    <a:pt x="553" y="33"/>
                  </a:lnTo>
                  <a:lnTo>
                    <a:pt x="423" y="66"/>
                  </a:lnTo>
                  <a:lnTo>
                    <a:pt x="325" y="130"/>
                  </a:lnTo>
                  <a:lnTo>
                    <a:pt x="195" y="195"/>
                  </a:lnTo>
                  <a:lnTo>
                    <a:pt x="130" y="325"/>
                  </a:lnTo>
                  <a:lnTo>
                    <a:pt x="65" y="423"/>
                  </a:lnTo>
                  <a:lnTo>
                    <a:pt x="1" y="553"/>
                  </a:lnTo>
                  <a:lnTo>
                    <a:pt x="1" y="715"/>
                  </a:lnTo>
                  <a:lnTo>
                    <a:pt x="1" y="845"/>
                  </a:lnTo>
                  <a:lnTo>
                    <a:pt x="65" y="975"/>
                  </a:lnTo>
                  <a:lnTo>
                    <a:pt x="130" y="1105"/>
                  </a:lnTo>
                  <a:lnTo>
                    <a:pt x="195" y="1203"/>
                  </a:lnTo>
                  <a:lnTo>
                    <a:pt x="325" y="1300"/>
                  </a:lnTo>
                  <a:lnTo>
                    <a:pt x="423" y="1333"/>
                  </a:lnTo>
                  <a:lnTo>
                    <a:pt x="553" y="1398"/>
                  </a:lnTo>
                  <a:lnTo>
                    <a:pt x="845" y="1398"/>
                  </a:lnTo>
                  <a:lnTo>
                    <a:pt x="975" y="1333"/>
                  </a:lnTo>
                  <a:lnTo>
                    <a:pt x="1105" y="1300"/>
                  </a:lnTo>
                  <a:lnTo>
                    <a:pt x="1203" y="1203"/>
                  </a:lnTo>
                  <a:lnTo>
                    <a:pt x="1268" y="1105"/>
                  </a:lnTo>
                  <a:lnTo>
                    <a:pt x="1333" y="975"/>
                  </a:lnTo>
                  <a:lnTo>
                    <a:pt x="1398" y="845"/>
                  </a:lnTo>
                  <a:lnTo>
                    <a:pt x="1398" y="715"/>
                  </a:lnTo>
                  <a:lnTo>
                    <a:pt x="1398" y="553"/>
                  </a:lnTo>
                  <a:lnTo>
                    <a:pt x="1333" y="423"/>
                  </a:lnTo>
                  <a:lnTo>
                    <a:pt x="1268" y="325"/>
                  </a:lnTo>
                  <a:lnTo>
                    <a:pt x="1203" y="195"/>
                  </a:lnTo>
                  <a:lnTo>
                    <a:pt x="1105" y="130"/>
                  </a:lnTo>
                  <a:lnTo>
                    <a:pt x="975" y="66"/>
                  </a:lnTo>
                  <a:lnTo>
                    <a:pt x="845" y="33"/>
                  </a:lnTo>
                  <a:lnTo>
                    <a:pt x="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flipH="1">
              <a:off x="1566592" y="287902"/>
              <a:ext cx="45016" cy="45016"/>
            </a:xfrm>
            <a:custGeom>
              <a:avLst/>
              <a:gdLst/>
              <a:ahLst/>
              <a:cxnLst/>
              <a:rect l="l" t="t" r="r" b="b"/>
              <a:pathLst>
                <a:path w="1398" h="1398" extrusionOk="0">
                  <a:moveTo>
                    <a:pt x="715" y="1"/>
                  </a:moveTo>
                  <a:lnTo>
                    <a:pt x="585" y="33"/>
                  </a:lnTo>
                  <a:lnTo>
                    <a:pt x="455" y="66"/>
                  </a:lnTo>
                  <a:lnTo>
                    <a:pt x="325" y="130"/>
                  </a:lnTo>
                  <a:lnTo>
                    <a:pt x="228" y="195"/>
                  </a:lnTo>
                  <a:lnTo>
                    <a:pt x="131" y="325"/>
                  </a:lnTo>
                  <a:lnTo>
                    <a:pt x="66" y="423"/>
                  </a:lnTo>
                  <a:lnTo>
                    <a:pt x="33" y="553"/>
                  </a:lnTo>
                  <a:lnTo>
                    <a:pt x="1" y="715"/>
                  </a:lnTo>
                  <a:lnTo>
                    <a:pt x="33" y="845"/>
                  </a:lnTo>
                  <a:lnTo>
                    <a:pt x="66" y="975"/>
                  </a:lnTo>
                  <a:lnTo>
                    <a:pt x="131" y="1105"/>
                  </a:lnTo>
                  <a:lnTo>
                    <a:pt x="228" y="1203"/>
                  </a:lnTo>
                  <a:lnTo>
                    <a:pt x="325" y="1300"/>
                  </a:lnTo>
                  <a:lnTo>
                    <a:pt x="455" y="1333"/>
                  </a:lnTo>
                  <a:lnTo>
                    <a:pt x="585" y="1398"/>
                  </a:lnTo>
                  <a:lnTo>
                    <a:pt x="845" y="1398"/>
                  </a:lnTo>
                  <a:lnTo>
                    <a:pt x="975" y="1333"/>
                  </a:lnTo>
                  <a:lnTo>
                    <a:pt x="1105" y="1300"/>
                  </a:lnTo>
                  <a:lnTo>
                    <a:pt x="1203" y="1203"/>
                  </a:lnTo>
                  <a:lnTo>
                    <a:pt x="1300" y="1105"/>
                  </a:lnTo>
                  <a:lnTo>
                    <a:pt x="1365" y="975"/>
                  </a:lnTo>
                  <a:lnTo>
                    <a:pt x="1398" y="845"/>
                  </a:lnTo>
                  <a:lnTo>
                    <a:pt x="1398" y="715"/>
                  </a:lnTo>
                  <a:lnTo>
                    <a:pt x="1398" y="553"/>
                  </a:lnTo>
                  <a:lnTo>
                    <a:pt x="1365" y="423"/>
                  </a:lnTo>
                  <a:lnTo>
                    <a:pt x="1300" y="325"/>
                  </a:lnTo>
                  <a:lnTo>
                    <a:pt x="1203" y="195"/>
                  </a:lnTo>
                  <a:lnTo>
                    <a:pt x="1105" y="130"/>
                  </a:lnTo>
                  <a:lnTo>
                    <a:pt x="975" y="66"/>
                  </a:lnTo>
                  <a:lnTo>
                    <a:pt x="845" y="33"/>
                  </a:lnTo>
                  <a:lnTo>
                    <a:pt x="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flipH="1">
              <a:off x="8506987" y="297636"/>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68" y="1462"/>
                  </a:lnTo>
                  <a:lnTo>
                    <a:pt x="1365" y="1365"/>
                  </a:lnTo>
                  <a:lnTo>
                    <a:pt x="1463" y="1235"/>
                  </a:lnTo>
                  <a:lnTo>
                    <a:pt x="1560" y="1105"/>
                  </a:lnTo>
                  <a:lnTo>
                    <a:pt x="1593" y="943"/>
                  </a:lnTo>
                  <a:lnTo>
                    <a:pt x="1593" y="780"/>
                  </a:lnTo>
                  <a:lnTo>
                    <a:pt x="1593" y="618"/>
                  </a:lnTo>
                  <a:lnTo>
                    <a:pt x="1560" y="488"/>
                  </a:lnTo>
                  <a:lnTo>
                    <a:pt x="1463" y="325"/>
                  </a:lnTo>
                  <a:lnTo>
                    <a:pt x="1365" y="228"/>
                  </a:lnTo>
                  <a:lnTo>
                    <a:pt x="1268" y="130"/>
                  </a:lnTo>
                  <a:lnTo>
                    <a:pt x="1106" y="65"/>
                  </a:lnTo>
                  <a:lnTo>
                    <a:pt x="9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flipH="1">
              <a:off x="8637751" y="297636"/>
              <a:ext cx="51295" cy="51295"/>
            </a:xfrm>
            <a:custGeom>
              <a:avLst/>
              <a:gdLst/>
              <a:ahLst/>
              <a:cxnLst/>
              <a:rect l="l" t="t" r="r" b="b"/>
              <a:pathLst>
                <a:path w="1593" h="1593" extrusionOk="0">
                  <a:moveTo>
                    <a:pt x="618" y="0"/>
                  </a:moveTo>
                  <a:lnTo>
                    <a:pt x="488" y="65"/>
                  </a:lnTo>
                  <a:lnTo>
                    <a:pt x="326" y="130"/>
                  </a:lnTo>
                  <a:lnTo>
                    <a:pt x="228" y="228"/>
                  </a:lnTo>
                  <a:lnTo>
                    <a:pt x="131" y="325"/>
                  </a:lnTo>
                  <a:lnTo>
                    <a:pt x="66" y="488"/>
                  </a:lnTo>
                  <a:lnTo>
                    <a:pt x="1" y="618"/>
                  </a:lnTo>
                  <a:lnTo>
                    <a:pt x="1" y="780"/>
                  </a:lnTo>
                  <a:lnTo>
                    <a:pt x="1" y="943"/>
                  </a:lnTo>
                  <a:lnTo>
                    <a:pt x="66" y="1105"/>
                  </a:lnTo>
                  <a:lnTo>
                    <a:pt x="131" y="1235"/>
                  </a:lnTo>
                  <a:lnTo>
                    <a:pt x="228" y="1365"/>
                  </a:lnTo>
                  <a:lnTo>
                    <a:pt x="326" y="1462"/>
                  </a:lnTo>
                  <a:lnTo>
                    <a:pt x="488" y="1527"/>
                  </a:lnTo>
                  <a:lnTo>
                    <a:pt x="618" y="1560"/>
                  </a:lnTo>
                  <a:lnTo>
                    <a:pt x="780" y="1592"/>
                  </a:lnTo>
                  <a:lnTo>
                    <a:pt x="943" y="1560"/>
                  </a:lnTo>
                  <a:lnTo>
                    <a:pt x="1105" y="1527"/>
                  </a:lnTo>
                  <a:lnTo>
                    <a:pt x="1235" y="1462"/>
                  </a:lnTo>
                  <a:lnTo>
                    <a:pt x="1365" y="1365"/>
                  </a:lnTo>
                  <a:lnTo>
                    <a:pt x="1463" y="1235"/>
                  </a:lnTo>
                  <a:lnTo>
                    <a:pt x="1528" y="1105"/>
                  </a:lnTo>
                  <a:lnTo>
                    <a:pt x="1560" y="943"/>
                  </a:lnTo>
                  <a:lnTo>
                    <a:pt x="1593" y="780"/>
                  </a:lnTo>
                  <a:lnTo>
                    <a:pt x="1560" y="618"/>
                  </a:lnTo>
                  <a:lnTo>
                    <a:pt x="1528" y="488"/>
                  </a:lnTo>
                  <a:lnTo>
                    <a:pt x="1463" y="325"/>
                  </a:lnTo>
                  <a:lnTo>
                    <a:pt x="1365" y="228"/>
                  </a:lnTo>
                  <a:lnTo>
                    <a:pt x="1235" y="130"/>
                  </a:lnTo>
                  <a:lnTo>
                    <a:pt x="1105" y="65"/>
                  </a:lnTo>
                  <a:lnTo>
                    <a:pt x="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flipH="1">
              <a:off x="8769578" y="297636"/>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flipH="1">
              <a:off x="8900342" y="297636"/>
              <a:ext cx="52325" cy="51295"/>
            </a:xfrm>
            <a:custGeom>
              <a:avLst/>
              <a:gdLst/>
              <a:ahLst/>
              <a:cxnLst/>
              <a:rect l="l" t="t" r="r" b="b"/>
              <a:pathLst>
                <a:path w="1625" h="1593" extrusionOk="0">
                  <a:moveTo>
                    <a:pt x="650" y="0"/>
                  </a:moveTo>
                  <a:lnTo>
                    <a:pt x="520" y="65"/>
                  </a:lnTo>
                  <a:lnTo>
                    <a:pt x="358" y="130"/>
                  </a:lnTo>
                  <a:lnTo>
                    <a:pt x="260" y="228"/>
                  </a:lnTo>
                  <a:lnTo>
                    <a:pt x="163" y="325"/>
                  </a:lnTo>
                  <a:lnTo>
                    <a:pt x="65" y="488"/>
                  </a:lnTo>
                  <a:lnTo>
                    <a:pt x="33" y="618"/>
                  </a:lnTo>
                  <a:lnTo>
                    <a:pt x="0" y="780"/>
                  </a:lnTo>
                  <a:lnTo>
                    <a:pt x="33" y="943"/>
                  </a:lnTo>
                  <a:lnTo>
                    <a:pt x="65" y="1105"/>
                  </a:lnTo>
                  <a:lnTo>
                    <a:pt x="163" y="1235"/>
                  </a:lnTo>
                  <a:lnTo>
                    <a:pt x="260" y="1365"/>
                  </a:lnTo>
                  <a:lnTo>
                    <a:pt x="358" y="1462"/>
                  </a:lnTo>
                  <a:lnTo>
                    <a:pt x="520" y="1527"/>
                  </a:lnTo>
                  <a:lnTo>
                    <a:pt x="650" y="1560"/>
                  </a:lnTo>
                  <a:lnTo>
                    <a:pt x="812" y="1592"/>
                  </a:lnTo>
                  <a:lnTo>
                    <a:pt x="975" y="1560"/>
                  </a:lnTo>
                  <a:lnTo>
                    <a:pt x="1137" y="1527"/>
                  </a:lnTo>
                  <a:lnTo>
                    <a:pt x="1267" y="1462"/>
                  </a:lnTo>
                  <a:lnTo>
                    <a:pt x="1397" y="1365"/>
                  </a:lnTo>
                  <a:lnTo>
                    <a:pt x="1495" y="1235"/>
                  </a:lnTo>
                  <a:lnTo>
                    <a:pt x="1560" y="1105"/>
                  </a:lnTo>
                  <a:lnTo>
                    <a:pt x="1592" y="943"/>
                  </a:lnTo>
                  <a:lnTo>
                    <a:pt x="1625" y="780"/>
                  </a:lnTo>
                  <a:lnTo>
                    <a:pt x="1592" y="618"/>
                  </a:lnTo>
                  <a:lnTo>
                    <a:pt x="1560" y="488"/>
                  </a:lnTo>
                  <a:lnTo>
                    <a:pt x="1495" y="325"/>
                  </a:lnTo>
                  <a:lnTo>
                    <a:pt x="1397" y="228"/>
                  </a:lnTo>
                  <a:lnTo>
                    <a:pt x="1267" y="130"/>
                  </a:lnTo>
                  <a:lnTo>
                    <a:pt x="1137" y="65"/>
                  </a:lnTo>
                  <a:lnTo>
                    <a:pt x="9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flipH="1">
              <a:off x="9032169" y="297636"/>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1" y="618"/>
                  </a:lnTo>
                  <a:lnTo>
                    <a:pt x="1" y="780"/>
                  </a:lnTo>
                  <a:lnTo>
                    <a:pt x="1"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flipH="1">
              <a:off x="1107324" y="385210"/>
              <a:ext cx="45016" cy="45016"/>
            </a:xfrm>
            <a:custGeom>
              <a:avLst/>
              <a:gdLst/>
              <a:ahLst/>
              <a:cxnLst/>
              <a:rect l="l" t="t" r="r" b="b"/>
              <a:pathLst>
                <a:path w="1398" h="1398" extrusionOk="0">
                  <a:moveTo>
                    <a:pt x="683" y="0"/>
                  </a:moveTo>
                  <a:lnTo>
                    <a:pt x="553" y="33"/>
                  </a:lnTo>
                  <a:lnTo>
                    <a:pt x="423" y="65"/>
                  </a:lnTo>
                  <a:lnTo>
                    <a:pt x="293" y="130"/>
                  </a:lnTo>
                  <a:lnTo>
                    <a:pt x="196" y="195"/>
                  </a:lnTo>
                  <a:lnTo>
                    <a:pt x="98" y="325"/>
                  </a:lnTo>
                  <a:lnTo>
                    <a:pt x="33" y="422"/>
                  </a:lnTo>
                  <a:lnTo>
                    <a:pt x="1" y="552"/>
                  </a:lnTo>
                  <a:lnTo>
                    <a:pt x="1" y="715"/>
                  </a:lnTo>
                  <a:lnTo>
                    <a:pt x="1" y="845"/>
                  </a:lnTo>
                  <a:lnTo>
                    <a:pt x="33" y="975"/>
                  </a:lnTo>
                  <a:lnTo>
                    <a:pt x="98" y="1105"/>
                  </a:lnTo>
                  <a:lnTo>
                    <a:pt x="196" y="1202"/>
                  </a:lnTo>
                  <a:lnTo>
                    <a:pt x="293" y="1300"/>
                  </a:lnTo>
                  <a:lnTo>
                    <a:pt x="423" y="1332"/>
                  </a:lnTo>
                  <a:lnTo>
                    <a:pt x="553" y="1397"/>
                  </a:lnTo>
                  <a:lnTo>
                    <a:pt x="845" y="1397"/>
                  </a:lnTo>
                  <a:lnTo>
                    <a:pt x="975" y="1332"/>
                  </a:lnTo>
                  <a:lnTo>
                    <a:pt x="1073" y="1300"/>
                  </a:lnTo>
                  <a:lnTo>
                    <a:pt x="1170" y="1202"/>
                  </a:lnTo>
                  <a:lnTo>
                    <a:pt x="1268" y="1105"/>
                  </a:lnTo>
                  <a:lnTo>
                    <a:pt x="1333" y="975"/>
                  </a:lnTo>
                  <a:lnTo>
                    <a:pt x="1365" y="845"/>
                  </a:lnTo>
                  <a:lnTo>
                    <a:pt x="1398" y="715"/>
                  </a:lnTo>
                  <a:lnTo>
                    <a:pt x="1365" y="552"/>
                  </a:lnTo>
                  <a:lnTo>
                    <a:pt x="1333" y="422"/>
                  </a:lnTo>
                  <a:lnTo>
                    <a:pt x="1268" y="325"/>
                  </a:lnTo>
                  <a:lnTo>
                    <a:pt x="1170" y="195"/>
                  </a:lnTo>
                  <a:lnTo>
                    <a:pt x="1073" y="130"/>
                  </a:lnTo>
                  <a:lnTo>
                    <a:pt x="975" y="65"/>
                  </a:lnTo>
                  <a:lnTo>
                    <a:pt x="845" y="33"/>
                  </a:lnTo>
                  <a:lnTo>
                    <a:pt x="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flipH="1">
              <a:off x="1222406" y="385210"/>
              <a:ext cx="45016" cy="45016"/>
            </a:xfrm>
            <a:custGeom>
              <a:avLst/>
              <a:gdLst/>
              <a:ahLst/>
              <a:cxnLst/>
              <a:rect l="l" t="t" r="r" b="b"/>
              <a:pathLst>
                <a:path w="1398" h="1398" extrusionOk="0">
                  <a:moveTo>
                    <a:pt x="716" y="0"/>
                  </a:moveTo>
                  <a:lnTo>
                    <a:pt x="553" y="33"/>
                  </a:lnTo>
                  <a:lnTo>
                    <a:pt x="423" y="65"/>
                  </a:lnTo>
                  <a:lnTo>
                    <a:pt x="326" y="130"/>
                  </a:lnTo>
                  <a:lnTo>
                    <a:pt x="196" y="195"/>
                  </a:lnTo>
                  <a:lnTo>
                    <a:pt x="131" y="325"/>
                  </a:lnTo>
                  <a:lnTo>
                    <a:pt x="66" y="422"/>
                  </a:lnTo>
                  <a:lnTo>
                    <a:pt x="33" y="552"/>
                  </a:lnTo>
                  <a:lnTo>
                    <a:pt x="1" y="715"/>
                  </a:lnTo>
                  <a:lnTo>
                    <a:pt x="33" y="845"/>
                  </a:lnTo>
                  <a:lnTo>
                    <a:pt x="66" y="975"/>
                  </a:lnTo>
                  <a:lnTo>
                    <a:pt x="131" y="1105"/>
                  </a:lnTo>
                  <a:lnTo>
                    <a:pt x="196" y="1202"/>
                  </a:lnTo>
                  <a:lnTo>
                    <a:pt x="326" y="1300"/>
                  </a:lnTo>
                  <a:lnTo>
                    <a:pt x="423" y="1332"/>
                  </a:lnTo>
                  <a:lnTo>
                    <a:pt x="553" y="1397"/>
                  </a:lnTo>
                  <a:lnTo>
                    <a:pt x="846" y="1397"/>
                  </a:lnTo>
                  <a:lnTo>
                    <a:pt x="976" y="1332"/>
                  </a:lnTo>
                  <a:lnTo>
                    <a:pt x="1105" y="1300"/>
                  </a:lnTo>
                  <a:lnTo>
                    <a:pt x="1203" y="1202"/>
                  </a:lnTo>
                  <a:lnTo>
                    <a:pt x="1300" y="1105"/>
                  </a:lnTo>
                  <a:lnTo>
                    <a:pt x="1365" y="975"/>
                  </a:lnTo>
                  <a:lnTo>
                    <a:pt x="1398" y="845"/>
                  </a:lnTo>
                  <a:lnTo>
                    <a:pt x="1398" y="715"/>
                  </a:lnTo>
                  <a:lnTo>
                    <a:pt x="1398" y="552"/>
                  </a:lnTo>
                  <a:lnTo>
                    <a:pt x="1365" y="422"/>
                  </a:lnTo>
                  <a:lnTo>
                    <a:pt x="1300" y="325"/>
                  </a:lnTo>
                  <a:lnTo>
                    <a:pt x="1203" y="195"/>
                  </a:lnTo>
                  <a:lnTo>
                    <a:pt x="1105" y="130"/>
                  </a:lnTo>
                  <a:lnTo>
                    <a:pt x="976" y="65"/>
                  </a:lnTo>
                  <a:lnTo>
                    <a:pt x="846" y="33"/>
                  </a:lnTo>
                  <a:lnTo>
                    <a:pt x="7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flipH="1">
              <a:off x="1336427" y="385210"/>
              <a:ext cx="45016" cy="45016"/>
            </a:xfrm>
            <a:custGeom>
              <a:avLst/>
              <a:gdLst/>
              <a:ahLst/>
              <a:cxnLst/>
              <a:rect l="l" t="t" r="r" b="b"/>
              <a:pathLst>
                <a:path w="1398" h="1398" extrusionOk="0">
                  <a:moveTo>
                    <a:pt x="683" y="0"/>
                  </a:moveTo>
                  <a:lnTo>
                    <a:pt x="553" y="33"/>
                  </a:lnTo>
                  <a:lnTo>
                    <a:pt x="423" y="65"/>
                  </a:lnTo>
                  <a:lnTo>
                    <a:pt x="293" y="130"/>
                  </a:lnTo>
                  <a:lnTo>
                    <a:pt x="195" y="195"/>
                  </a:lnTo>
                  <a:lnTo>
                    <a:pt x="98" y="325"/>
                  </a:lnTo>
                  <a:lnTo>
                    <a:pt x="33" y="422"/>
                  </a:lnTo>
                  <a:lnTo>
                    <a:pt x="0" y="552"/>
                  </a:lnTo>
                  <a:lnTo>
                    <a:pt x="0" y="715"/>
                  </a:lnTo>
                  <a:lnTo>
                    <a:pt x="0" y="845"/>
                  </a:lnTo>
                  <a:lnTo>
                    <a:pt x="33" y="975"/>
                  </a:lnTo>
                  <a:lnTo>
                    <a:pt x="98" y="1105"/>
                  </a:lnTo>
                  <a:lnTo>
                    <a:pt x="195" y="1202"/>
                  </a:lnTo>
                  <a:lnTo>
                    <a:pt x="293" y="1300"/>
                  </a:lnTo>
                  <a:lnTo>
                    <a:pt x="423" y="1332"/>
                  </a:lnTo>
                  <a:lnTo>
                    <a:pt x="553" y="1397"/>
                  </a:lnTo>
                  <a:lnTo>
                    <a:pt x="813" y="1397"/>
                  </a:lnTo>
                  <a:lnTo>
                    <a:pt x="943" y="1332"/>
                  </a:lnTo>
                  <a:lnTo>
                    <a:pt x="1073" y="1300"/>
                  </a:lnTo>
                  <a:lnTo>
                    <a:pt x="1170" y="1202"/>
                  </a:lnTo>
                  <a:lnTo>
                    <a:pt x="1268" y="1105"/>
                  </a:lnTo>
                  <a:lnTo>
                    <a:pt x="1333" y="975"/>
                  </a:lnTo>
                  <a:lnTo>
                    <a:pt x="1365" y="845"/>
                  </a:lnTo>
                  <a:lnTo>
                    <a:pt x="1397" y="715"/>
                  </a:lnTo>
                  <a:lnTo>
                    <a:pt x="1365" y="552"/>
                  </a:lnTo>
                  <a:lnTo>
                    <a:pt x="1333" y="422"/>
                  </a:lnTo>
                  <a:lnTo>
                    <a:pt x="1268" y="325"/>
                  </a:lnTo>
                  <a:lnTo>
                    <a:pt x="1170" y="195"/>
                  </a:lnTo>
                  <a:lnTo>
                    <a:pt x="1073" y="130"/>
                  </a:lnTo>
                  <a:lnTo>
                    <a:pt x="943" y="65"/>
                  </a:lnTo>
                  <a:lnTo>
                    <a:pt x="813" y="33"/>
                  </a:lnTo>
                  <a:lnTo>
                    <a:pt x="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flipH="1">
              <a:off x="1451509" y="385210"/>
              <a:ext cx="45016" cy="45016"/>
            </a:xfrm>
            <a:custGeom>
              <a:avLst/>
              <a:gdLst/>
              <a:ahLst/>
              <a:cxnLst/>
              <a:rect l="l" t="t" r="r" b="b"/>
              <a:pathLst>
                <a:path w="1398" h="1398" extrusionOk="0">
                  <a:moveTo>
                    <a:pt x="715" y="0"/>
                  </a:moveTo>
                  <a:lnTo>
                    <a:pt x="553" y="33"/>
                  </a:lnTo>
                  <a:lnTo>
                    <a:pt x="423" y="65"/>
                  </a:lnTo>
                  <a:lnTo>
                    <a:pt x="325" y="130"/>
                  </a:lnTo>
                  <a:lnTo>
                    <a:pt x="195" y="195"/>
                  </a:lnTo>
                  <a:lnTo>
                    <a:pt x="130" y="325"/>
                  </a:lnTo>
                  <a:lnTo>
                    <a:pt x="65" y="422"/>
                  </a:lnTo>
                  <a:lnTo>
                    <a:pt x="1" y="552"/>
                  </a:lnTo>
                  <a:lnTo>
                    <a:pt x="1" y="715"/>
                  </a:lnTo>
                  <a:lnTo>
                    <a:pt x="1" y="845"/>
                  </a:lnTo>
                  <a:lnTo>
                    <a:pt x="65" y="975"/>
                  </a:lnTo>
                  <a:lnTo>
                    <a:pt x="130" y="1105"/>
                  </a:lnTo>
                  <a:lnTo>
                    <a:pt x="195" y="1202"/>
                  </a:lnTo>
                  <a:lnTo>
                    <a:pt x="325" y="1300"/>
                  </a:lnTo>
                  <a:lnTo>
                    <a:pt x="423" y="1332"/>
                  </a:lnTo>
                  <a:lnTo>
                    <a:pt x="553" y="1397"/>
                  </a:lnTo>
                  <a:lnTo>
                    <a:pt x="845" y="1397"/>
                  </a:lnTo>
                  <a:lnTo>
                    <a:pt x="975" y="1332"/>
                  </a:lnTo>
                  <a:lnTo>
                    <a:pt x="1105" y="1300"/>
                  </a:lnTo>
                  <a:lnTo>
                    <a:pt x="1203" y="1202"/>
                  </a:lnTo>
                  <a:lnTo>
                    <a:pt x="1268" y="1105"/>
                  </a:lnTo>
                  <a:lnTo>
                    <a:pt x="1333" y="975"/>
                  </a:lnTo>
                  <a:lnTo>
                    <a:pt x="1398" y="845"/>
                  </a:lnTo>
                  <a:lnTo>
                    <a:pt x="1398" y="715"/>
                  </a:lnTo>
                  <a:lnTo>
                    <a:pt x="1398" y="552"/>
                  </a:lnTo>
                  <a:lnTo>
                    <a:pt x="1333" y="422"/>
                  </a:lnTo>
                  <a:lnTo>
                    <a:pt x="1268" y="325"/>
                  </a:lnTo>
                  <a:lnTo>
                    <a:pt x="1203" y="195"/>
                  </a:lnTo>
                  <a:lnTo>
                    <a:pt x="1105" y="130"/>
                  </a:lnTo>
                  <a:lnTo>
                    <a:pt x="975" y="65"/>
                  </a:lnTo>
                  <a:lnTo>
                    <a:pt x="845" y="33"/>
                  </a:lnTo>
                  <a:lnTo>
                    <a:pt x="7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flipH="1">
              <a:off x="1566592" y="385210"/>
              <a:ext cx="45016" cy="45016"/>
            </a:xfrm>
            <a:custGeom>
              <a:avLst/>
              <a:gdLst/>
              <a:ahLst/>
              <a:cxnLst/>
              <a:rect l="l" t="t" r="r" b="b"/>
              <a:pathLst>
                <a:path w="1398" h="1398" extrusionOk="0">
                  <a:moveTo>
                    <a:pt x="715" y="0"/>
                  </a:moveTo>
                  <a:lnTo>
                    <a:pt x="585" y="33"/>
                  </a:lnTo>
                  <a:lnTo>
                    <a:pt x="455" y="65"/>
                  </a:lnTo>
                  <a:lnTo>
                    <a:pt x="325" y="130"/>
                  </a:lnTo>
                  <a:lnTo>
                    <a:pt x="228" y="195"/>
                  </a:lnTo>
                  <a:lnTo>
                    <a:pt x="131" y="325"/>
                  </a:lnTo>
                  <a:lnTo>
                    <a:pt x="66" y="422"/>
                  </a:lnTo>
                  <a:lnTo>
                    <a:pt x="33" y="552"/>
                  </a:lnTo>
                  <a:lnTo>
                    <a:pt x="1" y="715"/>
                  </a:lnTo>
                  <a:lnTo>
                    <a:pt x="33" y="845"/>
                  </a:lnTo>
                  <a:lnTo>
                    <a:pt x="66" y="975"/>
                  </a:lnTo>
                  <a:lnTo>
                    <a:pt x="131" y="1105"/>
                  </a:lnTo>
                  <a:lnTo>
                    <a:pt x="228" y="1202"/>
                  </a:lnTo>
                  <a:lnTo>
                    <a:pt x="325" y="1300"/>
                  </a:lnTo>
                  <a:lnTo>
                    <a:pt x="455" y="1332"/>
                  </a:lnTo>
                  <a:lnTo>
                    <a:pt x="585" y="1397"/>
                  </a:lnTo>
                  <a:lnTo>
                    <a:pt x="845" y="1397"/>
                  </a:lnTo>
                  <a:lnTo>
                    <a:pt x="975" y="1332"/>
                  </a:lnTo>
                  <a:lnTo>
                    <a:pt x="1105" y="1300"/>
                  </a:lnTo>
                  <a:lnTo>
                    <a:pt x="1203" y="1202"/>
                  </a:lnTo>
                  <a:lnTo>
                    <a:pt x="1300" y="1105"/>
                  </a:lnTo>
                  <a:lnTo>
                    <a:pt x="1365" y="975"/>
                  </a:lnTo>
                  <a:lnTo>
                    <a:pt x="1398" y="845"/>
                  </a:lnTo>
                  <a:lnTo>
                    <a:pt x="1398" y="715"/>
                  </a:lnTo>
                  <a:lnTo>
                    <a:pt x="1398" y="552"/>
                  </a:lnTo>
                  <a:lnTo>
                    <a:pt x="1365" y="422"/>
                  </a:lnTo>
                  <a:lnTo>
                    <a:pt x="1300" y="325"/>
                  </a:lnTo>
                  <a:lnTo>
                    <a:pt x="1203" y="195"/>
                  </a:lnTo>
                  <a:lnTo>
                    <a:pt x="1105" y="130"/>
                  </a:lnTo>
                  <a:lnTo>
                    <a:pt x="975" y="65"/>
                  </a:lnTo>
                  <a:lnTo>
                    <a:pt x="845" y="33"/>
                  </a:lnTo>
                  <a:lnTo>
                    <a:pt x="7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rot="5400000" flipH="1">
              <a:off x="6958004" y="-287320"/>
              <a:ext cx="402822" cy="957306"/>
            </a:xfrm>
            <a:custGeom>
              <a:avLst/>
              <a:gdLst/>
              <a:ahLst/>
              <a:cxnLst/>
              <a:rect l="l" t="t" r="r" b="b"/>
              <a:pathLst>
                <a:path w="12510" h="29730" fill="none" extrusionOk="0">
                  <a:moveTo>
                    <a:pt x="12509" y="27552"/>
                  </a:moveTo>
                  <a:lnTo>
                    <a:pt x="12509" y="27552"/>
                  </a:lnTo>
                  <a:lnTo>
                    <a:pt x="11957" y="27423"/>
                  </a:lnTo>
                  <a:lnTo>
                    <a:pt x="11405" y="27293"/>
                  </a:lnTo>
                  <a:lnTo>
                    <a:pt x="10885" y="27098"/>
                  </a:lnTo>
                  <a:lnTo>
                    <a:pt x="10365" y="26903"/>
                  </a:lnTo>
                  <a:lnTo>
                    <a:pt x="9845" y="26708"/>
                  </a:lnTo>
                  <a:lnTo>
                    <a:pt x="9358" y="26480"/>
                  </a:lnTo>
                  <a:lnTo>
                    <a:pt x="8870" y="26220"/>
                  </a:lnTo>
                  <a:lnTo>
                    <a:pt x="8383" y="25928"/>
                  </a:lnTo>
                  <a:lnTo>
                    <a:pt x="7928" y="25636"/>
                  </a:lnTo>
                  <a:lnTo>
                    <a:pt x="7473" y="25343"/>
                  </a:lnTo>
                  <a:lnTo>
                    <a:pt x="7051" y="25018"/>
                  </a:lnTo>
                  <a:lnTo>
                    <a:pt x="6629" y="24661"/>
                  </a:lnTo>
                  <a:lnTo>
                    <a:pt x="6239" y="24303"/>
                  </a:lnTo>
                  <a:lnTo>
                    <a:pt x="5849" y="23914"/>
                  </a:lnTo>
                  <a:lnTo>
                    <a:pt x="5459" y="23524"/>
                  </a:lnTo>
                  <a:lnTo>
                    <a:pt x="5102" y="23101"/>
                  </a:lnTo>
                  <a:lnTo>
                    <a:pt x="4777" y="22679"/>
                  </a:lnTo>
                  <a:lnTo>
                    <a:pt x="4452" y="22224"/>
                  </a:lnTo>
                  <a:lnTo>
                    <a:pt x="4159" y="21769"/>
                  </a:lnTo>
                  <a:lnTo>
                    <a:pt x="3867" y="21314"/>
                  </a:lnTo>
                  <a:lnTo>
                    <a:pt x="3607" y="20827"/>
                  </a:lnTo>
                  <a:lnTo>
                    <a:pt x="3347" y="20340"/>
                  </a:lnTo>
                  <a:lnTo>
                    <a:pt x="3152" y="19820"/>
                  </a:lnTo>
                  <a:lnTo>
                    <a:pt x="2925" y="19333"/>
                  </a:lnTo>
                  <a:lnTo>
                    <a:pt x="2762" y="18780"/>
                  </a:lnTo>
                  <a:lnTo>
                    <a:pt x="2600" y="18260"/>
                  </a:lnTo>
                  <a:lnTo>
                    <a:pt x="2470" y="17708"/>
                  </a:lnTo>
                  <a:lnTo>
                    <a:pt x="2340" y="17156"/>
                  </a:lnTo>
                  <a:lnTo>
                    <a:pt x="2275" y="16603"/>
                  </a:lnTo>
                  <a:lnTo>
                    <a:pt x="2210" y="16019"/>
                  </a:lnTo>
                  <a:lnTo>
                    <a:pt x="2178" y="15466"/>
                  </a:lnTo>
                  <a:lnTo>
                    <a:pt x="2145" y="14881"/>
                  </a:lnTo>
                  <a:lnTo>
                    <a:pt x="2145" y="14881"/>
                  </a:lnTo>
                  <a:lnTo>
                    <a:pt x="2178" y="14297"/>
                  </a:lnTo>
                  <a:lnTo>
                    <a:pt x="2210" y="13712"/>
                  </a:lnTo>
                  <a:lnTo>
                    <a:pt x="2275" y="13127"/>
                  </a:lnTo>
                  <a:lnTo>
                    <a:pt x="2340" y="12575"/>
                  </a:lnTo>
                  <a:lnTo>
                    <a:pt x="2470" y="12022"/>
                  </a:lnTo>
                  <a:lnTo>
                    <a:pt x="2600" y="11470"/>
                  </a:lnTo>
                  <a:lnTo>
                    <a:pt x="2762" y="10950"/>
                  </a:lnTo>
                  <a:lnTo>
                    <a:pt x="2925" y="10430"/>
                  </a:lnTo>
                  <a:lnTo>
                    <a:pt x="3152" y="9910"/>
                  </a:lnTo>
                  <a:lnTo>
                    <a:pt x="3347" y="9391"/>
                  </a:lnTo>
                  <a:lnTo>
                    <a:pt x="3607" y="8903"/>
                  </a:lnTo>
                  <a:lnTo>
                    <a:pt x="3867" y="8416"/>
                  </a:lnTo>
                  <a:lnTo>
                    <a:pt x="4159" y="7961"/>
                  </a:lnTo>
                  <a:lnTo>
                    <a:pt x="4452" y="7506"/>
                  </a:lnTo>
                  <a:lnTo>
                    <a:pt x="4777" y="7051"/>
                  </a:lnTo>
                  <a:lnTo>
                    <a:pt x="5102" y="6629"/>
                  </a:lnTo>
                  <a:lnTo>
                    <a:pt x="5459" y="6239"/>
                  </a:lnTo>
                  <a:lnTo>
                    <a:pt x="5849" y="5817"/>
                  </a:lnTo>
                  <a:lnTo>
                    <a:pt x="6239" y="5459"/>
                  </a:lnTo>
                  <a:lnTo>
                    <a:pt x="6629" y="5069"/>
                  </a:lnTo>
                  <a:lnTo>
                    <a:pt x="7051" y="4745"/>
                  </a:lnTo>
                  <a:lnTo>
                    <a:pt x="7473" y="4420"/>
                  </a:lnTo>
                  <a:lnTo>
                    <a:pt x="7928" y="4095"/>
                  </a:lnTo>
                  <a:lnTo>
                    <a:pt x="8383" y="3802"/>
                  </a:lnTo>
                  <a:lnTo>
                    <a:pt x="8870" y="3510"/>
                  </a:lnTo>
                  <a:lnTo>
                    <a:pt x="9358" y="3282"/>
                  </a:lnTo>
                  <a:lnTo>
                    <a:pt x="9845" y="3023"/>
                  </a:lnTo>
                  <a:lnTo>
                    <a:pt x="10365" y="2828"/>
                  </a:lnTo>
                  <a:lnTo>
                    <a:pt x="10885" y="2633"/>
                  </a:lnTo>
                  <a:lnTo>
                    <a:pt x="11405" y="2470"/>
                  </a:lnTo>
                  <a:lnTo>
                    <a:pt x="11957" y="2308"/>
                  </a:lnTo>
                  <a:lnTo>
                    <a:pt x="12509" y="2178"/>
                  </a:lnTo>
                  <a:lnTo>
                    <a:pt x="12509" y="1"/>
                  </a:lnTo>
                  <a:lnTo>
                    <a:pt x="12509" y="1"/>
                  </a:lnTo>
                  <a:lnTo>
                    <a:pt x="11860" y="131"/>
                  </a:lnTo>
                  <a:lnTo>
                    <a:pt x="11210" y="293"/>
                  </a:lnTo>
                  <a:lnTo>
                    <a:pt x="10560" y="488"/>
                  </a:lnTo>
                  <a:lnTo>
                    <a:pt x="9943" y="683"/>
                  </a:lnTo>
                  <a:lnTo>
                    <a:pt x="9325" y="943"/>
                  </a:lnTo>
                  <a:lnTo>
                    <a:pt x="8708" y="1203"/>
                  </a:lnTo>
                  <a:lnTo>
                    <a:pt x="8123" y="1496"/>
                  </a:lnTo>
                  <a:lnTo>
                    <a:pt x="7571" y="1820"/>
                  </a:lnTo>
                  <a:lnTo>
                    <a:pt x="7019" y="2145"/>
                  </a:lnTo>
                  <a:lnTo>
                    <a:pt x="6466" y="2503"/>
                  </a:lnTo>
                  <a:lnTo>
                    <a:pt x="5946" y="2893"/>
                  </a:lnTo>
                  <a:lnTo>
                    <a:pt x="5427" y="3282"/>
                  </a:lnTo>
                  <a:lnTo>
                    <a:pt x="4939" y="3705"/>
                  </a:lnTo>
                  <a:lnTo>
                    <a:pt x="4484" y="4160"/>
                  </a:lnTo>
                  <a:lnTo>
                    <a:pt x="4029" y="4615"/>
                  </a:lnTo>
                  <a:lnTo>
                    <a:pt x="3607" y="5102"/>
                  </a:lnTo>
                  <a:lnTo>
                    <a:pt x="3185" y="5622"/>
                  </a:lnTo>
                  <a:lnTo>
                    <a:pt x="2795" y="6142"/>
                  </a:lnTo>
                  <a:lnTo>
                    <a:pt x="2437" y="6661"/>
                  </a:lnTo>
                  <a:lnTo>
                    <a:pt x="2080" y="7214"/>
                  </a:lnTo>
                  <a:lnTo>
                    <a:pt x="1788" y="7799"/>
                  </a:lnTo>
                  <a:lnTo>
                    <a:pt x="1495" y="8383"/>
                  </a:lnTo>
                  <a:lnTo>
                    <a:pt x="1203" y="8968"/>
                  </a:lnTo>
                  <a:lnTo>
                    <a:pt x="975" y="9586"/>
                  </a:lnTo>
                  <a:lnTo>
                    <a:pt x="748" y="10203"/>
                  </a:lnTo>
                  <a:lnTo>
                    <a:pt x="553" y="10853"/>
                  </a:lnTo>
                  <a:lnTo>
                    <a:pt x="391" y="11502"/>
                  </a:lnTo>
                  <a:lnTo>
                    <a:pt x="261" y="12152"/>
                  </a:lnTo>
                  <a:lnTo>
                    <a:pt x="163" y="12802"/>
                  </a:lnTo>
                  <a:lnTo>
                    <a:pt x="66" y="13484"/>
                  </a:lnTo>
                  <a:lnTo>
                    <a:pt x="33" y="14167"/>
                  </a:lnTo>
                  <a:lnTo>
                    <a:pt x="1" y="14881"/>
                  </a:lnTo>
                  <a:lnTo>
                    <a:pt x="1" y="14881"/>
                  </a:lnTo>
                  <a:lnTo>
                    <a:pt x="33" y="15564"/>
                  </a:lnTo>
                  <a:lnTo>
                    <a:pt x="66" y="16246"/>
                  </a:lnTo>
                  <a:lnTo>
                    <a:pt x="163" y="16928"/>
                  </a:lnTo>
                  <a:lnTo>
                    <a:pt x="261" y="17578"/>
                  </a:lnTo>
                  <a:lnTo>
                    <a:pt x="391" y="18260"/>
                  </a:lnTo>
                  <a:lnTo>
                    <a:pt x="553" y="18910"/>
                  </a:lnTo>
                  <a:lnTo>
                    <a:pt x="748" y="19527"/>
                  </a:lnTo>
                  <a:lnTo>
                    <a:pt x="975" y="20145"/>
                  </a:lnTo>
                  <a:lnTo>
                    <a:pt x="1203" y="20762"/>
                  </a:lnTo>
                  <a:lnTo>
                    <a:pt x="1495" y="21347"/>
                  </a:lnTo>
                  <a:lnTo>
                    <a:pt x="1788" y="21932"/>
                  </a:lnTo>
                  <a:lnTo>
                    <a:pt x="2080" y="22517"/>
                  </a:lnTo>
                  <a:lnTo>
                    <a:pt x="2437" y="23069"/>
                  </a:lnTo>
                  <a:lnTo>
                    <a:pt x="2795" y="23589"/>
                  </a:lnTo>
                  <a:lnTo>
                    <a:pt x="3185" y="24109"/>
                  </a:lnTo>
                  <a:lnTo>
                    <a:pt x="3607" y="24628"/>
                  </a:lnTo>
                  <a:lnTo>
                    <a:pt x="4029" y="25116"/>
                  </a:lnTo>
                  <a:lnTo>
                    <a:pt x="4484" y="25571"/>
                  </a:lnTo>
                  <a:lnTo>
                    <a:pt x="4939" y="26025"/>
                  </a:lnTo>
                  <a:lnTo>
                    <a:pt x="5427" y="26448"/>
                  </a:lnTo>
                  <a:lnTo>
                    <a:pt x="5946" y="26838"/>
                  </a:lnTo>
                  <a:lnTo>
                    <a:pt x="6466" y="27228"/>
                  </a:lnTo>
                  <a:lnTo>
                    <a:pt x="7019" y="27585"/>
                  </a:lnTo>
                  <a:lnTo>
                    <a:pt x="7571" y="27942"/>
                  </a:lnTo>
                  <a:lnTo>
                    <a:pt x="8123" y="28235"/>
                  </a:lnTo>
                  <a:lnTo>
                    <a:pt x="8708" y="28527"/>
                  </a:lnTo>
                  <a:lnTo>
                    <a:pt x="9325" y="28787"/>
                  </a:lnTo>
                  <a:lnTo>
                    <a:pt x="9943" y="29047"/>
                  </a:lnTo>
                  <a:lnTo>
                    <a:pt x="10560" y="29242"/>
                  </a:lnTo>
                  <a:lnTo>
                    <a:pt x="11210" y="29437"/>
                  </a:lnTo>
                  <a:lnTo>
                    <a:pt x="11860" y="29599"/>
                  </a:lnTo>
                  <a:lnTo>
                    <a:pt x="12509" y="29729"/>
                  </a:lnTo>
                  <a:lnTo>
                    <a:pt x="12509" y="27552"/>
                  </a:lnTo>
                  <a:close/>
                </a:path>
              </a:pathLst>
            </a:custGeom>
            <a:noFill/>
            <a:ln w="89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flipH="1">
              <a:off x="8506987" y="408533"/>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68" y="1462"/>
                  </a:lnTo>
                  <a:lnTo>
                    <a:pt x="1365" y="1365"/>
                  </a:lnTo>
                  <a:lnTo>
                    <a:pt x="1463" y="1267"/>
                  </a:lnTo>
                  <a:lnTo>
                    <a:pt x="1560" y="1105"/>
                  </a:lnTo>
                  <a:lnTo>
                    <a:pt x="1593" y="975"/>
                  </a:lnTo>
                  <a:lnTo>
                    <a:pt x="1593" y="813"/>
                  </a:lnTo>
                  <a:lnTo>
                    <a:pt x="1593" y="650"/>
                  </a:lnTo>
                  <a:lnTo>
                    <a:pt x="1560" y="488"/>
                  </a:lnTo>
                  <a:lnTo>
                    <a:pt x="1463" y="358"/>
                  </a:lnTo>
                  <a:lnTo>
                    <a:pt x="1365" y="228"/>
                  </a:lnTo>
                  <a:lnTo>
                    <a:pt x="1268" y="130"/>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flipH="1">
              <a:off x="8637751" y="408533"/>
              <a:ext cx="51295" cy="51295"/>
            </a:xfrm>
            <a:custGeom>
              <a:avLst/>
              <a:gdLst/>
              <a:ahLst/>
              <a:cxnLst/>
              <a:rect l="l" t="t" r="r" b="b"/>
              <a:pathLst>
                <a:path w="1593" h="1593" extrusionOk="0">
                  <a:moveTo>
                    <a:pt x="780" y="0"/>
                  </a:moveTo>
                  <a:lnTo>
                    <a:pt x="618" y="33"/>
                  </a:lnTo>
                  <a:lnTo>
                    <a:pt x="488" y="65"/>
                  </a:lnTo>
                  <a:lnTo>
                    <a:pt x="326" y="130"/>
                  </a:lnTo>
                  <a:lnTo>
                    <a:pt x="228" y="228"/>
                  </a:lnTo>
                  <a:lnTo>
                    <a:pt x="131" y="358"/>
                  </a:lnTo>
                  <a:lnTo>
                    <a:pt x="66" y="488"/>
                  </a:lnTo>
                  <a:lnTo>
                    <a:pt x="1" y="650"/>
                  </a:lnTo>
                  <a:lnTo>
                    <a:pt x="1" y="813"/>
                  </a:lnTo>
                  <a:lnTo>
                    <a:pt x="1" y="975"/>
                  </a:lnTo>
                  <a:lnTo>
                    <a:pt x="66" y="1105"/>
                  </a:lnTo>
                  <a:lnTo>
                    <a:pt x="131" y="1267"/>
                  </a:lnTo>
                  <a:lnTo>
                    <a:pt x="228" y="1365"/>
                  </a:lnTo>
                  <a:lnTo>
                    <a:pt x="326" y="1462"/>
                  </a:lnTo>
                  <a:lnTo>
                    <a:pt x="488" y="1527"/>
                  </a:lnTo>
                  <a:lnTo>
                    <a:pt x="618" y="1592"/>
                  </a:lnTo>
                  <a:lnTo>
                    <a:pt x="943" y="1592"/>
                  </a:lnTo>
                  <a:lnTo>
                    <a:pt x="1105" y="1527"/>
                  </a:lnTo>
                  <a:lnTo>
                    <a:pt x="1235" y="1462"/>
                  </a:lnTo>
                  <a:lnTo>
                    <a:pt x="1365" y="1365"/>
                  </a:lnTo>
                  <a:lnTo>
                    <a:pt x="1463" y="1267"/>
                  </a:lnTo>
                  <a:lnTo>
                    <a:pt x="1528" y="1105"/>
                  </a:lnTo>
                  <a:lnTo>
                    <a:pt x="1560" y="975"/>
                  </a:lnTo>
                  <a:lnTo>
                    <a:pt x="1593" y="813"/>
                  </a:lnTo>
                  <a:lnTo>
                    <a:pt x="1560" y="650"/>
                  </a:lnTo>
                  <a:lnTo>
                    <a:pt x="1528" y="488"/>
                  </a:lnTo>
                  <a:lnTo>
                    <a:pt x="1463" y="358"/>
                  </a:lnTo>
                  <a:lnTo>
                    <a:pt x="1365" y="228"/>
                  </a:lnTo>
                  <a:lnTo>
                    <a:pt x="1235" y="130"/>
                  </a:lnTo>
                  <a:lnTo>
                    <a:pt x="1105" y="65"/>
                  </a:lnTo>
                  <a:lnTo>
                    <a:pt x="943" y="33"/>
                  </a:lnTo>
                  <a:lnTo>
                    <a:pt x="7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flipH="1">
              <a:off x="8769578" y="408533"/>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flipH="1">
              <a:off x="8900342" y="408533"/>
              <a:ext cx="52325" cy="51295"/>
            </a:xfrm>
            <a:custGeom>
              <a:avLst/>
              <a:gdLst/>
              <a:ahLst/>
              <a:cxnLst/>
              <a:rect l="l" t="t" r="r" b="b"/>
              <a:pathLst>
                <a:path w="1625" h="1593" extrusionOk="0">
                  <a:moveTo>
                    <a:pt x="812" y="0"/>
                  </a:moveTo>
                  <a:lnTo>
                    <a:pt x="650" y="33"/>
                  </a:lnTo>
                  <a:lnTo>
                    <a:pt x="520" y="65"/>
                  </a:lnTo>
                  <a:lnTo>
                    <a:pt x="358" y="130"/>
                  </a:lnTo>
                  <a:lnTo>
                    <a:pt x="260" y="228"/>
                  </a:lnTo>
                  <a:lnTo>
                    <a:pt x="163" y="358"/>
                  </a:lnTo>
                  <a:lnTo>
                    <a:pt x="65" y="488"/>
                  </a:lnTo>
                  <a:lnTo>
                    <a:pt x="33" y="650"/>
                  </a:lnTo>
                  <a:lnTo>
                    <a:pt x="0" y="813"/>
                  </a:lnTo>
                  <a:lnTo>
                    <a:pt x="33" y="975"/>
                  </a:lnTo>
                  <a:lnTo>
                    <a:pt x="65" y="1105"/>
                  </a:lnTo>
                  <a:lnTo>
                    <a:pt x="163" y="1267"/>
                  </a:lnTo>
                  <a:lnTo>
                    <a:pt x="260" y="1365"/>
                  </a:lnTo>
                  <a:lnTo>
                    <a:pt x="358" y="1462"/>
                  </a:lnTo>
                  <a:lnTo>
                    <a:pt x="520" y="1527"/>
                  </a:lnTo>
                  <a:lnTo>
                    <a:pt x="650" y="1592"/>
                  </a:lnTo>
                  <a:lnTo>
                    <a:pt x="975" y="1592"/>
                  </a:lnTo>
                  <a:lnTo>
                    <a:pt x="1137" y="1527"/>
                  </a:lnTo>
                  <a:lnTo>
                    <a:pt x="1267" y="1462"/>
                  </a:lnTo>
                  <a:lnTo>
                    <a:pt x="1397" y="1365"/>
                  </a:lnTo>
                  <a:lnTo>
                    <a:pt x="1495" y="1267"/>
                  </a:lnTo>
                  <a:lnTo>
                    <a:pt x="1560" y="1105"/>
                  </a:lnTo>
                  <a:lnTo>
                    <a:pt x="1592" y="975"/>
                  </a:lnTo>
                  <a:lnTo>
                    <a:pt x="1625" y="813"/>
                  </a:lnTo>
                  <a:lnTo>
                    <a:pt x="1592" y="650"/>
                  </a:lnTo>
                  <a:lnTo>
                    <a:pt x="1560" y="488"/>
                  </a:lnTo>
                  <a:lnTo>
                    <a:pt x="1495" y="358"/>
                  </a:lnTo>
                  <a:lnTo>
                    <a:pt x="1397" y="228"/>
                  </a:lnTo>
                  <a:lnTo>
                    <a:pt x="1267" y="130"/>
                  </a:lnTo>
                  <a:lnTo>
                    <a:pt x="1137" y="65"/>
                  </a:lnTo>
                  <a:lnTo>
                    <a:pt x="975" y="33"/>
                  </a:lnTo>
                  <a:lnTo>
                    <a:pt x="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flipH="1">
              <a:off x="9032169" y="408533"/>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1" y="650"/>
                  </a:lnTo>
                  <a:lnTo>
                    <a:pt x="1" y="813"/>
                  </a:lnTo>
                  <a:lnTo>
                    <a:pt x="1"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flipH="1">
              <a:off x="8506987" y="520460"/>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68" y="1463"/>
                  </a:lnTo>
                  <a:lnTo>
                    <a:pt x="1365" y="1365"/>
                  </a:lnTo>
                  <a:lnTo>
                    <a:pt x="1463" y="1235"/>
                  </a:lnTo>
                  <a:lnTo>
                    <a:pt x="1560" y="1105"/>
                  </a:lnTo>
                  <a:lnTo>
                    <a:pt x="1593" y="943"/>
                  </a:lnTo>
                  <a:lnTo>
                    <a:pt x="1593" y="780"/>
                  </a:lnTo>
                  <a:lnTo>
                    <a:pt x="1593" y="618"/>
                  </a:lnTo>
                  <a:lnTo>
                    <a:pt x="1560" y="488"/>
                  </a:lnTo>
                  <a:lnTo>
                    <a:pt x="1463" y="358"/>
                  </a:lnTo>
                  <a:lnTo>
                    <a:pt x="1365" y="228"/>
                  </a:lnTo>
                  <a:lnTo>
                    <a:pt x="1268" y="131"/>
                  </a:lnTo>
                  <a:lnTo>
                    <a:pt x="1106" y="66"/>
                  </a:lnTo>
                  <a:lnTo>
                    <a:pt x="9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flipH="1">
              <a:off x="8637751" y="520460"/>
              <a:ext cx="51295" cy="51295"/>
            </a:xfrm>
            <a:custGeom>
              <a:avLst/>
              <a:gdLst/>
              <a:ahLst/>
              <a:cxnLst/>
              <a:rect l="l" t="t" r="r" b="b"/>
              <a:pathLst>
                <a:path w="1593" h="1593" extrusionOk="0">
                  <a:moveTo>
                    <a:pt x="618" y="1"/>
                  </a:moveTo>
                  <a:lnTo>
                    <a:pt x="488" y="66"/>
                  </a:lnTo>
                  <a:lnTo>
                    <a:pt x="326" y="131"/>
                  </a:lnTo>
                  <a:lnTo>
                    <a:pt x="228" y="228"/>
                  </a:lnTo>
                  <a:lnTo>
                    <a:pt x="131" y="358"/>
                  </a:lnTo>
                  <a:lnTo>
                    <a:pt x="66" y="488"/>
                  </a:lnTo>
                  <a:lnTo>
                    <a:pt x="1" y="618"/>
                  </a:lnTo>
                  <a:lnTo>
                    <a:pt x="1" y="780"/>
                  </a:lnTo>
                  <a:lnTo>
                    <a:pt x="1" y="943"/>
                  </a:lnTo>
                  <a:lnTo>
                    <a:pt x="66" y="1105"/>
                  </a:lnTo>
                  <a:lnTo>
                    <a:pt x="131" y="1235"/>
                  </a:lnTo>
                  <a:lnTo>
                    <a:pt x="228" y="1365"/>
                  </a:lnTo>
                  <a:lnTo>
                    <a:pt x="326" y="1463"/>
                  </a:lnTo>
                  <a:lnTo>
                    <a:pt x="488" y="1528"/>
                  </a:lnTo>
                  <a:lnTo>
                    <a:pt x="618" y="1560"/>
                  </a:lnTo>
                  <a:lnTo>
                    <a:pt x="780" y="1593"/>
                  </a:lnTo>
                  <a:lnTo>
                    <a:pt x="943" y="1560"/>
                  </a:lnTo>
                  <a:lnTo>
                    <a:pt x="1105" y="1528"/>
                  </a:lnTo>
                  <a:lnTo>
                    <a:pt x="1235" y="1463"/>
                  </a:lnTo>
                  <a:lnTo>
                    <a:pt x="1365" y="1365"/>
                  </a:lnTo>
                  <a:lnTo>
                    <a:pt x="1463" y="1235"/>
                  </a:lnTo>
                  <a:lnTo>
                    <a:pt x="1528" y="1105"/>
                  </a:lnTo>
                  <a:lnTo>
                    <a:pt x="1560" y="943"/>
                  </a:lnTo>
                  <a:lnTo>
                    <a:pt x="1593" y="780"/>
                  </a:lnTo>
                  <a:lnTo>
                    <a:pt x="1560" y="618"/>
                  </a:lnTo>
                  <a:lnTo>
                    <a:pt x="1528" y="488"/>
                  </a:lnTo>
                  <a:lnTo>
                    <a:pt x="1463" y="358"/>
                  </a:lnTo>
                  <a:lnTo>
                    <a:pt x="1365" y="228"/>
                  </a:lnTo>
                  <a:lnTo>
                    <a:pt x="1235" y="131"/>
                  </a:lnTo>
                  <a:lnTo>
                    <a:pt x="1105" y="66"/>
                  </a:lnTo>
                  <a:lnTo>
                    <a:pt x="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flipH="1">
              <a:off x="8769578" y="520460"/>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flipH="1">
              <a:off x="8900342" y="520460"/>
              <a:ext cx="52325" cy="51295"/>
            </a:xfrm>
            <a:custGeom>
              <a:avLst/>
              <a:gdLst/>
              <a:ahLst/>
              <a:cxnLst/>
              <a:rect l="l" t="t" r="r" b="b"/>
              <a:pathLst>
                <a:path w="1625" h="1593" extrusionOk="0">
                  <a:moveTo>
                    <a:pt x="650" y="1"/>
                  </a:moveTo>
                  <a:lnTo>
                    <a:pt x="520" y="66"/>
                  </a:lnTo>
                  <a:lnTo>
                    <a:pt x="358" y="131"/>
                  </a:lnTo>
                  <a:lnTo>
                    <a:pt x="260" y="228"/>
                  </a:lnTo>
                  <a:lnTo>
                    <a:pt x="163" y="358"/>
                  </a:lnTo>
                  <a:lnTo>
                    <a:pt x="65" y="488"/>
                  </a:lnTo>
                  <a:lnTo>
                    <a:pt x="33" y="618"/>
                  </a:lnTo>
                  <a:lnTo>
                    <a:pt x="0" y="780"/>
                  </a:lnTo>
                  <a:lnTo>
                    <a:pt x="33" y="943"/>
                  </a:lnTo>
                  <a:lnTo>
                    <a:pt x="65" y="1105"/>
                  </a:lnTo>
                  <a:lnTo>
                    <a:pt x="163" y="1235"/>
                  </a:lnTo>
                  <a:lnTo>
                    <a:pt x="260" y="1365"/>
                  </a:lnTo>
                  <a:lnTo>
                    <a:pt x="358" y="1463"/>
                  </a:lnTo>
                  <a:lnTo>
                    <a:pt x="520" y="1528"/>
                  </a:lnTo>
                  <a:lnTo>
                    <a:pt x="650" y="1560"/>
                  </a:lnTo>
                  <a:lnTo>
                    <a:pt x="812" y="1593"/>
                  </a:lnTo>
                  <a:lnTo>
                    <a:pt x="975" y="1560"/>
                  </a:lnTo>
                  <a:lnTo>
                    <a:pt x="1137" y="1528"/>
                  </a:lnTo>
                  <a:lnTo>
                    <a:pt x="1267" y="1463"/>
                  </a:lnTo>
                  <a:lnTo>
                    <a:pt x="1397" y="1365"/>
                  </a:lnTo>
                  <a:lnTo>
                    <a:pt x="1495" y="1235"/>
                  </a:lnTo>
                  <a:lnTo>
                    <a:pt x="1560" y="1105"/>
                  </a:lnTo>
                  <a:lnTo>
                    <a:pt x="1592" y="943"/>
                  </a:lnTo>
                  <a:lnTo>
                    <a:pt x="1625" y="780"/>
                  </a:lnTo>
                  <a:lnTo>
                    <a:pt x="1592" y="618"/>
                  </a:lnTo>
                  <a:lnTo>
                    <a:pt x="1560" y="488"/>
                  </a:lnTo>
                  <a:lnTo>
                    <a:pt x="1495" y="358"/>
                  </a:lnTo>
                  <a:lnTo>
                    <a:pt x="1397" y="228"/>
                  </a:lnTo>
                  <a:lnTo>
                    <a:pt x="1267" y="131"/>
                  </a:lnTo>
                  <a:lnTo>
                    <a:pt x="1137" y="66"/>
                  </a:lnTo>
                  <a:lnTo>
                    <a:pt x="9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flipH="1">
              <a:off x="9032169" y="520460"/>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1" y="618"/>
                  </a:lnTo>
                  <a:lnTo>
                    <a:pt x="1" y="780"/>
                  </a:lnTo>
                  <a:lnTo>
                    <a:pt x="1"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flipH="1">
              <a:off x="8506987" y="631357"/>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68" y="1463"/>
                  </a:lnTo>
                  <a:lnTo>
                    <a:pt x="1365" y="1365"/>
                  </a:lnTo>
                  <a:lnTo>
                    <a:pt x="1463" y="1268"/>
                  </a:lnTo>
                  <a:lnTo>
                    <a:pt x="1560" y="1105"/>
                  </a:lnTo>
                  <a:lnTo>
                    <a:pt x="1593" y="975"/>
                  </a:lnTo>
                  <a:lnTo>
                    <a:pt x="1593" y="813"/>
                  </a:lnTo>
                  <a:lnTo>
                    <a:pt x="1593" y="650"/>
                  </a:lnTo>
                  <a:lnTo>
                    <a:pt x="1560" y="488"/>
                  </a:lnTo>
                  <a:lnTo>
                    <a:pt x="1463" y="358"/>
                  </a:lnTo>
                  <a:lnTo>
                    <a:pt x="1365" y="228"/>
                  </a:lnTo>
                  <a:lnTo>
                    <a:pt x="1268"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3"/>
            <p:cNvSpPr/>
            <p:nvPr/>
          </p:nvSpPr>
          <p:spPr>
            <a:xfrm flipH="1">
              <a:off x="8637751" y="631357"/>
              <a:ext cx="51295" cy="51295"/>
            </a:xfrm>
            <a:custGeom>
              <a:avLst/>
              <a:gdLst/>
              <a:ahLst/>
              <a:cxnLst/>
              <a:rect l="l" t="t" r="r" b="b"/>
              <a:pathLst>
                <a:path w="1593" h="1593" extrusionOk="0">
                  <a:moveTo>
                    <a:pt x="780" y="1"/>
                  </a:moveTo>
                  <a:lnTo>
                    <a:pt x="618" y="33"/>
                  </a:lnTo>
                  <a:lnTo>
                    <a:pt x="488" y="66"/>
                  </a:lnTo>
                  <a:lnTo>
                    <a:pt x="326" y="131"/>
                  </a:lnTo>
                  <a:lnTo>
                    <a:pt x="228" y="228"/>
                  </a:lnTo>
                  <a:lnTo>
                    <a:pt x="131" y="358"/>
                  </a:lnTo>
                  <a:lnTo>
                    <a:pt x="66" y="488"/>
                  </a:lnTo>
                  <a:lnTo>
                    <a:pt x="1" y="650"/>
                  </a:lnTo>
                  <a:lnTo>
                    <a:pt x="1" y="813"/>
                  </a:lnTo>
                  <a:lnTo>
                    <a:pt x="1" y="975"/>
                  </a:lnTo>
                  <a:lnTo>
                    <a:pt x="66" y="1105"/>
                  </a:lnTo>
                  <a:lnTo>
                    <a:pt x="131" y="1268"/>
                  </a:lnTo>
                  <a:lnTo>
                    <a:pt x="228" y="1365"/>
                  </a:lnTo>
                  <a:lnTo>
                    <a:pt x="326" y="1463"/>
                  </a:lnTo>
                  <a:lnTo>
                    <a:pt x="488" y="1560"/>
                  </a:lnTo>
                  <a:lnTo>
                    <a:pt x="618" y="1593"/>
                  </a:lnTo>
                  <a:lnTo>
                    <a:pt x="943" y="1593"/>
                  </a:lnTo>
                  <a:lnTo>
                    <a:pt x="1105" y="1560"/>
                  </a:lnTo>
                  <a:lnTo>
                    <a:pt x="1235" y="1463"/>
                  </a:lnTo>
                  <a:lnTo>
                    <a:pt x="1365" y="1365"/>
                  </a:lnTo>
                  <a:lnTo>
                    <a:pt x="1463" y="1268"/>
                  </a:lnTo>
                  <a:lnTo>
                    <a:pt x="1528" y="1105"/>
                  </a:lnTo>
                  <a:lnTo>
                    <a:pt x="1560" y="975"/>
                  </a:lnTo>
                  <a:lnTo>
                    <a:pt x="1593" y="813"/>
                  </a:lnTo>
                  <a:lnTo>
                    <a:pt x="1560" y="650"/>
                  </a:lnTo>
                  <a:lnTo>
                    <a:pt x="1528" y="488"/>
                  </a:lnTo>
                  <a:lnTo>
                    <a:pt x="1463" y="358"/>
                  </a:lnTo>
                  <a:lnTo>
                    <a:pt x="1365" y="228"/>
                  </a:lnTo>
                  <a:lnTo>
                    <a:pt x="1235" y="131"/>
                  </a:lnTo>
                  <a:lnTo>
                    <a:pt x="1105" y="66"/>
                  </a:lnTo>
                  <a:lnTo>
                    <a:pt x="943" y="33"/>
                  </a:lnTo>
                  <a:lnTo>
                    <a:pt x="7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3"/>
            <p:cNvSpPr/>
            <p:nvPr/>
          </p:nvSpPr>
          <p:spPr>
            <a:xfrm flipH="1">
              <a:off x="8769578" y="631357"/>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flipH="1">
              <a:off x="8900342" y="631357"/>
              <a:ext cx="52325" cy="51295"/>
            </a:xfrm>
            <a:custGeom>
              <a:avLst/>
              <a:gdLst/>
              <a:ahLst/>
              <a:cxnLst/>
              <a:rect l="l" t="t" r="r" b="b"/>
              <a:pathLst>
                <a:path w="1625" h="1593" extrusionOk="0">
                  <a:moveTo>
                    <a:pt x="812" y="1"/>
                  </a:moveTo>
                  <a:lnTo>
                    <a:pt x="650" y="33"/>
                  </a:lnTo>
                  <a:lnTo>
                    <a:pt x="520" y="66"/>
                  </a:lnTo>
                  <a:lnTo>
                    <a:pt x="358" y="131"/>
                  </a:lnTo>
                  <a:lnTo>
                    <a:pt x="260" y="228"/>
                  </a:lnTo>
                  <a:lnTo>
                    <a:pt x="163" y="358"/>
                  </a:lnTo>
                  <a:lnTo>
                    <a:pt x="65" y="488"/>
                  </a:lnTo>
                  <a:lnTo>
                    <a:pt x="33" y="650"/>
                  </a:lnTo>
                  <a:lnTo>
                    <a:pt x="0" y="813"/>
                  </a:lnTo>
                  <a:lnTo>
                    <a:pt x="33" y="975"/>
                  </a:lnTo>
                  <a:lnTo>
                    <a:pt x="65" y="1105"/>
                  </a:lnTo>
                  <a:lnTo>
                    <a:pt x="163" y="1268"/>
                  </a:lnTo>
                  <a:lnTo>
                    <a:pt x="260" y="1365"/>
                  </a:lnTo>
                  <a:lnTo>
                    <a:pt x="358" y="1463"/>
                  </a:lnTo>
                  <a:lnTo>
                    <a:pt x="520" y="1560"/>
                  </a:lnTo>
                  <a:lnTo>
                    <a:pt x="650" y="1593"/>
                  </a:lnTo>
                  <a:lnTo>
                    <a:pt x="975" y="1593"/>
                  </a:lnTo>
                  <a:lnTo>
                    <a:pt x="1137" y="1560"/>
                  </a:lnTo>
                  <a:lnTo>
                    <a:pt x="1267" y="1463"/>
                  </a:lnTo>
                  <a:lnTo>
                    <a:pt x="1397" y="1365"/>
                  </a:lnTo>
                  <a:lnTo>
                    <a:pt x="1495" y="1268"/>
                  </a:lnTo>
                  <a:lnTo>
                    <a:pt x="1560" y="1105"/>
                  </a:lnTo>
                  <a:lnTo>
                    <a:pt x="1592" y="975"/>
                  </a:lnTo>
                  <a:lnTo>
                    <a:pt x="1625" y="813"/>
                  </a:lnTo>
                  <a:lnTo>
                    <a:pt x="1592" y="650"/>
                  </a:lnTo>
                  <a:lnTo>
                    <a:pt x="1560" y="488"/>
                  </a:lnTo>
                  <a:lnTo>
                    <a:pt x="1495" y="358"/>
                  </a:lnTo>
                  <a:lnTo>
                    <a:pt x="1397" y="228"/>
                  </a:lnTo>
                  <a:lnTo>
                    <a:pt x="1267" y="131"/>
                  </a:lnTo>
                  <a:lnTo>
                    <a:pt x="1137" y="66"/>
                  </a:lnTo>
                  <a:lnTo>
                    <a:pt x="975"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3"/>
            <p:cNvSpPr/>
            <p:nvPr/>
          </p:nvSpPr>
          <p:spPr>
            <a:xfrm flipH="1">
              <a:off x="9032169" y="631357"/>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1" y="650"/>
                  </a:lnTo>
                  <a:lnTo>
                    <a:pt x="1" y="813"/>
                  </a:lnTo>
                  <a:lnTo>
                    <a:pt x="1"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3"/>
            <p:cNvSpPr/>
            <p:nvPr/>
          </p:nvSpPr>
          <p:spPr>
            <a:xfrm flipH="1">
              <a:off x="6212724" y="1320687"/>
              <a:ext cx="45016" cy="45016"/>
            </a:xfrm>
            <a:custGeom>
              <a:avLst/>
              <a:gdLst/>
              <a:ahLst/>
              <a:cxnLst/>
              <a:rect l="l" t="t" r="r" b="b"/>
              <a:pathLst>
                <a:path w="1398" h="1398" extrusionOk="0">
                  <a:moveTo>
                    <a:pt x="683" y="1"/>
                  </a:moveTo>
                  <a:lnTo>
                    <a:pt x="553" y="33"/>
                  </a:lnTo>
                  <a:lnTo>
                    <a:pt x="423" y="66"/>
                  </a:lnTo>
                  <a:lnTo>
                    <a:pt x="293" y="131"/>
                  </a:lnTo>
                  <a:lnTo>
                    <a:pt x="196" y="196"/>
                  </a:lnTo>
                  <a:lnTo>
                    <a:pt x="98" y="326"/>
                  </a:lnTo>
                  <a:lnTo>
                    <a:pt x="33" y="423"/>
                  </a:lnTo>
                  <a:lnTo>
                    <a:pt x="1" y="553"/>
                  </a:lnTo>
                  <a:lnTo>
                    <a:pt x="1" y="715"/>
                  </a:lnTo>
                  <a:lnTo>
                    <a:pt x="1" y="845"/>
                  </a:lnTo>
                  <a:lnTo>
                    <a:pt x="33" y="975"/>
                  </a:lnTo>
                  <a:lnTo>
                    <a:pt x="98" y="1105"/>
                  </a:lnTo>
                  <a:lnTo>
                    <a:pt x="196" y="1203"/>
                  </a:lnTo>
                  <a:lnTo>
                    <a:pt x="293" y="1268"/>
                  </a:lnTo>
                  <a:lnTo>
                    <a:pt x="423" y="1333"/>
                  </a:lnTo>
                  <a:lnTo>
                    <a:pt x="553" y="1398"/>
                  </a:lnTo>
                  <a:lnTo>
                    <a:pt x="845" y="1398"/>
                  </a:lnTo>
                  <a:lnTo>
                    <a:pt x="975" y="1333"/>
                  </a:lnTo>
                  <a:lnTo>
                    <a:pt x="1073" y="1268"/>
                  </a:lnTo>
                  <a:lnTo>
                    <a:pt x="1170" y="1203"/>
                  </a:lnTo>
                  <a:lnTo>
                    <a:pt x="1268" y="1105"/>
                  </a:lnTo>
                  <a:lnTo>
                    <a:pt x="1333" y="975"/>
                  </a:lnTo>
                  <a:lnTo>
                    <a:pt x="1365" y="845"/>
                  </a:lnTo>
                  <a:lnTo>
                    <a:pt x="1398" y="715"/>
                  </a:lnTo>
                  <a:lnTo>
                    <a:pt x="1365" y="553"/>
                  </a:lnTo>
                  <a:lnTo>
                    <a:pt x="1333" y="423"/>
                  </a:lnTo>
                  <a:lnTo>
                    <a:pt x="1268" y="326"/>
                  </a:lnTo>
                  <a:lnTo>
                    <a:pt x="1170" y="196"/>
                  </a:lnTo>
                  <a:lnTo>
                    <a:pt x="1073" y="131"/>
                  </a:lnTo>
                  <a:lnTo>
                    <a:pt x="975" y="66"/>
                  </a:lnTo>
                  <a:lnTo>
                    <a:pt x="845" y="33"/>
                  </a:lnTo>
                  <a:lnTo>
                    <a:pt x="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flipH="1">
              <a:off x="6327806" y="1320687"/>
              <a:ext cx="45016" cy="45016"/>
            </a:xfrm>
            <a:custGeom>
              <a:avLst/>
              <a:gdLst/>
              <a:ahLst/>
              <a:cxnLst/>
              <a:rect l="l" t="t" r="r" b="b"/>
              <a:pathLst>
                <a:path w="1398" h="1398" extrusionOk="0">
                  <a:moveTo>
                    <a:pt x="716" y="1"/>
                  </a:moveTo>
                  <a:lnTo>
                    <a:pt x="553" y="33"/>
                  </a:lnTo>
                  <a:lnTo>
                    <a:pt x="423" y="66"/>
                  </a:lnTo>
                  <a:lnTo>
                    <a:pt x="326" y="131"/>
                  </a:lnTo>
                  <a:lnTo>
                    <a:pt x="196" y="196"/>
                  </a:lnTo>
                  <a:lnTo>
                    <a:pt x="131" y="326"/>
                  </a:lnTo>
                  <a:lnTo>
                    <a:pt x="66" y="423"/>
                  </a:lnTo>
                  <a:lnTo>
                    <a:pt x="33" y="553"/>
                  </a:lnTo>
                  <a:lnTo>
                    <a:pt x="1" y="715"/>
                  </a:lnTo>
                  <a:lnTo>
                    <a:pt x="33" y="845"/>
                  </a:lnTo>
                  <a:lnTo>
                    <a:pt x="66" y="975"/>
                  </a:lnTo>
                  <a:lnTo>
                    <a:pt x="131" y="1105"/>
                  </a:lnTo>
                  <a:lnTo>
                    <a:pt x="196" y="1203"/>
                  </a:lnTo>
                  <a:lnTo>
                    <a:pt x="326" y="1268"/>
                  </a:lnTo>
                  <a:lnTo>
                    <a:pt x="423" y="1333"/>
                  </a:lnTo>
                  <a:lnTo>
                    <a:pt x="553" y="1398"/>
                  </a:lnTo>
                  <a:lnTo>
                    <a:pt x="846" y="1398"/>
                  </a:lnTo>
                  <a:lnTo>
                    <a:pt x="976" y="1333"/>
                  </a:lnTo>
                  <a:lnTo>
                    <a:pt x="1105" y="1268"/>
                  </a:lnTo>
                  <a:lnTo>
                    <a:pt x="1203" y="1203"/>
                  </a:lnTo>
                  <a:lnTo>
                    <a:pt x="1300" y="1105"/>
                  </a:lnTo>
                  <a:lnTo>
                    <a:pt x="1365" y="975"/>
                  </a:lnTo>
                  <a:lnTo>
                    <a:pt x="1398" y="845"/>
                  </a:lnTo>
                  <a:lnTo>
                    <a:pt x="1398" y="715"/>
                  </a:lnTo>
                  <a:lnTo>
                    <a:pt x="1398" y="553"/>
                  </a:lnTo>
                  <a:lnTo>
                    <a:pt x="1365" y="423"/>
                  </a:lnTo>
                  <a:lnTo>
                    <a:pt x="1300" y="326"/>
                  </a:lnTo>
                  <a:lnTo>
                    <a:pt x="1203" y="196"/>
                  </a:lnTo>
                  <a:lnTo>
                    <a:pt x="1105" y="131"/>
                  </a:lnTo>
                  <a:lnTo>
                    <a:pt x="976" y="66"/>
                  </a:lnTo>
                  <a:lnTo>
                    <a:pt x="846" y="33"/>
                  </a:lnTo>
                  <a:lnTo>
                    <a:pt x="7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flipH="1">
              <a:off x="6441827" y="1320687"/>
              <a:ext cx="45016" cy="45016"/>
            </a:xfrm>
            <a:custGeom>
              <a:avLst/>
              <a:gdLst/>
              <a:ahLst/>
              <a:cxnLst/>
              <a:rect l="l" t="t" r="r" b="b"/>
              <a:pathLst>
                <a:path w="1398" h="1398" extrusionOk="0">
                  <a:moveTo>
                    <a:pt x="683" y="1"/>
                  </a:moveTo>
                  <a:lnTo>
                    <a:pt x="553" y="33"/>
                  </a:lnTo>
                  <a:lnTo>
                    <a:pt x="423" y="66"/>
                  </a:lnTo>
                  <a:lnTo>
                    <a:pt x="293" y="131"/>
                  </a:lnTo>
                  <a:lnTo>
                    <a:pt x="195" y="196"/>
                  </a:lnTo>
                  <a:lnTo>
                    <a:pt x="98" y="326"/>
                  </a:lnTo>
                  <a:lnTo>
                    <a:pt x="33" y="423"/>
                  </a:lnTo>
                  <a:lnTo>
                    <a:pt x="0" y="553"/>
                  </a:lnTo>
                  <a:lnTo>
                    <a:pt x="0" y="715"/>
                  </a:lnTo>
                  <a:lnTo>
                    <a:pt x="0" y="845"/>
                  </a:lnTo>
                  <a:lnTo>
                    <a:pt x="33" y="975"/>
                  </a:lnTo>
                  <a:lnTo>
                    <a:pt x="98" y="1105"/>
                  </a:lnTo>
                  <a:lnTo>
                    <a:pt x="195" y="1203"/>
                  </a:lnTo>
                  <a:lnTo>
                    <a:pt x="293" y="1268"/>
                  </a:lnTo>
                  <a:lnTo>
                    <a:pt x="423" y="1333"/>
                  </a:lnTo>
                  <a:lnTo>
                    <a:pt x="553" y="1398"/>
                  </a:lnTo>
                  <a:lnTo>
                    <a:pt x="813" y="1398"/>
                  </a:lnTo>
                  <a:lnTo>
                    <a:pt x="943" y="1333"/>
                  </a:lnTo>
                  <a:lnTo>
                    <a:pt x="1073" y="1268"/>
                  </a:lnTo>
                  <a:lnTo>
                    <a:pt x="1170" y="1203"/>
                  </a:lnTo>
                  <a:lnTo>
                    <a:pt x="1268" y="1105"/>
                  </a:lnTo>
                  <a:lnTo>
                    <a:pt x="1333" y="975"/>
                  </a:lnTo>
                  <a:lnTo>
                    <a:pt x="1365" y="845"/>
                  </a:lnTo>
                  <a:lnTo>
                    <a:pt x="1397" y="715"/>
                  </a:lnTo>
                  <a:lnTo>
                    <a:pt x="1365" y="553"/>
                  </a:lnTo>
                  <a:lnTo>
                    <a:pt x="1333" y="423"/>
                  </a:lnTo>
                  <a:lnTo>
                    <a:pt x="1268" y="326"/>
                  </a:lnTo>
                  <a:lnTo>
                    <a:pt x="1170" y="196"/>
                  </a:lnTo>
                  <a:lnTo>
                    <a:pt x="1073" y="131"/>
                  </a:lnTo>
                  <a:lnTo>
                    <a:pt x="943" y="66"/>
                  </a:lnTo>
                  <a:lnTo>
                    <a:pt x="813" y="33"/>
                  </a:lnTo>
                  <a:lnTo>
                    <a:pt x="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flipH="1">
              <a:off x="6556909" y="1320687"/>
              <a:ext cx="45016" cy="45016"/>
            </a:xfrm>
            <a:custGeom>
              <a:avLst/>
              <a:gdLst/>
              <a:ahLst/>
              <a:cxnLst/>
              <a:rect l="l" t="t" r="r" b="b"/>
              <a:pathLst>
                <a:path w="1398" h="1398" extrusionOk="0">
                  <a:moveTo>
                    <a:pt x="715" y="1"/>
                  </a:moveTo>
                  <a:lnTo>
                    <a:pt x="553" y="33"/>
                  </a:lnTo>
                  <a:lnTo>
                    <a:pt x="423" y="66"/>
                  </a:lnTo>
                  <a:lnTo>
                    <a:pt x="325" y="131"/>
                  </a:lnTo>
                  <a:lnTo>
                    <a:pt x="195" y="196"/>
                  </a:lnTo>
                  <a:lnTo>
                    <a:pt x="130" y="326"/>
                  </a:lnTo>
                  <a:lnTo>
                    <a:pt x="65" y="423"/>
                  </a:lnTo>
                  <a:lnTo>
                    <a:pt x="1" y="553"/>
                  </a:lnTo>
                  <a:lnTo>
                    <a:pt x="1" y="715"/>
                  </a:lnTo>
                  <a:lnTo>
                    <a:pt x="1" y="845"/>
                  </a:lnTo>
                  <a:lnTo>
                    <a:pt x="65" y="975"/>
                  </a:lnTo>
                  <a:lnTo>
                    <a:pt x="130" y="1105"/>
                  </a:lnTo>
                  <a:lnTo>
                    <a:pt x="195" y="1203"/>
                  </a:lnTo>
                  <a:lnTo>
                    <a:pt x="325" y="1268"/>
                  </a:lnTo>
                  <a:lnTo>
                    <a:pt x="423" y="1333"/>
                  </a:lnTo>
                  <a:lnTo>
                    <a:pt x="553" y="1398"/>
                  </a:lnTo>
                  <a:lnTo>
                    <a:pt x="845" y="1398"/>
                  </a:lnTo>
                  <a:lnTo>
                    <a:pt x="975" y="1333"/>
                  </a:lnTo>
                  <a:lnTo>
                    <a:pt x="1105" y="1268"/>
                  </a:lnTo>
                  <a:lnTo>
                    <a:pt x="1203" y="1203"/>
                  </a:lnTo>
                  <a:lnTo>
                    <a:pt x="1268" y="1105"/>
                  </a:lnTo>
                  <a:lnTo>
                    <a:pt x="1333" y="975"/>
                  </a:lnTo>
                  <a:lnTo>
                    <a:pt x="1398" y="845"/>
                  </a:lnTo>
                  <a:lnTo>
                    <a:pt x="1398" y="715"/>
                  </a:lnTo>
                  <a:lnTo>
                    <a:pt x="1398" y="553"/>
                  </a:lnTo>
                  <a:lnTo>
                    <a:pt x="1333" y="423"/>
                  </a:lnTo>
                  <a:lnTo>
                    <a:pt x="1268" y="326"/>
                  </a:lnTo>
                  <a:lnTo>
                    <a:pt x="1203" y="196"/>
                  </a:lnTo>
                  <a:lnTo>
                    <a:pt x="1105" y="131"/>
                  </a:lnTo>
                  <a:lnTo>
                    <a:pt x="975" y="66"/>
                  </a:lnTo>
                  <a:lnTo>
                    <a:pt x="845" y="33"/>
                  </a:lnTo>
                  <a:lnTo>
                    <a:pt x="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3"/>
            <p:cNvSpPr/>
            <p:nvPr/>
          </p:nvSpPr>
          <p:spPr>
            <a:xfrm flipH="1">
              <a:off x="6671992" y="1320687"/>
              <a:ext cx="45016" cy="45016"/>
            </a:xfrm>
            <a:custGeom>
              <a:avLst/>
              <a:gdLst/>
              <a:ahLst/>
              <a:cxnLst/>
              <a:rect l="l" t="t" r="r" b="b"/>
              <a:pathLst>
                <a:path w="1398" h="1398" extrusionOk="0">
                  <a:moveTo>
                    <a:pt x="715" y="1"/>
                  </a:moveTo>
                  <a:lnTo>
                    <a:pt x="585" y="33"/>
                  </a:lnTo>
                  <a:lnTo>
                    <a:pt x="455" y="66"/>
                  </a:lnTo>
                  <a:lnTo>
                    <a:pt x="325" y="131"/>
                  </a:lnTo>
                  <a:lnTo>
                    <a:pt x="228" y="196"/>
                  </a:lnTo>
                  <a:lnTo>
                    <a:pt x="131" y="326"/>
                  </a:lnTo>
                  <a:lnTo>
                    <a:pt x="66" y="423"/>
                  </a:lnTo>
                  <a:lnTo>
                    <a:pt x="33" y="553"/>
                  </a:lnTo>
                  <a:lnTo>
                    <a:pt x="1" y="715"/>
                  </a:lnTo>
                  <a:lnTo>
                    <a:pt x="33" y="845"/>
                  </a:lnTo>
                  <a:lnTo>
                    <a:pt x="66" y="975"/>
                  </a:lnTo>
                  <a:lnTo>
                    <a:pt x="131" y="1105"/>
                  </a:lnTo>
                  <a:lnTo>
                    <a:pt x="228" y="1203"/>
                  </a:lnTo>
                  <a:lnTo>
                    <a:pt x="325" y="1268"/>
                  </a:lnTo>
                  <a:lnTo>
                    <a:pt x="455" y="1333"/>
                  </a:lnTo>
                  <a:lnTo>
                    <a:pt x="585" y="1398"/>
                  </a:lnTo>
                  <a:lnTo>
                    <a:pt x="845" y="1398"/>
                  </a:lnTo>
                  <a:lnTo>
                    <a:pt x="975" y="1333"/>
                  </a:lnTo>
                  <a:lnTo>
                    <a:pt x="1105" y="1268"/>
                  </a:lnTo>
                  <a:lnTo>
                    <a:pt x="1203" y="1203"/>
                  </a:lnTo>
                  <a:lnTo>
                    <a:pt x="1300" y="1105"/>
                  </a:lnTo>
                  <a:lnTo>
                    <a:pt x="1365" y="975"/>
                  </a:lnTo>
                  <a:lnTo>
                    <a:pt x="1398" y="845"/>
                  </a:lnTo>
                  <a:lnTo>
                    <a:pt x="1398" y="715"/>
                  </a:lnTo>
                  <a:lnTo>
                    <a:pt x="1398" y="553"/>
                  </a:lnTo>
                  <a:lnTo>
                    <a:pt x="1365" y="423"/>
                  </a:lnTo>
                  <a:lnTo>
                    <a:pt x="1300" y="326"/>
                  </a:lnTo>
                  <a:lnTo>
                    <a:pt x="1203" y="196"/>
                  </a:lnTo>
                  <a:lnTo>
                    <a:pt x="1105" y="131"/>
                  </a:lnTo>
                  <a:lnTo>
                    <a:pt x="975" y="66"/>
                  </a:lnTo>
                  <a:lnTo>
                    <a:pt x="845" y="33"/>
                  </a:lnTo>
                  <a:lnTo>
                    <a:pt x="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3"/>
            <p:cNvSpPr/>
            <p:nvPr/>
          </p:nvSpPr>
          <p:spPr>
            <a:xfrm flipH="1">
              <a:off x="1658661" y="1586433"/>
              <a:ext cx="162191" cy="162191"/>
            </a:xfrm>
            <a:custGeom>
              <a:avLst/>
              <a:gdLst/>
              <a:ahLst/>
              <a:cxnLst/>
              <a:rect l="l" t="t" r="r" b="b"/>
              <a:pathLst>
                <a:path w="5037" h="5037" fill="none" extrusionOk="0">
                  <a:moveTo>
                    <a:pt x="5037" y="2502"/>
                  </a:moveTo>
                  <a:lnTo>
                    <a:pt x="5037" y="2502"/>
                  </a:lnTo>
                  <a:lnTo>
                    <a:pt x="5037" y="2762"/>
                  </a:lnTo>
                  <a:lnTo>
                    <a:pt x="4972" y="3022"/>
                  </a:lnTo>
                  <a:lnTo>
                    <a:pt x="4907" y="3282"/>
                  </a:lnTo>
                  <a:lnTo>
                    <a:pt x="4842" y="3509"/>
                  </a:lnTo>
                  <a:lnTo>
                    <a:pt x="4744" y="3704"/>
                  </a:lnTo>
                  <a:lnTo>
                    <a:pt x="4614" y="3931"/>
                  </a:lnTo>
                  <a:lnTo>
                    <a:pt x="4452" y="4126"/>
                  </a:lnTo>
                  <a:lnTo>
                    <a:pt x="4289" y="4289"/>
                  </a:lnTo>
                  <a:lnTo>
                    <a:pt x="4127" y="4451"/>
                  </a:lnTo>
                  <a:lnTo>
                    <a:pt x="3932" y="4614"/>
                  </a:lnTo>
                  <a:lnTo>
                    <a:pt x="3705" y="4744"/>
                  </a:lnTo>
                  <a:lnTo>
                    <a:pt x="3477" y="4841"/>
                  </a:lnTo>
                  <a:lnTo>
                    <a:pt x="3250" y="4939"/>
                  </a:lnTo>
                  <a:lnTo>
                    <a:pt x="3022" y="5004"/>
                  </a:lnTo>
                  <a:lnTo>
                    <a:pt x="2762" y="5036"/>
                  </a:lnTo>
                  <a:lnTo>
                    <a:pt x="2502" y="5036"/>
                  </a:lnTo>
                  <a:lnTo>
                    <a:pt x="2502" y="5036"/>
                  </a:lnTo>
                  <a:lnTo>
                    <a:pt x="2243" y="5036"/>
                  </a:lnTo>
                  <a:lnTo>
                    <a:pt x="2015" y="5004"/>
                  </a:lnTo>
                  <a:lnTo>
                    <a:pt x="1755" y="4939"/>
                  </a:lnTo>
                  <a:lnTo>
                    <a:pt x="1528" y="4841"/>
                  </a:lnTo>
                  <a:lnTo>
                    <a:pt x="1300" y="4744"/>
                  </a:lnTo>
                  <a:lnTo>
                    <a:pt x="1105" y="4614"/>
                  </a:lnTo>
                  <a:lnTo>
                    <a:pt x="910" y="4451"/>
                  </a:lnTo>
                  <a:lnTo>
                    <a:pt x="716" y="4289"/>
                  </a:lnTo>
                  <a:lnTo>
                    <a:pt x="553" y="4126"/>
                  </a:lnTo>
                  <a:lnTo>
                    <a:pt x="423" y="3931"/>
                  </a:lnTo>
                  <a:lnTo>
                    <a:pt x="293" y="3704"/>
                  </a:lnTo>
                  <a:lnTo>
                    <a:pt x="196" y="3509"/>
                  </a:lnTo>
                  <a:lnTo>
                    <a:pt x="98" y="3282"/>
                  </a:lnTo>
                  <a:lnTo>
                    <a:pt x="33" y="3022"/>
                  </a:lnTo>
                  <a:lnTo>
                    <a:pt x="1" y="2762"/>
                  </a:lnTo>
                  <a:lnTo>
                    <a:pt x="1" y="2502"/>
                  </a:lnTo>
                  <a:lnTo>
                    <a:pt x="1" y="2502"/>
                  </a:lnTo>
                  <a:lnTo>
                    <a:pt x="1" y="2242"/>
                  </a:lnTo>
                  <a:lnTo>
                    <a:pt x="33" y="2014"/>
                  </a:lnTo>
                  <a:lnTo>
                    <a:pt x="98" y="1755"/>
                  </a:lnTo>
                  <a:lnTo>
                    <a:pt x="196" y="1527"/>
                  </a:lnTo>
                  <a:lnTo>
                    <a:pt x="293" y="1300"/>
                  </a:lnTo>
                  <a:lnTo>
                    <a:pt x="423" y="1105"/>
                  </a:lnTo>
                  <a:lnTo>
                    <a:pt x="553" y="910"/>
                  </a:lnTo>
                  <a:lnTo>
                    <a:pt x="716" y="747"/>
                  </a:lnTo>
                  <a:lnTo>
                    <a:pt x="910" y="552"/>
                  </a:lnTo>
                  <a:lnTo>
                    <a:pt x="1105" y="422"/>
                  </a:lnTo>
                  <a:lnTo>
                    <a:pt x="1300" y="293"/>
                  </a:lnTo>
                  <a:lnTo>
                    <a:pt x="1528" y="195"/>
                  </a:lnTo>
                  <a:lnTo>
                    <a:pt x="1755" y="98"/>
                  </a:lnTo>
                  <a:lnTo>
                    <a:pt x="2015" y="33"/>
                  </a:lnTo>
                  <a:lnTo>
                    <a:pt x="2243" y="0"/>
                  </a:lnTo>
                  <a:lnTo>
                    <a:pt x="2502" y="0"/>
                  </a:lnTo>
                  <a:lnTo>
                    <a:pt x="2502" y="0"/>
                  </a:lnTo>
                  <a:lnTo>
                    <a:pt x="2762" y="0"/>
                  </a:lnTo>
                  <a:lnTo>
                    <a:pt x="3022" y="33"/>
                  </a:lnTo>
                  <a:lnTo>
                    <a:pt x="3250" y="98"/>
                  </a:lnTo>
                  <a:lnTo>
                    <a:pt x="3477" y="195"/>
                  </a:lnTo>
                  <a:lnTo>
                    <a:pt x="3705" y="293"/>
                  </a:lnTo>
                  <a:lnTo>
                    <a:pt x="3932" y="422"/>
                  </a:lnTo>
                  <a:lnTo>
                    <a:pt x="4127" y="552"/>
                  </a:lnTo>
                  <a:lnTo>
                    <a:pt x="4289" y="747"/>
                  </a:lnTo>
                  <a:lnTo>
                    <a:pt x="4452" y="910"/>
                  </a:lnTo>
                  <a:lnTo>
                    <a:pt x="4614" y="1105"/>
                  </a:lnTo>
                  <a:lnTo>
                    <a:pt x="4744" y="1300"/>
                  </a:lnTo>
                  <a:lnTo>
                    <a:pt x="4842" y="1527"/>
                  </a:lnTo>
                  <a:lnTo>
                    <a:pt x="4907" y="1755"/>
                  </a:lnTo>
                  <a:lnTo>
                    <a:pt x="4972" y="2014"/>
                  </a:lnTo>
                  <a:lnTo>
                    <a:pt x="5037" y="2242"/>
                  </a:lnTo>
                  <a:lnTo>
                    <a:pt x="5037" y="2502"/>
                  </a:lnTo>
                  <a:lnTo>
                    <a:pt x="5037" y="2502"/>
                  </a:lnTo>
                  <a:close/>
                </a:path>
              </a:pathLst>
            </a:custGeom>
            <a:noFill/>
            <a:ln w="89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flipH="1">
              <a:off x="1728736" y="1933742"/>
              <a:ext cx="162191" cy="163254"/>
            </a:xfrm>
            <a:custGeom>
              <a:avLst/>
              <a:gdLst/>
              <a:ahLst/>
              <a:cxnLst/>
              <a:rect l="l" t="t" r="r" b="b"/>
              <a:pathLst>
                <a:path w="5037" h="5070" extrusionOk="0">
                  <a:moveTo>
                    <a:pt x="2535" y="1"/>
                  </a:moveTo>
                  <a:lnTo>
                    <a:pt x="2275" y="33"/>
                  </a:lnTo>
                  <a:lnTo>
                    <a:pt x="2015" y="66"/>
                  </a:lnTo>
                  <a:lnTo>
                    <a:pt x="1755" y="131"/>
                  </a:lnTo>
                  <a:lnTo>
                    <a:pt x="1528" y="228"/>
                  </a:lnTo>
                  <a:lnTo>
                    <a:pt x="1333" y="326"/>
                  </a:lnTo>
                  <a:lnTo>
                    <a:pt x="1105" y="456"/>
                  </a:lnTo>
                  <a:lnTo>
                    <a:pt x="910" y="586"/>
                  </a:lnTo>
                  <a:lnTo>
                    <a:pt x="748" y="748"/>
                  </a:lnTo>
                  <a:lnTo>
                    <a:pt x="586" y="943"/>
                  </a:lnTo>
                  <a:lnTo>
                    <a:pt x="423" y="1138"/>
                  </a:lnTo>
                  <a:lnTo>
                    <a:pt x="293" y="1333"/>
                  </a:lnTo>
                  <a:lnTo>
                    <a:pt x="196" y="1560"/>
                  </a:lnTo>
                  <a:lnTo>
                    <a:pt x="98" y="1788"/>
                  </a:lnTo>
                  <a:lnTo>
                    <a:pt x="33" y="2015"/>
                  </a:lnTo>
                  <a:lnTo>
                    <a:pt x="1" y="2275"/>
                  </a:lnTo>
                  <a:lnTo>
                    <a:pt x="1" y="2535"/>
                  </a:lnTo>
                  <a:lnTo>
                    <a:pt x="1" y="2795"/>
                  </a:lnTo>
                  <a:lnTo>
                    <a:pt x="33" y="3055"/>
                  </a:lnTo>
                  <a:lnTo>
                    <a:pt x="98" y="3282"/>
                  </a:lnTo>
                  <a:lnTo>
                    <a:pt x="196" y="3510"/>
                  </a:lnTo>
                  <a:lnTo>
                    <a:pt x="293" y="3737"/>
                  </a:lnTo>
                  <a:lnTo>
                    <a:pt x="423" y="3965"/>
                  </a:lnTo>
                  <a:lnTo>
                    <a:pt x="586" y="4159"/>
                  </a:lnTo>
                  <a:lnTo>
                    <a:pt x="748" y="4322"/>
                  </a:lnTo>
                  <a:lnTo>
                    <a:pt x="910" y="4484"/>
                  </a:lnTo>
                  <a:lnTo>
                    <a:pt x="1105" y="4647"/>
                  </a:lnTo>
                  <a:lnTo>
                    <a:pt x="1333" y="4744"/>
                  </a:lnTo>
                  <a:lnTo>
                    <a:pt x="1528" y="4874"/>
                  </a:lnTo>
                  <a:lnTo>
                    <a:pt x="1755" y="4939"/>
                  </a:lnTo>
                  <a:lnTo>
                    <a:pt x="2015" y="5004"/>
                  </a:lnTo>
                  <a:lnTo>
                    <a:pt x="2275" y="5037"/>
                  </a:lnTo>
                  <a:lnTo>
                    <a:pt x="2535" y="5069"/>
                  </a:lnTo>
                  <a:lnTo>
                    <a:pt x="2795" y="5037"/>
                  </a:lnTo>
                  <a:lnTo>
                    <a:pt x="3022" y="5004"/>
                  </a:lnTo>
                  <a:lnTo>
                    <a:pt x="3282" y="4939"/>
                  </a:lnTo>
                  <a:lnTo>
                    <a:pt x="3510" y="4874"/>
                  </a:lnTo>
                  <a:lnTo>
                    <a:pt x="3737" y="4744"/>
                  </a:lnTo>
                  <a:lnTo>
                    <a:pt x="3932" y="4647"/>
                  </a:lnTo>
                  <a:lnTo>
                    <a:pt x="4127" y="4484"/>
                  </a:lnTo>
                  <a:lnTo>
                    <a:pt x="4322" y="4322"/>
                  </a:lnTo>
                  <a:lnTo>
                    <a:pt x="4484" y="4159"/>
                  </a:lnTo>
                  <a:lnTo>
                    <a:pt x="4614" y="3965"/>
                  </a:lnTo>
                  <a:lnTo>
                    <a:pt x="4744" y="3737"/>
                  </a:lnTo>
                  <a:lnTo>
                    <a:pt x="4842" y="3510"/>
                  </a:lnTo>
                  <a:lnTo>
                    <a:pt x="4939" y="3282"/>
                  </a:lnTo>
                  <a:lnTo>
                    <a:pt x="5004" y="3055"/>
                  </a:lnTo>
                  <a:lnTo>
                    <a:pt x="5037" y="2795"/>
                  </a:lnTo>
                  <a:lnTo>
                    <a:pt x="5037" y="2535"/>
                  </a:lnTo>
                  <a:lnTo>
                    <a:pt x="5037" y="2275"/>
                  </a:lnTo>
                  <a:lnTo>
                    <a:pt x="5004" y="2015"/>
                  </a:lnTo>
                  <a:lnTo>
                    <a:pt x="4939" y="1788"/>
                  </a:lnTo>
                  <a:lnTo>
                    <a:pt x="4842" y="1560"/>
                  </a:lnTo>
                  <a:lnTo>
                    <a:pt x="4744" y="1333"/>
                  </a:lnTo>
                  <a:lnTo>
                    <a:pt x="4614" y="1138"/>
                  </a:lnTo>
                  <a:lnTo>
                    <a:pt x="4484" y="943"/>
                  </a:lnTo>
                  <a:lnTo>
                    <a:pt x="4322" y="748"/>
                  </a:lnTo>
                  <a:lnTo>
                    <a:pt x="4127" y="586"/>
                  </a:lnTo>
                  <a:lnTo>
                    <a:pt x="3932" y="456"/>
                  </a:lnTo>
                  <a:lnTo>
                    <a:pt x="3737" y="326"/>
                  </a:lnTo>
                  <a:lnTo>
                    <a:pt x="3510" y="228"/>
                  </a:lnTo>
                  <a:lnTo>
                    <a:pt x="3282" y="131"/>
                  </a:lnTo>
                  <a:lnTo>
                    <a:pt x="3022" y="66"/>
                  </a:lnTo>
                  <a:lnTo>
                    <a:pt x="2795" y="33"/>
                  </a:lnTo>
                  <a:lnTo>
                    <a:pt x="25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3"/>
            <p:cNvSpPr/>
            <p:nvPr/>
          </p:nvSpPr>
          <p:spPr>
            <a:xfrm rot="-5400000" flipH="1">
              <a:off x="-467693" y="2745760"/>
              <a:ext cx="1632089" cy="685280"/>
            </a:xfrm>
            <a:custGeom>
              <a:avLst/>
              <a:gdLst/>
              <a:ahLst/>
              <a:cxnLst/>
              <a:rect l="l" t="t" r="r" b="b"/>
              <a:pathLst>
                <a:path w="50686" h="21282" fill="none" extrusionOk="0">
                  <a:moveTo>
                    <a:pt x="46982" y="1"/>
                  </a:moveTo>
                  <a:lnTo>
                    <a:pt x="46982" y="1"/>
                  </a:lnTo>
                  <a:lnTo>
                    <a:pt x="46754" y="911"/>
                  </a:lnTo>
                  <a:lnTo>
                    <a:pt x="46494" y="1853"/>
                  </a:lnTo>
                  <a:lnTo>
                    <a:pt x="46202" y="2730"/>
                  </a:lnTo>
                  <a:lnTo>
                    <a:pt x="45877" y="3640"/>
                  </a:lnTo>
                  <a:lnTo>
                    <a:pt x="45520" y="4517"/>
                  </a:lnTo>
                  <a:lnTo>
                    <a:pt x="45130" y="5362"/>
                  </a:lnTo>
                  <a:lnTo>
                    <a:pt x="44707" y="6174"/>
                  </a:lnTo>
                  <a:lnTo>
                    <a:pt x="44220" y="6986"/>
                  </a:lnTo>
                  <a:lnTo>
                    <a:pt x="43733" y="7766"/>
                  </a:lnTo>
                  <a:lnTo>
                    <a:pt x="43180" y="8546"/>
                  </a:lnTo>
                  <a:lnTo>
                    <a:pt x="42628" y="9293"/>
                  </a:lnTo>
                  <a:lnTo>
                    <a:pt x="42043" y="10008"/>
                  </a:lnTo>
                  <a:lnTo>
                    <a:pt x="41426" y="10690"/>
                  </a:lnTo>
                  <a:lnTo>
                    <a:pt x="40776" y="11340"/>
                  </a:lnTo>
                  <a:lnTo>
                    <a:pt x="40094" y="11990"/>
                  </a:lnTo>
                  <a:lnTo>
                    <a:pt x="39379" y="12574"/>
                  </a:lnTo>
                  <a:lnTo>
                    <a:pt x="38664" y="13159"/>
                  </a:lnTo>
                  <a:lnTo>
                    <a:pt x="37917" y="13712"/>
                  </a:lnTo>
                  <a:lnTo>
                    <a:pt x="37137" y="14231"/>
                  </a:lnTo>
                  <a:lnTo>
                    <a:pt x="36325" y="14719"/>
                  </a:lnTo>
                  <a:lnTo>
                    <a:pt x="35513" y="15174"/>
                  </a:lnTo>
                  <a:lnTo>
                    <a:pt x="34668" y="15564"/>
                  </a:lnTo>
                  <a:lnTo>
                    <a:pt x="33823" y="15953"/>
                  </a:lnTo>
                  <a:lnTo>
                    <a:pt x="32946" y="16311"/>
                  </a:lnTo>
                  <a:lnTo>
                    <a:pt x="32036" y="16603"/>
                  </a:lnTo>
                  <a:lnTo>
                    <a:pt x="31126" y="16863"/>
                  </a:lnTo>
                  <a:lnTo>
                    <a:pt x="30184" y="17123"/>
                  </a:lnTo>
                  <a:lnTo>
                    <a:pt x="29242" y="17286"/>
                  </a:lnTo>
                  <a:lnTo>
                    <a:pt x="28300" y="17448"/>
                  </a:lnTo>
                  <a:lnTo>
                    <a:pt x="27325" y="17545"/>
                  </a:lnTo>
                  <a:lnTo>
                    <a:pt x="26350" y="17610"/>
                  </a:lnTo>
                  <a:lnTo>
                    <a:pt x="25343" y="17643"/>
                  </a:lnTo>
                  <a:lnTo>
                    <a:pt x="25343" y="17643"/>
                  </a:lnTo>
                  <a:lnTo>
                    <a:pt x="24336" y="17610"/>
                  </a:lnTo>
                  <a:lnTo>
                    <a:pt x="23361" y="17545"/>
                  </a:lnTo>
                  <a:lnTo>
                    <a:pt x="22387" y="17448"/>
                  </a:lnTo>
                  <a:lnTo>
                    <a:pt x="21444" y="17286"/>
                  </a:lnTo>
                  <a:lnTo>
                    <a:pt x="20502" y="17123"/>
                  </a:lnTo>
                  <a:lnTo>
                    <a:pt x="19560" y="16863"/>
                  </a:lnTo>
                  <a:lnTo>
                    <a:pt x="18650" y="16603"/>
                  </a:lnTo>
                  <a:lnTo>
                    <a:pt x="17741" y="16311"/>
                  </a:lnTo>
                  <a:lnTo>
                    <a:pt x="16863" y="15953"/>
                  </a:lnTo>
                  <a:lnTo>
                    <a:pt x="16019" y="15564"/>
                  </a:lnTo>
                  <a:lnTo>
                    <a:pt x="15174" y="15174"/>
                  </a:lnTo>
                  <a:lnTo>
                    <a:pt x="14362" y="14719"/>
                  </a:lnTo>
                  <a:lnTo>
                    <a:pt x="13549" y="14231"/>
                  </a:lnTo>
                  <a:lnTo>
                    <a:pt x="12770" y="13712"/>
                  </a:lnTo>
                  <a:lnTo>
                    <a:pt x="12022" y="13159"/>
                  </a:lnTo>
                  <a:lnTo>
                    <a:pt x="11308" y="12574"/>
                  </a:lnTo>
                  <a:lnTo>
                    <a:pt x="10593" y="11990"/>
                  </a:lnTo>
                  <a:lnTo>
                    <a:pt x="9910" y="11340"/>
                  </a:lnTo>
                  <a:lnTo>
                    <a:pt x="9261" y="10690"/>
                  </a:lnTo>
                  <a:lnTo>
                    <a:pt x="8643" y="10008"/>
                  </a:lnTo>
                  <a:lnTo>
                    <a:pt x="8059" y="9293"/>
                  </a:lnTo>
                  <a:lnTo>
                    <a:pt x="7506" y="8546"/>
                  </a:lnTo>
                  <a:lnTo>
                    <a:pt x="6954" y="7766"/>
                  </a:lnTo>
                  <a:lnTo>
                    <a:pt x="6467" y="6986"/>
                  </a:lnTo>
                  <a:lnTo>
                    <a:pt x="5979" y="6174"/>
                  </a:lnTo>
                  <a:lnTo>
                    <a:pt x="5557" y="5362"/>
                  </a:lnTo>
                  <a:lnTo>
                    <a:pt x="5167" y="4517"/>
                  </a:lnTo>
                  <a:lnTo>
                    <a:pt x="4810" y="3640"/>
                  </a:lnTo>
                  <a:lnTo>
                    <a:pt x="4485" y="2730"/>
                  </a:lnTo>
                  <a:lnTo>
                    <a:pt x="4192" y="1853"/>
                  </a:lnTo>
                  <a:lnTo>
                    <a:pt x="3932" y="911"/>
                  </a:lnTo>
                  <a:lnTo>
                    <a:pt x="3705" y="1"/>
                  </a:lnTo>
                  <a:lnTo>
                    <a:pt x="1" y="1"/>
                  </a:lnTo>
                  <a:lnTo>
                    <a:pt x="1" y="1"/>
                  </a:lnTo>
                  <a:lnTo>
                    <a:pt x="228" y="1106"/>
                  </a:lnTo>
                  <a:lnTo>
                    <a:pt x="488" y="2210"/>
                  </a:lnTo>
                  <a:lnTo>
                    <a:pt x="813" y="3315"/>
                  </a:lnTo>
                  <a:lnTo>
                    <a:pt x="1171" y="4387"/>
                  </a:lnTo>
                  <a:lnTo>
                    <a:pt x="1593" y="5427"/>
                  </a:lnTo>
                  <a:lnTo>
                    <a:pt x="2048" y="6434"/>
                  </a:lnTo>
                  <a:lnTo>
                    <a:pt x="2535" y="7441"/>
                  </a:lnTo>
                  <a:lnTo>
                    <a:pt x="3055" y="8416"/>
                  </a:lnTo>
                  <a:lnTo>
                    <a:pt x="3640" y="9358"/>
                  </a:lnTo>
                  <a:lnTo>
                    <a:pt x="4257" y="10268"/>
                  </a:lnTo>
                  <a:lnTo>
                    <a:pt x="4907" y="11177"/>
                  </a:lnTo>
                  <a:lnTo>
                    <a:pt x="5589" y="12055"/>
                  </a:lnTo>
                  <a:lnTo>
                    <a:pt x="6337" y="12867"/>
                  </a:lnTo>
                  <a:lnTo>
                    <a:pt x="7084" y="13679"/>
                  </a:lnTo>
                  <a:lnTo>
                    <a:pt x="7896" y="14426"/>
                  </a:lnTo>
                  <a:lnTo>
                    <a:pt x="8708" y="15174"/>
                  </a:lnTo>
                  <a:lnTo>
                    <a:pt x="9553" y="15856"/>
                  </a:lnTo>
                  <a:lnTo>
                    <a:pt x="10463" y="16538"/>
                  </a:lnTo>
                  <a:lnTo>
                    <a:pt x="11373" y="17156"/>
                  </a:lnTo>
                  <a:lnTo>
                    <a:pt x="12315" y="17740"/>
                  </a:lnTo>
                  <a:lnTo>
                    <a:pt x="13289" y="18293"/>
                  </a:lnTo>
                  <a:lnTo>
                    <a:pt x="14264" y="18780"/>
                  </a:lnTo>
                  <a:lnTo>
                    <a:pt x="15304" y="19235"/>
                  </a:lnTo>
                  <a:lnTo>
                    <a:pt x="16343" y="19657"/>
                  </a:lnTo>
                  <a:lnTo>
                    <a:pt x="17383" y="20047"/>
                  </a:lnTo>
                  <a:lnTo>
                    <a:pt x="18488" y="20372"/>
                  </a:lnTo>
                  <a:lnTo>
                    <a:pt x="19593" y="20632"/>
                  </a:lnTo>
                  <a:lnTo>
                    <a:pt x="20697" y="20859"/>
                  </a:lnTo>
                  <a:lnTo>
                    <a:pt x="21834" y="21054"/>
                  </a:lnTo>
                  <a:lnTo>
                    <a:pt x="23004" y="21184"/>
                  </a:lnTo>
                  <a:lnTo>
                    <a:pt x="24174" y="21282"/>
                  </a:lnTo>
                  <a:lnTo>
                    <a:pt x="25343" y="21282"/>
                  </a:lnTo>
                  <a:lnTo>
                    <a:pt x="25343" y="21282"/>
                  </a:lnTo>
                  <a:lnTo>
                    <a:pt x="26513" y="21282"/>
                  </a:lnTo>
                  <a:lnTo>
                    <a:pt x="27683" y="21184"/>
                  </a:lnTo>
                  <a:lnTo>
                    <a:pt x="28852" y="21054"/>
                  </a:lnTo>
                  <a:lnTo>
                    <a:pt x="29989" y="20859"/>
                  </a:lnTo>
                  <a:lnTo>
                    <a:pt x="31094" y="20632"/>
                  </a:lnTo>
                  <a:lnTo>
                    <a:pt x="32199" y="20372"/>
                  </a:lnTo>
                  <a:lnTo>
                    <a:pt x="33303" y="20047"/>
                  </a:lnTo>
                  <a:lnTo>
                    <a:pt x="34343" y="19657"/>
                  </a:lnTo>
                  <a:lnTo>
                    <a:pt x="35383" y="19235"/>
                  </a:lnTo>
                  <a:lnTo>
                    <a:pt x="36422" y="18780"/>
                  </a:lnTo>
                  <a:lnTo>
                    <a:pt x="37397" y="18293"/>
                  </a:lnTo>
                  <a:lnTo>
                    <a:pt x="38372" y="17740"/>
                  </a:lnTo>
                  <a:lnTo>
                    <a:pt x="39314" y="17156"/>
                  </a:lnTo>
                  <a:lnTo>
                    <a:pt x="40224" y="16538"/>
                  </a:lnTo>
                  <a:lnTo>
                    <a:pt x="41133" y="15856"/>
                  </a:lnTo>
                  <a:lnTo>
                    <a:pt x="41978" y="15174"/>
                  </a:lnTo>
                  <a:lnTo>
                    <a:pt x="42790" y="14426"/>
                  </a:lnTo>
                  <a:lnTo>
                    <a:pt x="43603" y="13679"/>
                  </a:lnTo>
                  <a:lnTo>
                    <a:pt x="44350" y="12867"/>
                  </a:lnTo>
                  <a:lnTo>
                    <a:pt x="45097" y="12055"/>
                  </a:lnTo>
                  <a:lnTo>
                    <a:pt x="45779" y="11177"/>
                  </a:lnTo>
                  <a:lnTo>
                    <a:pt x="46429" y="10268"/>
                  </a:lnTo>
                  <a:lnTo>
                    <a:pt x="47047" y="9358"/>
                  </a:lnTo>
                  <a:lnTo>
                    <a:pt x="47631" y="8416"/>
                  </a:lnTo>
                  <a:lnTo>
                    <a:pt x="48151" y="7441"/>
                  </a:lnTo>
                  <a:lnTo>
                    <a:pt x="48639" y="6434"/>
                  </a:lnTo>
                  <a:lnTo>
                    <a:pt x="49093" y="5427"/>
                  </a:lnTo>
                  <a:lnTo>
                    <a:pt x="49516" y="4387"/>
                  </a:lnTo>
                  <a:lnTo>
                    <a:pt x="49873" y="3315"/>
                  </a:lnTo>
                  <a:lnTo>
                    <a:pt x="50198" y="2210"/>
                  </a:lnTo>
                  <a:lnTo>
                    <a:pt x="50458" y="1106"/>
                  </a:lnTo>
                  <a:lnTo>
                    <a:pt x="50685" y="1"/>
                  </a:lnTo>
                  <a:lnTo>
                    <a:pt x="46982" y="1"/>
                  </a:lnTo>
                  <a:close/>
                </a:path>
              </a:pathLst>
            </a:custGeom>
            <a:noFill/>
            <a:ln w="8925" cap="rnd" cmpd="sng">
              <a:solidFill>
                <a:srgbClr val="5C9A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3"/>
            <p:cNvSpPr/>
            <p:nvPr/>
          </p:nvSpPr>
          <p:spPr>
            <a:xfrm flipH="1">
              <a:off x="8053652" y="2407662"/>
              <a:ext cx="1111093" cy="1282655"/>
            </a:xfrm>
            <a:custGeom>
              <a:avLst/>
              <a:gdLst/>
              <a:ahLst/>
              <a:cxnLst/>
              <a:rect l="l" t="t" r="r" b="b"/>
              <a:pathLst>
                <a:path w="34506" h="39834" extrusionOk="0">
                  <a:moveTo>
                    <a:pt x="1" y="1"/>
                  </a:moveTo>
                  <a:lnTo>
                    <a:pt x="1" y="39833"/>
                  </a:lnTo>
                  <a:lnTo>
                    <a:pt x="34505" y="19917"/>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3"/>
            <p:cNvSpPr/>
            <p:nvPr/>
          </p:nvSpPr>
          <p:spPr>
            <a:xfrm flipH="1">
              <a:off x="1454691" y="2939123"/>
              <a:ext cx="130796" cy="130796"/>
            </a:xfrm>
            <a:custGeom>
              <a:avLst/>
              <a:gdLst/>
              <a:ahLst/>
              <a:cxnLst/>
              <a:rect l="l" t="t" r="r" b="b"/>
              <a:pathLst>
                <a:path w="4062" h="4062" fill="none" extrusionOk="0">
                  <a:moveTo>
                    <a:pt x="4062" y="2048"/>
                  </a:moveTo>
                  <a:lnTo>
                    <a:pt x="4062" y="2048"/>
                  </a:lnTo>
                  <a:lnTo>
                    <a:pt x="4029" y="2242"/>
                  </a:lnTo>
                  <a:lnTo>
                    <a:pt x="3997" y="2437"/>
                  </a:lnTo>
                  <a:lnTo>
                    <a:pt x="3964" y="2632"/>
                  </a:lnTo>
                  <a:lnTo>
                    <a:pt x="3899" y="2827"/>
                  </a:lnTo>
                  <a:lnTo>
                    <a:pt x="3704" y="3185"/>
                  </a:lnTo>
                  <a:lnTo>
                    <a:pt x="3444" y="3477"/>
                  </a:lnTo>
                  <a:lnTo>
                    <a:pt x="3152" y="3737"/>
                  </a:lnTo>
                  <a:lnTo>
                    <a:pt x="2794" y="3899"/>
                  </a:lnTo>
                  <a:lnTo>
                    <a:pt x="2632" y="3964"/>
                  </a:lnTo>
                  <a:lnTo>
                    <a:pt x="2437" y="4029"/>
                  </a:lnTo>
                  <a:lnTo>
                    <a:pt x="2242" y="4062"/>
                  </a:lnTo>
                  <a:lnTo>
                    <a:pt x="2015" y="4062"/>
                  </a:lnTo>
                  <a:lnTo>
                    <a:pt x="2015" y="4062"/>
                  </a:lnTo>
                  <a:lnTo>
                    <a:pt x="1820" y="4062"/>
                  </a:lnTo>
                  <a:lnTo>
                    <a:pt x="1625" y="4029"/>
                  </a:lnTo>
                  <a:lnTo>
                    <a:pt x="1430" y="3964"/>
                  </a:lnTo>
                  <a:lnTo>
                    <a:pt x="1235" y="3899"/>
                  </a:lnTo>
                  <a:lnTo>
                    <a:pt x="878" y="3737"/>
                  </a:lnTo>
                  <a:lnTo>
                    <a:pt x="585" y="3477"/>
                  </a:lnTo>
                  <a:lnTo>
                    <a:pt x="325" y="3185"/>
                  </a:lnTo>
                  <a:lnTo>
                    <a:pt x="163" y="2827"/>
                  </a:lnTo>
                  <a:lnTo>
                    <a:pt x="65" y="2632"/>
                  </a:lnTo>
                  <a:lnTo>
                    <a:pt x="33" y="2437"/>
                  </a:lnTo>
                  <a:lnTo>
                    <a:pt x="0" y="2242"/>
                  </a:lnTo>
                  <a:lnTo>
                    <a:pt x="0" y="2048"/>
                  </a:lnTo>
                  <a:lnTo>
                    <a:pt x="0" y="2048"/>
                  </a:lnTo>
                  <a:lnTo>
                    <a:pt x="0" y="1820"/>
                  </a:lnTo>
                  <a:lnTo>
                    <a:pt x="33" y="1625"/>
                  </a:lnTo>
                  <a:lnTo>
                    <a:pt x="65" y="1430"/>
                  </a:lnTo>
                  <a:lnTo>
                    <a:pt x="163" y="1235"/>
                  </a:lnTo>
                  <a:lnTo>
                    <a:pt x="325" y="910"/>
                  </a:lnTo>
                  <a:lnTo>
                    <a:pt x="585" y="618"/>
                  </a:lnTo>
                  <a:lnTo>
                    <a:pt x="878" y="358"/>
                  </a:lnTo>
                  <a:lnTo>
                    <a:pt x="1235" y="163"/>
                  </a:lnTo>
                  <a:lnTo>
                    <a:pt x="1430" y="98"/>
                  </a:lnTo>
                  <a:lnTo>
                    <a:pt x="1625" y="33"/>
                  </a:lnTo>
                  <a:lnTo>
                    <a:pt x="1820" y="33"/>
                  </a:lnTo>
                  <a:lnTo>
                    <a:pt x="2015" y="1"/>
                  </a:lnTo>
                  <a:lnTo>
                    <a:pt x="2015" y="1"/>
                  </a:lnTo>
                  <a:lnTo>
                    <a:pt x="2242" y="33"/>
                  </a:lnTo>
                  <a:lnTo>
                    <a:pt x="2437" y="33"/>
                  </a:lnTo>
                  <a:lnTo>
                    <a:pt x="2632" y="98"/>
                  </a:lnTo>
                  <a:lnTo>
                    <a:pt x="2794" y="163"/>
                  </a:lnTo>
                  <a:lnTo>
                    <a:pt x="3152" y="358"/>
                  </a:lnTo>
                  <a:lnTo>
                    <a:pt x="3444" y="618"/>
                  </a:lnTo>
                  <a:lnTo>
                    <a:pt x="3704" y="910"/>
                  </a:lnTo>
                  <a:lnTo>
                    <a:pt x="3899" y="1235"/>
                  </a:lnTo>
                  <a:lnTo>
                    <a:pt x="3964" y="1430"/>
                  </a:lnTo>
                  <a:lnTo>
                    <a:pt x="3997" y="1625"/>
                  </a:lnTo>
                  <a:lnTo>
                    <a:pt x="4029" y="1820"/>
                  </a:lnTo>
                  <a:lnTo>
                    <a:pt x="4062" y="2048"/>
                  </a:lnTo>
                  <a:lnTo>
                    <a:pt x="4062" y="2048"/>
                  </a:lnTo>
                  <a:close/>
                </a:path>
              </a:pathLst>
            </a:custGeom>
            <a:noFill/>
            <a:ln w="8925" cap="rnd" cmpd="sng">
              <a:solidFill>
                <a:srgbClr val="00FF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flipH="1">
              <a:off x="3834754" y="3779221"/>
              <a:ext cx="303421" cy="390232"/>
            </a:xfrm>
            <a:custGeom>
              <a:avLst/>
              <a:gdLst/>
              <a:ahLst/>
              <a:cxnLst/>
              <a:rect l="l" t="t" r="r" b="b"/>
              <a:pathLst>
                <a:path w="9423" h="12119" extrusionOk="0">
                  <a:moveTo>
                    <a:pt x="8058" y="0"/>
                  </a:moveTo>
                  <a:lnTo>
                    <a:pt x="7863" y="65"/>
                  </a:lnTo>
                  <a:lnTo>
                    <a:pt x="7636" y="163"/>
                  </a:lnTo>
                  <a:lnTo>
                    <a:pt x="7473" y="292"/>
                  </a:lnTo>
                  <a:lnTo>
                    <a:pt x="7311" y="487"/>
                  </a:lnTo>
                  <a:lnTo>
                    <a:pt x="228" y="10267"/>
                  </a:lnTo>
                  <a:lnTo>
                    <a:pt x="98" y="10462"/>
                  </a:lnTo>
                  <a:lnTo>
                    <a:pt x="33" y="10689"/>
                  </a:lnTo>
                  <a:lnTo>
                    <a:pt x="1" y="10917"/>
                  </a:lnTo>
                  <a:lnTo>
                    <a:pt x="1" y="11144"/>
                  </a:lnTo>
                  <a:lnTo>
                    <a:pt x="66" y="11339"/>
                  </a:lnTo>
                  <a:lnTo>
                    <a:pt x="163" y="11567"/>
                  </a:lnTo>
                  <a:lnTo>
                    <a:pt x="293" y="11729"/>
                  </a:lnTo>
                  <a:lnTo>
                    <a:pt x="488" y="11891"/>
                  </a:lnTo>
                  <a:lnTo>
                    <a:pt x="683" y="12021"/>
                  </a:lnTo>
                  <a:lnTo>
                    <a:pt x="910" y="12086"/>
                  </a:lnTo>
                  <a:lnTo>
                    <a:pt x="1138" y="12119"/>
                  </a:lnTo>
                  <a:lnTo>
                    <a:pt x="1333" y="12119"/>
                  </a:lnTo>
                  <a:lnTo>
                    <a:pt x="1560" y="12054"/>
                  </a:lnTo>
                  <a:lnTo>
                    <a:pt x="1755" y="11956"/>
                  </a:lnTo>
                  <a:lnTo>
                    <a:pt x="1950" y="11826"/>
                  </a:lnTo>
                  <a:lnTo>
                    <a:pt x="2112" y="11631"/>
                  </a:lnTo>
                  <a:lnTo>
                    <a:pt x="9195" y="1852"/>
                  </a:lnTo>
                  <a:lnTo>
                    <a:pt x="9325" y="1657"/>
                  </a:lnTo>
                  <a:lnTo>
                    <a:pt x="9390" y="1430"/>
                  </a:lnTo>
                  <a:lnTo>
                    <a:pt x="9423" y="1202"/>
                  </a:lnTo>
                  <a:lnTo>
                    <a:pt x="9423" y="975"/>
                  </a:lnTo>
                  <a:lnTo>
                    <a:pt x="9358" y="780"/>
                  </a:lnTo>
                  <a:lnTo>
                    <a:pt x="9260" y="552"/>
                  </a:lnTo>
                  <a:lnTo>
                    <a:pt x="9130" y="390"/>
                  </a:lnTo>
                  <a:lnTo>
                    <a:pt x="8935" y="228"/>
                  </a:lnTo>
                  <a:lnTo>
                    <a:pt x="8740" y="98"/>
                  </a:lnTo>
                  <a:lnTo>
                    <a:pt x="8513" y="33"/>
                  </a:lnTo>
                  <a:lnTo>
                    <a:pt x="8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3"/>
            <p:cNvSpPr/>
            <p:nvPr/>
          </p:nvSpPr>
          <p:spPr>
            <a:xfrm flipH="1">
              <a:off x="2520736" y="3940318"/>
              <a:ext cx="68039" cy="68039"/>
            </a:xfrm>
            <a:custGeom>
              <a:avLst/>
              <a:gdLst/>
              <a:ahLst/>
              <a:cxnLst/>
              <a:rect l="l" t="t" r="r" b="b"/>
              <a:pathLst>
                <a:path w="2113" h="2113" extrusionOk="0">
                  <a:moveTo>
                    <a:pt x="845" y="1"/>
                  </a:moveTo>
                  <a:lnTo>
                    <a:pt x="650" y="66"/>
                  </a:lnTo>
                  <a:lnTo>
                    <a:pt x="455" y="163"/>
                  </a:lnTo>
                  <a:lnTo>
                    <a:pt x="293" y="293"/>
                  </a:lnTo>
                  <a:lnTo>
                    <a:pt x="163" y="455"/>
                  </a:lnTo>
                  <a:lnTo>
                    <a:pt x="65" y="650"/>
                  </a:lnTo>
                  <a:lnTo>
                    <a:pt x="33" y="845"/>
                  </a:lnTo>
                  <a:lnTo>
                    <a:pt x="0" y="1040"/>
                  </a:lnTo>
                  <a:lnTo>
                    <a:pt x="33" y="1268"/>
                  </a:lnTo>
                  <a:lnTo>
                    <a:pt x="65" y="1463"/>
                  </a:lnTo>
                  <a:lnTo>
                    <a:pt x="163" y="1658"/>
                  </a:lnTo>
                  <a:lnTo>
                    <a:pt x="293" y="1820"/>
                  </a:lnTo>
                  <a:lnTo>
                    <a:pt x="455" y="1950"/>
                  </a:lnTo>
                  <a:lnTo>
                    <a:pt x="650" y="2047"/>
                  </a:lnTo>
                  <a:lnTo>
                    <a:pt x="845" y="2112"/>
                  </a:lnTo>
                  <a:lnTo>
                    <a:pt x="1267" y="2112"/>
                  </a:lnTo>
                  <a:lnTo>
                    <a:pt x="1462" y="2047"/>
                  </a:lnTo>
                  <a:lnTo>
                    <a:pt x="1657" y="1950"/>
                  </a:lnTo>
                  <a:lnTo>
                    <a:pt x="1820" y="1820"/>
                  </a:lnTo>
                  <a:lnTo>
                    <a:pt x="1950" y="1658"/>
                  </a:lnTo>
                  <a:lnTo>
                    <a:pt x="2047" y="1463"/>
                  </a:lnTo>
                  <a:lnTo>
                    <a:pt x="2112" y="1268"/>
                  </a:lnTo>
                  <a:lnTo>
                    <a:pt x="2112" y="1040"/>
                  </a:lnTo>
                  <a:lnTo>
                    <a:pt x="2112" y="845"/>
                  </a:lnTo>
                  <a:lnTo>
                    <a:pt x="2047" y="650"/>
                  </a:lnTo>
                  <a:lnTo>
                    <a:pt x="1950" y="455"/>
                  </a:lnTo>
                  <a:lnTo>
                    <a:pt x="1820" y="293"/>
                  </a:lnTo>
                  <a:lnTo>
                    <a:pt x="1657" y="163"/>
                  </a:lnTo>
                  <a:lnTo>
                    <a:pt x="1462" y="66"/>
                  </a:lnTo>
                  <a:lnTo>
                    <a:pt x="1267" y="1"/>
                  </a:lnTo>
                  <a:close/>
                </a:path>
              </a:pathLst>
            </a:custGeom>
            <a:solidFill>
              <a:srgbClr val="5C9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3"/>
            <p:cNvSpPr/>
            <p:nvPr/>
          </p:nvSpPr>
          <p:spPr>
            <a:xfrm flipH="1">
              <a:off x="2776018" y="3970674"/>
              <a:ext cx="303421" cy="390264"/>
            </a:xfrm>
            <a:custGeom>
              <a:avLst/>
              <a:gdLst/>
              <a:ahLst/>
              <a:cxnLst/>
              <a:rect l="l" t="t" r="r" b="b"/>
              <a:pathLst>
                <a:path w="9423" h="12120" extrusionOk="0">
                  <a:moveTo>
                    <a:pt x="8285" y="1"/>
                  </a:moveTo>
                  <a:lnTo>
                    <a:pt x="8058" y="33"/>
                  </a:lnTo>
                  <a:lnTo>
                    <a:pt x="7831" y="98"/>
                  </a:lnTo>
                  <a:lnTo>
                    <a:pt x="7636" y="196"/>
                  </a:lnTo>
                  <a:lnTo>
                    <a:pt x="7441" y="326"/>
                  </a:lnTo>
                  <a:lnTo>
                    <a:pt x="7311" y="488"/>
                  </a:lnTo>
                  <a:lnTo>
                    <a:pt x="195" y="10267"/>
                  </a:lnTo>
                  <a:lnTo>
                    <a:pt x="98" y="10495"/>
                  </a:lnTo>
                  <a:lnTo>
                    <a:pt x="1" y="10690"/>
                  </a:lnTo>
                  <a:lnTo>
                    <a:pt x="1" y="10917"/>
                  </a:lnTo>
                  <a:lnTo>
                    <a:pt x="1" y="11145"/>
                  </a:lnTo>
                  <a:lnTo>
                    <a:pt x="65" y="11372"/>
                  </a:lnTo>
                  <a:lnTo>
                    <a:pt x="163" y="11567"/>
                  </a:lnTo>
                  <a:lnTo>
                    <a:pt x="293" y="11762"/>
                  </a:lnTo>
                  <a:lnTo>
                    <a:pt x="455" y="11924"/>
                  </a:lnTo>
                  <a:lnTo>
                    <a:pt x="683" y="12022"/>
                  </a:lnTo>
                  <a:lnTo>
                    <a:pt x="878" y="12119"/>
                  </a:lnTo>
                  <a:lnTo>
                    <a:pt x="1333" y="12119"/>
                  </a:lnTo>
                  <a:lnTo>
                    <a:pt x="1560" y="12054"/>
                  </a:lnTo>
                  <a:lnTo>
                    <a:pt x="1755" y="11957"/>
                  </a:lnTo>
                  <a:lnTo>
                    <a:pt x="1950" y="11827"/>
                  </a:lnTo>
                  <a:lnTo>
                    <a:pt x="2112" y="11665"/>
                  </a:lnTo>
                  <a:lnTo>
                    <a:pt x="9195" y="1885"/>
                  </a:lnTo>
                  <a:lnTo>
                    <a:pt x="9325" y="1658"/>
                  </a:lnTo>
                  <a:lnTo>
                    <a:pt x="9390" y="1463"/>
                  </a:lnTo>
                  <a:lnTo>
                    <a:pt x="9423" y="1235"/>
                  </a:lnTo>
                  <a:lnTo>
                    <a:pt x="9390" y="1008"/>
                  </a:lnTo>
                  <a:lnTo>
                    <a:pt x="9358" y="780"/>
                  </a:lnTo>
                  <a:lnTo>
                    <a:pt x="9260" y="585"/>
                  </a:lnTo>
                  <a:lnTo>
                    <a:pt x="9098" y="391"/>
                  </a:lnTo>
                  <a:lnTo>
                    <a:pt x="8935" y="228"/>
                  </a:lnTo>
                  <a:lnTo>
                    <a:pt x="8740" y="131"/>
                  </a:lnTo>
                  <a:lnTo>
                    <a:pt x="8513" y="33"/>
                  </a:lnTo>
                  <a:lnTo>
                    <a:pt x="82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flipH="1">
              <a:off x="4966712" y="4176762"/>
              <a:ext cx="162191" cy="162191"/>
            </a:xfrm>
            <a:custGeom>
              <a:avLst/>
              <a:gdLst/>
              <a:ahLst/>
              <a:cxnLst/>
              <a:rect l="l" t="t" r="r" b="b"/>
              <a:pathLst>
                <a:path w="5037" h="5037" fill="none" extrusionOk="0">
                  <a:moveTo>
                    <a:pt x="5036" y="2534"/>
                  </a:moveTo>
                  <a:lnTo>
                    <a:pt x="5036" y="2534"/>
                  </a:lnTo>
                  <a:lnTo>
                    <a:pt x="5036" y="2794"/>
                  </a:lnTo>
                  <a:lnTo>
                    <a:pt x="5004" y="3022"/>
                  </a:lnTo>
                  <a:lnTo>
                    <a:pt x="4939" y="3282"/>
                  </a:lnTo>
                  <a:lnTo>
                    <a:pt x="4842" y="3509"/>
                  </a:lnTo>
                  <a:lnTo>
                    <a:pt x="4744" y="3737"/>
                  </a:lnTo>
                  <a:lnTo>
                    <a:pt x="4614" y="3932"/>
                  </a:lnTo>
                  <a:lnTo>
                    <a:pt x="4452" y="4126"/>
                  </a:lnTo>
                  <a:lnTo>
                    <a:pt x="4289" y="4321"/>
                  </a:lnTo>
                  <a:lnTo>
                    <a:pt x="4127" y="4484"/>
                  </a:lnTo>
                  <a:lnTo>
                    <a:pt x="3932" y="4614"/>
                  </a:lnTo>
                  <a:lnTo>
                    <a:pt x="3737" y="4744"/>
                  </a:lnTo>
                  <a:lnTo>
                    <a:pt x="3509" y="4841"/>
                  </a:lnTo>
                  <a:lnTo>
                    <a:pt x="3282" y="4939"/>
                  </a:lnTo>
                  <a:lnTo>
                    <a:pt x="3022" y="5004"/>
                  </a:lnTo>
                  <a:lnTo>
                    <a:pt x="2762" y="5036"/>
                  </a:lnTo>
                  <a:lnTo>
                    <a:pt x="2502" y="5036"/>
                  </a:lnTo>
                  <a:lnTo>
                    <a:pt x="2502" y="5036"/>
                  </a:lnTo>
                  <a:lnTo>
                    <a:pt x="2275" y="5036"/>
                  </a:lnTo>
                  <a:lnTo>
                    <a:pt x="2015" y="5004"/>
                  </a:lnTo>
                  <a:lnTo>
                    <a:pt x="1755" y="4939"/>
                  </a:lnTo>
                  <a:lnTo>
                    <a:pt x="1528" y="4841"/>
                  </a:lnTo>
                  <a:lnTo>
                    <a:pt x="1300" y="4744"/>
                  </a:lnTo>
                  <a:lnTo>
                    <a:pt x="1105" y="4614"/>
                  </a:lnTo>
                  <a:lnTo>
                    <a:pt x="910" y="4484"/>
                  </a:lnTo>
                  <a:lnTo>
                    <a:pt x="748" y="4321"/>
                  </a:lnTo>
                  <a:lnTo>
                    <a:pt x="585" y="4126"/>
                  </a:lnTo>
                  <a:lnTo>
                    <a:pt x="423" y="3932"/>
                  </a:lnTo>
                  <a:lnTo>
                    <a:pt x="293" y="3737"/>
                  </a:lnTo>
                  <a:lnTo>
                    <a:pt x="195" y="3509"/>
                  </a:lnTo>
                  <a:lnTo>
                    <a:pt x="98" y="3282"/>
                  </a:lnTo>
                  <a:lnTo>
                    <a:pt x="33" y="3022"/>
                  </a:lnTo>
                  <a:lnTo>
                    <a:pt x="0" y="2794"/>
                  </a:lnTo>
                  <a:lnTo>
                    <a:pt x="0" y="2534"/>
                  </a:lnTo>
                  <a:lnTo>
                    <a:pt x="0" y="2534"/>
                  </a:lnTo>
                  <a:lnTo>
                    <a:pt x="0" y="2275"/>
                  </a:lnTo>
                  <a:lnTo>
                    <a:pt x="33" y="2015"/>
                  </a:lnTo>
                  <a:lnTo>
                    <a:pt x="98" y="1787"/>
                  </a:lnTo>
                  <a:lnTo>
                    <a:pt x="195" y="1527"/>
                  </a:lnTo>
                  <a:lnTo>
                    <a:pt x="293" y="1332"/>
                  </a:lnTo>
                  <a:lnTo>
                    <a:pt x="423" y="1105"/>
                  </a:lnTo>
                  <a:lnTo>
                    <a:pt x="585" y="910"/>
                  </a:lnTo>
                  <a:lnTo>
                    <a:pt x="748" y="748"/>
                  </a:lnTo>
                  <a:lnTo>
                    <a:pt x="910" y="585"/>
                  </a:lnTo>
                  <a:lnTo>
                    <a:pt x="1105" y="423"/>
                  </a:lnTo>
                  <a:lnTo>
                    <a:pt x="1300" y="293"/>
                  </a:lnTo>
                  <a:lnTo>
                    <a:pt x="1528" y="195"/>
                  </a:lnTo>
                  <a:lnTo>
                    <a:pt x="1755" y="98"/>
                  </a:lnTo>
                  <a:lnTo>
                    <a:pt x="2015" y="65"/>
                  </a:lnTo>
                  <a:lnTo>
                    <a:pt x="2275" y="0"/>
                  </a:lnTo>
                  <a:lnTo>
                    <a:pt x="2502" y="0"/>
                  </a:lnTo>
                  <a:lnTo>
                    <a:pt x="2502" y="0"/>
                  </a:lnTo>
                  <a:lnTo>
                    <a:pt x="2762" y="0"/>
                  </a:lnTo>
                  <a:lnTo>
                    <a:pt x="3022" y="65"/>
                  </a:lnTo>
                  <a:lnTo>
                    <a:pt x="3282" y="98"/>
                  </a:lnTo>
                  <a:lnTo>
                    <a:pt x="3509" y="195"/>
                  </a:lnTo>
                  <a:lnTo>
                    <a:pt x="3737" y="293"/>
                  </a:lnTo>
                  <a:lnTo>
                    <a:pt x="3932" y="423"/>
                  </a:lnTo>
                  <a:lnTo>
                    <a:pt x="4127" y="585"/>
                  </a:lnTo>
                  <a:lnTo>
                    <a:pt x="4289" y="748"/>
                  </a:lnTo>
                  <a:lnTo>
                    <a:pt x="4452" y="910"/>
                  </a:lnTo>
                  <a:lnTo>
                    <a:pt x="4614" y="1105"/>
                  </a:lnTo>
                  <a:lnTo>
                    <a:pt x="4744" y="1332"/>
                  </a:lnTo>
                  <a:lnTo>
                    <a:pt x="4842" y="1527"/>
                  </a:lnTo>
                  <a:lnTo>
                    <a:pt x="4939" y="1787"/>
                  </a:lnTo>
                  <a:lnTo>
                    <a:pt x="5004" y="2015"/>
                  </a:lnTo>
                  <a:lnTo>
                    <a:pt x="5036" y="2275"/>
                  </a:lnTo>
                  <a:lnTo>
                    <a:pt x="5036" y="2534"/>
                  </a:lnTo>
                  <a:lnTo>
                    <a:pt x="5036" y="2534"/>
                  </a:lnTo>
                  <a:close/>
                </a:path>
              </a:pathLst>
            </a:custGeom>
            <a:noFill/>
            <a:ln w="8925" cap="rnd" cmpd="sng">
              <a:solidFill>
                <a:srgbClr val="00FF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3"/>
            <p:cNvSpPr/>
            <p:nvPr/>
          </p:nvSpPr>
          <p:spPr>
            <a:xfrm flipH="1">
              <a:off x="6342425" y="4452942"/>
              <a:ext cx="69101" cy="68039"/>
            </a:xfrm>
            <a:custGeom>
              <a:avLst/>
              <a:gdLst/>
              <a:ahLst/>
              <a:cxnLst/>
              <a:rect l="l" t="t" r="r" b="b"/>
              <a:pathLst>
                <a:path w="2146" h="2113" extrusionOk="0">
                  <a:moveTo>
                    <a:pt x="1073" y="1"/>
                  </a:moveTo>
                  <a:lnTo>
                    <a:pt x="845" y="33"/>
                  </a:lnTo>
                  <a:lnTo>
                    <a:pt x="650" y="98"/>
                  </a:lnTo>
                  <a:lnTo>
                    <a:pt x="488" y="196"/>
                  </a:lnTo>
                  <a:lnTo>
                    <a:pt x="326" y="326"/>
                  </a:lnTo>
                  <a:lnTo>
                    <a:pt x="196" y="455"/>
                  </a:lnTo>
                  <a:lnTo>
                    <a:pt x="98" y="650"/>
                  </a:lnTo>
                  <a:lnTo>
                    <a:pt x="33" y="845"/>
                  </a:lnTo>
                  <a:lnTo>
                    <a:pt x="1" y="1073"/>
                  </a:lnTo>
                  <a:lnTo>
                    <a:pt x="33" y="1268"/>
                  </a:lnTo>
                  <a:lnTo>
                    <a:pt x="98" y="1463"/>
                  </a:lnTo>
                  <a:lnTo>
                    <a:pt x="196" y="1658"/>
                  </a:lnTo>
                  <a:lnTo>
                    <a:pt x="326" y="1820"/>
                  </a:lnTo>
                  <a:lnTo>
                    <a:pt x="488" y="1950"/>
                  </a:lnTo>
                  <a:lnTo>
                    <a:pt x="650" y="2047"/>
                  </a:lnTo>
                  <a:lnTo>
                    <a:pt x="845" y="2112"/>
                  </a:lnTo>
                  <a:lnTo>
                    <a:pt x="1268" y="2112"/>
                  </a:lnTo>
                  <a:lnTo>
                    <a:pt x="1495" y="2047"/>
                  </a:lnTo>
                  <a:lnTo>
                    <a:pt x="1658" y="1950"/>
                  </a:lnTo>
                  <a:lnTo>
                    <a:pt x="1820" y="1820"/>
                  </a:lnTo>
                  <a:lnTo>
                    <a:pt x="1950" y="1658"/>
                  </a:lnTo>
                  <a:lnTo>
                    <a:pt x="2048" y="1463"/>
                  </a:lnTo>
                  <a:lnTo>
                    <a:pt x="2113" y="1268"/>
                  </a:lnTo>
                  <a:lnTo>
                    <a:pt x="2145" y="1073"/>
                  </a:lnTo>
                  <a:lnTo>
                    <a:pt x="2113" y="845"/>
                  </a:lnTo>
                  <a:lnTo>
                    <a:pt x="2048" y="650"/>
                  </a:lnTo>
                  <a:lnTo>
                    <a:pt x="1950" y="455"/>
                  </a:lnTo>
                  <a:lnTo>
                    <a:pt x="1820" y="326"/>
                  </a:lnTo>
                  <a:lnTo>
                    <a:pt x="1658" y="196"/>
                  </a:lnTo>
                  <a:lnTo>
                    <a:pt x="1495" y="98"/>
                  </a:lnTo>
                  <a:lnTo>
                    <a:pt x="1268" y="33"/>
                  </a:lnTo>
                  <a:lnTo>
                    <a:pt x="107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3"/>
            <p:cNvSpPr/>
            <p:nvPr/>
          </p:nvSpPr>
          <p:spPr>
            <a:xfrm flipH="1">
              <a:off x="690971" y="4631845"/>
              <a:ext cx="45016" cy="45016"/>
            </a:xfrm>
            <a:custGeom>
              <a:avLst/>
              <a:gdLst/>
              <a:ahLst/>
              <a:cxnLst/>
              <a:rect l="l" t="t" r="r" b="b"/>
              <a:pathLst>
                <a:path w="1398" h="1398" extrusionOk="0">
                  <a:moveTo>
                    <a:pt x="553" y="0"/>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2"/>
                  </a:lnTo>
                  <a:lnTo>
                    <a:pt x="553" y="1365"/>
                  </a:lnTo>
                  <a:lnTo>
                    <a:pt x="683" y="1397"/>
                  </a:lnTo>
                  <a:lnTo>
                    <a:pt x="812" y="1365"/>
                  </a:lnTo>
                  <a:lnTo>
                    <a:pt x="942"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3"/>
            <p:cNvSpPr/>
            <p:nvPr/>
          </p:nvSpPr>
          <p:spPr>
            <a:xfrm flipH="1">
              <a:off x="806054" y="4631845"/>
              <a:ext cx="45016" cy="45016"/>
            </a:xfrm>
            <a:custGeom>
              <a:avLst/>
              <a:gdLst/>
              <a:ahLst/>
              <a:cxnLst/>
              <a:rect l="l" t="t" r="r" b="b"/>
              <a:pathLst>
                <a:path w="1398" h="1398" extrusionOk="0">
                  <a:moveTo>
                    <a:pt x="553" y="0"/>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2"/>
                  </a:lnTo>
                  <a:lnTo>
                    <a:pt x="553" y="1365"/>
                  </a:lnTo>
                  <a:lnTo>
                    <a:pt x="683" y="1397"/>
                  </a:lnTo>
                  <a:lnTo>
                    <a:pt x="845" y="1365"/>
                  </a:lnTo>
                  <a:lnTo>
                    <a:pt x="975" y="1332"/>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3"/>
            <p:cNvSpPr/>
            <p:nvPr/>
          </p:nvSpPr>
          <p:spPr>
            <a:xfrm flipH="1">
              <a:off x="921137" y="4631845"/>
              <a:ext cx="45016" cy="45016"/>
            </a:xfrm>
            <a:custGeom>
              <a:avLst/>
              <a:gdLst/>
              <a:ahLst/>
              <a:cxnLst/>
              <a:rect l="l" t="t" r="r" b="b"/>
              <a:pathLst>
                <a:path w="1398" h="1398" extrusionOk="0">
                  <a:moveTo>
                    <a:pt x="585" y="0"/>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2"/>
                  </a:lnTo>
                  <a:lnTo>
                    <a:pt x="585" y="1365"/>
                  </a:lnTo>
                  <a:lnTo>
                    <a:pt x="715" y="1397"/>
                  </a:lnTo>
                  <a:lnTo>
                    <a:pt x="845" y="1365"/>
                  </a:lnTo>
                  <a:lnTo>
                    <a:pt x="975" y="1332"/>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3"/>
            <p:cNvSpPr/>
            <p:nvPr/>
          </p:nvSpPr>
          <p:spPr>
            <a:xfrm flipH="1">
              <a:off x="1035157" y="4631845"/>
              <a:ext cx="45016" cy="45016"/>
            </a:xfrm>
            <a:custGeom>
              <a:avLst/>
              <a:gdLst/>
              <a:ahLst/>
              <a:cxnLst/>
              <a:rect l="l" t="t" r="r" b="b"/>
              <a:pathLst>
                <a:path w="1398" h="1398" extrusionOk="0">
                  <a:moveTo>
                    <a:pt x="552" y="0"/>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2"/>
                  </a:lnTo>
                  <a:lnTo>
                    <a:pt x="552" y="1365"/>
                  </a:lnTo>
                  <a:lnTo>
                    <a:pt x="682" y="1397"/>
                  </a:lnTo>
                  <a:lnTo>
                    <a:pt x="845" y="1365"/>
                  </a:lnTo>
                  <a:lnTo>
                    <a:pt x="975"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3"/>
            <p:cNvSpPr/>
            <p:nvPr/>
          </p:nvSpPr>
          <p:spPr>
            <a:xfrm flipH="1">
              <a:off x="1150240" y="4631845"/>
              <a:ext cx="45016" cy="45016"/>
            </a:xfrm>
            <a:custGeom>
              <a:avLst/>
              <a:gdLst/>
              <a:ahLst/>
              <a:cxnLst/>
              <a:rect l="l" t="t" r="r" b="b"/>
              <a:pathLst>
                <a:path w="1398" h="1398" extrusionOk="0">
                  <a:moveTo>
                    <a:pt x="552" y="0"/>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2"/>
                  </a:lnTo>
                  <a:lnTo>
                    <a:pt x="552" y="1365"/>
                  </a:lnTo>
                  <a:lnTo>
                    <a:pt x="715" y="1397"/>
                  </a:lnTo>
                  <a:lnTo>
                    <a:pt x="845" y="1365"/>
                  </a:lnTo>
                  <a:lnTo>
                    <a:pt x="975" y="1332"/>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3"/>
            <p:cNvSpPr/>
            <p:nvPr/>
          </p:nvSpPr>
          <p:spPr>
            <a:xfrm flipH="1">
              <a:off x="-150362" y="4919083"/>
              <a:ext cx="442557" cy="443587"/>
            </a:xfrm>
            <a:custGeom>
              <a:avLst/>
              <a:gdLst/>
              <a:ahLst/>
              <a:cxnLst/>
              <a:rect l="l" t="t" r="r" b="b"/>
              <a:pathLst>
                <a:path w="13744" h="13776" extrusionOk="0">
                  <a:moveTo>
                    <a:pt x="6856" y="0"/>
                  </a:moveTo>
                  <a:lnTo>
                    <a:pt x="6174" y="65"/>
                  </a:lnTo>
                  <a:lnTo>
                    <a:pt x="5491" y="163"/>
                  </a:lnTo>
                  <a:lnTo>
                    <a:pt x="4809" y="325"/>
                  </a:lnTo>
                  <a:lnTo>
                    <a:pt x="4192" y="553"/>
                  </a:lnTo>
                  <a:lnTo>
                    <a:pt x="3575" y="845"/>
                  </a:lnTo>
                  <a:lnTo>
                    <a:pt x="3022" y="1202"/>
                  </a:lnTo>
                  <a:lnTo>
                    <a:pt x="2502" y="1592"/>
                  </a:lnTo>
                  <a:lnTo>
                    <a:pt x="2015" y="2047"/>
                  </a:lnTo>
                  <a:lnTo>
                    <a:pt x="1560" y="2534"/>
                  </a:lnTo>
                  <a:lnTo>
                    <a:pt x="1170" y="3054"/>
                  </a:lnTo>
                  <a:lnTo>
                    <a:pt x="813" y="3607"/>
                  </a:lnTo>
                  <a:lnTo>
                    <a:pt x="521" y="4224"/>
                  </a:lnTo>
                  <a:lnTo>
                    <a:pt x="293" y="4841"/>
                  </a:lnTo>
                  <a:lnTo>
                    <a:pt x="131" y="5524"/>
                  </a:lnTo>
                  <a:lnTo>
                    <a:pt x="33" y="6206"/>
                  </a:lnTo>
                  <a:lnTo>
                    <a:pt x="1" y="6888"/>
                  </a:lnTo>
                  <a:lnTo>
                    <a:pt x="33" y="7603"/>
                  </a:lnTo>
                  <a:lnTo>
                    <a:pt x="131" y="8285"/>
                  </a:lnTo>
                  <a:lnTo>
                    <a:pt x="293" y="8935"/>
                  </a:lnTo>
                  <a:lnTo>
                    <a:pt x="521" y="9585"/>
                  </a:lnTo>
                  <a:lnTo>
                    <a:pt x="813" y="10170"/>
                  </a:lnTo>
                  <a:lnTo>
                    <a:pt x="1170" y="10754"/>
                  </a:lnTo>
                  <a:lnTo>
                    <a:pt x="1560" y="11274"/>
                  </a:lnTo>
                  <a:lnTo>
                    <a:pt x="2015" y="11762"/>
                  </a:lnTo>
                  <a:lnTo>
                    <a:pt x="2502" y="12216"/>
                  </a:lnTo>
                  <a:lnTo>
                    <a:pt x="3022" y="12606"/>
                  </a:lnTo>
                  <a:lnTo>
                    <a:pt x="3575" y="12964"/>
                  </a:lnTo>
                  <a:lnTo>
                    <a:pt x="4192" y="13224"/>
                  </a:lnTo>
                  <a:lnTo>
                    <a:pt x="4809" y="13484"/>
                  </a:lnTo>
                  <a:lnTo>
                    <a:pt x="5491" y="13646"/>
                  </a:lnTo>
                  <a:lnTo>
                    <a:pt x="6174" y="13743"/>
                  </a:lnTo>
                  <a:lnTo>
                    <a:pt x="6856" y="13776"/>
                  </a:lnTo>
                  <a:lnTo>
                    <a:pt x="7571" y="13743"/>
                  </a:lnTo>
                  <a:lnTo>
                    <a:pt x="8253" y="13646"/>
                  </a:lnTo>
                  <a:lnTo>
                    <a:pt x="8903" y="13484"/>
                  </a:lnTo>
                  <a:lnTo>
                    <a:pt x="9553" y="13224"/>
                  </a:lnTo>
                  <a:lnTo>
                    <a:pt x="10138" y="12964"/>
                  </a:lnTo>
                  <a:lnTo>
                    <a:pt x="10722" y="12606"/>
                  </a:lnTo>
                  <a:lnTo>
                    <a:pt x="11242" y="12216"/>
                  </a:lnTo>
                  <a:lnTo>
                    <a:pt x="11730" y="11762"/>
                  </a:lnTo>
                  <a:lnTo>
                    <a:pt x="12184" y="11274"/>
                  </a:lnTo>
                  <a:lnTo>
                    <a:pt x="12574" y="10754"/>
                  </a:lnTo>
                  <a:lnTo>
                    <a:pt x="12932" y="10170"/>
                  </a:lnTo>
                  <a:lnTo>
                    <a:pt x="13224" y="9585"/>
                  </a:lnTo>
                  <a:lnTo>
                    <a:pt x="13452" y="8935"/>
                  </a:lnTo>
                  <a:lnTo>
                    <a:pt x="13614" y="8285"/>
                  </a:lnTo>
                  <a:lnTo>
                    <a:pt x="13711" y="7603"/>
                  </a:lnTo>
                  <a:lnTo>
                    <a:pt x="13744" y="6888"/>
                  </a:lnTo>
                  <a:lnTo>
                    <a:pt x="13711" y="6206"/>
                  </a:lnTo>
                  <a:lnTo>
                    <a:pt x="13614" y="5524"/>
                  </a:lnTo>
                  <a:lnTo>
                    <a:pt x="13452" y="4841"/>
                  </a:lnTo>
                  <a:lnTo>
                    <a:pt x="13224" y="4224"/>
                  </a:lnTo>
                  <a:lnTo>
                    <a:pt x="12932" y="3607"/>
                  </a:lnTo>
                  <a:lnTo>
                    <a:pt x="12574" y="3054"/>
                  </a:lnTo>
                  <a:lnTo>
                    <a:pt x="12184" y="2534"/>
                  </a:lnTo>
                  <a:lnTo>
                    <a:pt x="11730" y="2047"/>
                  </a:lnTo>
                  <a:lnTo>
                    <a:pt x="11242" y="1592"/>
                  </a:lnTo>
                  <a:lnTo>
                    <a:pt x="10722" y="1202"/>
                  </a:lnTo>
                  <a:lnTo>
                    <a:pt x="10138" y="845"/>
                  </a:lnTo>
                  <a:lnTo>
                    <a:pt x="9553" y="553"/>
                  </a:lnTo>
                  <a:lnTo>
                    <a:pt x="8903" y="325"/>
                  </a:lnTo>
                  <a:lnTo>
                    <a:pt x="8253" y="163"/>
                  </a:lnTo>
                  <a:lnTo>
                    <a:pt x="7571" y="65"/>
                  </a:lnTo>
                  <a:lnTo>
                    <a:pt x="6856"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3"/>
            <p:cNvSpPr/>
            <p:nvPr/>
          </p:nvSpPr>
          <p:spPr>
            <a:xfrm flipH="1">
              <a:off x="8318887" y="4676325"/>
              <a:ext cx="1058768" cy="1370496"/>
            </a:xfrm>
            <a:custGeom>
              <a:avLst/>
              <a:gdLst/>
              <a:ahLst/>
              <a:cxnLst/>
              <a:rect l="l" t="t" r="r" b="b"/>
              <a:pathLst>
                <a:path w="32881" h="42562" extrusionOk="0">
                  <a:moveTo>
                    <a:pt x="28949" y="0"/>
                  </a:moveTo>
                  <a:lnTo>
                    <a:pt x="28624" y="33"/>
                  </a:lnTo>
                  <a:lnTo>
                    <a:pt x="28266" y="130"/>
                  </a:lnTo>
                  <a:lnTo>
                    <a:pt x="27942" y="228"/>
                  </a:lnTo>
                  <a:lnTo>
                    <a:pt x="27584" y="358"/>
                  </a:lnTo>
                  <a:lnTo>
                    <a:pt x="27292" y="520"/>
                  </a:lnTo>
                  <a:lnTo>
                    <a:pt x="26999" y="715"/>
                  </a:lnTo>
                  <a:lnTo>
                    <a:pt x="26707" y="975"/>
                  </a:lnTo>
                  <a:lnTo>
                    <a:pt x="26447" y="1235"/>
                  </a:lnTo>
                  <a:lnTo>
                    <a:pt x="26220" y="1527"/>
                  </a:lnTo>
                  <a:lnTo>
                    <a:pt x="682" y="36714"/>
                  </a:lnTo>
                  <a:lnTo>
                    <a:pt x="487" y="37039"/>
                  </a:lnTo>
                  <a:lnTo>
                    <a:pt x="325" y="37364"/>
                  </a:lnTo>
                  <a:lnTo>
                    <a:pt x="195" y="37689"/>
                  </a:lnTo>
                  <a:lnTo>
                    <a:pt x="98" y="38046"/>
                  </a:lnTo>
                  <a:lnTo>
                    <a:pt x="33" y="38403"/>
                  </a:lnTo>
                  <a:lnTo>
                    <a:pt x="0" y="38761"/>
                  </a:lnTo>
                  <a:lnTo>
                    <a:pt x="0" y="39118"/>
                  </a:lnTo>
                  <a:lnTo>
                    <a:pt x="33" y="39443"/>
                  </a:lnTo>
                  <a:lnTo>
                    <a:pt x="98" y="39800"/>
                  </a:lnTo>
                  <a:lnTo>
                    <a:pt x="228" y="40125"/>
                  </a:lnTo>
                  <a:lnTo>
                    <a:pt x="357" y="40483"/>
                  </a:lnTo>
                  <a:lnTo>
                    <a:pt x="520" y="40775"/>
                  </a:lnTo>
                  <a:lnTo>
                    <a:pt x="715" y="41067"/>
                  </a:lnTo>
                  <a:lnTo>
                    <a:pt x="942" y="41360"/>
                  </a:lnTo>
                  <a:lnTo>
                    <a:pt x="1202" y="41620"/>
                  </a:lnTo>
                  <a:lnTo>
                    <a:pt x="1527" y="41847"/>
                  </a:lnTo>
                  <a:lnTo>
                    <a:pt x="1820" y="42075"/>
                  </a:lnTo>
                  <a:lnTo>
                    <a:pt x="2144" y="42237"/>
                  </a:lnTo>
                  <a:lnTo>
                    <a:pt x="2502" y="42367"/>
                  </a:lnTo>
                  <a:lnTo>
                    <a:pt x="2827" y="42465"/>
                  </a:lnTo>
                  <a:lnTo>
                    <a:pt x="3184" y="42530"/>
                  </a:lnTo>
                  <a:lnTo>
                    <a:pt x="3541" y="42562"/>
                  </a:lnTo>
                  <a:lnTo>
                    <a:pt x="3899" y="42562"/>
                  </a:lnTo>
                  <a:lnTo>
                    <a:pt x="4256" y="42497"/>
                  </a:lnTo>
                  <a:lnTo>
                    <a:pt x="4581" y="42432"/>
                  </a:lnTo>
                  <a:lnTo>
                    <a:pt x="4939" y="42335"/>
                  </a:lnTo>
                  <a:lnTo>
                    <a:pt x="5263" y="42205"/>
                  </a:lnTo>
                  <a:lnTo>
                    <a:pt x="5588" y="42042"/>
                  </a:lnTo>
                  <a:lnTo>
                    <a:pt x="5881" y="41815"/>
                  </a:lnTo>
                  <a:lnTo>
                    <a:pt x="6141" y="41587"/>
                  </a:lnTo>
                  <a:lnTo>
                    <a:pt x="6401" y="41327"/>
                  </a:lnTo>
                  <a:lnTo>
                    <a:pt x="6661" y="41035"/>
                  </a:lnTo>
                  <a:lnTo>
                    <a:pt x="32165" y="5848"/>
                  </a:lnTo>
                  <a:lnTo>
                    <a:pt x="32360" y="5523"/>
                  </a:lnTo>
                  <a:lnTo>
                    <a:pt x="32555" y="5199"/>
                  </a:lnTo>
                  <a:lnTo>
                    <a:pt x="32685" y="4841"/>
                  </a:lnTo>
                  <a:lnTo>
                    <a:pt x="32783" y="4516"/>
                  </a:lnTo>
                  <a:lnTo>
                    <a:pt x="32848" y="4159"/>
                  </a:lnTo>
                  <a:lnTo>
                    <a:pt x="32880" y="3801"/>
                  </a:lnTo>
                  <a:lnTo>
                    <a:pt x="32848" y="3444"/>
                  </a:lnTo>
                  <a:lnTo>
                    <a:pt x="32815" y="3087"/>
                  </a:lnTo>
                  <a:lnTo>
                    <a:pt x="32750" y="2762"/>
                  </a:lnTo>
                  <a:lnTo>
                    <a:pt x="32653" y="2404"/>
                  </a:lnTo>
                  <a:lnTo>
                    <a:pt x="32490" y="2080"/>
                  </a:lnTo>
                  <a:lnTo>
                    <a:pt x="32328" y="1787"/>
                  </a:lnTo>
                  <a:lnTo>
                    <a:pt x="32133" y="1462"/>
                  </a:lnTo>
                  <a:lnTo>
                    <a:pt x="31905" y="1202"/>
                  </a:lnTo>
                  <a:lnTo>
                    <a:pt x="31645" y="942"/>
                  </a:lnTo>
                  <a:lnTo>
                    <a:pt x="31353" y="682"/>
                  </a:lnTo>
                  <a:lnTo>
                    <a:pt x="31028" y="488"/>
                  </a:lnTo>
                  <a:lnTo>
                    <a:pt x="30703" y="325"/>
                  </a:lnTo>
                  <a:lnTo>
                    <a:pt x="30378" y="195"/>
                  </a:lnTo>
                  <a:lnTo>
                    <a:pt x="30021" y="98"/>
                  </a:lnTo>
                  <a:lnTo>
                    <a:pt x="29663" y="33"/>
                  </a:lnTo>
                  <a:lnTo>
                    <a:pt x="29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flipH="1">
              <a:off x="8733205" y="4705595"/>
              <a:ext cx="303421" cy="391327"/>
            </a:xfrm>
            <a:custGeom>
              <a:avLst/>
              <a:gdLst/>
              <a:ahLst/>
              <a:cxnLst/>
              <a:rect l="l" t="t" r="r" b="b"/>
              <a:pathLst>
                <a:path w="9423" h="12153" extrusionOk="0">
                  <a:moveTo>
                    <a:pt x="8286" y="1"/>
                  </a:moveTo>
                  <a:lnTo>
                    <a:pt x="8058" y="33"/>
                  </a:lnTo>
                  <a:lnTo>
                    <a:pt x="7831" y="98"/>
                  </a:lnTo>
                  <a:lnTo>
                    <a:pt x="7636" y="196"/>
                  </a:lnTo>
                  <a:lnTo>
                    <a:pt x="7441" y="326"/>
                  </a:lnTo>
                  <a:lnTo>
                    <a:pt x="7311" y="488"/>
                  </a:lnTo>
                  <a:lnTo>
                    <a:pt x="196" y="10268"/>
                  </a:lnTo>
                  <a:lnTo>
                    <a:pt x="98" y="10495"/>
                  </a:lnTo>
                  <a:lnTo>
                    <a:pt x="1" y="10690"/>
                  </a:lnTo>
                  <a:lnTo>
                    <a:pt x="1" y="10918"/>
                  </a:lnTo>
                  <a:lnTo>
                    <a:pt x="1" y="11145"/>
                  </a:lnTo>
                  <a:lnTo>
                    <a:pt x="66" y="11372"/>
                  </a:lnTo>
                  <a:lnTo>
                    <a:pt x="163" y="11567"/>
                  </a:lnTo>
                  <a:lnTo>
                    <a:pt x="293" y="11762"/>
                  </a:lnTo>
                  <a:lnTo>
                    <a:pt x="456" y="11925"/>
                  </a:lnTo>
                  <a:lnTo>
                    <a:pt x="683" y="12022"/>
                  </a:lnTo>
                  <a:lnTo>
                    <a:pt x="878" y="12120"/>
                  </a:lnTo>
                  <a:lnTo>
                    <a:pt x="1105" y="12152"/>
                  </a:lnTo>
                  <a:lnTo>
                    <a:pt x="1333" y="12120"/>
                  </a:lnTo>
                  <a:lnTo>
                    <a:pt x="1560" y="12055"/>
                  </a:lnTo>
                  <a:lnTo>
                    <a:pt x="1755" y="11957"/>
                  </a:lnTo>
                  <a:lnTo>
                    <a:pt x="1950" y="11827"/>
                  </a:lnTo>
                  <a:lnTo>
                    <a:pt x="2113" y="11665"/>
                  </a:lnTo>
                  <a:lnTo>
                    <a:pt x="9196" y="1885"/>
                  </a:lnTo>
                  <a:lnTo>
                    <a:pt x="9325" y="1658"/>
                  </a:lnTo>
                  <a:lnTo>
                    <a:pt x="9390" y="1463"/>
                  </a:lnTo>
                  <a:lnTo>
                    <a:pt x="9423" y="1235"/>
                  </a:lnTo>
                  <a:lnTo>
                    <a:pt x="9390" y="1008"/>
                  </a:lnTo>
                  <a:lnTo>
                    <a:pt x="9358" y="781"/>
                  </a:lnTo>
                  <a:lnTo>
                    <a:pt x="9260" y="586"/>
                  </a:lnTo>
                  <a:lnTo>
                    <a:pt x="9098" y="391"/>
                  </a:lnTo>
                  <a:lnTo>
                    <a:pt x="8936" y="228"/>
                  </a:lnTo>
                  <a:lnTo>
                    <a:pt x="8741" y="131"/>
                  </a:lnTo>
                  <a:lnTo>
                    <a:pt x="8513" y="33"/>
                  </a:lnTo>
                  <a:lnTo>
                    <a:pt x="8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flipH="1">
              <a:off x="690971" y="4729121"/>
              <a:ext cx="45016" cy="45048"/>
            </a:xfrm>
            <a:custGeom>
              <a:avLst/>
              <a:gdLst/>
              <a:ahLst/>
              <a:cxnLst/>
              <a:rect l="l" t="t" r="r" b="b"/>
              <a:pathLst>
                <a:path w="1398" h="1399" extrusionOk="0">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1"/>
                  </a:lnTo>
                  <a:lnTo>
                    <a:pt x="293" y="1268"/>
                  </a:lnTo>
                  <a:lnTo>
                    <a:pt x="423" y="1333"/>
                  </a:lnTo>
                  <a:lnTo>
                    <a:pt x="553" y="1366"/>
                  </a:lnTo>
                  <a:lnTo>
                    <a:pt x="683" y="1398"/>
                  </a:lnTo>
                  <a:lnTo>
                    <a:pt x="812" y="1366"/>
                  </a:lnTo>
                  <a:lnTo>
                    <a:pt x="942"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42"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3"/>
            <p:cNvSpPr/>
            <p:nvPr/>
          </p:nvSpPr>
          <p:spPr>
            <a:xfrm flipH="1">
              <a:off x="806054" y="4729121"/>
              <a:ext cx="45016" cy="45048"/>
            </a:xfrm>
            <a:custGeom>
              <a:avLst/>
              <a:gdLst/>
              <a:ahLst/>
              <a:cxnLst/>
              <a:rect l="l" t="t" r="r" b="b"/>
              <a:pathLst>
                <a:path w="1398" h="1399" extrusionOk="0">
                  <a:moveTo>
                    <a:pt x="553" y="1"/>
                  </a:moveTo>
                  <a:lnTo>
                    <a:pt x="423" y="33"/>
                  </a:lnTo>
                  <a:lnTo>
                    <a:pt x="293" y="98"/>
                  </a:lnTo>
                  <a:lnTo>
                    <a:pt x="195" y="196"/>
                  </a:lnTo>
                  <a:lnTo>
                    <a:pt x="130" y="293"/>
                  </a:lnTo>
                  <a:lnTo>
                    <a:pt x="65" y="423"/>
                  </a:lnTo>
                  <a:lnTo>
                    <a:pt x="0" y="553"/>
                  </a:lnTo>
                  <a:lnTo>
                    <a:pt x="0" y="683"/>
                  </a:lnTo>
                  <a:lnTo>
                    <a:pt x="0" y="813"/>
                  </a:lnTo>
                  <a:lnTo>
                    <a:pt x="65" y="943"/>
                  </a:lnTo>
                  <a:lnTo>
                    <a:pt x="130" y="1073"/>
                  </a:lnTo>
                  <a:lnTo>
                    <a:pt x="195" y="1171"/>
                  </a:lnTo>
                  <a:lnTo>
                    <a:pt x="293" y="1268"/>
                  </a:lnTo>
                  <a:lnTo>
                    <a:pt x="423" y="1333"/>
                  </a:lnTo>
                  <a:lnTo>
                    <a:pt x="553" y="1366"/>
                  </a:lnTo>
                  <a:lnTo>
                    <a:pt x="683" y="1398"/>
                  </a:lnTo>
                  <a:lnTo>
                    <a:pt x="845" y="1366"/>
                  </a:lnTo>
                  <a:lnTo>
                    <a:pt x="975" y="1333"/>
                  </a:lnTo>
                  <a:lnTo>
                    <a:pt x="1072" y="1268"/>
                  </a:lnTo>
                  <a:lnTo>
                    <a:pt x="1202" y="1171"/>
                  </a:lnTo>
                  <a:lnTo>
                    <a:pt x="1267" y="1073"/>
                  </a:lnTo>
                  <a:lnTo>
                    <a:pt x="1332" y="943"/>
                  </a:lnTo>
                  <a:lnTo>
                    <a:pt x="1397" y="813"/>
                  </a:lnTo>
                  <a:lnTo>
                    <a:pt x="1397" y="683"/>
                  </a:lnTo>
                  <a:lnTo>
                    <a:pt x="1397" y="553"/>
                  </a:lnTo>
                  <a:lnTo>
                    <a:pt x="1332" y="423"/>
                  </a:lnTo>
                  <a:lnTo>
                    <a:pt x="1267" y="293"/>
                  </a:lnTo>
                  <a:lnTo>
                    <a:pt x="1202" y="196"/>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3"/>
            <p:cNvSpPr/>
            <p:nvPr/>
          </p:nvSpPr>
          <p:spPr>
            <a:xfrm flipH="1">
              <a:off x="921137" y="4729121"/>
              <a:ext cx="45016" cy="45048"/>
            </a:xfrm>
            <a:custGeom>
              <a:avLst/>
              <a:gdLst/>
              <a:ahLst/>
              <a:cxnLst/>
              <a:rect l="l" t="t" r="r" b="b"/>
              <a:pathLst>
                <a:path w="1398" h="1399" extrusionOk="0">
                  <a:moveTo>
                    <a:pt x="585" y="1"/>
                  </a:moveTo>
                  <a:lnTo>
                    <a:pt x="455"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55" y="1333"/>
                  </a:lnTo>
                  <a:lnTo>
                    <a:pt x="585" y="1366"/>
                  </a:lnTo>
                  <a:lnTo>
                    <a:pt x="715" y="1398"/>
                  </a:lnTo>
                  <a:lnTo>
                    <a:pt x="845" y="1366"/>
                  </a:lnTo>
                  <a:lnTo>
                    <a:pt x="975" y="1333"/>
                  </a:lnTo>
                  <a:lnTo>
                    <a:pt x="1105" y="1268"/>
                  </a:lnTo>
                  <a:lnTo>
                    <a:pt x="1203" y="1171"/>
                  </a:lnTo>
                  <a:lnTo>
                    <a:pt x="1300" y="1073"/>
                  </a:lnTo>
                  <a:lnTo>
                    <a:pt x="1365" y="943"/>
                  </a:lnTo>
                  <a:lnTo>
                    <a:pt x="1397" y="813"/>
                  </a:lnTo>
                  <a:lnTo>
                    <a:pt x="1397" y="683"/>
                  </a:lnTo>
                  <a:lnTo>
                    <a:pt x="1397" y="553"/>
                  </a:lnTo>
                  <a:lnTo>
                    <a:pt x="1365" y="423"/>
                  </a:lnTo>
                  <a:lnTo>
                    <a:pt x="1300" y="293"/>
                  </a:lnTo>
                  <a:lnTo>
                    <a:pt x="1203" y="196"/>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3"/>
            <p:cNvSpPr/>
            <p:nvPr/>
          </p:nvSpPr>
          <p:spPr>
            <a:xfrm flipH="1">
              <a:off x="1035157" y="4729121"/>
              <a:ext cx="45016" cy="45048"/>
            </a:xfrm>
            <a:custGeom>
              <a:avLst/>
              <a:gdLst/>
              <a:ahLst/>
              <a:cxnLst/>
              <a:rect l="l" t="t" r="r" b="b"/>
              <a:pathLst>
                <a:path w="1398" h="1399" extrusionOk="0">
                  <a:moveTo>
                    <a:pt x="552" y="1"/>
                  </a:moveTo>
                  <a:lnTo>
                    <a:pt x="422" y="33"/>
                  </a:lnTo>
                  <a:lnTo>
                    <a:pt x="292" y="98"/>
                  </a:lnTo>
                  <a:lnTo>
                    <a:pt x="195" y="196"/>
                  </a:lnTo>
                  <a:lnTo>
                    <a:pt x="97" y="293"/>
                  </a:lnTo>
                  <a:lnTo>
                    <a:pt x="32" y="423"/>
                  </a:lnTo>
                  <a:lnTo>
                    <a:pt x="0" y="553"/>
                  </a:lnTo>
                  <a:lnTo>
                    <a:pt x="0" y="683"/>
                  </a:lnTo>
                  <a:lnTo>
                    <a:pt x="0" y="813"/>
                  </a:lnTo>
                  <a:lnTo>
                    <a:pt x="32" y="943"/>
                  </a:lnTo>
                  <a:lnTo>
                    <a:pt x="97" y="1073"/>
                  </a:lnTo>
                  <a:lnTo>
                    <a:pt x="195" y="1171"/>
                  </a:lnTo>
                  <a:lnTo>
                    <a:pt x="292" y="1268"/>
                  </a:lnTo>
                  <a:lnTo>
                    <a:pt x="422" y="1333"/>
                  </a:lnTo>
                  <a:lnTo>
                    <a:pt x="552" y="1366"/>
                  </a:lnTo>
                  <a:lnTo>
                    <a:pt x="682" y="1398"/>
                  </a:lnTo>
                  <a:lnTo>
                    <a:pt x="845" y="1366"/>
                  </a:lnTo>
                  <a:lnTo>
                    <a:pt x="975"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3"/>
            <p:cNvSpPr/>
            <p:nvPr/>
          </p:nvSpPr>
          <p:spPr>
            <a:xfrm flipH="1">
              <a:off x="1150240" y="4729121"/>
              <a:ext cx="45016" cy="45048"/>
            </a:xfrm>
            <a:custGeom>
              <a:avLst/>
              <a:gdLst/>
              <a:ahLst/>
              <a:cxnLst/>
              <a:rect l="l" t="t" r="r" b="b"/>
              <a:pathLst>
                <a:path w="1398" h="1399" extrusionOk="0">
                  <a:moveTo>
                    <a:pt x="552" y="1"/>
                  </a:moveTo>
                  <a:lnTo>
                    <a:pt x="422"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22" y="1333"/>
                  </a:lnTo>
                  <a:lnTo>
                    <a:pt x="552" y="1366"/>
                  </a:lnTo>
                  <a:lnTo>
                    <a:pt x="715" y="1398"/>
                  </a:lnTo>
                  <a:lnTo>
                    <a:pt x="845" y="1366"/>
                  </a:lnTo>
                  <a:lnTo>
                    <a:pt x="975" y="1333"/>
                  </a:lnTo>
                  <a:lnTo>
                    <a:pt x="1105" y="1268"/>
                  </a:lnTo>
                  <a:lnTo>
                    <a:pt x="1202" y="1171"/>
                  </a:lnTo>
                  <a:lnTo>
                    <a:pt x="1300" y="1073"/>
                  </a:lnTo>
                  <a:lnTo>
                    <a:pt x="1365" y="943"/>
                  </a:lnTo>
                  <a:lnTo>
                    <a:pt x="1397" y="813"/>
                  </a:lnTo>
                  <a:lnTo>
                    <a:pt x="1397" y="683"/>
                  </a:lnTo>
                  <a:lnTo>
                    <a:pt x="1397" y="553"/>
                  </a:lnTo>
                  <a:lnTo>
                    <a:pt x="1365" y="423"/>
                  </a:lnTo>
                  <a:lnTo>
                    <a:pt x="1300" y="293"/>
                  </a:lnTo>
                  <a:lnTo>
                    <a:pt x="1202" y="196"/>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3"/>
            <p:cNvSpPr/>
            <p:nvPr/>
          </p:nvSpPr>
          <p:spPr>
            <a:xfrm flipH="1">
              <a:off x="690971" y="4826429"/>
              <a:ext cx="45016" cy="45016"/>
            </a:xfrm>
            <a:custGeom>
              <a:avLst/>
              <a:gdLst/>
              <a:ahLst/>
              <a:cxnLst/>
              <a:rect l="l" t="t" r="r" b="b"/>
              <a:pathLst>
                <a:path w="1398" h="1398" extrusionOk="0">
                  <a:moveTo>
                    <a:pt x="553" y="1"/>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2" y="1365"/>
                  </a:lnTo>
                  <a:lnTo>
                    <a:pt x="942"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3"/>
            <p:cNvSpPr/>
            <p:nvPr/>
          </p:nvSpPr>
          <p:spPr>
            <a:xfrm flipH="1">
              <a:off x="806054" y="4826429"/>
              <a:ext cx="45016" cy="45016"/>
            </a:xfrm>
            <a:custGeom>
              <a:avLst/>
              <a:gdLst/>
              <a:ahLst/>
              <a:cxnLst/>
              <a:rect l="l" t="t" r="r" b="b"/>
              <a:pathLst>
                <a:path w="1398" h="1398" extrusionOk="0">
                  <a:moveTo>
                    <a:pt x="553" y="1"/>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3"/>
                  </a:lnTo>
                  <a:lnTo>
                    <a:pt x="553" y="1365"/>
                  </a:lnTo>
                  <a:lnTo>
                    <a:pt x="683" y="1398"/>
                  </a:lnTo>
                  <a:lnTo>
                    <a:pt x="845" y="1365"/>
                  </a:lnTo>
                  <a:lnTo>
                    <a:pt x="975" y="1333"/>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3"/>
            <p:cNvSpPr/>
            <p:nvPr/>
          </p:nvSpPr>
          <p:spPr>
            <a:xfrm flipH="1">
              <a:off x="921137" y="4826429"/>
              <a:ext cx="45016" cy="45016"/>
            </a:xfrm>
            <a:custGeom>
              <a:avLst/>
              <a:gdLst/>
              <a:ahLst/>
              <a:cxnLst/>
              <a:rect l="l" t="t" r="r" b="b"/>
              <a:pathLst>
                <a:path w="1398" h="1398" extrusionOk="0">
                  <a:moveTo>
                    <a:pt x="585" y="1"/>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3"/>
                  </a:lnTo>
                  <a:lnTo>
                    <a:pt x="585" y="1365"/>
                  </a:lnTo>
                  <a:lnTo>
                    <a:pt x="715" y="1398"/>
                  </a:lnTo>
                  <a:lnTo>
                    <a:pt x="845" y="1365"/>
                  </a:lnTo>
                  <a:lnTo>
                    <a:pt x="975" y="1333"/>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3"/>
            <p:cNvSpPr/>
            <p:nvPr/>
          </p:nvSpPr>
          <p:spPr>
            <a:xfrm flipH="1">
              <a:off x="1035157" y="4826429"/>
              <a:ext cx="45016" cy="45016"/>
            </a:xfrm>
            <a:custGeom>
              <a:avLst/>
              <a:gdLst/>
              <a:ahLst/>
              <a:cxnLst/>
              <a:rect l="l" t="t" r="r" b="b"/>
              <a:pathLst>
                <a:path w="1398" h="1398" extrusionOk="0">
                  <a:moveTo>
                    <a:pt x="552" y="1"/>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3"/>
                  </a:lnTo>
                  <a:lnTo>
                    <a:pt x="552" y="1365"/>
                  </a:lnTo>
                  <a:lnTo>
                    <a:pt x="682" y="1398"/>
                  </a:lnTo>
                  <a:lnTo>
                    <a:pt x="845" y="1365"/>
                  </a:lnTo>
                  <a:lnTo>
                    <a:pt x="975"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3"/>
            <p:cNvSpPr/>
            <p:nvPr/>
          </p:nvSpPr>
          <p:spPr>
            <a:xfrm flipH="1">
              <a:off x="1150240" y="4826429"/>
              <a:ext cx="45016" cy="45016"/>
            </a:xfrm>
            <a:custGeom>
              <a:avLst/>
              <a:gdLst/>
              <a:ahLst/>
              <a:cxnLst/>
              <a:rect l="l" t="t" r="r" b="b"/>
              <a:pathLst>
                <a:path w="1398" h="1398" extrusionOk="0">
                  <a:moveTo>
                    <a:pt x="552" y="1"/>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3"/>
                  </a:lnTo>
                  <a:lnTo>
                    <a:pt x="552" y="1365"/>
                  </a:lnTo>
                  <a:lnTo>
                    <a:pt x="715" y="1398"/>
                  </a:lnTo>
                  <a:lnTo>
                    <a:pt x="845" y="1365"/>
                  </a:lnTo>
                  <a:lnTo>
                    <a:pt x="975" y="1333"/>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1127"/>
        <p:cNvGrpSpPr/>
        <p:nvPr/>
      </p:nvGrpSpPr>
      <p:grpSpPr>
        <a:xfrm>
          <a:off x="0" y="0"/>
          <a:ext cx="0" cy="0"/>
          <a:chOff x="0" y="0"/>
          <a:chExt cx="0" cy="0"/>
        </a:xfrm>
      </p:grpSpPr>
      <p:sp>
        <p:nvSpPr>
          <p:cNvPr id="1128" name="Google Shape;1128;p18"/>
          <p:cNvSpPr/>
          <p:nvPr/>
        </p:nvSpPr>
        <p:spPr>
          <a:xfrm>
            <a:off x="0" y="0"/>
            <a:ext cx="9144052" cy="5187100"/>
          </a:xfrm>
          <a:custGeom>
            <a:avLst/>
            <a:gdLst/>
            <a:ahLst/>
            <a:cxnLst/>
            <a:rect l="l" t="t" r="r" b="b"/>
            <a:pathLst>
              <a:path w="275216" h="156509" extrusionOk="0">
                <a:moveTo>
                  <a:pt x="6251" y="311"/>
                </a:moveTo>
                <a:lnTo>
                  <a:pt x="6251" y="6247"/>
                </a:lnTo>
                <a:lnTo>
                  <a:pt x="315" y="6247"/>
                </a:lnTo>
                <a:lnTo>
                  <a:pt x="315" y="311"/>
                </a:lnTo>
                <a:close/>
                <a:moveTo>
                  <a:pt x="12498" y="311"/>
                </a:moveTo>
                <a:lnTo>
                  <a:pt x="12498" y="6247"/>
                </a:lnTo>
                <a:lnTo>
                  <a:pt x="6562" y="6247"/>
                </a:lnTo>
                <a:lnTo>
                  <a:pt x="6562" y="311"/>
                </a:lnTo>
                <a:close/>
                <a:moveTo>
                  <a:pt x="18745" y="311"/>
                </a:moveTo>
                <a:lnTo>
                  <a:pt x="18745" y="6247"/>
                </a:lnTo>
                <a:lnTo>
                  <a:pt x="12810" y="6247"/>
                </a:lnTo>
                <a:lnTo>
                  <a:pt x="12810" y="311"/>
                </a:lnTo>
                <a:close/>
                <a:moveTo>
                  <a:pt x="24992" y="311"/>
                </a:moveTo>
                <a:lnTo>
                  <a:pt x="24992" y="6247"/>
                </a:lnTo>
                <a:lnTo>
                  <a:pt x="19058" y="6247"/>
                </a:lnTo>
                <a:lnTo>
                  <a:pt x="19058" y="311"/>
                </a:lnTo>
                <a:close/>
                <a:moveTo>
                  <a:pt x="31241" y="311"/>
                </a:moveTo>
                <a:lnTo>
                  <a:pt x="31241" y="6247"/>
                </a:lnTo>
                <a:lnTo>
                  <a:pt x="25305" y="6247"/>
                </a:lnTo>
                <a:lnTo>
                  <a:pt x="25305" y="311"/>
                </a:lnTo>
                <a:close/>
                <a:moveTo>
                  <a:pt x="37489" y="311"/>
                </a:moveTo>
                <a:lnTo>
                  <a:pt x="37489" y="6247"/>
                </a:lnTo>
                <a:lnTo>
                  <a:pt x="31553" y="6247"/>
                </a:lnTo>
                <a:lnTo>
                  <a:pt x="31553" y="311"/>
                </a:lnTo>
                <a:close/>
                <a:moveTo>
                  <a:pt x="43737" y="311"/>
                </a:moveTo>
                <a:lnTo>
                  <a:pt x="43737" y="6247"/>
                </a:lnTo>
                <a:lnTo>
                  <a:pt x="37802" y="6247"/>
                </a:lnTo>
                <a:lnTo>
                  <a:pt x="37802" y="311"/>
                </a:lnTo>
                <a:close/>
                <a:moveTo>
                  <a:pt x="49985" y="311"/>
                </a:moveTo>
                <a:lnTo>
                  <a:pt x="49985" y="6247"/>
                </a:lnTo>
                <a:lnTo>
                  <a:pt x="44049" y="6247"/>
                </a:lnTo>
                <a:lnTo>
                  <a:pt x="44049" y="311"/>
                </a:lnTo>
                <a:close/>
                <a:moveTo>
                  <a:pt x="56232" y="311"/>
                </a:moveTo>
                <a:lnTo>
                  <a:pt x="56232" y="6247"/>
                </a:lnTo>
                <a:lnTo>
                  <a:pt x="50296" y="6247"/>
                </a:lnTo>
                <a:lnTo>
                  <a:pt x="50296" y="311"/>
                </a:lnTo>
                <a:close/>
                <a:moveTo>
                  <a:pt x="62480" y="311"/>
                </a:moveTo>
                <a:lnTo>
                  <a:pt x="62480" y="6247"/>
                </a:lnTo>
                <a:lnTo>
                  <a:pt x="56545" y="6247"/>
                </a:lnTo>
                <a:lnTo>
                  <a:pt x="56545" y="311"/>
                </a:lnTo>
                <a:close/>
                <a:moveTo>
                  <a:pt x="68727" y="311"/>
                </a:moveTo>
                <a:lnTo>
                  <a:pt x="68727" y="6247"/>
                </a:lnTo>
                <a:lnTo>
                  <a:pt x="62792" y="6247"/>
                </a:lnTo>
                <a:lnTo>
                  <a:pt x="62792" y="311"/>
                </a:lnTo>
                <a:close/>
                <a:moveTo>
                  <a:pt x="74975" y="311"/>
                </a:moveTo>
                <a:lnTo>
                  <a:pt x="74975" y="6247"/>
                </a:lnTo>
                <a:lnTo>
                  <a:pt x="69039" y="6247"/>
                </a:lnTo>
                <a:lnTo>
                  <a:pt x="69039" y="311"/>
                </a:lnTo>
                <a:close/>
                <a:moveTo>
                  <a:pt x="81223" y="311"/>
                </a:moveTo>
                <a:lnTo>
                  <a:pt x="81223" y="6247"/>
                </a:lnTo>
                <a:lnTo>
                  <a:pt x="75286" y="6247"/>
                </a:lnTo>
                <a:lnTo>
                  <a:pt x="75286" y="311"/>
                </a:lnTo>
                <a:close/>
                <a:moveTo>
                  <a:pt x="87470" y="311"/>
                </a:moveTo>
                <a:lnTo>
                  <a:pt x="87470" y="6247"/>
                </a:lnTo>
                <a:lnTo>
                  <a:pt x="81535" y="6247"/>
                </a:lnTo>
                <a:lnTo>
                  <a:pt x="81535" y="311"/>
                </a:lnTo>
                <a:close/>
                <a:moveTo>
                  <a:pt x="93720" y="311"/>
                </a:moveTo>
                <a:lnTo>
                  <a:pt x="93720" y="6247"/>
                </a:lnTo>
                <a:lnTo>
                  <a:pt x="87784" y="6247"/>
                </a:lnTo>
                <a:lnTo>
                  <a:pt x="87784" y="311"/>
                </a:lnTo>
                <a:close/>
                <a:moveTo>
                  <a:pt x="99967" y="311"/>
                </a:moveTo>
                <a:lnTo>
                  <a:pt x="99967" y="6247"/>
                </a:lnTo>
                <a:lnTo>
                  <a:pt x="94031" y="6247"/>
                </a:lnTo>
                <a:lnTo>
                  <a:pt x="94031" y="311"/>
                </a:lnTo>
                <a:close/>
                <a:moveTo>
                  <a:pt x="106214" y="311"/>
                </a:moveTo>
                <a:lnTo>
                  <a:pt x="106214" y="6247"/>
                </a:lnTo>
                <a:lnTo>
                  <a:pt x="100280" y="6247"/>
                </a:lnTo>
                <a:lnTo>
                  <a:pt x="100280" y="311"/>
                </a:lnTo>
                <a:close/>
                <a:moveTo>
                  <a:pt x="112461" y="311"/>
                </a:moveTo>
                <a:lnTo>
                  <a:pt x="112461" y="6247"/>
                </a:lnTo>
                <a:lnTo>
                  <a:pt x="106527" y="6247"/>
                </a:lnTo>
                <a:lnTo>
                  <a:pt x="106527" y="311"/>
                </a:lnTo>
                <a:close/>
                <a:moveTo>
                  <a:pt x="118710" y="311"/>
                </a:moveTo>
                <a:lnTo>
                  <a:pt x="118710" y="6247"/>
                </a:lnTo>
                <a:lnTo>
                  <a:pt x="112774" y="6247"/>
                </a:lnTo>
                <a:lnTo>
                  <a:pt x="112774" y="311"/>
                </a:lnTo>
                <a:close/>
                <a:moveTo>
                  <a:pt x="124957" y="311"/>
                </a:moveTo>
                <a:lnTo>
                  <a:pt x="124957" y="6247"/>
                </a:lnTo>
                <a:lnTo>
                  <a:pt x="119021" y="6247"/>
                </a:lnTo>
                <a:lnTo>
                  <a:pt x="119021" y="311"/>
                </a:lnTo>
                <a:close/>
                <a:moveTo>
                  <a:pt x="131204" y="311"/>
                </a:moveTo>
                <a:lnTo>
                  <a:pt x="131204" y="6247"/>
                </a:lnTo>
                <a:lnTo>
                  <a:pt x="125270" y="6247"/>
                </a:lnTo>
                <a:lnTo>
                  <a:pt x="125270" y="311"/>
                </a:lnTo>
                <a:close/>
                <a:moveTo>
                  <a:pt x="137451" y="311"/>
                </a:moveTo>
                <a:lnTo>
                  <a:pt x="137451" y="6247"/>
                </a:lnTo>
                <a:lnTo>
                  <a:pt x="131517" y="6247"/>
                </a:lnTo>
                <a:lnTo>
                  <a:pt x="131517" y="311"/>
                </a:lnTo>
                <a:close/>
                <a:moveTo>
                  <a:pt x="143702" y="311"/>
                </a:moveTo>
                <a:lnTo>
                  <a:pt x="143702" y="6247"/>
                </a:lnTo>
                <a:lnTo>
                  <a:pt x="137766" y="6247"/>
                </a:lnTo>
                <a:lnTo>
                  <a:pt x="137766" y="311"/>
                </a:lnTo>
                <a:close/>
                <a:moveTo>
                  <a:pt x="149949" y="311"/>
                </a:moveTo>
                <a:lnTo>
                  <a:pt x="149949" y="6247"/>
                </a:lnTo>
                <a:lnTo>
                  <a:pt x="144015" y="6247"/>
                </a:lnTo>
                <a:lnTo>
                  <a:pt x="144015" y="311"/>
                </a:lnTo>
                <a:close/>
                <a:moveTo>
                  <a:pt x="156196" y="311"/>
                </a:moveTo>
                <a:lnTo>
                  <a:pt x="156196" y="6247"/>
                </a:lnTo>
                <a:lnTo>
                  <a:pt x="150262" y="6247"/>
                </a:lnTo>
                <a:lnTo>
                  <a:pt x="150262" y="311"/>
                </a:lnTo>
                <a:close/>
                <a:moveTo>
                  <a:pt x="162445" y="311"/>
                </a:moveTo>
                <a:lnTo>
                  <a:pt x="162445" y="6247"/>
                </a:lnTo>
                <a:lnTo>
                  <a:pt x="156509" y="6247"/>
                </a:lnTo>
                <a:lnTo>
                  <a:pt x="156509" y="311"/>
                </a:lnTo>
                <a:close/>
                <a:moveTo>
                  <a:pt x="168692" y="311"/>
                </a:moveTo>
                <a:lnTo>
                  <a:pt x="168692" y="6247"/>
                </a:lnTo>
                <a:lnTo>
                  <a:pt x="162756" y="6247"/>
                </a:lnTo>
                <a:lnTo>
                  <a:pt x="162756" y="311"/>
                </a:lnTo>
                <a:close/>
                <a:moveTo>
                  <a:pt x="174939" y="311"/>
                </a:moveTo>
                <a:lnTo>
                  <a:pt x="174939" y="6247"/>
                </a:lnTo>
                <a:lnTo>
                  <a:pt x="169005" y="6247"/>
                </a:lnTo>
                <a:lnTo>
                  <a:pt x="169005" y="311"/>
                </a:lnTo>
                <a:close/>
                <a:moveTo>
                  <a:pt x="181186" y="311"/>
                </a:moveTo>
                <a:lnTo>
                  <a:pt x="181186" y="6247"/>
                </a:lnTo>
                <a:lnTo>
                  <a:pt x="175252" y="6247"/>
                </a:lnTo>
                <a:lnTo>
                  <a:pt x="175252" y="311"/>
                </a:lnTo>
                <a:close/>
                <a:moveTo>
                  <a:pt x="187435" y="311"/>
                </a:moveTo>
                <a:lnTo>
                  <a:pt x="187435" y="6247"/>
                </a:lnTo>
                <a:lnTo>
                  <a:pt x="181499" y="6247"/>
                </a:lnTo>
                <a:lnTo>
                  <a:pt x="181499" y="311"/>
                </a:lnTo>
                <a:close/>
                <a:moveTo>
                  <a:pt x="193684" y="311"/>
                </a:moveTo>
                <a:lnTo>
                  <a:pt x="193684" y="6247"/>
                </a:lnTo>
                <a:lnTo>
                  <a:pt x="187749" y="6247"/>
                </a:lnTo>
                <a:lnTo>
                  <a:pt x="187749" y="311"/>
                </a:lnTo>
                <a:close/>
                <a:moveTo>
                  <a:pt x="199931" y="311"/>
                </a:moveTo>
                <a:lnTo>
                  <a:pt x="199931" y="6247"/>
                </a:lnTo>
                <a:lnTo>
                  <a:pt x="193996" y="6247"/>
                </a:lnTo>
                <a:lnTo>
                  <a:pt x="193996" y="311"/>
                </a:lnTo>
                <a:close/>
                <a:moveTo>
                  <a:pt x="206180" y="311"/>
                </a:moveTo>
                <a:lnTo>
                  <a:pt x="206180" y="6247"/>
                </a:lnTo>
                <a:lnTo>
                  <a:pt x="200244" y="6247"/>
                </a:lnTo>
                <a:lnTo>
                  <a:pt x="200244" y="311"/>
                </a:lnTo>
                <a:close/>
                <a:moveTo>
                  <a:pt x="212427" y="311"/>
                </a:moveTo>
                <a:lnTo>
                  <a:pt x="212427" y="6247"/>
                </a:lnTo>
                <a:lnTo>
                  <a:pt x="206491" y="6247"/>
                </a:lnTo>
                <a:lnTo>
                  <a:pt x="206491" y="311"/>
                </a:lnTo>
                <a:close/>
                <a:moveTo>
                  <a:pt x="218674" y="311"/>
                </a:moveTo>
                <a:lnTo>
                  <a:pt x="218674" y="6247"/>
                </a:lnTo>
                <a:lnTo>
                  <a:pt x="212739" y="6247"/>
                </a:lnTo>
                <a:lnTo>
                  <a:pt x="212739" y="311"/>
                </a:lnTo>
                <a:close/>
                <a:moveTo>
                  <a:pt x="224921" y="311"/>
                </a:moveTo>
                <a:lnTo>
                  <a:pt x="224921" y="6247"/>
                </a:lnTo>
                <a:lnTo>
                  <a:pt x="218987" y="6247"/>
                </a:lnTo>
                <a:lnTo>
                  <a:pt x="218987" y="311"/>
                </a:lnTo>
                <a:close/>
                <a:moveTo>
                  <a:pt x="231170" y="311"/>
                </a:moveTo>
                <a:lnTo>
                  <a:pt x="231170" y="6247"/>
                </a:lnTo>
                <a:lnTo>
                  <a:pt x="225234" y="6247"/>
                </a:lnTo>
                <a:lnTo>
                  <a:pt x="225234" y="311"/>
                </a:lnTo>
                <a:close/>
                <a:moveTo>
                  <a:pt x="237417" y="311"/>
                </a:moveTo>
                <a:lnTo>
                  <a:pt x="237417" y="6247"/>
                </a:lnTo>
                <a:lnTo>
                  <a:pt x="231481" y="6247"/>
                </a:lnTo>
                <a:lnTo>
                  <a:pt x="231481" y="311"/>
                </a:lnTo>
                <a:close/>
                <a:moveTo>
                  <a:pt x="243664" y="311"/>
                </a:moveTo>
                <a:lnTo>
                  <a:pt x="243664" y="6247"/>
                </a:lnTo>
                <a:lnTo>
                  <a:pt x="237729" y="6247"/>
                </a:lnTo>
                <a:lnTo>
                  <a:pt x="237729" y="311"/>
                </a:lnTo>
                <a:close/>
                <a:moveTo>
                  <a:pt x="249914" y="311"/>
                </a:moveTo>
                <a:lnTo>
                  <a:pt x="249914" y="6247"/>
                </a:lnTo>
                <a:lnTo>
                  <a:pt x="243978" y="6247"/>
                </a:lnTo>
                <a:lnTo>
                  <a:pt x="243978" y="311"/>
                </a:lnTo>
                <a:close/>
                <a:moveTo>
                  <a:pt x="256161" y="311"/>
                </a:moveTo>
                <a:lnTo>
                  <a:pt x="256161" y="6247"/>
                </a:lnTo>
                <a:lnTo>
                  <a:pt x="250225" y="6247"/>
                </a:lnTo>
                <a:lnTo>
                  <a:pt x="250225" y="311"/>
                </a:lnTo>
                <a:close/>
                <a:moveTo>
                  <a:pt x="262409" y="311"/>
                </a:moveTo>
                <a:lnTo>
                  <a:pt x="262409" y="6247"/>
                </a:lnTo>
                <a:lnTo>
                  <a:pt x="256474" y="6247"/>
                </a:lnTo>
                <a:lnTo>
                  <a:pt x="256474" y="311"/>
                </a:lnTo>
                <a:close/>
                <a:moveTo>
                  <a:pt x="268656" y="311"/>
                </a:moveTo>
                <a:lnTo>
                  <a:pt x="268656" y="6247"/>
                </a:lnTo>
                <a:lnTo>
                  <a:pt x="262721" y="6247"/>
                </a:lnTo>
                <a:lnTo>
                  <a:pt x="262721" y="311"/>
                </a:lnTo>
                <a:close/>
                <a:moveTo>
                  <a:pt x="274904" y="311"/>
                </a:moveTo>
                <a:lnTo>
                  <a:pt x="274904" y="6247"/>
                </a:lnTo>
                <a:lnTo>
                  <a:pt x="268968" y="6247"/>
                </a:lnTo>
                <a:lnTo>
                  <a:pt x="268968" y="311"/>
                </a:lnTo>
                <a:close/>
                <a:moveTo>
                  <a:pt x="6251" y="6560"/>
                </a:moveTo>
                <a:lnTo>
                  <a:pt x="6251" y="12494"/>
                </a:lnTo>
                <a:lnTo>
                  <a:pt x="315" y="12494"/>
                </a:lnTo>
                <a:lnTo>
                  <a:pt x="315" y="6560"/>
                </a:lnTo>
                <a:close/>
                <a:moveTo>
                  <a:pt x="12498" y="6560"/>
                </a:moveTo>
                <a:lnTo>
                  <a:pt x="12498" y="12494"/>
                </a:lnTo>
                <a:lnTo>
                  <a:pt x="6562" y="12494"/>
                </a:lnTo>
                <a:lnTo>
                  <a:pt x="6562" y="6560"/>
                </a:lnTo>
                <a:close/>
                <a:moveTo>
                  <a:pt x="18745" y="6560"/>
                </a:moveTo>
                <a:lnTo>
                  <a:pt x="18745" y="12494"/>
                </a:lnTo>
                <a:lnTo>
                  <a:pt x="12810" y="12494"/>
                </a:lnTo>
                <a:lnTo>
                  <a:pt x="12810" y="6560"/>
                </a:lnTo>
                <a:close/>
                <a:moveTo>
                  <a:pt x="24992" y="6560"/>
                </a:moveTo>
                <a:lnTo>
                  <a:pt x="24992" y="12494"/>
                </a:lnTo>
                <a:lnTo>
                  <a:pt x="19058" y="12494"/>
                </a:lnTo>
                <a:lnTo>
                  <a:pt x="19058" y="6560"/>
                </a:lnTo>
                <a:close/>
                <a:moveTo>
                  <a:pt x="31241" y="6560"/>
                </a:moveTo>
                <a:lnTo>
                  <a:pt x="31241" y="12494"/>
                </a:lnTo>
                <a:lnTo>
                  <a:pt x="25305" y="12494"/>
                </a:lnTo>
                <a:lnTo>
                  <a:pt x="25305" y="6560"/>
                </a:lnTo>
                <a:close/>
                <a:moveTo>
                  <a:pt x="37489" y="6560"/>
                </a:moveTo>
                <a:lnTo>
                  <a:pt x="37489" y="12494"/>
                </a:lnTo>
                <a:lnTo>
                  <a:pt x="31553" y="12494"/>
                </a:lnTo>
                <a:lnTo>
                  <a:pt x="31553" y="6560"/>
                </a:lnTo>
                <a:close/>
                <a:moveTo>
                  <a:pt x="43737" y="6560"/>
                </a:moveTo>
                <a:lnTo>
                  <a:pt x="43737" y="12494"/>
                </a:lnTo>
                <a:lnTo>
                  <a:pt x="37802" y="12494"/>
                </a:lnTo>
                <a:lnTo>
                  <a:pt x="37802" y="6560"/>
                </a:lnTo>
                <a:close/>
                <a:moveTo>
                  <a:pt x="49985" y="6560"/>
                </a:moveTo>
                <a:lnTo>
                  <a:pt x="49985" y="12494"/>
                </a:lnTo>
                <a:lnTo>
                  <a:pt x="44049" y="12494"/>
                </a:lnTo>
                <a:lnTo>
                  <a:pt x="44049" y="6560"/>
                </a:lnTo>
                <a:close/>
                <a:moveTo>
                  <a:pt x="56232" y="6560"/>
                </a:moveTo>
                <a:lnTo>
                  <a:pt x="56232" y="12494"/>
                </a:lnTo>
                <a:lnTo>
                  <a:pt x="50296" y="12494"/>
                </a:lnTo>
                <a:lnTo>
                  <a:pt x="50296" y="6560"/>
                </a:lnTo>
                <a:close/>
                <a:moveTo>
                  <a:pt x="62480" y="6560"/>
                </a:moveTo>
                <a:lnTo>
                  <a:pt x="62480" y="12494"/>
                </a:lnTo>
                <a:lnTo>
                  <a:pt x="56545" y="12494"/>
                </a:lnTo>
                <a:lnTo>
                  <a:pt x="56545" y="6560"/>
                </a:lnTo>
                <a:close/>
                <a:moveTo>
                  <a:pt x="68727" y="6560"/>
                </a:moveTo>
                <a:lnTo>
                  <a:pt x="68727" y="12494"/>
                </a:lnTo>
                <a:lnTo>
                  <a:pt x="62792" y="12494"/>
                </a:lnTo>
                <a:lnTo>
                  <a:pt x="62792" y="6560"/>
                </a:lnTo>
                <a:close/>
                <a:moveTo>
                  <a:pt x="74975" y="6560"/>
                </a:moveTo>
                <a:lnTo>
                  <a:pt x="74975" y="12494"/>
                </a:lnTo>
                <a:lnTo>
                  <a:pt x="69039" y="12494"/>
                </a:lnTo>
                <a:lnTo>
                  <a:pt x="69039" y="6560"/>
                </a:lnTo>
                <a:close/>
                <a:moveTo>
                  <a:pt x="81223" y="6560"/>
                </a:moveTo>
                <a:lnTo>
                  <a:pt x="81223" y="12494"/>
                </a:lnTo>
                <a:lnTo>
                  <a:pt x="75286" y="12494"/>
                </a:lnTo>
                <a:lnTo>
                  <a:pt x="75286" y="6560"/>
                </a:lnTo>
                <a:close/>
                <a:moveTo>
                  <a:pt x="87470" y="6560"/>
                </a:moveTo>
                <a:lnTo>
                  <a:pt x="87470" y="12494"/>
                </a:lnTo>
                <a:lnTo>
                  <a:pt x="81535" y="12494"/>
                </a:lnTo>
                <a:lnTo>
                  <a:pt x="81535" y="6560"/>
                </a:lnTo>
                <a:close/>
                <a:moveTo>
                  <a:pt x="93720" y="6560"/>
                </a:moveTo>
                <a:lnTo>
                  <a:pt x="93720" y="12494"/>
                </a:lnTo>
                <a:lnTo>
                  <a:pt x="87784" y="12494"/>
                </a:lnTo>
                <a:lnTo>
                  <a:pt x="87784" y="6560"/>
                </a:lnTo>
                <a:close/>
                <a:moveTo>
                  <a:pt x="99967" y="6560"/>
                </a:moveTo>
                <a:lnTo>
                  <a:pt x="99967" y="12494"/>
                </a:lnTo>
                <a:lnTo>
                  <a:pt x="94031" y="12494"/>
                </a:lnTo>
                <a:lnTo>
                  <a:pt x="94031" y="6560"/>
                </a:lnTo>
                <a:close/>
                <a:moveTo>
                  <a:pt x="106214" y="6560"/>
                </a:moveTo>
                <a:lnTo>
                  <a:pt x="106214" y="12494"/>
                </a:lnTo>
                <a:lnTo>
                  <a:pt x="100280" y="12494"/>
                </a:lnTo>
                <a:lnTo>
                  <a:pt x="100280" y="6560"/>
                </a:lnTo>
                <a:close/>
                <a:moveTo>
                  <a:pt x="112461" y="6560"/>
                </a:moveTo>
                <a:lnTo>
                  <a:pt x="112461" y="12494"/>
                </a:lnTo>
                <a:lnTo>
                  <a:pt x="106527" y="12494"/>
                </a:lnTo>
                <a:lnTo>
                  <a:pt x="106527" y="6560"/>
                </a:lnTo>
                <a:close/>
                <a:moveTo>
                  <a:pt x="118710" y="6560"/>
                </a:moveTo>
                <a:lnTo>
                  <a:pt x="118710" y="12494"/>
                </a:lnTo>
                <a:lnTo>
                  <a:pt x="112774" y="12494"/>
                </a:lnTo>
                <a:lnTo>
                  <a:pt x="112774" y="6560"/>
                </a:lnTo>
                <a:close/>
                <a:moveTo>
                  <a:pt x="124957" y="6560"/>
                </a:moveTo>
                <a:lnTo>
                  <a:pt x="124957" y="12494"/>
                </a:lnTo>
                <a:lnTo>
                  <a:pt x="119021" y="12494"/>
                </a:lnTo>
                <a:lnTo>
                  <a:pt x="119021" y="6560"/>
                </a:lnTo>
                <a:close/>
                <a:moveTo>
                  <a:pt x="131204" y="6560"/>
                </a:moveTo>
                <a:lnTo>
                  <a:pt x="131204" y="12494"/>
                </a:lnTo>
                <a:lnTo>
                  <a:pt x="125270" y="12494"/>
                </a:lnTo>
                <a:lnTo>
                  <a:pt x="125270" y="6560"/>
                </a:lnTo>
                <a:close/>
                <a:moveTo>
                  <a:pt x="137451" y="6560"/>
                </a:moveTo>
                <a:lnTo>
                  <a:pt x="137451" y="12494"/>
                </a:lnTo>
                <a:lnTo>
                  <a:pt x="131517" y="12494"/>
                </a:lnTo>
                <a:lnTo>
                  <a:pt x="131517" y="6560"/>
                </a:lnTo>
                <a:close/>
                <a:moveTo>
                  <a:pt x="143702" y="6560"/>
                </a:moveTo>
                <a:lnTo>
                  <a:pt x="143702" y="12494"/>
                </a:lnTo>
                <a:lnTo>
                  <a:pt x="137766" y="12494"/>
                </a:lnTo>
                <a:lnTo>
                  <a:pt x="137766" y="6560"/>
                </a:lnTo>
                <a:close/>
                <a:moveTo>
                  <a:pt x="149949" y="6560"/>
                </a:moveTo>
                <a:lnTo>
                  <a:pt x="149949" y="12494"/>
                </a:lnTo>
                <a:lnTo>
                  <a:pt x="144015" y="12494"/>
                </a:lnTo>
                <a:lnTo>
                  <a:pt x="144015" y="6560"/>
                </a:lnTo>
                <a:close/>
                <a:moveTo>
                  <a:pt x="156196" y="6560"/>
                </a:moveTo>
                <a:lnTo>
                  <a:pt x="156196" y="12494"/>
                </a:lnTo>
                <a:lnTo>
                  <a:pt x="150262" y="12494"/>
                </a:lnTo>
                <a:lnTo>
                  <a:pt x="150262" y="6560"/>
                </a:lnTo>
                <a:close/>
                <a:moveTo>
                  <a:pt x="162445" y="6560"/>
                </a:moveTo>
                <a:lnTo>
                  <a:pt x="162445" y="12494"/>
                </a:lnTo>
                <a:lnTo>
                  <a:pt x="156509" y="12494"/>
                </a:lnTo>
                <a:lnTo>
                  <a:pt x="156509" y="6560"/>
                </a:lnTo>
                <a:close/>
                <a:moveTo>
                  <a:pt x="168692" y="6560"/>
                </a:moveTo>
                <a:lnTo>
                  <a:pt x="168692" y="12494"/>
                </a:lnTo>
                <a:lnTo>
                  <a:pt x="162756" y="12494"/>
                </a:lnTo>
                <a:lnTo>
                  <a:pt x="162756" y="6560"/>
                </a:lnTo>
                <a:close/>
                <a:moveTo>
                  <a:pt x="174939" y="6560"/>
                </a:moveTo>
                <a:lnTo>
                  <a:pt x="174939" y="12494"/>
                </a:lnTo>
                <a:lnTo>
                  <a:pt x="169005" y="12494"/>
                </a:lnTo>
                <a:lnTo>
                  <a:pt x="169005" y="6560"/>
                </a:lnTo>
                <a:close/>
                <a:moveTo>
                  <a:pt x="181186" y="6560"/>
                </a:moveTo>
                <a:lnTo>
                  <a:pt x="181186" y="12494"/>
                </a:lnTo>
                <a:lnTo>
                  <a:pt x="175252" y="12494"/>
                </a:lnTo>
                <a:lnTo>
                  <a:pt x="175252" y="6560"/>
                </a:lnTo>
                <a:close/>
                <a:moveTo>
                  <a:pt x="187435" y="6560"/>
                </a:moveTo>
                <a:lnTo>
                  <a:pt x="187435" y="12494"/>
                </a:lnTo>
                <a:lnTo>
                  <a:pt x="181499" y="12494"/>
                </a:lnTo>
                <a:lnTo>
                  <a:pt x="181499" y="6560"/>
                </a:lnTo>
                <a:close/>
                <a:moveTo>
                  <a:pt x="193684" y="6560"/>
                </a:moveTo>
                <a:lnTo>
                  <a:pt x="193684" y="12494"/>
                </a:lnTo>
                <a:lnTo>
                  <a:pt x="187749" y="12494"/>
                </a:lnTo>
                <a:lnTo>
                  <a:pt x="187749" y="6560"/>
                </a:lnTo>
                <a:close/>
                <a:moveTo>
                  <a:pt x="199931" y="6560"/>
                </a:moveTo>
                <a:lnTo>
                  <a:pt x="199931" y="12494"/>
                </a:lnTo>
                <a:lnTo>
                  <a:pt x="193996" y="12494"/>
                </a:lnTo>
                <a:lnTo>
                  <a:pt x="193996" y="6560"/>
                </a:lnTo>
                <a:close/>
                <a:moveTo>
                  <a:pt x="206180" y="6560"/>
                </a:moveTo>
                <a:lnTo>
                  <a:pt x="206180" y="12494"/>
                </a:lnTo>
                <a:lnTo>
                  <a:pt x="200244" y="12494"/>
                </a:lnTo>
                <a:lnTo>
                  <a:pt x="200244" y="6560"/>
                </a:lnTo>
                <a:close/>
                <a:moveTo>
                  <a:pt x="212427" y="6560"/>
                </a:moveTo>
                <a:lnTo>
                  <a:pt x="212427" y="12494"/>
                </a:lnTo>
                <a:lnTo>
                  <a:pt x="206491" y="12494"/>
                </a:lnTo>
                <a:lnTo>
                  <a:pt x="206491" y="6560"/>
                </a:lnTo>
                <a:close/>
                <a:moveTo>
                  <a:pt x="218674" y="6560"/>
                </a:moveTo>
                <a:lnTo>
                  <a:pt x="218674" y="12494"/>
                </a:lnTo>
                <a:lnTo>
                  <a:pt x="212739" y="12494"/>
                </a:lnTo>
                <a:lnTo>
                  <a:pt x="212739" y="6560"/>
                </a:lnTo>
                <a:close/>
                <a:moveTo>
                  <a:pt x="224921" y="6560"/>
                </a:moveTo>
                <a:lnTo>
                  <a:pt x="224921" y="12494"/>
                </a:lnTo>
                <a:lnTo>
                  <a:pt x="218987" y="12494"/>
                </a:lnTo>
                <a:lnTo>
                  <a:pt x="218987" y="6560"/>
                </a:lnTo>
                <a:close/>
                <a:moveTo>
                  <a:pt x="231170" y="6560"/>
                </a:moveTo>
                <a:lnTo>
                  <a:pt x="231170" y="12494"/>
                </a:lnTo>
                <a:lnTo>
                  <a:pt x="225234" y="12494"/>
                </a:lnTo>
                <a:lnTo>
                  <a:pt x="225234" y="6560"/>
                </a:lnTo>
                <a:close/>
                <a:moveTo>
                  <a:pt x="237417" y="6560"/>
                </a:moveTo>
                <a:lnTo>
                  <a:pt x="237417" y="12494"/>
                </a:lnTo>
                <a:lnTo>
                  <a:pt x="231481" y="12494"/>
                </a:lnTo>
                <a:lnTo>
                  <a:pt x="231481" y="6560"/>
                </a:lnTo>
                <a:close/>
                <a:moveTo>
                  <a:pt x="243664" y="6560"/>
                </a:moveTo>
                <a:lnTo>
                  <a:pt x="243664" y="12494"/>
                </a:lnTo>
                <a:lnTo>
                  <a:pt x="237729" y="12494"/>
                </a:lnTo>
                <a:lnTo>
                  <a:pt x="237729" y="6560"/>
                </a:lnTo>
                <a:close/>
                <a:moveTo>
                  <a:pt x="249914" y="6560"/>
                </a:moveTo>
                <a:lnTo>
                  <a:pt x="249914" y="12494"/>
                </a:lnTo>
                <a:lnTo>
                  <a:pt x="243978" y="12494"/>
                </a:lnTo>
                <a:lnTo>
                  <a:pt x="243978" y="6560"/>
                </a:lnTo>
                <a:close/>
                <a:moveTo>
                  <a:pt x="256161" y="6560"/>
                </a:moveTo>
                <a:lnTo>
                  <a:pt x="256161" y="12494"/>
                </a:lnTo>
                <a:lnTo>
                  <a:pt x="250225" y="12494"/>
                </a:lnTo>
                <a:lnTo>
                  <a:pt x="250225" y="6560"/>
                </a:lnTo>
                <a:close/>
                <a:moveTo>
                  <a:pt x="262409" y="6560"/>
                </a:moveTo>
                <a:lnTo>
                  <a:pt x="262409" y="12494"/>
                </a:lnTo>
                <a:lnTo>
                  <a:pt x="256474" y="12494"/>
                </a:lnTo>
                <a:lnTo>
                  <a:pt x="256474" y="6560"/>
                </a:lnTo>
                <a:close/>
                <a:moveTo>
                  <a:pt x="268656" y="6560"/>
                </a:moveTo>
                <a:lnTo>
                  <a:pt x="268656" y="12494"/>
                </a:lnTo>
                <a:lnTo>
                  <a:pt x="262721" y="12494"/>
                </a:lnTo>
                <a:lnTo>
                  <a:pt x="262721" y="6560"/>
                </a:lnTo>
                <a:close/>
                <a:moveTo>
                  <a:pt x="274904" y="6560"/>
                </a:moveTo>
                <a:lnTo>
                  <a:pt x="274904" y="12494"/>
                </a:lnTo>
                <a:lnTo>
                  <a:pt x="268968" y="12494"/>
                </a:lnTo>
                <a:lnTo>
                  <a:pt x="268968" y="6560"/>
                </a:lnTo>
                <a:close/>
                <a:moveTo>
                  <a:pt x="6251" y="12807"/>
                </a:moveTo>
                <a:lnTo>
                  <a:pt x="6251" y="18742"/>
                </a:lnTo>
                <a:lnTo>
                  <a:pt x="315" y="18742"/>
                </a:lnTo>
                <a:lnTo>
                  <a:pt x="315" y="12807"/>
                </a:lnTo>
                <a:close/>
                <a:moveTo>
                  <a:pt x="12498" y="12807"/>
                </a:moveTo>
                <a:lnTo>
                  <a:pt x="12498" y="18742"/>
                </a:lnTo>
                <a:lnTo>
                  <a:pt x="6562" y="18742"/>
                </a:lnTo>
                <a:lnTo>
                  <a:pt x="6562" y="12807"/>
                </a:lnTo>
                <a:close/>
                <a:moveTo>
                  <a:pt x="18745" y="12807"/>
                </a:moveTo>
                <a:lnTo>
                  <a:pt x="18745" y="18742"/>
                </a:lnTo>
                <a:lnTo>
                  <a:pt x="12810" y="18742"/>
                </a:lnTo>
                <a:lnTo>
                  <a:pt x="12810" y="12807"/>
                </a:lnTo>
                <a:close/>
                <a:moveTo>
                  <a:pt x="24992" y="12807"/>
                </a:moveTo>
                <a:lnTo>
                  <a:pt x="24992" y="18742"/>
                </a:lnTo>
                <a:lnTo>
                  <a:pt x="19058" y="18742"/>
                </a:lnTo>
                <a:lnTo>
                  <a:pt x="19058" y="12807"/>
                </a:lnTo>
                <a:close/>
                <a:moveTo>
                  <a:pt x="31241" y="12807"/>
                </a:moveTo>
                <a:lnTo>
                  <a:pt x="31241" y="18742"/>
                </a:lnTo>
                <a:lnTo>
                  <a:pt x="25305" y="18742"/>
                </a:lnTo>
                <a:lnTo>
                  <a:pt x="25305" y="12807"/>
                </a:lnTo>
                <a:close/>
                <a:moveTo>
                  <a:pt x="37489" y="12807"/>
                </a:moveTo>
                <a:lnTo>
                  <a:pt x="37489" y="18742"/>
                </a:lnTo>
                <a:lnTo>
                  <a:pt x="31553" y="18742"/>
                </a:lnTo>
                <a:lnTo>
                  <a:pt x="31553" y="12807"/>
                </a:lnTo>
                <a:close/>
                <a:moveTo>
                  <a:pt x="43737" y="12807"/>
                </a:moveTo>
                <a:lnTo>
                  <a:pt x="43737" y="18742"/>
                </a:lnTo>
                <a:lnTo>
                  <a:pt x="37802" y="18742"/>
                </a:lnTo>
                <a:lnTo>
                  <a:pt x="37802" y="12807"/>
                </a:lnTo>
                <a:close/>
                <a:moveTo>
                  <a:pt x="49985" y="12807"/>
                </a:moveTo>
                <a:lnTo>
                  <a:pt x="49985" y="18742"/>
                </a:lnTo>
                <a:lnTo>
                  <a:pt x="44049" y="18742"/>
                </a:lnTo>
                <a:lnTo>
                  <a:pt x="44049" y="12807"/>
                </a:lnTo>
                <a:close/>
                <a:moveTo>
                  <a:pt x="56232" y="12807"/>
                </a:moveTo>
                <a:lnTo>
                  <a:pt x="56232" y="18742"/>
                </a:lnTo>
                <a:lnTo>
                  <a:pt x="50296" y="18742"/>
                </a:lnTo>
                <a:lnTo>
                  <a:pt x="50296" y="12807"/>
                </a:lnTo>
                <a:close/>
                <a:moveTo>
                  <a:pt x="62480" y="12807"/>
                </a:moveTo>
                <a:lnTo>
                  <a:pt x="62480" y="18742"/>
                </a:lnTo>
                <a:lnTo>
                  <a:pt x="56545" y="18742"/>
                </a:lnTo>
                <a:lnTo>
                  <a:pt x="56545" y="12807"/>
                </a:lnTo>
                <a:close/>
                <a:moveTo>
                  <a:pt x="68727" y="12807"/>
                </a:moveTo>
                <a:lnTo>
                  <a:pt x="68727" y="18742"/>
                </a:lnTo>
                <a:lnTo>
                  <a:pt x="62792" y="18742"/>
                </a:lnTo>
                <a:lnTo>
                  <a:pt x="62792" y="12807"/>
                </a:lnTo>
                <a:close/>
                <a:moveTo>
                  <a:pt x="74975" y="12807"/>
                </a:moveTo>
                <a:lnTo>
                  <a:pt x="74975" y="18742"/>
                </a:lnTo>
                <a:lnTo>
                  <a:pt x="69039" y="18742"/>
                </a:lnTo>
                <a:lnTo>
                  <a:pt x="69039" y="12807"/>
                </a:lnTo>
                <a:close/>
                <a:moveTo>
                  <a:pt x="81223" y="12807"/>
                </a:moveTo>
                <a:lnTo>
                  <a:pt x="81223" y="18742"/>
                </a:lnTo>
                <a:lnTo>
                  <a:pt x="75286" y="18742"/>
                </a:lnTo>
                <a:lnTo>
                  <a:pt x="75286" y="12807"/>
                </a:lnTo>
                <a:close/>
                <a:moveTo>
                  <a:pt x="87470" y="12807"/>
                </a:moveTo>
                <a:lnTo>
                  <a:pt x="87470" y="18742"/>
                </a:lnTo>
                <a:lnTo>
                  <a:pt x="81535" y="18742"/>
                </a:lnTo>
                <a:lnTo>
                  <a:pt x="81535" y="12807"/>
                </a:lnTo>
                <a:close/>
                <a:moveTo>
                  <a:pt x="93720" y="12807"/>
                </a:moveTo>
                <a:lnTo>
                  <a:pt x="93720" y="18742"/>
                </a:lnTo>
                <a:lnTo>
                  <a:pt x="87784" y="18742"/>
                </a:lnTo>
                <a:lnTo>
                  <a:pt x="87784" y="12807"/>
                </a:lnTo>
                <a:close/>
                <a:moveTo>
                  <a:pt x="99967" y="12807"/>
                </a:moveTo>
                <a:lnTo>
                  <a:pt x="99967" y="18742"/>
                </a:lnTo>
                <a:lnTo>
                  <a:pt x="94031" y="18742"/>
                </a:lnTo>
                <a:lnTo>
                  <a:pt x="94031" y="12807"/>
                </a:lnTo>
                <a:close/>
                <a:moveTo>
                  <a:pt x="106214" y="12807"/>
                </a:moveTo>
                <a:lnTo>
                  <a:pt x="106214" y="18742"/>
                </a:lnTo>
                <a:lnTo>
                  <a:pt x="100280" y="18742"/>
                </a:lnTo>
                <a:lnTo>
                  <a:pt x="100280" y="12807"/>
                </a:lnTo>
                <a:close/>
                <a:moveTo>
                  <a:pt x="112461" y="12807"/>
                </a:moveTo>
                <a:lnTo>
                  <a:pt x="112461" y="18742"/>
                </a:lnTo>
                <a:lnTo>
                  <a:pt x="106527" y="18742"/>
                </a:lnTo>
                <a:lnTo>
                  <a:pt x="106527" y="12807"/>
                </a:lnTo>
                <a:close/>
                <a:moveTo>
                  <a:pt x="118710" y="12807"/>
                </a:moveTo>
                <a:lnTo>
                  <a:pt x="118710" y="18742"/>
                </a:lnTo>
                <a:lnTo>
                  <a:pt x="112774" y="18742"/>
                </a:lnTo>
                <a:lnTo>
                  <a:pt x="112774" y="12807"/>
                </a:lnTo>
                <a:close/>
                <a:moveTo>
                  <a:pt x="124957" y="12807"/>
                </a:moveTo>
                <a:lnTo>
                  <a:pt x="124957" y="18742"/>
                </a:lnTo>
                <a:lnTo>
                  <a:pt x="119021" y="18742"/>
                </a:lnTo>
                <a:lnTo>
                  <a:pt x="119021" y="12807"/>
                </a:lnTo>
                <a:close/>
                <a:moveTo>
                  <a:pt x="131204" y="12807"/>
                </a:moveTo>
                <a:lnTo>
                  <a:pt x="131204" y="18742"/>
                </a:lnTo>
                <a:lnTo>
                  <a:pt x="125270" y="18742"/>
                </a:lnTo>
                <a:lnTo>
                  <a:pt x="125270" y="12807"/>
                </a:lnTo>
                <a:close/>
                <a:moveTo>
                  <a:pt x="137451" y="12807"/>
                </a:moveTo>
                <a:lnTo>
                  <a:pt x="137451" y="18742"/>
                </a:lnTo>
                <a:lnTo>
                  <a:pt x="131517" y="18742"/>
                </a:lnTo>
                <a:lnTo>
                  <a:pt x="131517" y="12807"/>
                </a:lnTo>
                <a:close/>
                <a:moveTo>
                  <a:pt x="143702" y="12807"/>
                </a:moveTo>
                <a:lnTo>
                  <a:pt x="143702" y="18742"/>
                </a:lnTo>
                <a:lnTo>
                  <a:pt x="137766" y="18742"/>
                </a:lnTo>
                <a:lnTo>
                  <a:pt x="137766" y="12807"/>
                </a:lnTo>
                <a:close/>
                <a:moveTo>
                  <a:pt x="149949" y="12807"/>
                </a:moveTo>
                <a:lnTo>
                  <a:pt x="149949" y="18742"/>
                </a:lnTo>
                <a:lnTo>
                  <a:pt x="144015" y="18742"/>
                </a:lnTo>
                <a:lnTo>
                  <a:pt x="144015" y="12807"/>
                </a:lnTo>
                <a:close/>
                <a:moveTo>
                  <a:pt x="156196" y="12807"/>
                </a:moveTo>
                <a:lnTo>
                  <a:pt x="156196" y="18742"/>
                </a:lnTo>
                <a:lnTo>
                  <a:pt x="150262" y="18742"/>
                </a:lnTo>
                <a:lnTo>
                  <a:pt x="150262" y="12807"/>
                </a:lnTo>
                <a:close/>
                <a:moveTo>
                  <a:pt x="162445" y="12807"/>
                </a:moveTo>
                <a:lnTo>
                  <a:pt x="162445" y="18742"/>
                </a:lnTo>
                <a:lnTo>
                  <a:pt x="156509" y="18742"/>
                </a:lnTo>
                <a:lnTo>
                  <a:pt x="156509" y="12807"/>
                </a:lnTo>
                <a:close/>
                <a:moveTo>
                  <a:pt x="168692" y="12807"/>
                </a:moveTo>
                <a:lnTo>
                  <a:pt x="168692" y="18742"/>
                </a:lnTo>
                <a:lnTo>
                  <a:pt x="162756" y="18742"/>
                </a:lnTo>
                <a:lnTo>
                  <a:pt x="162756" y="12807"/>
                </a:lnTo>
                <a:close/>
                <a:moveTo>
                  <a:pt x="174939" y="12807"/>
                </a:moveTo>
                <a:lnTo>
                  <a:pt x="174939" y="18742"/>
                </a:lnTo>
                <a:lnTo>
                  <a:pt x="169005" y="18742"/>
                </a:lnTo>
                <a:lnTo>
                  <a:pt x="169005" y="12807"/>
                </a:lnTo>
                <a:close/>
                <a:moveTo>
                  <a:pt x="181186" y="12807"/>
                </a:moveTo>
                <a:lnTo>
                  <a:pt x="181186" y="18742"/>
                </a:lnTo>
                <a:lnTo>
                  <a:pt x="175252" y="18742"/>
                </a:lnTo>
                <a:lnTo>
                  <a:pt x="175252" y="12807"/>
                </a:lnTo>
                <a:close/>
                <a:moveTo>
                  <a:pt x="187435" y="12807"/>
                </a:moveTo>
                <a:lnTo>
                  <a:pt x="187435" y="18742"/>
                </a:lnTo>
                <a:lnTo>
                  <a:pt x="181499" y="18742"/>
                </a:lnTo>
                <a:lnTo>
                  <a:pt x="181499" y="12807"/>
                </a:lnTo>
                <a:close/>
                <a:moveTo>
                  <a:pt x="193684" y="12807"/>
                </a:moveTo>
                <a:lnTo>
                  <a:pt x="193684" y="18742"/>
                </a:lnTo>
                <a:lnTo>
                  <a:pt x="187749" y="18742"/>
                </a:lnTo>
                <a:lnTo>
                  <a:pt x="187749" y="12807"/>
                </a:lnTo>
                <a:close/>
                <a:moveTo>
                  <a:pt x="199931" y="12807"/>
                </a:moveTo>
                <a:lnTo>
                  <a:pt x="199931" y="18742"/>
                </a:lnTo>
                <a:lnTo>
                  <a:pt x="193996" y="18742"/>
                </a:lnTo>
                <a:lnTo>
                  <a:pt x="193996" y="12807"/>
                </a:lnTo>
                <a:close/>
                <a:moveTo>
                  <a:pt x="206180" y="12807"/>
                </a:moveTo>
                <a:lnTo>
                  <a:pt x="206180" y="18742"/>
                </a:lnTo>
                <a:lnTo>
                  <a:pt x="200244" y="18742"/>
                </a:lnTo>
                <a:lnTo>
                  <a:pt x="200244" y="12807"/>
                </a:lnTo>
                <a:close/>
                <a:moveTo>
                  <a:pt x="212427" y="12807"/>
                </a:moveTo>
                <a:lnTo>
                  <a:pt x="212427" y="18742"/>
                </a:lnTo>
                <a:lnTo>
                  <a:pt x="206491" y="18742"/>
                </a:lnTo>
                <a:lnTo>
                  <a:pt x="206491" y="12807"/>
                </a:lnTo>
                <a:close/>
                <a:moveTo>
                  <a:pt x="218674" y="12807"/>
                </a:moveTo>
                <a:lnTo>
                  <a:pt x="218674" y="18742"/>
                </a:lnTo>
                <a:lnTo>
                  <a:pt x="212739" y="18742"/>
                </a:lnTo>
                <a:lnTo>
                  <a:pt x="212739" y="12807"/>
                </a:lnTo>
                <a:close/>
                <a:moveTo>
                  <a:pt x="224921" y="12807"/>
                </a:moveTo>
                <a:lnTo>
                  <a:pt x="224921" y="18742"/>
                </a:lnTo>
                <a:lnTo>
                  <a:pt x="218987" y="18742"/>
                </a:lnTo>
                <a:lnTo>
                  <a:pt x="218987" y="12807"/>
                </a:lnTo>
                <a:close/>
                <a:moveTo>
                  <a:pt x="231170" y="12807"/>
                </a:moveTo>
                <a:lnTo>
                  <a:pt x="231170" y="18742"/>
                </a:lnTo>
                <a:lnTo>
                  <a:pt x="225234" y="18742"/>
                </a:lnTo>
                <a:lnTo>
                  <a:pt x="225234" y="12807"/>
                </a:lnTo>
                <a:close/>
                <a:moveTo>
                  <a:pt x="237417" y="12807"/>
                </a:moveTo>
                <a:lnTo>
                  <a:pt x="237417" y="18742"/>
                </a:lnTo>
                <a:lnTo>
                  <a:pt x="231481" y="18742"/>
                </a:lnTo>
                <a:lnTo>
                  <a:pt x="231481" y="12807"/>
                </a:lnTo>
                <a:close/>
                <a:moveTo>
                  <a:pt x="243664" y="12807"/>
                </a:moveTo>
                <a:lnTo>
                  <a:pt x="243664" y="18742"/>
                </a:lnTo>
                <a:lnTo>
                  <a:pt x="237729" y="18742"/>
                </a:lnTo>
                <a:lnTo>
                  <a:pt x="237729" y="12807"/>
                </a:lnTo>
                <a:close/>
                <a:moveTo>
                  <a:pt x="249914" y="12807"/>
                </a:moveTo>
                <a:lnTo>
                  <a:pt x="249914" y="18742"/>
                </a:lnTo>
                <a:lnTo>
                  <a:pt x="243978" y="18742"/>
                </a:lnTo>
                <a:lnTo>
                  <a:pt x="243978" y="12807"/>
                </a:lnTo>
                <a:close/>
                <a:moveTo>
                  <a:pt x="256161" y="12807"/>
                </a:moveTo>
                <a:lnTo>
                  <a:pt x="256161" y="18742"/>
                </a:lnTo>
                <a:lnTo>
                  <a:pt x="250225" y="18742"/>
                </a:lnTo>
                <a:lnTo>
                  <a:pt x="250225" y="12807"/>
                </a:lnTo>
                <a:close/>
                <a:moveTo>
                  <a:pt x="262409" y="12807"/>
                </a:moveTo>
                <a:lnTo>
                  <a:pt x="262409" y="18742"/>
                </a:lnTo>
                <a:lnTo>
                  <a:pt x="256474" y="18742"/>
                </a:lnTo>
                <a:lnTo>
                  <a:pt x="256474" y="12807"/>
                </a:lnTo>
                <a:close/>
                <a:moveTo>
                  <a:pt x="268656" y="12807"/>
                </a:moveTo>
                <a:lnTo>
                  <a:pt x="268656" y="18742"/>
                </a:lnTo>
                <a:lnTo>
                  <a:pt x="262721" y="18742"/>
                </a:lnTo>
                <a:lnTo>
                  <a:pt x="262721" y="12807"/>
                </a:lnTo>
                <a:close/>
                <a:moveTo>
                  <a:pt x="274904" y="12807"/>
                </a:moveTo>
                <a:lnTo>
                  <a:pt x="274904" y="18742"/>
                </a:lnTo>
                <a:lnTo>
                  <a:pt x="268968" y="18742"/>
                </a:lnTo>
                <a:lnTo>
                  <a:pt x="268968" y="12807"/>
                </a:lnTo>
                <a:close/>
                <a:moveTo>
                  <a:pt x="6251" y="19054"/>
                </a:moveTo>
                <a:lnTo>
                  <a:pt x="6251" y="24990"/>
                </a:lnTo>
                <a:lnTo>
                  <a:pt x="315" y="24990"/>
                </a:lnTo>
                <a:lnTo>
                  <a:pt x="315" y="19054"/>
                </a:lnTo>
                <a:close/>
                <a:moveTo>
                  <a:pt x="12498" y="19054"/>
                </a:moveTo>
                <a:lnTo>
                  <a:pt x="12498" y="24990"/>
                </a:lnTo>
                <a:lnTo>
                  <a:pt x="6562" y="24990"/>
                </a:lnTo>
                <a:lnTo>
                  <a:pt x="6562" y="19054"/>
                </a:lnTo>
                <a:close/>
                <a:moveTo>
                  <a:pt x="18745" y="19054"/>
                </a:moveTo>
                <a:lnTo>
                  <a:pt x="18745" y="24990"/>
                </a:lnTo>
                <a:lnTo>
                  <a:pt x="12810" y="24990"/>
                </a:lnTo>
                <a:lnTo>
                  <a:pt x="12810" y="19054"/>
                </a:lnTo>
                <a:close/>
                <a:moveTo>
                  <a:pt x="24992" y="19054"/>
                </a:moveTo>
                <a:lnTo>
                  <a:pt x="24992" y="24990"/>
                </a:lnTo>
                <a:lnTo>
                  <a:pt x="19058" y="24990"/>
                </a:lnTo>
                <a:lnTo>
                  <a:pt x="19058" y="19054"/>
                </a:lnTo>
                <a:close/>
                <a:moveTo>
                  <a:pt x="31241" y="19054"/>
                </a:moveTo>
                <a:lnTo>
                  <a:pt x="31241" y="24990"/>
                </a:lnTo>
                <a:lnTo>
                  <a:pt x="25305" y="24990"/>
                </a:lnTo>
                <a:lnTo>
                  <a:pt x="25305" y="19054"/>
                </a:lnTo>
                <a:close/>
                <a:moveTo>
                  <a:pt x="37489" y="19054"/>
                </a:moveTo>
                <a:lnTo>
                  <a:pt x="37489" y="24990"/>
                </a:lnTo>
                <a:lnTo>
                  <a:pt x="31553" y="24990"/>
                </a:lnTo>
                <a:lnTo>
                  <a:pt x="31553" y="19054"/>
                </a:lnTo>
                <a:close/>
                <a:moveTo>
                  <a:pt x="43737" y="19054"/>
                </a:moveTo>
                <a:lnTo>
                  <a:pt x="43737" y="24990"/>
                </a:lnTo>
                <a:lnTo>
                  <a:pt x="37802" y="24990"/>
                </a:lnTo>
                <a:lnTo>
                  <a:pt x="37802" y="19054"/>
                </a:lnTo>
                <a:close/>
                <a:moveTo>
                  <a:pt x="49985" y="19054"/>
                </a:moveTo>
                <a:lnTo>
                  <a:pt x="49985" y="24990"/>
                </a:lnTo>
                <a:lnTo>
                  <a:pt x="44049" y="24990"/>
                </a:lnTo>
                <a:lnTo>
                  <a:pt x="44049" y="19054"/>
                </a:lnTo>
                <a:close/>
                <a:moveTo>
                  <a:pt x="56232" y="19054"/>
                </a:moveTo>
                <a:lnTo>
                  <a:pt x="56232" y="24990"/>
                </a:lnTo>
                <a:lnTo>
                  <a:pt x="50296" y="24990"/>
                </a:lnTo>
                <a:lnTo>
                  <a:pt x="50296" y="19054"/>
                </a:lnTo>
                <a:close/>
                <a:moveTo>
                  <a:pt x="62480" y="19054"/>
                </a:moveTo>
                <a:lnTo>
                  <a:pt x="62480" y="24990"/>
                </a:lnTo>
                <a:lnTo>
                  <a:pt x="56545" y="24990"/>
                </a:lnTo>
                <a:lnTo>
                  <a:pt x="56545" y="19054"/>
                </a:lnTo>
                <a:close/>
                <a:moveTo>
                  <a:pt x="68727" y="19054"/>
                </a:moveTo>
                <a:lnTo>
                  <a:pt x="68727" y="24990"/>
                </a:lnTo>
                <a:lnTo>
                  <a:pt x="62792" y="24990"/>
                </a:lnTo>
                <a:lnTo>
                  <a:pt x="62792" y="19054"/>
                </a:lnTo>
                <a:close/>
                <a:moveTo>
                  <a:pt x="74975" y="19054"/>
                </a:moveTo>
                <a:lnTo>
                  <a:pt x="74975" y="24990"/>
                </a:lnTo>
                <a:lnTo>
                  <a:pt x="69039" y="24990"/>
                </a:lnTo>
                <a:lnTo>
                  <a:pt x="69039" y="19054"/>
                </a:lnTo>
                <a:close/>
                <a:moveTo>
                  <a:pt x="81223" y="19054"/>
                </a:moveTo>
                <a:lnTo>
                  <a:pt x="81223" y="24990"/>
                </a:lnTo>
                <a:lnTo>
                  <a:pt x="75286" y="24990"/>
                </a:lnTo>
                <a:lnTo>
                  <a:pt x="75286" y="19054"/>
                </a:lnTo>
                <a:close/>
                <a:moveTo>
                  <a:pt x="87470" y="19054"/>
                </a:moveTo>
                <a:lnTo>
                  <a:pt x="87470" y="24990"/>
                </a:lnTo>
                <a:lnTo>
                  <a:pt x="81535" y="24990"/>
                </a:lnTo>
                <a:lnTo>
                  <a:pt x="81535" y="19054"/>
                </a:lnTo>
                <a:close/>
                <a:moveTo>
                  <a:pt x="93720" y="19054"/>
                </a:moveTo>
                <a:lnTo>
                  <a:pt x="93720" y="24990"/>
                </a:lnTo>
                <a:lnTo>
                  <a:pt x="87784" y="24990"/>
                </a:lnTo>
                <a:lnTo>
                  <a:pt x="87784" y="19054"/>
                </a:lnTo>
                <a:close/>
                <a:moveTo>
                  <a:pt x="99967" y="19054"/>
                </a:moveTo>
                <a:lnTo>
                  <a:pt x="99967" y="24990"/>
                </a:lnTo>
                <a:lnTo>
                  <a:pt x="94031" y="24990"/>
                </a:lnTo>
                <a:lnTo>
                  <a:pt x="94031" y="19054"/>
                </a:lnTo>
                <a:close/>
                <a:moveTo>
                  <a:pt x="106214" y="19054"/>
                </a:moveTo>
                <a:lnTo>
                  <a:pt x="106214" y="24990"/>
                </a:lnTo>
                <a:lnTo>
                  <a:pt x="100280" y="24990"/>
                </a:lnTo>
                <a:lnTo>
                  <a:pt x="100280" y="19054"/>
                </a:lnTo>
                <a:close/>
                <a:moveTo>
                  <a:pt x="112461" y="19054"/>
                </a:moveTo>
                <a:lnTo>
                  <a:pt x="112461" y="24990"/>
                </a:lnTo>
                <a:lnTo>
                  <a:pt x="106527" y="24990"/>
                </a:lnTo>
                <a:lnTo>
                  <a:pt x="106527" y="19054"/>
                </a:lnTo>
                <a:close/>
                <a:moveTo>
                  <a:pt x="118710" y="19054"/>
                </a:moveTo>
                <a:lnTo>
                  <a:pt x="118710" y="24990"/>
                </a:lnTo>
                <a:lnTo>
                  <a:pt x="112774" y="24990"/>
                </a:lnTo>
                <a:lnTo>
                  <a:pt x="112774" y="19054"/>
                </a:lnTo>
                <a:close/>
                <a:moveTo>
                  <a:pt x="124957" y="19054"/>
                </a:moveTo>
                <a:lnTo>
                  <a:pt x="124957" y="24990"/>
                </a:lnTo>
                <a:lnTo>
                  <a:pt x="119021" y="24990"/>
                </a:lnTo>
                <a:lnTo>
                  <a:pt x="119021" y="19054"/>
                </a:lnTo>
                <a:close/>
                <a:moveTo>
                  <a:pt x="131204" y="19054"/>
                </a:moveTo>
                <a:lnTo>
                  <a:pt x="131204" y="24990"/>
                </a:lnTo>
                <a:lnTo>
                  <a:pt x="125270" y="24990"/>
                </a:lnTo>
                <a:lnTo>
                  <a:pt x="125270" y="19054"/>
                </a:lnTo>
                <a:close/>
                <a:moveTo>
                  <a:pt x="137451" y="19054"/>
                </a:moveTo>
                <a:lnTo>
                  <a:pt x="137451" y="24990"/>
                </a:lnTo>
                <a:lnTo>
                  <a:pt x="131517" y="24990"/>
                </a:lnTo>
                <a:lnTo>
                  <a:pt x="131517" y="19054"/>
                </a:lnTo>
                <a:close/>
                <a:moveTo>
                  <a:pt x="143702" y="19054"/>
                </a:moveTo>
                <a:lnTo>
                  <a:pt x="143702" y="24990"/>
                </a:lnTo>
                <a:lnTo>
                  <a:pt x="137766" y="24990"/>
                </a:lnTo>
                <a:lnTo>
                  <a:pt x="137766" y="19054"/>
                </a:lnTo>
                <a:close/>
                <a:moveTo>
                  <a:pt x="149949" y="19054"/>
                </a:moveTo>
                <a:lnTo>
                  <a:pt x="149949" y="24990"/>
                </a:lnTo>
                <a:lnTo>
                  <a:pt x="144015" y="24990"/>
                </a:lnTo>
                <a:lnTo>
                  <a:pt x="144015" y="19054"/>
                </a:lnTo>
                <a:close/>
                <a:moveTo>
                  <a:pt x="156196" y="19054"/>
                </a:moveTo>
                <a:lnTo>
                  <a:pt x="156196" y="24990"/>
                </a:lnTo>
                <a:lnTo>
                  <a:pt x="150262" y="24990"/>
                </a:lnTo>
                <a:lnTo>
                  <a:pt x="150262" y="19054"/>
                </a:lnTo>
                <a:close/>
                <a:moveTo>
                  <a:pt x="162445" y="19054"/>
                </a:moveTo>
                <a:lnTo>
                  <a:pt x="162445" y="24990"/>
                </a:lnTo>
                <a:lnTo>
                  <a:pt x="156509" y="24990"/>
                </a:lnTo>
                <a:lnTo>
                  <a:pt x="156509" y="19054"/>
                </a:lnTo>
                <a:close/>
                <a:moveTo>
                  <a:pt x="168692" y="19054"/>
                </a:moveTo>
                <a:lnTo>
                  <a:pt x="168692" y="24990"/>
                </a:lnTo>
                <a:lnTo>
                  <a:pt x="162756" y="24990"/>
                </a:lnTo>
                <a:lnTo>
                  <a:pt x="162756" y="19054"/>
                </a:lnTo>
                <a:close/>
                <a:moveTo>
                  <a:pt x="174939" y="19054"/>
                </a:moveTo>
                <a:lnTo>
                  <a:pt x="174939" y="24990"/>
                </a:lnTo>
                <a:lnTo>
                  <a:pt x="169005" y="24990"/>
                </a:lnTo>
                <a:lnTo>
                  <a:pt x="169005" y="19054"/>
                </a:lnTo>
                <a:close/>
                <a:moveTo>
                  <a:pt x="181186" y="19054"/>
                </a:moveTo>
                <a:lnTo>
                  <a:pt x="181186" y="24990"/>
                </a:lnTo>
                <a:lnTo>
                  <a:pt x="175252" y="24990"/>
                </a:lnTo>
                <a:lnTo>
                  <a:pt x="175252" y="19054"/>
                </a:lnTo>
                <a:close/>
                <a:moveTo>
                  <a:pt x="187435" y="19054"/>
                </a:moveTo>
                <a:lnTo>
                  <a:pt x="187435" y="24990"/>
                </a:lnTo>
                <a:lnTo>
                  <a:pt x="181499" y="24990"/>
                </a:lnTo>
                <a:lnTo>
                  <a:pt x="181499" y="19054"/>
                </a:lnTo>
                <a:close/>
                <a:moveTo>
                  <a:pt x="193684" y="19054"/>
                </a:moveTo>
                <a:lnTo>
                  <a:pt x="193684" y="24990"/>
                </a:lnTo>
                <a:lnTo>
                  <a:pt x="187749" y="24990"/>
                </a:lnTo>
                <a:lnTo>
                  <a:pt x="187749" y="19054"/>
                </a:lnTo>
                <a:close/>
                <a:moveTo>
                  <a:pt x="199931" y="19054"/>
                </a:moveTo>
                <a:lnTo>
                  <a:pt x="199931" y="24990"/>
                </a:lnTo>
                <a:lnTo>
                  <a:pt x="193996" y="24990"/>
                </a:lnTo>
                <a:lnTo>
                  <a:pt x="193996" y="19054"/>
                </a:lnTo>
                <a:close/>
                <a:moveTo>
                  <a:pt x="206180" y="19054"/>
                </a:moveTo>
                <a:lnTo>
                  <a:pt x="206180" y="24990"/>
                </a:lnTo>
                <a:lnTo>
                  <a:pt x="200244" y="24990"/>
                </a:lnTo>
                <a:lnTo>
                  <a:pt x="200244" y="19054"/>
                </a:lnTo>
                <a:close/>
                <a:moveTo>
                  <a:pt x="212427" y="19054"/>
                </a:moveTo>
                <a:lnTo>
                  <a:pt x="212427" y="24990"/>
                </a:lnTo>
                <a:lnTo>
                  <a:pt x="206491" y="24990"/>
                </a:lnTo>
                <a:lnTo>
                  <a:pt x="206491" y="19054"/>
                </a:lnTo>
                <a:close/>
                <a:moveTo>
                  <a:pt x="218674" y="19054"/>
                </a:moveTo>
                <a:lnTo>
                  <a:pt x="218674" y="24990"/>
                </a:lnTo>
                <a:lnTo>
                  <a:pt x="212739" y="24990"/>
                </a:lnTo>
                <a:lnTo>
                  <a:pt x="212739" y="19054"/>
                </a:lnTo>
                <a:close/>
                <a:moveTo>
                  <a:pt x="224921" y="19054"/>
                </a:moveTo>
                <a:lnTo>
                  <a:pt x="224921" y="24990"/>
                </a:lnTo>
                <a:lnTo>
                  <a:pt x="218987" y="24990"/>
                </a:lnTo>
                <a:lnTo>
                  <a:pt x="218987" y="19054"/>
                </a:lnTo>
                <a:close/>
                <a:moveTo>
                  <a:pt x="231170" y="19054"/>
                </a:moveTo>
                <a:lnTo>
                  <a:pt x="231170" y="24990"/>
                </a:lnTo>
                <a:lnTo>
                  <a:pt x="225234" y="24990"/>
                </a:lnTo>
                <a:lnTo>
                  <a:pt x="225234" y="19054"/>
                </a:lnTo>
                <a:close/>
                <a:moveTo>
                  <a:pt x="237417" y="19054"/>
                </a:moveTo>
                <a:lnTo>
                  <a:pt x="237417" y="24990"/>
                </a:lnTo>
                <a:lnTo>
                  <a:pt x="231481" y="24990"/>
                </a:lnTo>
                <a:lnTo>
                  <a:pt x="231481" y="19054"/>
                </a:lnTo>
                <a:close/>
                <a:moveTo>
                  <a:pt x="243664" y="19054"/>
                </a:moveTo>
                <a:lnTo>
                  <a:pt x="243664" y="24990"/>
                </a:lnTo>
                <a:lnTo>
                  <a:pt x="237729" y="24990"/>
                </a:lnTo>
                <a:lnTo>
                  <a:pt x="237729" y="19054"/>
                </a:lnTo>
                <a:close/>
                <a:moveTo>
                  <a:pt x="249911" y="19054"/>
                </a:moveTo>
                <a:lnTo>
                  <a:pt x="249911" y="24990"/>
                </a:lnTo>
                <a:lnTo>
                  <a:pt x="243977" y="24990"/>
                </a:lnTo>
                <a:lnTo>
                  <a:pt x="243977" y="19054"/>
                </a:lnTo>
                <a:close/>
                <a:moveTo>
                  <a:pt x="256161" y="19054"/>
                </a:moveTo>
                <a:lnTo>
                  <a:pt x="256161" y="24990"/>
                </a:lnTo>
                <a:lnTo>
                  <a:pt x="250225" y="24990"/>
                </a:lnTo>
                <a:lnTo>
                  <a:pt x="250225" y="19054"/>
                </a:lnTo>
                <a:close/>
                <a:moveTo>
                  <a:pt x="262409" y="19054"/>
                </a:moveTo>
                <a:lnTo>
                  <a:pt x="262409" y="24990"/>
                </a:lnTo>
                <a:lnTo>
                  <a:pt x="256474" y="24990"/>
                </a:lnTo>
                <a:lnTo>
                  <a:pt x="256474" y="19054"/>
                </a:lnTo>
                <a:close/>
                <a:moveTo>
                  <a:pt x="268656" y="19054"/>
                </a:moveTo>
                <a:lnTo>
                  <a:pt x="268656" y="24990"/>
                </a:lnTo>
                <a:lnTo>
                  <a:pt x="262721" y="24990"/>
                </a:lnTo>
                <a:lnTo>
                  <a:pt x="262721" y="19054"/>
                </a:lnTo>
                <a:close/>
                <a:moveTo>
                  <a:pt x="274904" y="19054"/>
                </a:moveTo>
                <a:lnTo>
                  <a:pt x="274904" y="24990"/>
                </a:lnTo>
                <a:lnTo>
                  <a:pt x="268968" y="24990"/>
                </a:lnTo>
                <a:lnTo>
                  <a:pt x="268968" y="19054"/>
                </a:lnTo>
                <a:close/>
                <a:moveTo>
                  <a:pt x="6251" y="25301"/>
                </a:moveTo>
                <a:lnTo>
                  <a:pt x="6251" y="31237"/>
                </a:lnTo>
                <a:lnTo>
                  <a:pt x="315" y="31237"/>
                </a:lnTo>
                <a:lnTo>
                  <a:pt x="315" y="25301"/>
                </a:lnTo>
                <a:close/>
                <a:moveTo>
                  <a:pt x="12498" y="25301"/>
                </a:moveTo>
                <a:lnTo>
                  <a:pt x="12498" y="31237"/>
                </a:lnTo>
                <a:lnTo>
                  <a:pt x="6562" y="31237"/>
                </a:lnTo>
                <a:lnTo>
                  <a:pt x="6562" y="25301"/>
                </a:lnTo>
                <a:close/>
                <a:moveTo>
                  <a:pt x="18745" y="25301"/>
                </a:moveTo>
                <a:lnTo>
                  <a:pt x="18745" y="31237"/>
                </a:lnTo>
                <a:lnTo>
                  <a:pt x="12810" y="31237"/>
                </a:lnTo>
                <a:lnTo>
                  <a:pt x="12810" y="25301"/>
                </a:lnTo>
                <a:close/>
                <a:moveTo>
                  <a:pt x="24992" y="25301"/>
                </a:moveTo>
                <a:lnTo>
                  <a:pt x="24992" y="31237"/>
                </a:lnTo>
                <a:lnTo>
                  <a:pt x="19058" y="31237"/>
                </a:lnTo>
                <a:lnTo>
                  <a:pt x="19058" y="25301"/>
                </a:lnTo>
                <a:close/>
                <a:moveTo>
                  <a:pt x="31241" y="25301"/>
                </a:moveTo>
                <a:lnTo>
                  <a:pt x="31241" y="31237"/>
                </a:lnTo>
                <a:lnTo>
                  <a:pt x="25305" y="31237"/>
                </a:lnTo>
                <a:lnTo>
                  <a:pt x="25305" y="25301"/>
                </a:lnTo>
                <a:close/>
                <a:moveTo>
                  <a:pt x="37489" y="25301"/>
                </a:moveTo>
                <a:lnTo>
                  <a:pt x="37489" y="31237"/>
                </a:lnTo>
                <a:lnTo>
                  <a:pt x="31553" y="31237"/>
                </a:lnTo>
                <a:lnTo>
                  <a:pt x="31553" y="25301"/>
                </a:lnTo>
                <a:close/>
                <a:moveTo>
                  <a:pt x="43737" y="25301"/>
                </a:moveTo>
                <a:lnTo>
                  <a:pt x="43737" y="31237"/>
                </a:lnTo>
                <a:lnTo>
                  <a:pt x="37802" y="31237"/>
                </a:lnTo>
                <a:lnTo>
                  <a:pt x="37802" y="25301"/>
                </a:lnTo>
                <a:close/>
                <a:moveTo>
                  <a:pt x="49985" y="25301"/>
                </a:moveTo>
                <a:lnTo>
                  <a:pt x="49985" y="31237"/>
                </a:lnTo>
                <a:lnTo>
                  <a:pt x="44049" y="31237"/>
                </a:lnTo>
                <a:lnTo>
                  <a:pt x="44049" y="25301"/>
                </a:lnTo>
                <a:close/>
                <a:moveTo>
                  <a:pt x="56232" y="25301"/>
                </a:moveTo>
                <a:lnTo>
                  <a:pt x="56232" y="31237"/>
                </a:lnTo>
                <a:lnTo>
                  <a:pt x="50296" y="31237"/>
                </a:lnTo>
                <a:lnTo>
                  <a:pt x="50296" y="25301"/>
                </a:lnTo>
                <a:close/>
                <a:moveTo>
                  <a:pt x="62480" y="25301"/>
                </a:moveTo>
                <a:lnTo>
                  <a:pt x="62480" y="31237"/>
                </a:lnTo>
                <a:lnTo>
                  <a:pt x="56545" y="31237"/>
                </a:lnTo>
                <a:lnTo>
                  <a:pt x="56545" y="25301"/>
                </a:lnTo>
                <a:close/>
                <a:moveTo>
                  <a:pt x="68727" y="25301"/>
                </a:moveTo>
                <a:lnTo>
                  <a:pt x="68727" y="31237"/>
                </a:lnTo>
                <a:lnTo>
                  <a:pt x="62792" y="31237"/>
                </a:lnTo>
                <a:lnTo>
                  <a:pt x="62792" y="25301"/>
                </a:lnTo>
                <a:close/>
                <a:moveTo>
                  <a:pt x="74975" y="25301"/>
                </a:moveTo>
                <a:lnTo>
                  <a:pt x="74975" y="31237"/>
                </a:lnTo>
                <a:lnTo>
                  <a:pt x="69039" y="31237"/>
                </a:lnTo>
                <a:lnTo>
                  <a:pt x="69039" y="25301"/>
                </a:lnTo>
                <a:close/>
                <a:moveTo>
                  <a:pt x="81223" y="25301"/>
                </a:moveTo>
                <a:lnTo>
                  <a:pt x="81223" y="31237"/>
                </a:lnTo>
                <a:lnTo>
                  <a:pt x="75286" y="31237"/>
                </a:lnTo>
                <a:lnTo>
                  <a:pt x="75286" y="25301"/>
                </a:lnTo>
                <a:close/>
                <a:moveTo>
                  <a:pt x="87470" y="25301"/>
                </a:moveTo>
                <a:lnTo>
                  <a:pt x="87470" y="31237"/>
                </a:lnTo>
                <a:lnTo>
                  <a:pt x="81535" y="31237"/>
                </a:lnTo>
                <a:lnTo>
                  <a:pt x="81535" y="25301"/>
                </a:lnTo>
                <a:close/>
                <a:moveTo>
                  <a:pt x="93720" y="25301"/>
                </a:moveTo>
                <a:lnTo>
                  <a:pt x="93720" y="31237"/>
                </a:lnTo>
                <a:lnTo>
                  <a:pt x="87784" y="31237"/>
                </a:lnTo>
                <a:lnTo>
                  <a:pt x="87784" y="25301"/>
                </a:lnTo>
                <a:close/>
                <a:moveTo>
                  <a:pt x="99967" y="25301"/>
                </a:moveTo>
                <a:lnTo>
                  <a:pt x="99967" y="31237"/>
                </a:lnTo>
                <a:lnTo>
                  <a:pt x="94031" y="31237"/>
                </a:lnTo>
                <a:lnTo>
                  <a:pt x="94031" y="25301"/>
                </a:lnTo>
                <a:close/>
                <a:moveTo>
                  <a:pt x="106214" y="25301"/>
                </a:moveTo>
                <a:lnTo>
                  <a:pt x="106214" y="31237"/>
                </a:lnTo>
                <a:lnTo>
                  <a:pt x="100280" y="31237"/>
                </a:lnTo>
                <a:lnTo>
                  <a:pt x="100280" y="25301"/>
                </a:lnTo>
                <a:close/>
                <a:moveTo>
                  <a:pt x="112461" y="25301"/>
                </a:moveTo>
                <a:lnTo>
                  <a:pt x="112461" y="31237"/>
                </a:lnTo>
                <a:lnTo>
                  <a:pt x="106527" y="31237"/>
                </a:lnTo>
                <a:lnTo>
                  <a:pt x="106527" y="25301"/>
                </a:lnTo>
                <a:close/>
                <a:moveTo>
                  <a:pt x="118710" y="25301"/>
                </a:moveTo>
                <a:lnTo>
                  <a:pt x="118710" y="31237"/>
                </a:lnTo>
                <a:lnTo>
                  <a:pt x="112774" y="31237"/>
                </a:lnTo>
                <a:lnTo>
                  <a:pt x="112774" y="25301"/>
                </a:lnTo>
                <a:close/>
                <a:moveTo>
                  <a:pt x="124957" y="25301"/>
                </a:moveTo>
                <a:lnTo>
                  <a:pt x="124957" y="31237"/>
                </a:lnTo>
                <a:lnTo>
                  <a:pt x="119021" y="31237"/>
                </a:lnTo>
                <a:lnTo>
                  <a:pt x="119021" y="25301"/>
                </a:lnTo>
                <a:close/>
                <a:moveTo>
                  <a:pt x="131204" y="25301"/>
                </a:moveTo>
                <a:lnTo>
                  <a:pt x="131204" y="31237"/>
                </a:lnTo>
                <a:lnTo>
                  <a:pt x="125270" y="31237"/>
                </a:lnTo>
                <a:lnTo>
                  <a:pt x="125270" y="25301"/>
                </a:lnTo>
                <a:close/>
                <a:moveTo>
                  <a:pt x="137451" y="25301"/>
                </a:moveTo>
                <a:lnTo>
                  <a:pt x="137451" y="31237"/>
                </a:lnTo>
                <a:lnTo>
                  <a:pt x="131517" y="31237"/>
                </a:lnTo>
                <a:lnTo>
                  <a:pt x="131517" y="25301"/>
                </a:lnTo>
                <a:close/>
                <a:moveTo>
                  <a:pt x="143702" y="25301"/>
                </a:moveTo>
                <a:lnTo>
                  <a:pt x="143702" y="31237"/>
                </a:lnTo>
                <a:lnTo>
                  <a:pt x="137766" y="31237"/>
                </a:lnTo>
                <a:lnTo>
                  <a:pt x="137766" y="25301"/>
                </a:lnTo>
                <a:close/>
                <a:moveTo>
                  <a:pt x="149949" y="25301"/>
                </a:moveTo>
                <a:lnTo>
                  <a:pt x="149949" y="31237"/>
                </a:lnTo>
                <a:lnTo>
                  <a:pt x="144015" y="31237"/>
                </a:lnTo>
                <a:lnTo>
                  <a:pt x="144015" y="25301"/>
                </a:lnTo>
                <a:close/>
                <a:moveTo>
                  <a:pt x="156196" y="25301"/>
                </a:moveTo>
                <a:lnTo>
                  <a:pt x="156196" y="31237"/>
                </a:lnTo>
                <a:lnTo>
                  <a:pt x="150262" y="31237"/>
                </a:lnTo>
                <a:lnTo>
                  <a:pt x="150262" y="25301"/>
                </a:lnTo>
                <a:close/>
                <a:moveTo>
                  <a:pt x="162445" y="25301"/>
                </a:moveTo>
                <a:lnTo>
                  <a:pt x="162445" y="31237"/>
                </a:lnTo>
                <a:lnTo>
                  <a:pt x="156509" y="31237"/>
                </a:lnTo>
                <a:lnTo>
                  <a:pt x="156509" y="25301"/>
                </a:lnTo>
                <a:close/>
                <a:moveTo>
                  <a:pt x="168692" y="25301"/>
                </a:moveTo>
                <a:lnTo>
                  <a:pt x="168692" y="31237"/>
                </a:lnTo>
                <a:lnTo>
                  <a:pt x="162756" y="31237"/>
                </a:lnTo>
                <a:lnTo>
                  <a:pt x="162756" y="25301"/>
                </a:lnTo>
                <a:close/>
                <a:moveTo>
                  <a:pt x="174939" y="25301"/>
                </a:moveTo>
                <a:lnTo>
                  <a:pt x="174939" y="31237"/>
                </a:lnTo>
                <a:lnTo>
                  <a:pt x="169005" y="31237"/>
                </a:lnTo>
                <a:lnTo>
                  <a:pt x="169005" y="25301"/>
                </a:lnTo>
                <a:close/>
                <a:moveTo>
                  <a:pt x="181186" y="25301"/>
                </a:moveTo>
                <a:lnTo>
                  <a:pt x="181186" y="31237"/>
                </a:lnTo>
                <a:lnTo>
                  <a:pt x="175252" y="31237"/>
                </a:lnTo>
                <a:lnTo>
                  <a:pt x="175252" y="25301"/>
                </a:lnTo>
                <a:close/>
                <a:moveTo>
                  <a:pt x="187435" y="25301"/>
                </a:moveTo>
                <a:lnTo>
                  <a:pt x="187435" y="31237"/>
                </a:lnTo>
                <a:lnTo>
                  <a:pt x="181499" y="31237"/>
                </a:lnTo>
                <a:lnTo>
                  <a:pt x="181499" y="25301"/>
                </a:lnTo>
                <a:close/>
                <a:moveTo>
                  <a:pt x="193684" y="25301"/>
                </a:moveTo>
                <a:lnTo>
                  <a:pt x="193684" y="31237"/>
                </a:lnTo>
                <a:lnTo>
                  <a:pt x="187749" y="31237"/>
                </a:lnTo>
                <a:lnTo>
                  <a:pt x="187749" y="25301"/>
                </a:lnTo>
                <a:close/>
                <a:moveTo>
                  <a:pt x="199931" y="25301"/>
                </a:moveTo>
                <a:lnTo>
                  <a:pt x="199931" y="31237"/>
                </a:lnTo>
                <a:lnTo>
                  <a:pt x="193996" y="31237"/>
                </a:lnTo>
                <a:lnTo>
                  <a:pt x="193996" y="25301"/>
                </a:lnTo>
                <a:close/>
                <a:moveTo>
                  <a:pt x="206180" y="25301"/>
                </a:moveTo>
                <a:lnTo>
                  <a:pt x="206180" y="31237"/>
                </a:lnTo>
                <a:lnTo>
                  <a:pt x="200244" y="31237"/>
                </a:lnTo>
                <a:lnTo>
                  <a:pt x="200244" y="25301"/>
                </a:lnTo>
                <a:close/>
                <a:moveTo>
                  <a:pt x="212427" y="25301"/>
                </a:moveTo>
                <a:lnTo>
                  <a:pt x="212427" y="31237"/>
                </a:lnTo>
                <a:lnTo>
                  <a:pt x="206491" y="31237"/>
                </a:lnTo>
                <a:lnTo>
                  <a:pt x="206491" y="25301"/>
                </a:lnTo>
                <a:close/>
                <a:moveTo>
                  <a:pt x="218674" y="25301"/>
                </a:moveTo>
                <a:lnTo>
                  <a:pt x="218674" y="31237"/>
                </a:lnTo>
                <a:lnTo>
                  <a:pt x="212739" y="31237"/>
                </a:lnTo>
                <a:lnTo>
                  <a:pt x="212739" y="25301"/>
                </a:lnTo>
                <a:close/>
                <a:moveTo>
                  <a:pt x="224921" y="25301"/>
                </a:moveTo>
                <a:lnTo>
                  <a:pt x="224921" y="31237"/>
                </a:lnTo>
                <a:lnTo>
                  <a:pt x="218987" y="31237"/>
                </a:lnTo>
                <a:lnTo>
                  <a:pt x="218987" y="25301"/>
                </a:lnTo>
                <a:close/>
                <a:moveTo>
                  <a:pt x="231170" y="25301"/>
                </a:moveTo>
                <a:lnTo>
                  <a:pt x="231170" y="31237"/>
                </a:lnTo>
                <a:lnTo>
                  <a:pt x="225234" y="31237"/>
                </a:lnTo>
                <a:lnTo>
                  <a:pt x="225234" y="25301"/>
                </a:lnTo>
                <a:close/>
                <a:moveTo>
                  <a:pt x="237417" y="25301"/>
                </a:moveTo>
                <a:lnTo>
                  <a:pt x="237417" y="31237"/>
                </a:lnTo>
                <a:lnTo>
                  <a:pt x="231481" y="31237"/>
                </a:lnTo>
                <a:lnTo>
                  <a:pt x="231481" y="25301"/>
                </a:lnTo>
                <a:close/>
                <a:moveTo>
                  <a:pt x="243664" y="25301"/>
                </a:moveTo>
                <a:lnTo>
                  <a:pt x="243664" y="31237"/>
                </a:lnTo>
                <a:lnTo>
                  <a:pt x="237729" y="31237"/>
                </a:lnTo>
                <a:lnTo>
                  <a:pt x="237729" y="25301"/>
                </a:lnTo>
                <a:close/>
                <a:moveTo>
                  <a:pt x="249911" y="25301"/>
                </a:moveTo>
                <a:lnTo>
                  <a:pt x="249911" y="31237"/>
                </a:lnTo>
                <a:lnTo>
                  <a:pt x="243977" y="31237"/>
                </a:lnTo>
                <a:lnTo>
                  <a:pt x="243977" y="25301"/>
                </a:lnTo>
                <a:close/>
                <a:moveTo>
                  <a:pt x="256161" y="25301"/>
                </a:moveTo>
                <a:lnTo>
                  <a:pt x="256161" y="31237"/>
                </a:lnTo>
                <a:lnTo>
                  <a:pt x="250225" y="31237"/>
                </a:lnTo>
                <a:lnTo>
                  <a:pt x="250225" y="25301"/>
                </a:lnTo>
                <a:close/>
                <a:moveTo>
                  <a:pt x="262409" y="25301"/>
                </a:moveTo>
                <a:lnTo>
                  <a:pt x="262409" y="31237"/>
                </a:lnTo>
                <a:lnTo>
                  <a:pt x="256474" y="31237"/>
                </a:lnTo>
                <a:lnTo>
                  <a:pt x="256474" y="25301"/>
                </a:lnTo>
                <a:close/>
                <a:moveTo>
                  <a:pt x="268656" y="25301"/>
                </a:moveTo>
                <a:lnTo>
                  <a:pt x="268656" y="31237"/>
                </a:lnTo>
                <a:lnTo>
                  <a:pt x="262721" y="31237"/>
                </a:lnTo>
                <a:lnTo>
                  <a:pt x="262721" y="25301"/>
                </a:lnTo>
                <a:close/>
                <a:moveTo>
                  <a:pt x="274904" y="25301"/>
                </a:moveTo>
                <a:lnTo>
                  <a:pt x="274904" y="31237"/>
                </a:lnTo>
                <a:lnTo>
                  <a:pt x="268968" y="31237"/>
                </a:lnTo>
                <a:lnTo>
                  <a:pt x="268968" y="25301"/>
                </a:lnTo>
                <a:close/>
                <a:moveTo>
                  <a:pt x="6251" y="31548"/>
                </a:moveTo>
                <a:lnTo>
                  <a:pt x="6251" y="31550"/>
                </a:lnTo>
                <a:lnTo>
                  <a:pt x="6251" y="37484"/>
                </a:lnTo>
                <a:lnTo>
                  <a:pt x="315" y="37484"/>
                </a:lnTo>
                <a:lnTo>
                  <a:pt x="315" y="31548"/>
                </a:lnTo>
                <a:close/>
                <a:moveTo>
                  <a:pt x="12498" y="31548"/>
                </a:moveTo>
                <a:lnTo>
                  <a:pt x="12498" y="31550"/>
                </a:lnTo>
                <a:lnTo>
                  <a:pt x="12498" y="37484"/>
                </a:lnTo>
                <a:lnTo>
                  <a:pt x="6562" y="37484"/>
                </a:lnTo>
                <a:lnTo>
                  <a:pt x="6562" y="31548"/>
                </a:lnTo>
                <a:close/>
                <a:moveTo>
                  <a:pt x="18745" y="31548"/>
                </a:moveTo>
                <a:lnTo>
                  <a:pt x="18745" y="31550"/>
                </a:lnTo>
                <a:lnTo>
                  <a:pt x="18745" y="37484"/>
                </a:lnTo>
                <a:lnTo>
                  <a:pt x="12810" y="37484"/>
                </a:lnTo>
                <a:lnTo>
                  <a:pt x="12810" y="31548"/>
                </a:lnTo>
                <a:close/>
                <a:moveTo>
                  <a:pt x="24992" y="31548"/>
                </a:moveTo>
                <a:lnTo>
                  <a:pt x="24992" y="31550"/>
                </a:lnTo>
                <a:lnTo>
                  <a:pt x="24992" y="37484"/>
                </a:lnTo>
                <a:lnTo>
                  <a:pt x="19058" y="37484"/>
                </a:lnTo>
                <a:lnTo>
                  <a:pt x="19058" y="31548"/>
                </a:lnTo>
                <a:close/>
                <a:moveTo>
                  <a:pt x="31242" y="31548"/>
                </a:moveTo>
                <a:lnTo>
                  <a:pt x="31242" y="31550"/>
                </a:lnTo>
                <a:lnTo>
                  <a:pt x="31242" y="37484"/>
                </a:lnTo>
                <a:lnTo>
                  <a:pt x="25305" y="37484"/>
                </a:lnTo>
                <a:lnTo>
                  <a:pt x="25305" y="31548"/>
                </a:lnTo>
                <a:close/>
                <a:moveTo>
                  <a:pt x="162445" y="31548"/>
                </a:moveTo>
                <a:lnTo>
                  <a:pt x="162445" y="31550"/>
                </a:lnTo>
                <a:lnTo>
                  <a:pt x="162445" y="37484"/>
                </a:lnTo>
                <a:lnTo>
                  <a:pt x="156509" y="37484"/>
                </a:lnTo>
                <a:lnTo>
                  <a:pt x="156509" y="31548"/>
                </a:lnTo>
                <a:close/>
                <a:moveTo>
                  <a:pt x="168692" y="31548"/>
                </a:moveTo>
                <a:lnTo>
                  <a:pt x="168692" y="31550"/>
                </a:lnTo>
                <a:lnTo>
                  <a:pt x="168692" y="37484"/>
                </a:lnTo>
                <a:lnTo>
                  <a:pt x="162756" y="37484"/>
                </a:lnTo>
                <a:lnTo>
                  <a:pt x="162756" y="31548"/>
                </a:lnTo>
                <a:close/>
                <a:moveTo>
                  <a:pt x="174939" y="31548"/>
                </a:moveTo>
                <a:lnTo>
                  <a:pt x="174939" y="31550"/>
                </a:lnTo>
                <a:lnTo>
                  <a:pt x="174939" y="37484"/>
                </a:lnTo>
                <a:lnTo>
                  <a:pt x="169005" y="37484"/>
                </a:lnTo>
                <a:lnTo>
                  <a:pt x="169005" y="31548"/>
                </a:lnTo>
                <a:close/>
                <a:moveTo>
                  <a:pt x="181186" y="31548"/>
                </a:moveTo>
                <a:lnTo>
                  <a:pt x="181186" y="31550"/>
                </a:lnTo>
                <a:lnTo>
                  <a:pt x="181186" y="37484"/>
                </a:lnTo>
                <a:lnTo>
                  <a:pt x="175252" y="37484"/>
                </a:lnTo>
                <a:lnTo>
                  <a:pt x="175252" y="31548"/>
                </a:lnTo>
                <a:close/>
                <a:moveTo>
                  <a:pt x="187435" y="31548"/>
                </a:moveTo>
                <a:lnTo>
                  <a:pt x="187435" y="31550"/>
                </a:lnTo>
                <a:lnTo>
                  <a:pt x="187435" y="37484"/>
                </a:lnTo>
                <a:lnTo>
                  <a:pt x="181499" y="37484"/>
                </a:lnTo>
                <a:lnTo>
                  <a:pt x="181499" y="31548"/>
                </a:lnTo>
                <a:close/>
                <a:moveTo>
                  <a:pt x="37489" y="31552"/>
                </a:moveTo>
                <a:lnTo>
                  <a:pt x="37489" y="37486"/>
                </a:lnTo>
                <a:lnTo>
                  <a:pt x="31553" y="37486"/>
                </a:lnTo>
                <a:lnTo>
                  <a:pt x="31553" y="31552"/>
                </a:lnTo>
                <a:close/>
                <a:moveTo>
                  <a:pt x="43737" y="31552"/>
                </a:moveTo>
                <a:lnTo>
                  <a:pt x="43737" y="37486"/>
                </a:lnTo>
                <a:lnTo>
                  <a:pt x="37802" y="37486"/>
                </a:lnTo>
                <a:lnTo>
                  <a:pt x="37802" y="31552"/>
                </a:lnTo>
                <a:close/>
                <a:moveTo>
                  <a:pt x="49985" y="31552"/>
                </a:moveTo>
                <a:lnTo>
                  <a:pt x="49985" y="37486"/>
                </a:lnTo>
                <a:lnTo>
                  <a:pt x="44049" y="37486"/>
                </a:lnTo>
                <a:lnTo>
                  <a:pt x="44049" y="31552"/>
                </a:lnTo>
                <a:close/>
                <a:moveTo>
                  <a:pt x="56232" y="31552"/>
                </a:moveTo>
                <a:lnTo>
                  <a:pt x="56232" y="37486"/>
                </a:lnTo>
                <a:lnTo>
                  <a:pt x="50296" y="37486"/>
                </a:lnTo>
                <a:lnTo>
                  <a:pt x="50296" y="31552"/>
                </a:lnTo>
                <a:close/>
                <a:moveTo>
                  <a:pt x="62480" y="31552"/>
                </a:moveTo>
                <a:lnTo>
                  <a:pt x="62480" y="37486"/>
                </a:lnTo>
                <a:lnTo>
                  <a:pt x="56545" y="37486"/>
                </a:lnTo>
                <a:lnTo>
                  <a:pt x="56545" y="31552"/>
                </a:lnTo>
                <a:close/>
                <a:moveTo>
                  <a:pt x="68727" y="31552"/>
                </a:moveTo>
                <a:lnTo>
                  <a:pt x="68727" y="37486"/>
                </a:lnTo>
                <a:lnTo>
                  <a:pt x="62792" y="37486"/>
                </a:lnTo>
                <a:lnTo>
                  <a:pt x="62792" y="31552"/>
                </a:lnTo>
                <a:close/>
                <a:moveTo>
                  <a:pt x="74975" y="31552"/>
                </a:moveTo>
                <a:lnTo>
                  <a:pt x="74975" y="37486"/>
                </a:lnTo>
                <a:lnTo>
                  <a:pt x="69039" y="37486"/>
                </a:lnTo>
                <a:lnTo>
                  <a:pt x="69039" y="31552"/>
                </a:lnTo>
                <a:close/>
                <a:moveTo>
                  <a:pt x="81223" y="31552"/>
                </a:moveTo>
                <a:lnTo>
                  <a:pt x="81223" y="37486"/>
                </a:lnTo>
                <a:lnTo>
                  <a:pt x="75286" y="37486"/>
                </a:lnTo>
                <a:lnTo>
                  <a:pt x="75286" y="31552"/>
                </a:lnTo>
                <a:close/>
                <a:moveTo>
                  <a:pt x="87470" y="31552"/>
                </a:moveTo>
                <a:lnTo>
                  <a:pt x="87470" y="37486"/>
                </a:lnTo>
                <a:lnTo>
                  <a:pt x="81535" y="37486"/>
                </a:lnTo>
                <a:lnTo>
                  <a:pt x="81535" y="31552"/>
                </a:lnTo>
                <a:close/>
                <a:moveTo>
                  <a:pt x="93720" y="31552"/>
                </a:moveTo>
                <a:lnTo>
                  <a:pt x="93720" y="37486"/>
                </a:lnTo>
                <a:lnTo>
                  <a:pt x="87784" y="37486"/>
                </a:lnTo>
                <a:lnTo>
                  <a:pt x="87784" y="31552"/>
                </a:lnTo>
                <a:close/>
                <a:moveTo>
                  <a:pt x="99967" y="31552"/>
                </a:moveTo>
                <a:lnTo>
                  <a:pt x="99967" y="37486"/>
                </a:lnTo>
                <a:lnTo>
                  <a:pt x="94031" y="37486"/>
                </a:lnTo>
                <a:lnTo>
                  <a:pt x="94031" y="31552"/>
                </a:lnTo>
                <a:close/>
                <a:moveTo>
                  <a:pt x="106214" y="31552"/>
                </a:moveTo>
                <a:lnTo>
                  <a:pt x="106214" y="37486"/>
                </a:lnTo>
                <a:lnTo>
                  <a:pt x="100280" y="37486"/>
                </a:lnTo>
                <a:lnTo>
                  <a:pt x="100280" y="31552"/>
                </a:lnTo>
                <a:close/>
                <a:moveTo>
                  <a:pt x="112461" y="31552"/>
                </a:moveTo>
                <a:lnTo>
                  <a:pt x="112461" y="37486"/>
                </a:lnTo>
                <a:lnTo>
                  <a:pt x="106527" y="37486"/>
                </a:lnTo>
                <a:lnTo>
                  <a:pt x="106527" y="31552"/>
                </a:lnTo>
                <a:close/>
                <a:moveTo>
                  <a:pt x="118710" y="31552"/>
                </a:moveTo>
                <a:lnTo>
                  <a:pt x="118710" y="37486"/>
                </a:lnTo>
                <a:lnTo>
                  <a:pt x="112774" y="37486"/>
                </a:lnTo>
                <a:lnTo>
                  <a:pt x="112774" y="31552"/>
                </a:lnTo>
                <a:close/>
                <a:moveTo>
                  <a:pt x="124957" y="31552"/>
                </a:moveTo>
                <a:lnTo>
                  <a:pt x="124957" y="37486"/>
                </a:lnTo>
                <a:lnTo>
                  <a:pt x="119021" y="37486"/>
                </a:lnTo>
                <a:lnTo>
                  <a:pt x="119021" y="31552"/>
                </a:lnTo>
                <a:close/>
                <a:moveTo>
                  <a:pt x="131204" y="31552"/>
                </a:moveTo>
                <a:lnTo>
                  <a:pt x="131204" y="37486"/>
                </a:lnTo>
                <a:lnTo>
                  <a:pt x="125270" y="37486"/>
                </a:lnTo>
                <a:lnTo>
                  <a:pt x="125270" y="31552"/>
                </a:lnTo>
                <a:close/>
                <a:moveTo>
                  <a:pt x="137451" y="31552"/>
                </a:moveTo>
                <a:lnTo>
                  <a:pt x="137451" y="37486"/>
                </a:lnTo>
                <a:lnTo>
                  <a:pt x="131517" y="37486"/>
                </a:lnTo>
                <a:lnTo>
                  <a:pt x="131517" y="31552"/>
                </a:lnTo>
                <a:close/>
                <a:moveTo>
                  <a:pt x="143702" y="31552"/>
                </a:moveTo>
                <a:lnTo>
                  <a:pt x="143702" y="37486"/>
                </a:lnTo>
                <a:lnTo>
                  <a:pt x="137766" y="37486"/>
                </a:lnTo>
                <a:lnTo>
                  <a:pt x="137766" y="31552"/>
                </a:lnTo>
                <a:close/>
                <a:moveTo>
                  <a:pt x="149949" y="31552"/>
                </a:moveTo>
                <a:lnTo>
                  <a:pt x="149949" y="37486"/>
                </a:lnTo>
                <a:lnTo>
                  <a:pt x="144015" y="37486"/>
                </a:lnTo>
                <a:lnTo>
                  <a:pt x="144015" y="31552"/>
                </a:lnTo>
                <a:close/>
                <a:moveTo>
                  <a:pt x="156196" y="31552"/>
                </a:moveTo>
                <a:lnTo>
                  <a:pt x="156196" y="37486"/>
                </a:lnTo>
                <a:lnTo>
                  <a:pt x="150262" y="37486"/>
                </a:lnTo>
                <a:lnTo>
                  <a:pt x="150262" y="31552"/>
                </a:lnTo>
                <a:close/>
                <a:moveTo>
                  <a:pt x="193684" y="31552"/>
                </a:moveTo>
                <a:lnTo>
                  <a:pt x="193684" y="37486"/>
                </a:lnTo>
                <a:lnTo>
                  <a:pt x="187749" y="37486"/>
                </a:lnTo>
                <a:lnTo>
                  <a:pt x="187749" y="31552"/>
                </a:lnTo>
                <a:close/>
                <a:moveTo>
                  <a:pt x="199931" y="31552"/>
                </a:moveTo>
                <a:lnTo>
                  <a:pt x="199931" y="37486"/>
                </a:lnTo>
                <a:lnTo>
                  <a:pt x="193996" y="37486"/>
                </a:lnTo>
                <a:lnTo>
                  <a:pt x="193996" y="31552"/>
                </a:lnTo>
                <a:close/>
                <a:moveTo>
                  <a:pt x="206180" y="31552"/>
                </a:moveTo>
                <a:lnTo>
                  <a:pt x="206180" y="37486"/>
                </a:lnTo>
                <a:lnTo>
                  <a:pt x="200244" y="37486"/>
                </a:lnTo>
                <a:lnTo>
                  <a:pt x="200244" y="31552"/>
                </a:lnTo>
                <a:close/>
                <a:moveTo>
                  <a:pt x="212427" y="31552"/>
                </a:moveTo>
                <a:lnTo>
                  <a:pt x="212427" y="37486"/>
                </a:lnTo>
                <a:lnTo>
                  <a:pt x="206491" y="37486"/>
                </a:lnTo>
                <a:lnTo>
                  <a:pt x="206491" y="31552"/>
                </a:lnTo>
                <a:close/>
                <a:moveTo>
                  <a:pt x="218674" y="31552"/>
                </a:moveTo>
                <a:lnTo>
                  <a:pt x="218674" y="37486"/>
                </a:lnTo>
                <a:lnTo>
                  <a:pt x="212739" y="37486"/>
                </a:lnTo>
                <a:lnTo>
                  <a:pt x="212739" y="31552"/>
                </a:lnTo>
                <a:close/>
                <a:moveTo>
                  <a:pt x="224921" y="31552"/>
                </a:moveTo>
                <a:lnTo>
                  <a:pt x="224921" y="37486"/>
                </a:lnTo>
                <a:lnTo>
                  <a:pt x="218987" y="37486"/>
                </a:lnTo>
                <a:lnTo>
                  <a:pt x="218987" y="31552"/>
                </a:lnTo>
                <a:close/>
                <a:moveTo>
                  <a:pt x="231170" y="31552"/>
                </a:moveTo>
                <a:lnTo>
                  <a:pt x="231170" y="37486"/>
                </a:lnTo>
                <a:lnTo>
                  <a:pt x="225234" y="37486"/>
                </a:lnTo>
                <a:lnTo>
                  <a:pt x="225234" y="31552"/>
                </a:lnTo>
                <a:close/>
                <a:moveTo>
                  <a:pt x="237417" y="31552"/>
                </a:moveTo>
                <a:lnTo>
                  <a:pt x="237417" y="37486"/>
                </a:lnTo>
                <a:lnTo>
                  <a:pt x="231481" y="37486"/>
                </a:lnTo>
                <a:lnTo>
                  <a:pt x="231481" y="31552"/>
                </a:lnTo>
                <a:close/>
                <a:moveTo>
                  <a:pt x="243664" y="31552"/>
                </a:moveTo>
                <a:lnTo>
                  <a:pt x="243664" y="37486"/>
                </a:lnTo>
                <a:lnTo>
                  <a:pt x="237729" y="37486"/>
                </a:lnTo>
                <a:lnTo>
                  <a:pt x="237729" y="31552"/>
                </a:lnTo>
                <a:close/>
                <a:moveTo>
                  <a:pt x="249911" y="31552"/>
                </a:moveTo>
                <a:lnTo>
                  <a:pt x="249911" y="37486"/>
                </a:lnTo>
                <a:lnTo>
                  <a:pt x="243977" y="37486"/>
                </a:lnTo>
                <a:lnTo>
                  <a:pt x="243977" y="31552"/>
                </a:lnTo>
                <a:close/>
                <a:moveTo>
                  <a:pt x="256161" y="31552"/>
                </a:moveTo>
                <a:lnTo>
                  <a:pt x="256161" y="37486"/>
                </a:lnTo>
                <a:lnTo>
                  <a:pt x="250225" y="37486"/>
                </a:lnTo>
                <a:lnTo>
                  <a:pt x="250225" y="31552"/>
                </a:lnTo>
                <a:close/>
                <a:moveTo>
                  <a:pt x="262409" y="31552"/>
                </a:moveTo>
                <a:lnTo>
                  <a:pt x="262409" y="37486"/>
                </a:lnTo>
                <a:lnTo>
                  <a:pt x="256474" y="37486"/>
                </a:lnTo>
                <a:lnTo>
                  <a:pt x="256474" y="31552"/>
                </a:lnTo>
                <a:close/>
                <a:moveTo>
                  <a:pt x="268656" y="31552"/>
                </a:moveTo>
                <a:lnTo>
                  <a:pt x="268656" y="37486"/>
                </a:lnTo>
                <a:lnTo>
                  <a:pt x="262721" y="37486"/>
                </a:lnTo>
                <a:lnTo>
                  <a:pt x="262721" y="31552"/>
                </a:lnTo>
                <a:close/>
                <a:moveTo>
                  <a:pt x="274904" y="31552"/>
                </a:moveTo>
                <a:lnTo>
                  <a:pt x="274904" y="37486"/>
                </a:lnTo>
                <a:lnTo>
                  <a:pt x="268968" y="37486"/>
                </a:lnTo>
                <a:lnTo>
                  <a:pt x="268968" y="31552"/>
                </a:lnTo>
                <a:close/>
                <a:moveTo>
                  <a:pt x="6251" y="37799"/>
                </a:moveTo>
                <a:lnTo>
                  <a:pt x="6251" y="43735"/>
                </a:lnTo>
                <a:lnTo>
                  <a:pt x="315" y="43735"/>
                </a:lnTo>
                <a:lnTo>
                  <a:pt x="315" y="37799"/>
                </a:lnTo>
                <a:close/>
                <a:moveTo>
                  <a:pt x="12498" y="37799"/>
                </a:moveTo>
                <a:lnTo>
                  <a:pt x="12498" y="43735"/>
                </a:lnTo>
                <a:lnTo>
                  <a:pt x="6562" y="43735"/>
                </a:lnTo>
                <a:lnTo>
                  <a:pt x="6562" y="37799"/>
                </a:lnTo>
                <a:close/>
                <a:moveTo>
                  <a:pt x="18745" y="37799"/>
                </a:moveTo>
                <a:lnTo>
                  <a:pt x="18745" y="43735"/>
                </a:lnTo>
                <a:lnTo>
                  <a:pt x="12810" y="43735"/>
                </a:lnTo>
                <a:lnTo>
                  <a:pt x="12810" y="37799"/>
                </a:lnTo>
                <a:close/>
                <a:moveTo>
                  <a:pt x="24992" y="37799"/>
                </a:moveTo>
                <a:lnTo>
                  <a:pt x="24992" y="43735"/>
                </a:lnTo>
                <a:lnTo>
                  <a:pt x="19058" y="43735"/>
                </a:lnTo>
                <a:lnTo>
                  <a:pt x="19058" y="37799"/>
                </a:lnTo>
                <a:close/>
                <a:moveTo>
                  <a:pt x="31242" y="37799"/>
                </a:moveTo>
                <a:lnTo>
                  <a:pt x="31242" y="43735"/>
                </a:lnTo>
                <a:lnTo>
                  <a:pt x="25305" y="43735"/>
                </a:lnTo>
                <a:lnTo>
                  <a:pt x="25305" y="37799"/>
                </a:lnTo>
                <a:close/>
                <a:moveTo>
                  <a:pt x="37489" y="37799"/>
                </a:moveTo>
                <a:lnTo>
                  <a:pt x="37489" y="43735"/>
                </a:lnTo>
                <a:lnTo>
                  <a:pt x="31553" y="43735"/>
                </a:lnTo>
                <a:lnTo>
                  <a:pt x="31553" y="37799"/>
                </a:lnTo>
                <a:close/>
                <a:moveTo>
                  <a:pt x="43737" y="37799"/>
                </a:moveTo>
                <a:lnTo>
                  <a:pt x="43737" y="43735"/>
                </a:lnTo>
                <a:lnTo>
                  <a:pt x="37802" y="43735"/>
                </a:lnTo>
                <a:lnTo>
                  <a:pt x="37802" y="37799"/>
                </a:lnTo>
                <a:close/>
                <a:moveTo>
                  <a:pt x="49985" y="37799"/>
                </a:moveTo>
                <a:lnTo>
                  <a:pt x="49985" y="43735"/>
                </a:lnTo>
                <a:lnTo>
                  <a:pt x="44049" y="43735"/>
                </a:lnTo>
                <a:lnTo>
                  <a:pt x="44049" y="37799"/>
                </a:lnTo>
                <a:close/>
                <a:moveTo>
                  <a:pt x="56232" y="37799"/>
                </a:moveTo>
                <a:lnTo>
                  <a:pt x="56232" y="43735"/>
                </a:lnTo>
                <a:lnTo>
                  <a:pt x="50296" y="43735"/>
                </a:lnTo>
                <a:lnTo>
                  <a:pt x="50296" y="37799"/>
                </a:lnTo>
                <a:close/>
                <a:moveTo>
                  <a:pt x="62480" y="37799"/>
                </a:moveTo>
                <a:lnTo>
                  <a:pt x="62480" y="43735"/>
                </a:lnTo>
                <a:lnTo>
                  <a:pt x="56545" y="43735"/>
                </a:lnTo>
                <a:lnTo>
                  <a:pt x="56545" y="37799"/>
                </a:lnTo>
                <a:close/>
                <a:moveTo>
                  <a:pt x="68727" y="37799"/>
                </a:moveTo>
                <a:lnTo>
                  <a:pt x="68727" y="43735"/>
                </a:lnTo>
                <a:lnTo>
                  <a:pt x="62792" y="43735"/>
                </a:lnTo>
                <a:lnTo>
                  <a:pt x="62792" y="37799"/>
                </a:lnTo>
                <a:close/>
                <a:moveTo>
                  <a:pt x="74975" y="37799"/>
                </a:moveTo>
                <a:lnTo>
                  <a:pt x="74975" y="43735"/>
                </a:lnTo>
                <a:lnTo>
                  <a:pt x="69039" y="43735"/>
                </a:lnTo>
                <a:lnTo>
                  <a:pt x="69039" y="37799"/>
                </a:lnTo>
                <a:close/>
                <a:moveTo>
                  <a:pt x="81223" y="37799"/>
                </a:moveTo>
                <a:lnTo>
                  <a:pt x="81223" y="43735"/>
                </a:lnTo>
                <a:lnTo>
                  <a:pt x="75286" y="43735"/>
                </a:lnTo>
                <a:lnTo>
                  <a:pt x="75286" y="37799"/>
                </a:lnTo>
                <a:close/>
                <a:moveTo>
                  <a:pt x="87470" y="37799"/>
                </a:moveTo>
                <a:lnTo>
                  <a:pt x="87470" y="43735"/>
                </a:lnTo>
                <a:lnTo>
                  <a:pt x="81535" y="43735"/>
                </a:lnTo>
                <a:lnTo>
                  <a:pt x="81535" y="37799"/>
                </a:lnTo>
                <a:close/>
                <a:moveTo>
                  <a:pt x="93720" y="37799"/>
                </a:moveTo>
                <a:lnTo>
                  <a:pt x="93720" y="43735"/>
                </a:lnTo>
                <a:lnTo>
                  <a:pt x="87784" y="43735"/>
                </a:lnTo>
                <a:lnTo>
                  <a:pt x="87784" y="37799"/>
                </a:lnTo>
                <a:close/>
                <a:moveTo>
                  <a:pt x="99967" y="37799"/>
                </a:moveTo>
                <a:lnTo>
                  <a:pt x="99967" y="43735"/>
                </a:lnTo>
                <a:lnTo>
                  <a:pt x="94031" y="43735"/>
                </a:lnTo>
                <a:lnTo>
                  <a:pt x="94031" y="37799"/>
                </a:lnTo>
                <a:close/>
                <a:moveTo>
                  <a:pt x="106214" y="37799"/>
                </a:moveTo>
                <a:lnTo>
                  <a:pt x="106214" y="43735"/>
                </a:lnTo>
                <a:lnTo>
                  <a:pt x="100280" y="43735"/>
                </a:lnTo>
                <a:lnTo>
                  <a:pt x="100280" y="37799"/>
                </a:lnTo>
                <a:close/>
                <a:moveTo>
                  <a:pt x="112461" y="37799"/>
                </a:moveTo>
                <a:lnTo>
                  <a:pt x="112461" y="43735"/>
                </a:lnTo>
                <a:lnTo>
                  <a:pt x="106527" y="43735"/>
                </a:lnTo>
                <a:lnTo>
                  <a:pt x="106527" y="37799"/>
                </a:lnTo>
                <a:close/>
                <a:moveTo>
                  <a:pt x="118710" y="37799"/>
                </a:moveTo>
                <a:lnTo>
                  <a:pt x="118710" y="43735"/>
                </a:lnTo>
                <a:lnTo>
                  <a:pt x="112774" y="43735"/>
                </a:lnTo>
                <a:lnTo>
                  <a:pt x="112774" y="37799"/>
                </a:lnTo>
                <a:close/>
                <a:moveTo>
                  <a:pt x="124957" y="37799"/>
                </a:moveTo>
                <a:lnTo>
                  <a:pt x="124957" y="43735"/>
                </a:lnTo>
                <a:lnTo>
                  <a:pt x="119021" y="43735"/>
                </a:lnTo>
                <a:lnTo>
                  <a:pt x="119021" y="37799"/>
                </a:lnTo>
                <a:close/>
                <a:moveTo>
                  <a:pt x="131204" y="37799"/>
                </a:moveTo>
                <a:lnTo>
                  <a:pt x="131204" y="43735"/>
                </a:lnTo>
                <a:lnTo>
                  <a:pt x="125270" y="43735"/>
                </a:lnTo>
                <a:lnTo>
                  <a:pt x="125270" y="37799"/>
                </a:lnTo>
                <a:close/>
                <a:moveTo>
                  <a:pt x="137451" y="37799"/>
                </a:moveTo>
                <a:lnTo>
                  <a:pt x="137451" y="43735"/>
                </a:lnTo>
                <a:lnTo>
                  <a:pt x="131517" y="43735"/>
                </a:lnTo>
                <a:lnTo>
                  <a:pt x="131517" y="37799"/>
                </a:lnTo>
                <a:close/>
                <a:moveTo>
                  <a:pt x="143702" y="37799"/>
                </a:moveTo>
                <a:lnTo>
                  <a:pt x="143702" y="43735"/>
                </a:lnTo>
                <a:lnTo>
                  <a:pt x="137766" y="43735"/>
                </a:lnTo>
                <a:lnTo>
                  <a:pt x="137766" y="37799"/>
                </a:lnTo>
                <a:close/>
                <a:moveTo>
                  <a:pt x="149949" y="37799"/>
                </a:moveTo>
                <a:lnTo>
                  <a:pt x="149949" y="43735"/>
                </a:lnTo>
                <a:lnTo>
                  <a:pt x="144015" y="43735"/>
                </a:lnTo>
                <a:lnTo>
                  <a:pt x="144015" y="37799"/>
                </a:lnTo>
                <a:close/>
                <a:moveTo>
                  <a:pt x="156196" y="37799"/>
                </a:moveTo>
                <a:lnTo>
                  <a:pt x="156196" y="43735"/>
                </a:lnTo>
                <a:lnTo>
                  <a:pt x="150262" y="43735"/>
                </a:lnTo>
                <a:lnTo>
                  <a:pt x="150262" y="37799"/>
                </a:lnTo>
                <a:close/>
                <a:moveTo>
                  <a:pt x="162445" y="37799"/>
                </a:moveTo>
                <a:lnTo>
                  <a:pt x="162445" y="43735"/>
                </a:lnTo>
                <a:lnTo>
                  <a:pt x="156509" y="43735"/>
                </a:lnTo>
                <a:lnTo>
                  <a:pt x="156509" y="37799"/>
                </a:lnTo>
                <a:close/>
                <a:moveTo>
                  <a:pt x="168692" y="37799"/>
                </a:moveTo>
                <a:lnTo>
                  <a:pt x="168692" y="43735"/>
                </a:lnTo>
                <a:lnTo>
                  <a:pt x="162756" y="43735"/>
                </a:lnTo>
                <a:lnTo>
                  <a:pt x="162756" y="37799"/>
                </a:lnTo>
                <a:close/>
                <a:moveTo>
                  <a:pt x="174939" y="37799"/>
                </a:moveTo>
                <a:lnTo>
                  <a:pt x="174939" y="43735"/>
                </a:lnTo>
                <a:lnTo>
                  <a:pt x="169005" y="43735"/>
                </a:lnTo>
                <a:lnTo>
                  <a:pt x="169005" y="37799"/>
                </a:lnTo>
                <a:close/>
                <a:moveTo>
                  <a:pt x="181186" y="37799"/>
                </a:moveTo>
                <a:lnTo>
                  <a:pt x="181186" y="43735"/>
                </a:lnTo>
                <a:lnTo>
                  <a:pt x="175252" y="43735"/>
                </a:lnTo>
                <a:lnTo>
                  <a:pt x="175252" y="37799"/>
                </a:lnTo>
                <a:close/>
                <a:moveTo>
                  <a:pt x="187435" y="37799"/>
                </a:moveTo>
                <a:lnTo>
                  <a:pt x="187435" y="43735"/>
                </a:lnTo>
                <a:lnTo>
                  <a:pt x="181499" y="43735"/>
                </a:lnTo>
                <a:lnTo>
                  <a:pt x="181499" y="37799"/>
                </a:lnTo>
                <a:close/>
                <a:moveTo>
                  <a:pt x="193684" y="37799"/>
                </a:moveTo>
                <a:lnTo>
                  <a:pt x="193684" y="43735"/>
                </a:lnTo>
                <a:lnTo>
                  <a:pt x="187749" y="43735"/>
                </a:lnTo>
                <a:lnTo>
                  <a:pt x="187749" y="37799"/>
                </a:lnTo>
                <a:close/>
                <a:moveTo>
                  <a:pt x="199931" y="37799"/>
                </a:moveTo>
                <a:lnTo>
                  <a:pt x="199931" y="43735"/>
                </a:lnTo>
                <a:lnTo>
                  <a:pt x="193996" y="43735"/>
                </a:lnTo>
                <a:lnTo>
                  <a:pt x="193996" y="37799"/>
                </a:lnTo>
                <a:close/>
                <a:moveTo>
                  <a:pt x="206180" y="37799"/>
                </a:moveTo>
                <a:lnTo>
                  <a:pt x="206180" y="43735"/>
                </a:lnTo>
                <a:lnTo>
                  <a:pt x="200244" y="43735"/>
                </a:lnTo>
                <a:lnTo>
                  <a:pt x="200244" y="37799"/>
                </a:lnTo>
                <a:close/>
                <a:moveTo>
                  <a:pt x="212427" y="37799"/>
                </a:moveTo>
                <a:lnTo>
                  <a:pt x="212427" y="43735"/>
                </a:lnTo>
                <a:lnTo>
                  <a:pt x="206491" y="43735"/>
                </a:lnTo>
                <a:lnTo>
                  <a:pt x="206491" y="37799"/>
                </a:lnTo>
                <a:close/>
                <a:moveTo>
                  <a:pt x="218674" y="37799"/>
                </a:moveTo>
                <a:lnTo>
                  <a:pt x="218674" y="43735"/>
                </a:lnTo>
                <a:lnTo>
                  <a:pt x="212739" y="43735"/>
                </a:lnTo>
                <a:lnTo>
                  <a:pt x="212739" y="37799"/>
                </a:lnTo>
                <a:close/>
                <a:moveTo>
                  <a:pt x="224921" y="37799"/>
                </a:moveTo>
                <a:lnTo>
                  <a:pt x="224921" y="43735"/>
                </a:lnTo>
                <a:lnTo>
                  <a:pt x="218987" y="43735"/>
                </a:lnTo>
                <a:lnTo>
                  <a:pt x="218987" y="37799"/>
                </a:lnTo>
                <a:close/>
                <a:moveTo>
                  <a:pt x="231170" y="37799"/>
                </a:moveTo>
                <a:lnTo>
                  <a:pt x="231170" y="43735"/>
                </a:lnTo>
                <a:lnTo>
                  <a:pt x="225234" y="43735"/>
                </a:lnTo>
                <a:lnTo>
                  <a:pt x="225234" y="37799"/>
                </a:lnTo>
                <a:close/>
                <a:moveTo>
                  <a:pt x="237417" y="37799"/>
                </a:moveTo>
                <a:lnTo>
                  <a:pt x="237417" y="43735"/>
                </a:lnTo>
                <a:lnTo>
                  <a:pt x="231481" y="43735"/>
                </a:lnTo>
                <a:lnTo>
                  <a:pt x="231481" y="37799"/>
                </a:lnTo>
                <a:close/>
                <a:moveTo>
                  <a:pt x="243664" y="37799"/>
                </a:moveTo>
                <a:lnTo>
                  <a:pt x="243664" y="43735"/>
                </a:lnTo>
                <a:lnTo>
                  <a:pt x="237729" y="43735"/>
                </a:lnTo>
                <a:lnTo>
                  <a:pt x="237729" y="37799"/>
                </a:lnTo>
                <a:close/>
                <a:moveTo>
                  <a:pt x="249911" y="37799"/>
                </a:moveTo>
                <a:lnTo>
                  <a:pt x="249911" y="43735"/>
                </a:lnTo>
                <a:lnTo>
                  <a:pt x="243977" y="43735"/>
                </a:lnTo>
                <a:lnTo>
                  <a:pt x="243977" y="37799"/>
                </a:lnTo>
                <a:close/>
                <a:moveTo>
                  <a:pt x="256161" y="37799"/>
                </a:moveTo>
                <a:lnTo>
                  <a:pt x="256161" y="43735"/>
                </a:lnTo>
                <a:lnTo>
                  <a:pt x="250225" y="43735"/>
                </a:lnTo>
                <a:lnTo>
                  <a:pt x="250225" y="37799"/>
                </a:lnTo>
                <a:close/>
                <a:moveTo>
                  <a:pt x="262409" y="37799"/>
                </a:moveTo>
                <a:lnTo>
                  <a:pt x="262409" y="43735"/>
                </a:lnTo>
                <a:lnTo>
                  <a:pt x="256474" y="43735"/>
                </a:lnTo>
                <a:lnTo>
                  <a:pt x="256474" y="37799"/>
                </a:lnTo>
                <a:close/>
                <a:moveTo>
                  <a:pt x="268656" y="37799"/>
                </a:moveTo>
                <a:lnTo>
                  <a:pt x="268656" y="43735"/>
                </a:lnTo>
                <a:lnTo>
                  <a:pt x="262721" y="43735"/>
                </a:lnTo>
                <a:lnTo>
                  <a:pt x="262721" y="37799"/>
                </a:lnTo>
                <a:close/>
                <a:moveTo>
                  <a:pt x="274904" y="37799"/>
                </a:moveTo>
                <a:lnTo>
                  <a:pt x="274904" y="43735"/>
                </a:lnTo>
                <a:lnTo>
                  <a:pt x="268968" y="43735"/>
                </a:lnTo>
                <a:lnTo>
                  <a:pt x="268968" y="37799"/>
                </a:lnTo>
                <a:close/>
                <a:moveTo>
                  <a:pt x="6251" y="44046"/>
                </a:moveTo>
                <a:lnTo>
                  <a:pt x="6251" y="49982"/>
                </a:lnTo>
                <a:lnTo>
                  <a:pt x="315" y="49982"/>
                </a:lnTo>
                <a:lnTo>
                  <a:pt x="315" y="44046"/>
                </a:lnTo>
                <a:close/>
                <a:moveTo>
                  <a:pt x="12498" y="44046"/>
                </a:moveTo>
                <a:lnTo>
                  <a:pt x="12498" y="49982"/>
                </a:lnTo>
                <a:lnTo>
                  <a:pt x="6562" y="49982"/>
                </a:lnTo>
                <a:lnTo>
                  <a:pt x="6562" y="44046"/>
                </a:lnTo>
                <a:close/>
                <a:moveTo>
                  <a:pt x="18745" y="44046"/>
                </a:moveTo>
                <a:lnTo>
                  <a:pt x="18745" y="49982"/>
                </a:lnTo>
                <a:lnTo>
                  <a:pt x="12810" y="49982"/>
                </a:lnTo>
                <a:lnTo>
                  <a:pt x="12810" y="44046"/>
                </a:lnTo>
                <a:close/>
                <a:moveTo>
                  <a:pt x="24992" y="44046"/>
                </a:moveTo>
                <a:lnTo>
                  <a:pt x="24992" y="49982"/>
                </a:lnTo>
                <a:lnTo>
                  <a:pt x="19058" y="49982"/>
                </a:lnTo>
                <a:lnTo>
                  <a:pt x="19058" y="44046"/>
                </a:lnTo>
                <a:close/>
                <a:moveTo>
                  <a:pt x="31242" y="44046"/>
                </a:moveTo>
                <a:lnTo>
                  <a:pt x="31242" y="49982"/>
                </a:lnTo>
                <a:lnTo>
                  <a:pt x="25305" y="49982"/>
                </a:lnTo>
                <a:lnTo>
                  <a:pt x="25305" y="44046"/>
                </a:lnTo>
                <a:close/>
                <a:moveTo>
                  <a:pt x="37489" y="44046"/>
                </a:moveTo>
                <a:lnTo>
                  <a:pt x="37489" y="49982"/>
                </a:lnTo>
                <a:lnTo>
                  <a:pt x="31553" y="49982"/>
                </a:lnTo>
                <a:lnTo>
                  <a:pt x="31553" y="44046"/>
                </a:lnTo>
                <a:close/>
                <a:moveTo>
                  <a:pt x="43737" y="44046"/>
                </a:moveTo>
                <a:lnTo>
                  <a:pt x="43737" y="49982"/>
                </a:lnTo>
                <a:lnTo>
                  <a:pt x="37802" y="49982"/>
                </a:lnTo>
                <a:lnTo>
                  <a:pt x="37802" y="44046"/>
                </a:lnTo>
                <a:close/>
                <a:moveTo>
                  <a:pt x="49985" y="44046"/>
                </a:moveTo>
                <a:lnTo>
                  <a:pt x="49985" y="49982"/>
                </a:lnTo>
                <a:lnTo>
                  <a:pt x="44049" y="49982"/>
                </a:lnTo>
                <a:lnTo>
                  <a:pt x="44049" y="44046"/>
                </a:lnTo>
                <a:close/>
                <a:moveTo>
                  <a:pt x="56232" y="44046"/>
                </a:moveTo>
                <a:lnTo>
                  <a:pt x="56232" y="49982"/>
                </a:lnTo>
                <a:lnTo>
                  <a:pt x="50296" y="49982"/>
                </a:lnTo>
                <a:lnTo>
                  <a:pt x="50296" y="44046"/>
                </a:lnTo>
                <a:close/>
                <a:moveTo>
                  <a:pt x="62480" y="44046"/>
                </a:moveTo>
                <a:lnTo>
                  <a:pt x="62480" y="49982"/>
                </a:lnTo>
                <a:lnTo>
                  <a:pt x="56545" y="49982"/>
                </a:lnTo>
                <a:lnTo>
                  <a:pt x="56545" y="44046"/>
                </a:lnTo>
                <a:close/>
                <a:moveTo>
                  <a:pt x="68727" y="44046"/>
                </a:moveTo>
                <a:lnTo>
                  <a:pt x="68727" y="49982"/>
                </a:lnTo>
                <a:lnTo>
                  <a:pt x="62792" y="49982"/>
                </a:lnTo>
                <a:lnTo>
                  <a:pt x="62792" y="44046"/>
                </a:lnTo>
                <a:close/>
                <a:moveTo>
                  <a:pt x="74975" y="44046"/>
                </a:moveTo>
                <a:lnTo>
                  <a:pt x="74975" y="49982"/>
                </a:lnTo>
                <a:lnTo>
                  <a:pt x="69039" y="49982"/>
                </a:lnTo>
                <a:lnTo>
                  <a:pt x="69039" y="44046"/>
                </a:lnTo>
                <a:close/>
                <a:moveTo>
                  <a:pt x="81223" y="44046"/>
                </a:moveTo>
                <a:lnTo>
                  <a:pt x="81223" y="49982"/>
                </a:lnTo>
                <a:lnTo>
                  <a:pt x="75286" y="49982"/>
                </a:lnTo>
                <a:lnTo>
                  <a:pt x="75286" y="44046"/>
                </a:lnTo>
                <a:close/>
                <a:moveTo>
                  <a:pt x="87470" y="44046"/>
                </a:moveTo>
                <a:lnTo>
                  <a:pt x="87470" y="49982"/>
                </a:lnTo>
                <a:lnTo>
                  <a:pt x="81535" y="49982"/>
                </a:lnTo>
                <a:lnTo>
                  <a:pt x="81535" y="44046"/>
                </a:lnTo>
                <a:close/>
                <a:moveTo>
                  <a:pt x="93720" y="44046"/>
                </a:moveTo>
                <a:lnTo>
                  <a:pt x="93720" y="49982"/>
                </a:lnTo>
                <a:lnTo>
                  <a:pt x="87784" y="49982"/>
                </a:lnTo>
                <a:lnTo>
                  <a:pt x="87784" y="44046"/>
                </a:lnTo>
                <a:close/>
                <a:moveTo>
                  <a:pt x="99967" y="44046"/>
                </a:moveTo>
                <a:lnTo>
                  <a:pt x="99967" y="49982"/>
                </a:lnTo>
                <a:lnTo>
                  <a:pt x="94031" y="49982"/>
                </a:lnTo>
                <a:lnTo>
                  <a:pt x="94031" y="44046"/>
                </a:lnTo>
                <a:close/>
                <a:moveTo>
                  <a:pt x="106214" y="44046"/>
                </a:moveTo>
                <a:lnTo>
                  <a:pt x="106214" y="49982"/>
                </a:lnTo>
                <a:lnTo>
                  <a:pt x="100278" y="49982"/>
                </a:lnTo>
                <a:lnTo>
                  <a:pt x="100278" y="44046"/>
                </a:lnTo>
                <a:close/>
                <a:moveTo>
                  <a:pt x="112461" y="44046"/>
                </a:moveTo>
                <a:lnTo>
                  <a:pt x="112461" y="49982"/>
                </a:lnTo>
                <a:lnTo>
                  <a:pt x="106527" y="49982"/>
                </a:lnTo>
                <a:lnTo>
                  <a:pt x="106527" y="44046"/>
                </a:lnTo>
                <a:close/>
                <a:moveTo>
                  <a:pt x="118710" y="44046"/>
                </a:moveTo>
                <a:lnTo>
                  <a:pt x="118710" y="49982"/>
                </a:lnTo>
                <a:lnTo>
                  <a:pt x="112774" y="49982"/>
                </a:lnTo>
                <a:lnTo>
                  <a:pt x="112774" y="44046"/>
                </a:lnTo>
                <a:close/>
                <a:moveTo>
                  <a:pt x="124957" y="44046"/>
                </a:moveTo>
                <a:lnTo>
                  <a:pt x="124957" y="49982"/>
                </a:lnTo>
                <a:lnTo>
                  <a:pt x="119021" y="49982"/>
                </a:lnTo>
                <a:lnTo>
                  <a:pt x="119021" y="44046"/>
                </a:lnTo>
                <a:close/>
                <a:moveTo>
                  <a:pt x="131204" y="44046"/>
                </a:moveTo>
                <a:lnTo>
                  <a:pt x="131204" y="49982"/>
                </a:lnTo>
                <a:lnTo>
                  <a:pt x="125270" y="49982"/>
                </a:lnTo>
                <a:lnTo>
                  <a:pt x="125270" y="44046"/>
                </a:lnTo>
                <a:close/>
                <a:moveTo>
                  <a:pt x="137451" y="44046"/>
                </a:moveTo>
                <a:lnTo>
                  <a:pt x="137451" y="49982"/>
                </a:lnTo>
                <a:lnTo>
                  <a:pt x="131517" y="49982"/>
                </a:lnTo>
                <a:lnTo>
                  <a:pt x="131517" y="44046"/>
                </a:lnTo>
                <a:close/>
                <a:moveTo>
                  <a:pt x="143702" y="44046"/>
                </a:moveTo>
                <a:lnTo>
                  <a:pt x="143702" y="49982"/>
                </a:lnTo>
                <a:lnTo>
                  <a:pt x="137766" y="49982"/>
                </a:lnTo>
                <a:lnTo>
                  <a:pt x="137766" y="44046"/>
                </a:lnTo>
                <a:close/>
                <a:moveTo>
                  <a:pt x="149949" y="44046"/>
                </a:moveTo>
                <a:lnTo>
                  <a:pt x="149949" y="49982"/>
                </a:lnTo>
                <a:lnTo>
                  <a:pt x="144015" y="49982"/>
                </a:lnTo>
                <a:lnTo>
                  <a:pt x="144015" y="44046"/>
                </a:lnTo>
                <a:close/>
                <a:moveTo>
                  <a:pt x="156196" y="44046"/>
                </a:moveTo>
                <a:lnTo>
                  <a:pt x="156196" y="49982"/>
                </a:lnTo>
                <a:lnTo>
                  <a:pt x="150262" y="49982"/>
                </a:lnTo>
                <a:lnTo>
                  <a:pt x="150262" y="44046"/>
                </a:lnTo>
                <a:close/>
                <a:moveTo>
                  <a:pt x="162445" y="44046"/>
                </a:moveTo>
                <a:lnTo>
                  <a:pt x="162445" y="49982"/>
                </a:lnTo>
                <a:lnTo>
                  <a:pt x="156509" y="49982"/>
                </a:lnTo>
                <a:lnTo>
                  <a:pt x="156509" y="44046"/>
                </a:lnTo>
                <a:close/>
                <a:moveTo>
                  <a:pt x="168692" y="44046"/>
                </a:moveTo>
                <a:lnTo>
                  <a:pt x="168692" y="49982"/>
                </a:lnTo>
                <a:lnTo>
                  <a:pt x="162756" y="49982"/>
                </a:lnTo>
                <a:lnTo>
                  <a:pt x="162756" y="44046"/>
                </a:lnTo>
                <a:close/>
                <a:moveTo>
                  <a:pt x="174939" y="44046"/>
                </a:moveTo>
                <a:lnTo>
                  <a:pt x="174939" y="49982"/>
                </a:lnTo>
                <a:lnTo>
                  <a:pt x="169005" y="49982"/>
                </a:lnTo>
                <a:lnTo>
                  <a:pt x="169005" y="44046"/>
                </a:lnTo>
                <a:close/>
                <a:moveTo>
                  <a:pt x="181186" y="44046"/>
                </a:moveTo>
                <a:lnTo>
                  <a:pt x="181186" y="49982"/>
                </a:lnTo>
                <a:lnTo>
                  <a:pt x="175252" y="49982"/>
                </a:lnTo>
                <a:lnTo>
                  <a:pt x="175252" y="44046"/>
                </a:lnTo>
                <a:close/>
                <a:moveTo>
                  <a:pt x="187435" y="44046"/>
                </a:moveTo>
                <a:lnTo>
                  <a:pt x="187435" y="49982"/>
                </a:lnTo>
                <a:lnTo>
                  <a:pt x="181499" y="49982"/>
                </a:lnTo>
                <a:lnTo>
                  <a:pt x="181499" y="44046"/>
                </a:lnTo>
                <a:close/>
                <a:moveTo>
                  <a:pt x="193684" y="44046"/>
                </a:moveTo>
                <a:lnTo>
                  <a:pt x="193684" y="49982"/>
                </a:lnTo>
                <a:lnTo>
                  <a:pt x="187749" y="49982"/>
                </a:lnTo>
                <a:lnTo>
                  <a:pt x="187749" y="44046"/>
                </a:lnTo>
                <a:close/>
                <a:moveTo>
                  <a:pt x="199931" y="44046"/>
                </a:moveTo>
                <a:lnTo>
                  <a:pt x="199931" y="49982"/>
                </a:lnTo>
                <a:lnTo>
                  <a:pt x="193996" y="49982"/>
                </a:lnTo>
                <a:lnTo>
                  <a:pt x="193996" y="44046"/>
                </a:lnTo>
                <a:close/>
                <a:moveTo>
                  <a:pt x="206180" y="44046"/>
                </a:moveTo>
                <a:lnTo>
                  <a:pt x="206180" y="49982"/>
                </a:lnTo>
                <a:lnTo>
                  <a:pt x="200244" y="49982"/>
                </a:lnTo>
                <a:lnTo>
                  <a:pt x="200244" y="44046"/>
                </a:lnTo>
                <a:close/>
                <a:moveTo>
                  <a:pt x="212427" y="44046"/>
                </a:moveTo>
                <a:lnTo>
                  <a:pt x="212427" y="49982"/>
                </a:lnTo>
                <a:lnTo>
                  <a:pt x="206491" y="49982"/>
                </a:lnTo>
                <a:lnTo>
                  <a:pt x="206491" y="44046"/>
                </a:lnTo>
                <a:close/>
                <a:moveTo>
                  <a:pt x="218674" y="44046"/>
                </a:moveTo>
                <a:lnTo>
                  <a:pt x="218674" y="49982"/>
                </a:lnTo>
                <a:lnTo>
                  <a:pt x="212739" y="49982"/>
                </a:lnTo>
                <a:lnTo>
                  <a:pt x="212739" y="44046"/>
                </a:lnTo>
                <a:close/>
                <a:moveTo>
                  <a:pt x="224921" y="44046"/>
                </a:moveTo>
                <a:lnTo>
                  <a:pt x="224921" y="49982"/>
                </a:lnTo>
                <a:lnTo>
                  <a:pt x="218987" y="49982"/>
                </a:lnTo>
                <a:lnTo>
                  <a:pt x="218987" y="44046"/>
                </a:lnTo>
                <a:close/>
                <a:moveTo>
                  <a:pt x="231170" y="44046"/>
                </a:moveTo>
                <a:lnTo>
                  <a:pt x="231170" y="49982"/>
                </a:lnTo>
                <a:lnTo>
                  <a:pt x="225234" y="49982"/>
                </a:lnTo>
                <a:lnTo>
                  <a:pt x="225234" y="44046"/>
                </a:lnTo>
                <a:close/>
                <a:moveTo>
                  <a:pt x="237417" y="44046"/>
                </a:moveTo>
                <a:lnTo>
                  <a:pt x="237417" y="49982"/>
                </a:lnTo>
                <a:lnTo>
                  <a:pt x="231481" y="49982"/>
                </a:lnTo>
                <a:lnTo>
                  <a:pt x="231481" y="44046"/>
                </a:lnTo>
                <a:close/>
                <a:moveTo>
                  <a:pt x="243664" y="44046"/>
                </a:moveTo>
                <a:lnTo>
                  <a:pt x="243664" y="49982"/>
                </a:lnTo>
                <a:lnTo>
                  <a:pt x="237729" y="49982"/>
                </a:lnTo>
                <a:lnTo>
                  <a:pt x="237729" y="44046"/>
                </a:lnTo>
                <a:close/>
                <a:moveTo>
                  <a:pt x="249911" y="44046"/>
                </a:moveTo>
                <a:lnTo>
                  <a:pt x="249911" y="49982"/>
                </a:lnTo>
                <a:lnTo>
                  <a:pt x="243977" y="49982"/>
                </a:lnTo>
                <a:lnTo>
                  <a:pt x="243977" y="44046"/>
                </a:lnTo>
                <a:close/>
                <a:moveTo>
                  <a:pt x="256161" y="44046"/>
                </a:moveTo>
                <a:lnTo>
                  <a:pt x="256161" y="49982"/>
                </a:lnTo>
                <a:lnTo>
                  <a:pt x="250225" y="49982"/>
                </a:lnTo>
                <a:lnTo>
                  <a:pt x="250225" y="44046"/>
                </a:lnTo>
                <a:close/>
                <a:moveTo>
                  <a:pt x="262409" y="44046"/>
                </a:moveTo>
                <a:lnTo>
                  <a:pt x="262409" y="49982"/>
                </a:lnTo>
                <a:lnTo>
                  <a:pt x="256474" y="49982"/>
                </a:lnTo>
                <a:lnTo>
                  <a:pt x="256474" y="44046"/>
                </a:lnTo>
                <a:close/>
                <a:moveTo>
                  <a:pt x="268656" y="44046"/>
                </a:moveTo>
                <a:lnTo>
                  <a:pt x="268656" y="49982"/>
                </a:lnTo>
                <a:lnTo>
                  <a:pt x="262721" y="49982"/>
                </a:lnTo>
                <a:lnTo>
                  <a:pt x="262721" y="44046"/>
                </a:lnTo>
                <a:close/>
                <a:moveTo>
                  <a:pt x="274904" y="44046"/>
                </a:moveTo>
                <a:lnTo>
                  <a:pt x="274904" y="49982"/>
                </a:lnTo>
                <a:lnTo>
                  <a:pt x="268968" y="49982"/>
                </a:lnTo>
                <a:lnTo>
                  <a:pt x="268968" y="44046"/>
                </a:lnTo>
                <a:close/>
                <a:moveTo>
                  <a:pt x="6251" y="50295"/>
                </a:moveTo>
                <a:lnTo>
                  <a:pt x="6251" y="56229"/>
                </a:lnTo>
                <a:lnTo>
                  <a:pt x="315" y="56229"/>
                </a:lnTo>
                <a:lnTo>
                  <a:pt x="315" y="50295"/>
                </a:lnTo>
                <a:close/>
                <a:moveTo>
                  <a:pt x="12498" y="50295"/>
                </a:moveTo>
                <a:lnTo>
                  <a:pt x="12498" y="56229"/>
                </a:lnTo>
                <a:lnTo>
                  <a:pt x="6562" y="56229"/>
                </a:lnTo>
                <a:lnTo>
                  <a:pt x="6562" y="50295"/>
                </a:lnTo>
                <a:close/>
                <a:moveTo>
                  <a:pt x="18745" y="50295"/>
                </a:moveTo>
                <a:lnTo>
                  <a:pt x="18745" y="56229"/>
                </a:lnTo>
                <a:lnTo>
                  <a:pt x="12810" y="56229"/>
                </a:lnTo>
                <a:lnTo>
                  <a:pt x="12810" y="50295"/>
                </a:lnTo>
                <a:close/>
                <a:moveTo>
                  <a:pt x="24992" y="50295"/>
                </a:moveTo>
                <a:lnTo>
                  <a:pt x="24992" y="56229"/>
                </a:lnTo>
                <a:lnTo>
                  <a:pt x="19058" y="56229"/>
                </a:lnTo>
                <a:lnTo>
                  <a:pt x="19058" y="50295"/>
                </a:lnTo>
                <a:close/>
                <a:moveTo>
                  <a:pt x="31242" y="50295"/>
                </a:moveTo>
                <a:lnTo>
                  <a:pt x="31242" y="56229"/>
                </a:lnTo>
                <a:lnTo>
                  <a:pt x="25305" y="56229"/>
                </a:lnTo>
                <a:lnTo>
                  <a:pt x="25305" y="50295"/>
                </a:lnTo>
                <a:close/>
                <a:moveTo>
                  <a:pt x="37489" y="50295"/>
                </a:moveTo>
                <a:lnTo>
                  <a:pt x="37489" y="56229"/>
                </a:lnTo>
                <a:lnTo>
                  <a:pt x="31553" y="56229"/>
                </a:lnTo>
                <a:lnTo>
                  <a:pt x="31553" y="50295"/>
                </a:lnTo>
                <a:close/>
                <a:moveTo>
                  <a:pt x="43737" y="50295"/>
                </a:moveTo>
                <a:lnTo>
                  <a:pt x="43737" y="56229"/>
                </a:lnTo>
                <a:lnTo>
                  <a:pt x="37802" y="56229"/>
                </a:lnTo>
                <a:lnTo>
                  <a:pt x="37802" y="50295"/>
                </a:lnTo>
                <a:close/>
                <a:moveTo>
                  <a:pt x="49985" y="50295"/>
                </a:moveTo>
                <a:lnTo>
                  <a:pt x="49985" y="56229"/>
                </a:lnTo>
                <a:lnTo>
                  <a:pt x="44049" y="56229"/>
                </a:lnTo>
                <a:lnTo>
                  <a:pt x="44049" y="50295"/>
                </a:lnTo>
                <a:close/>
                <a:moveTo>
                  <a:pt x="56232" y="50295"/>
                </a:moveTo>
                <a:lnTo>
                  <a:pt x="56232" y="56229"/>
                </a:lnTo>
                <a:lnTo>
                  <a:pt x="50296" y="56229"/>
                </a:lnTo>
                <a:lnTo>
                  <a:pt x="50296" y="50295"/>
                </a:lnTo>
                <a:close/>
                <a:moveTo>
                  <a:pt x="62480" y="50295"/>
                </a:moveTo>
                <a:lnTo>
                  <a:pt x="62480" y="56229"/>
                </a:lnTo>
                <a:lnTo>
                  <a:pt x="56545" y="56229"/>
                </a:lnTo>
                <a:lnTo>
                  <a:pt x="56545" y="50295"/>
                </a:lnTo>
                <a:close/>
                <a:moveTo>
                  <a:pt x="68727" y="50295"/>
                </a:moveTo>
                <a:lnTo>
                  <a:pt x="68727" y="56229"/>
                </a:lnTo>
                <a:lnTo>
                  <a:pt x="62792" y="56229"/>
                </a:lnTo>
                <a:lnTo>
                  <a:pt x="62792" y="50295"/>
                </a:lnTo>
                <a:close/>
                <a:moveTo>
                  <a:pt x="74975" y="50295"/>
                </a:moveTo>
                <a:lnTo>
                  <a:pt x="74975" y="56229"/>
                </a:lnTo>
                <a:lnTo>
                  <a:pt x="69039" y="56229"/>
                </a:lnTo>
                <a:lnTo>
                  <a:pt x="69039" y="50295"/>
                </a:lnTo>
                <a:close/>
                <a:moveTo>
                  <a:pt x="81223" y="50295"/>
                </a:moveTo>
                <a:lnTo>
                  <a:pt x="81223" y="56229"/>
                </a:lnTo>
                <a:lnTo>
                  <a:pt x="75286" y="56229"/>
                </a:lnTo>
                <a:lnTo>
                  <a:pt x="75286" y="50295"/>
                </a:lnTo>
                <a:close/>
                <a:moveTo>
                  <a:pt x="87470" y="50295"/>
                </a:moveTo>
                <a:lnTo>
                  <a:pt x="87470" y="56229"/>
                </a:lnTo>
                <a:lnTo>
                  <a:pt x="81535" y="56229"/>
                </a:lnTo>
                <a:lnTo>
                  <a:pt x="81535" y="50295"/>
                </a:lnTo>
                <a:close/>
                <a:moveTo>
                  <a:pt x="93720" y="50295"/>
                </a:moveTo>
                <a:lnTo>
                  <a:pt x="93720" y="56229"/>
                </a:lnTo>
                <a:lnTo>
                  <a:pt x="87784" y="56229"/>
                </a:lnTo>
                <a:lnTo>
                  <a:pt x="87784" y="50295"/>
                </a:lnTo>
                <a:close/>
                <a:moveTo>
                  <a:pt x="99967" y="50295"/>
                </a:moveTo>
                <a:lnTo>
                  <a:pt x="99967" y="56229"/>
                </a:lnTo>
                <a:lnTo>
                  <a:pt x="94031" y="56229"/>
                </a:lnTo>
                <a:lnTo>
                  <a:pt x="94031" y="50295"/>
                </a:lnTo>
                <a:close/>
                <a:moveTo>
                  <a:pt x="106214" y="50295"/>
                </a:moveTo>
                <a:lnTo>
                  <a:pt x="106214" y="56229"/>
                </a:lnTo>
                <a:lnTo>
                  <a:pt x="100278" y="56229"/>
                </a:lnTo>
                <a:lnTo>
                  <a:pt x="100278" y="50295"/>
                </a:lnTo>
                <a:close/>
                <a:moveTo>
                  <a:pt x="112461" y="50295"/>
                </a:moveTo>
                <a:lnTo>
                  <a:pt x="112461" y="56229"/>
                </a:lnTo>
                <a:lnTo>
                  <a:pt x="106527" y="56229"/>
                </a:lnTo>
                <a:lnTo>
                  <a:pt x="106527" y="50295"/>
                </a:lnTo>
                <a:close/>
                <a:moveTo>
                  <a:pt x="118710" y="50295"/>
                </a:moveTo>
                <a:lnTo>
                  <a:pt x="118710" y="56229"/>
                </a:lnTo>
                <a:lnTo>
                  <a:pt x="112774" y="56229"/>
                </a:lnTo>
                <a:lnTo>
                  <a:pt x="112774" y="50295"/>
                </a:lnTo>
                <a:close/>
                <a:moveTo>
                  <a:pt x="124957" y="50295"/>
                </a:moveTo>
                <a:lnTo>
                  <a:pt x="124957" y="56229"/>
                </a:lnTo>
                <a:lnTo>
                  <a:pt x="119021" y="56229"/>
                </a:lnTo>
                <a:lnTo>
                  <a:pt x="119021" y="50295"/>
                </a:lnTo>
                <a:close/>
                <a:moveTo>
                  <a:pt x="131204" y="50295"/>
                </a:moveTo>
                <a:lnTo>
                  <a:pt x="131204" y="56229"/>
                </a:lnTo>
                <a:lnTo>
                  <a:pt x="125270" y="56229"/>
                </a:lnTo>
                <a:lnTo>
                  <a:pt x="125270" y="50295"/>
                </a:lnTo>
                <a:close/>
                <a:moveTo>
                  <a:pt x="137451" y="50295"/>
                </a:moveTo>
                <a:lnTo>
                  <a:pt x="137451" y="56229"/>
                </a:lnTo>
                <a:lnTo>
                  <a:pt x="131517" y="56229"/>
                </a:lnTo>
                <a:lnTo>
                  <a:pt x="131517" y="50295"/>
                </a:lnTo>
                <a:close/>
                <a:moveTo>
                  <a:pt x="143702" y="50295"/>
                </a:moveTo>
                <a:lnTo>
                  <a:pt x="143702" y="56229"/>
                </a:lnTo>
                <a:lnTo>
                  <a:pt x="137766" y="56229"/>
                </a:lnTo>
                <a:lnTo>
                  <a:pt x="137766" y="50295"/>
                </a:lnTo>
                <a:close/>
                <a:moveTo>
                  <a:pt x="149949" y="50295"/>
                </a:moveTo>
                <a:lnTo>
                  <a:pt x="149949" y="56229"/>
                </a:lnTo>
                <a:lnTo>
                  <a:pt x="144015" y="56229"/>
                </a:lnTo>
                <a:lnTo>
                  <a:pt x="144015" y="50295"/>
                </a:lnTo>
                <a:close/>
                <a:moveTo>
                  <a:pt x="156196" y="50295"/>
                </a:moveTo>
                <a:lnTo>
                  <a:pt x="156196" y="56229"/>
                </a:lnTo>
                <a:lnTo>
                  <a:pt x="150262" y="56229"/>
                </a:lnTo>
                <a:lnTo>
                  <a:pt x="150262" y="50295"/>
                </a:lnTo>
                <a:close/>
                <a:moveTo>
                  <a:pt x="162445" y="50295"/>
                </a:moveTo>
                <a:lnTo>
                  <a:pt x="162445" y="56229"/>
                </a:lnTo>
                <a:lnTo>
                  <a:pt x="156509" y="56229"/>
                </a:lnTo>
                <a:lnTo>
                  <a:pt x="156509" y="50295"/>
                </a:lnTo>
                <a:close/>
                <a:moveTo>
                  <a:pt x="168692" y="50295"/>
                </a:moveTo>
                <a:lnTo>
                  <a:pt x="168692" y="56229"/>
                </a:lnTo>
                <a:lnTo>
                  <a:pt x="162756" y="56229"/>
                </a:lnTo>
                <a:lnTo>
                  <a:pt x="162756" y="50295"/>
                </a:lnTo>
                <a:close/>
                <a:moveTo>
                  <a:pt x="174939" y="50295"/>
                </a:moveTo>
                <a:lnTo>
                  <a:pt x="174939" y="56229"/>
                </a:lnTo>
                <a:lnTo>
                  <a:pt x="169005" y="56229"/>
                </a:lnTo>
                <a:lnTo>
                  <a:pt x="169005" y="50295"/>
                </a:lnTo>
                <a:close/>
                <a:moveTo>
                  <a:pt x="181186" y="50295"/>
                </a:moveTo>
                <a:lnTo>
                  <a:pt x="181186" y="56229"/>
                </a:lnTo>
                <a:lnTo>
                  <a:pt x="175252" y="56229"/>
                </a:lnTo>
                <a:lnTo>
                  <a:pt x="175252" y="50295"/>
                </a:lnTo>
                <a:close/>
                <a:moveTo>
                  <a:pt x="187435" y="50295"/>
                </a:moveTo>
                <a:lnTo>
                  <a:pt x="187435" y="56229"/>
                </a:lnTo>
                <a:lnTo>
                  <a:pt x="181499" y="56229"/>
                </a:lnTo>
                <a:lnTo>
                  <a:pt x="181499" y="50295"/>
                </a:lnTo>
                <a:close/>
                <a:moveTo>
                  <a:pt x="193684" y="50295"/>
                </a:moveTo>
                <a:lnTo>
                  <a:pt x="193684" y="56229"/>
                </a:lnTo>
                <a:lnTo>
                  <a:pt x="187749" y="56229"/>
                </a:lnTo>
                <a:lnTo>
                  <a:pt x="187749" y="50295"/>
                </a:lnTo>
                <a:close/>
                <a:moveTo>
                  <a:pt x="199931" y="50295"/>
                </a:moveTo>
                <a:lnTo>
                  <a:pt x="199931" y="56229"/>
                </a:lnTo>
                <a:lnTo>
                  <a:pt x="193996" y="56229"/>
                </a:lnTo>
                <a:lnTo>
                  <a:pt x="193996" y="50295"/>
                </a:lnTo>
                <a:close/>
                <a:moveTo>
                  <a:pt x="206180" y="50295"/>
                </a:moveTo>
                <a:lnTo>
                  <a:pt x="206180" y="56229"/>
                </a:lnTo>
                <a:lnTo>
                  <a:pt x="200244" y="56229"/>
                </a:lnTo>
                <a:lnTo>
                  <a:pt x="200244" y="50295"/>
                </a:lnTo>
                <a:close/>
                <a:moveTo>
                  <a:pt x="212427" y="50295"/>
                </a:moveTo>
                <a:lnTo>
                  <a:pt x="212427" y="56229"/>
                </a:lnTo>
                <a:lnTo>
                  <a:pt x="206491" y="56229"/>
                </a:lnTo>
                <a:lnTo>
                  <a:pt x="206491" y="50295"/>
                </a:lnTo>
                <a:close/>
                <a:moveTo>
                  <a:pt x="218674" y="50295"/>
                </a:moveTo>
                <a:lnTo>
                  <a:pt x="218674" y="56229"/>
                </a:lnTo>
                <a:lnTo>
                  <a:pt x="212739" y="56229"/>
                </a:lnTo>
                <a:lnTo>
                  <a:pt x="212739" y="50295"/>
                </a:lnTo>
                <a:close/>
                <a:moveTo>
                  <a:pt x="224921" y="50295"/>
                </a:moveTo>
                <a:lnTo>
                  <a:pt x="224921" y="56229"/>
                </a:lnTo>
                <a:lnTo>
                  <a:pt x="218987" y="56229"/>
                </a:lnTo>
                <a:lnTo>
                  <a:pt x="218987" y="50295"/>
                </a:lnTo>
                <a:close/>
                <a:moveTo>
                  <a:pt x="231170" y="50295"/>
                </a:moveTo>
                <a:lnTo>
                  <a:pt x="231170" y="56229"/>
                </a:lnTo>
                <a:lnTo>
                  <a:pt x="225234" y="56229"/>
                </a:lnTo>
                <a:lnTo>
                  <a:pt x="225234" y="50295"/>
                </a:lnTo>
                <a:close/>
                <a:moveTo>
                  <a:pt x="237417" y="50295"/>
                </a:moveTo>
                <a:lnTo>
                  <a:pt x="237417" y="56229"/>
                </a:lnTo>
                <a:lnTo>
                  <a:pt x="231481" y="56229"/>
                </a:lnTo>
                <a:lnTo>
                  <a:pt x="231481" y="50295"/>
                </a:lnTo>
                <a:close/>
                <a:moveTo>
                  <a:pt x="243664" y="50295"/>
                </a:moveTo>
                <a:lnTo>
                  <a:pt x="243664" y="56229"/>
                </a:lnTo>
                <a:lnTo>
                  <a:pt x="237729" y="56229"/>
                </a:lnTo>
                <a:lnTo>
                  <a:pt x="237729" y="50295"/>
                </a:lnTo>
                <a:close/>
                <a:moveTo>
                  <a:pt x="249911" y="50295"/>
                </a:moveTo>
                <a:lnTo>
                  <a:pt x="249911" y="56229"/>
                </a:lnTo>
                <a:lnTo>
                  <a:pt x="243977" y="56229"/>
                </a:lnTo>
                <a:lnTo>
                  <a:pt x="243977" y="50295"/>
                </a:lnTo>
                <a:close/>
                <a:moveTo>
                  <a:pt x="256161" y="50295"/>
                </a:moveTo>
                <a:lnTo>
                  <a:pt x="256161" y="56229"/>
                </a:lnTo>
                <a:lnTo>
                  <a:pt x="250225" y="56229"/>
                </a:lnTo>
                <a:lnTo>
                  <a:pt x="250225" y="50295"/>
                </a:lnTo>
                <a:close/>
                <a:moveTo>
                  <a:pt x="262409" y="50295"/>
                </a:moveTo>
                <a:lnTo>
                  <a:pt x="262409" y="56229"/>
                </a:lnTo>
                <a:lnTo>
                  <a:pt x="256474" y="56229"/>
                </a:lnTo>
                <a:lnTo>
                  <a:pt x="256474" y="50295"/>
                </a:lnTo>
                <a:close/>
                <a:moveTo>
                  <a:pt x="268656" y="50295"/>
                </a:moveTo>
                <a:lnTo>
                  <a:pt x="268656" y="56229"/>
                </a:lnTo>
                <a:lnTo>
                  <a:pt x="262721" y="56229"/>
                </a:lnTo>
                <a:lnTo>
                  <a:pt x="262721" y="50295"/>
                </a:lnTo>
                <a:close/>
                <a:moveTo>
                  <a:pt x="274904" y="50295"/>
                </a:moveTo>
                <a:lnTo>
                  <a:pt x="274904" y="56229"/>
                </a:lnTo>
                <a:lnTo>
                  <a:pt x="268968" y="56229"/>
                </a:lnTo>
                <a:lnTo>
                  <a:pt x="268968" y="50295"/>
                </a:lnTo>
                <a:close/>
                <a:moveTo>
                  <a:pt x="6251" y="56542"/>
                </a:moveTo>
                <a:lnTo>
                  <a:pt x="6251" y="62476"/>
                </a:lnTo>
                <a:lnTo>
                  <a:pt x="315" y="62476"/>
                </a:lnTo>
                <a:lnTo>
                  <a:pt x="315" y="56542"/>
                </a:lnTo>
                <a:close/>
                <a:moveTo>
                  <a:pt x="12498" y="56542"/>
                </a:moveTo>
                <a:lnTo>
                  <a:pt x="12498" y="62476"/>
                </a:lnTo>
                <a:lnTo>
                  <a:pt x="6562" y="62476"/>
                </a:lnTo>
                <a:lnTo>
                  <a:pt x="6562" y="56542"/>
                </a:lnTo>
                <a:close/>
                <a:moveTo>
                  <a:pt x="18745" y="56542"/>
                </a:moveTo>
                <a:lnTo>
                  <a:pt x="18745" y="62476"/>
                </a:lnTo>
                <a:lnTo>
                  <a:pt x="12810" y="62476"/>
                </a:lnTo>
                <a:lnTo>
                  <a:pt x="12810" y="56542"/>
                </a:lnTo>
                <a:close/>
                <a:moveTo>
                  <a:pt x="24992" y="56542"/>
                </a:moveTo>
                <a:lnTo>
                  <a:pt x="24992" y="62476"/>
                </a:lnTo>
                <a:lnTo>
                  <a:pt x="19058" y="62476"/>
                </a:lnTo>
                <a:lnTo>
                  <a:pt x="19058" y="56542"/>
                </a:lnTo>
                <a:close/>
                <a:moveTo>
                  <a:pt x="31242" y="56542"/>
                </a:moveTo>
                <a:lnTo>
                  <a:pt x="31242" y="62476"/>
                </a:lnTo>
                <a:lnTo>
                  <a:pt x="25305" y="62476"/>
                </a:lnTo>
                <a:lnTo>
                  <a:pt x="25305" y="56542"/>
                </a:lnTo>
                <a:close/>
                <a:moveTo>
                  <a:pt x="37489" y="56542"/>
                </a:moveTo>
                <a:lnTo>
                  <a:pt x="37489" y="62476"/>
                </a:lnTo>
                <a:lnTo>
                  <a:pt x="31553" y="62476"/>
                </a:lnTo>
                <a:lnTo>
                  <a:pt x="31553" y="56542"/>
                </a:lnTo>
                <a:close/>
                <a:moveTo>
                  <a:pt x="43737" y="56542"/>
                </a:moveTo>
                <a:lnTo>
                  <a:pt x="43737" y="62476"/>
                </a:lnTo>
                <a:lnTo>
                  <a:pt x="37802" y="62476"/>
                </a:lnTo>
                <a:lnTo>
                  <a:pt x="37802" y="56542"/>
                </a:lnTo>
                <a:close/>
                <a:moveTo>
                  <a:pt x="49985" y="56542"/>
                </a:moveTo>
                <a:lnTo>
                  <a:pt x="49985" y="62476"/>
                </a:lnTo>
                <a:lnTo>
                  <a:pt x="44049" y="62476"/>
                </a:lnTo>
                <a:lnTo>
                  <a:pt x="44049" y="56542"/>
                </a:lnTo>
                <a:close/>
                <a:moveTo>
                  <a:pt x="56232" y="56542"/>
                </a:moveTo>
                <a:lnTo>
                  <a:pt x="56232" y="62476"/>
                </a:lnTo>
                <a:lnTo>
                  <a:pt x="50296" y="62476"/>
                </a:lnTo>
                <a:lnTo>
                  <a:pt x="50296" y="56542"/>
                </a:lnTo>
                <a:close/>
                <a:moveTo>
                  <a:pt x="62480" y="56542"/>
                </a:moveTo>
                <a:lnTo>
                  <a:pt x="62480" y="62476"/>
                </a:lnTo>
                <a:lnTo>
                  <a:pt x="56545" y="62476"/>
                </a:lnTo>
                <a:lnTo>
                  <a:pt x="56545" y="56542"/>
                </a:lnTo>
                <a:close/>
                <a:moveTo>
                  <a:pt x="68727" y="56542"/>
                </a:moveTo>
                <a:lnTo>
                  <a:pt x="68727" y="62476"/>
                </a:lnTo>
                <a:lnTo>
                  <a:pt x="62792" y="62476"/>
                </a:lnTo>
                <a:lnTo>
                  <a:pt x="62792" y="56542"/>
                </a:lnTo>
                <a:close/>
                <a:moveTo>
                  <a:pt x="74975" y="56542"/>
                </a:moveTo>
                <a:lnTo>
                  <a:pt x="74975" y="62476"/>
                </a:lnTo>
                <a:lnTo>
                  <a:pt x="69039" y="62476"/>
                </a:lnTo>
                <a:lnTo>
                  <a:pt x="69039" y="56542"/>
                </a:lnTo>
                <a:close/>
                <a:moveTo>
                  <a:pt x="81223" y="56542"/>
                </a:moveTo>
                <a:lnTo>
                  <a:pt x="81223" y="62476"/>
                </a:lnTo>
                <a:lnTo>
                  <a:pt x="75286" y="62476"/>
                </a:lnTo>
                <a:lnTo>
                  <a:pt x="75286" y="56542"/>
                </a:lnTo>
                <a:close/>
                <a:moveTo>
                  <a:pt x="87470" y="56542"/>
                </a:moveTo>
                <a:lnTo>
                  <a:pt x="87470" y="62476"/>
                </a:lnTo>
                <a:lnTo>
                  <a:pt x="81535" y="62476"/>
                </a:lnTo>
                <a:lnTo>
                  <a:pt x="81535" y="56542"/>
                </a:lnTo>
                <a:close/>
                <a:moveTo>
                  <a:pt x="93718" y="56542"/>
                </a:moveTo>
                <a:lnTo>
                  <a:pt x="93718" y="62476"/>
                </a:lnTo>
                <a:lnTo>
                  <a:pt x="87784" y="62476"/>
                </a:lnTo>
                <a:lnTo>
                  <a:pt x="87784" y="56542"/>
                </a:lnTo>
                <a:close/>
                <a:moveTo>
                  <a:pt x="99967" y="56542"/>
                </a:moveTo>
                <a:lnTo>
                  <a:pt x="99967" y="62476"/>
                </a:lnTo>
                <a:lnTo>
                  <a:pt x="94031" y="62476"/>
                </a:lnTo>
                <a:lnTo>
                  <a:pt x="94031" y="56542"/>
                </a:lnTo>
                <a:close/>
                <a:moveTo>
                  <a:pt x="106214" y="56542"/>
                </a:moveTo>
                <a:lnTo>
                  <a:pt x="106214" y="62476"/>
                </a:lnTo>
                <a:lnTo>
                  <a:pt x="100278" y="62476"/>
                </a:lnTo>
                <a:lnTo>
                  <a:pt x="100278" y="56542"/>
                </a:lnTo>
                <a:close/>
                <a:moveTo>
                  <a:pt x="112461" y="56542"/>
                </a:moveTo>
                <a:lnTo>
                  <a:pt x="112461" y="62476"/>
                </a:lnTo>
                <a:lnTo>
                  <a:pt x="106527" y="62476"/>
                </a:lnTo>
                <a:lnTo>
                  <a:pt x="106527" y="56542"/>
                </a:lnTo>
                <a:close/>
                <a:moveTo>
                  <a:pt x="118710" y="56542"/>
                </a:moveTo>
                <a:lnTo>
                  <a:pt x="118710" y="62476"/>
                </a:lnTo>
                <a:lnTo>
                  <a:pt x="112774" y="62476"/>
                </a:lnTo>
                <a:lnTo>
                  <a:pt x="112774" y="56542"/>
                </a:lnTo>
                <a:close/>
                <a:moveTo>
                  <a:pt x="124957" y="56542"/>
                </a:moveTo>
                <a:lnTo>
                  <a:pt x="124957" y="62476"/>
                </a:lnTo>
                <a:lnTo>
                  <a:pt x="119021" y="62476"/>
                </a:lnTo>
                <a:lnTo>
                  <a:pt x="119021" y="56542"/>
                </a:lnTo>
                <a:close/>
                <a:moveTo>
                  <a:pt x="131204" y="56542"/>
                </a:moveTo>
                <a:lnTo>
                  <a:pt x="131204" y="62476"/>
                </a:lnTo>
                <a:lnTo>
                  <a:pt x="125270" y="62476"/>
                </a:lnTo>
                <a:lnTo>
                  <a:pt x="125270" y="56542"/>
                </a:lnTo>
                <a:close/>
                <a:moveTo>
                  <a:pt x="137451" y="56542"/>
                </a:moveTo>
                <a:lnTo>
                  <a:pt x="137451" y="62476"/>
                </a:lnTo>
                <a:lnTo>
                  <a:pt x="131517" y="62476"/>
                </a:lnTo>
                <a:lnTo>
                  <a:pt x="131517" y="56542"/>
                </a:lnTo>
                <a:close/>
                <a:moveTo>
                  <a:pt x="143702" y="56542"/>
                </a:moveTo>
                <a:lnTo>
                  <a:pt x="143702" y="62476"/>
                </a:lnTo>
                <a:lnTo>
                  <a:pt x="137766" y="62476"/>
                </a:lnTo>
                <a:lnTo>
                  <a:pt x="137766" y="56542"/>
                </a:lnTo>
                <a:close/>
                <a:moveTo>
                  <a:pt x="149949" y="56542"/>
                </a:moveTo>
                <a:lnTo>
                  <a:pt x="149949" y="62476"/>
                </a:lnTo>
                <a:lnTo>
                  <a:pt x="144015" y="62476"/>
                </a:lnTo>
                <a:lnTo>
                  <a:pt x="144015" y="56542"/>
                </a:lnTo>
                <a:close/>
                <a:moveTo>
                  <a:pt x="156196" y="56542"/>
                </a:moveTo>
                <a:lnTo>
                  <a:pt x="156196" y="62476"/>
                </a:lnTo>
                <a:lnTo>
                  <a:pt x="150262" y="62476"/>
                </a:lnTo>
                <a:lnTo>
                  <a:pt x="150262" y="56542"/>
                </a:lnTo>
                <a:close/>
                <a:moveTo>
                  <a:pt x="162445" y="56542"/>
                </a:moveTo>
                <a:lnTo>
                  <a:pt x="162445" y="62476"/>
                </a:lnTo>
                <a:lnTo>
                  <a:pt x="156509" y="62476"/>
                </a:lnTo>
                <a:lnTo>
                  <a:pt x="156509" y="56542"/>
                </a:lnTo>
                <a:close/>
                <a:moveTo>
                  <a:pt x="168692" y="56542"/>
                </a:moveTo>
                <a:lnTo>
                  <a:pt x="168692" y="62476"/>
                </a:lnTo>
                <a:lnTo>
                  <a:pt x="162756" y="62476"/>
                </a:lnTo>
                <a:lnTo>
                  <a:pt x="162756" y="56542"/>
                </a:lnTo>
                <a:close/>
                <a:moveTo>
                  <a:pt x="174939" y="56542"/>
                </a:moveTo>
                <a:lnTo>
                  <a:pt x="174939" y="62476"/>
                </a:lnTo>
                <a:lnTo>
                  <a:pt x="169005" y="62476"/>
                </a:lnTo>
                <a:lnTo>
                  <a:pt x="169005" y="56542"/>
                </a:lnTo>
                <a:close/>
                <a:moveTo>
                  <a:pt x="181186" y="56542"/>
                </a:moveTo>
                <a:lnTo>
                  <a:pt x="181186" y="62476"/>
                </a:lnTo>
                <a:lnTo>
                  <a:pt x="175252" y="62476"/>
                </a:lnTo>
                <a:lnTo>
                  <a:pt x="175252" y="56542"/>
                </a:lnTo>
                <a:close/>
                <a:moveTo>
                  <a:pt x="187435" y="56542"/>
                </a:moveTo>
                <a:lnTo>
                  <a:pt x="187435" y="62476"/>
                </a:lnTo>
                <a:lnTo>
                  <a:pt x="181499" y="62476"/>
                </a:lnTo>
                <a:lnTo>
                  <a:pt x="181499" y="56542"/>
                </a:lnTo>
                <a:close/>
                <a:moveTo>
                  <a:pt x="193684" y="56542"/>
                </a:moveTo>
                <a:lnTo>
                  <a:pt x="193684" y="62476"/>
                </a:lnTo>
                <a:lnTo>
                  <a:pt x="187749" y="62476"/>
                </a:lnTo>
                <a:lnTo>
                  <a:pt x="187749" y="56542"/>
                </a:lnTo>
                <a:close/>
                <a:moveTo>
                  <a:pt x="199931" y="56542"/>
                </a:moveTo>
                <a:lnTo>
                  <a:pt x="199931" y="62476"/>
                </a:lnTo>
                <a:lnTo>
                  <a:pt x="193996" y="62476"/>
                </a:lnTo>
                <a:lnTo>
                  <a:pt x="193996" y="56542"/>
                </a:lnTo>
                <a:close/>
                <a:moveTo>
                  <a:pt x="206180" y="56542"/>
                </a:moveTo>
                <a:lnTo>
                  <a:pt x="206180" y="62476"/>
                </a:lnTo>
                <a:lnTo>
                  <a:pt x="200244" y="62476"/>
                </a:lnTo>
                <a:lnTo>
                  <a:pt x="200244" y="56542"/>
                </a:lnTo>
                <a:close/>
                <a:moveTo>
                  <a:pt x="212427" y="56542"/>
                </a:moveTo>
                <a:lnTo>
                  <a:pt x="212427" y="62476"/>
                </a:lnTo>
                <a:lnTo>
                  <a:pt x="206491" y="62476"/>
                </a:lnTo>
                <a:lnTo>
                  <a:pt x="206491" y="56542"/>
                </a:lnTo>
                <a:close/>
                <a:moveTo>
                  <a:pt x="218674" y="56542"/>
                </a:moveTo>
                <a:lnTo>
                  <a:pt x="218674" y="62476"/>
                </a:lnTo>
                <a:lnTo>
                  <a:pt x="212739" y="62476"/>
                </a:lnTo>
                <a:lnTo>
                  <a:pt x="212739" y="56542"/>
                </a:lnTo>
                <a:close/>
                <a:moveTo>
                  <a:pt x="224921" y="56542"/>
                </a:moveTo>
                <a:lnTo>
                  <a:pt x="224921" y="62476"/>
                </a:lnTo>
                <a:lnTo>
                  <a:pt x="218987" y="62476"/>
                </a:lnTo>
                <a:lnTo>
                  <a:pt x="218987" y="56542"/>
                </a:lnTo>
                <a:close/>
                <a:moveTo>
                  <a:pt x="231170" y="56542"/>
                </a:moveTo>
                <a:lnTo>
                  <a:pt x="231170" y="62476"/>
                </a:lnTo>
                <a:lnTo>
                  <a:pt x="225234" y="62476"/>
                </a:lnTo>
                <a:lnTo>
                  <a:pt x="225234" y="56542"/>
                </a:lnTo>
                <a:close/>
                <a:moveTo>
                  <a:pt x="237417" y="56542"/>
                </a:moveTo>
                <a:lnTo>
                  <a:pt x="237417" y="62476"/>
                </a:lnTo>
                <a:lnTo>
                  <a:pt x="231481" y="62476"/>
                </a:lnTo>
                <a:lnTo>
                  <a:pt x="231481" y="56542"/>
                </a:lnTo>
                <a:close/>
                <a:moveTo>
                  <a:pt x="243664" y="56542"/>
                </a:moveTo>
                <a:lnTo>
                  <a:pt x="243664" y="62476"/>
                </a:lnTo>
                <a:lnTo>
                  <a:pt x="237729" y="62476"/>
                </a:lnTo>
                <a:lnTo>
                  <a:pt x="237729" y="56542"/>
                </a:lnTo>
                <a:close/>
                <a:moveTo>
                  <a:pt x="249911" y="56542"/>
                </a:moveTo>
                <a:lnTo>
                  <a:pt x="249911" y="62476"/>
                </a:lnTo>
                <a:lnTo>
                  <a:pt x="243977" y="62476"/>
                </a:lnTo>
                <a:lnTo>
                  <a:pt x="243977" y="56542"/>
                </a:lnTo>
                <a:close/>
                <a:moveTo>
                  <a:pt x="256161" y="56542"/>
                </a:moveTo>
                <a:lnTo>
                  <a:pt x="256161" y="62476"/>
                </a:lnTo>
                <a:lnTo>
                  <a:pt x="250225" y="62476"/>
                </a:lnTo>
                <a:lnTo>
                  <a:pt x="250225" y="56542"/>
                </a:lnTo>
                <a:close/>
                <a:moveTo>
                  <a:pt x="262409" y="56542"/>
                </a:moveTo>
                <a:lnTo>
                  <a:pt x="262409" y="62476"/>
                </a:lnTo>
                <a:lnTo>
                  <a:pt x="256474" y="62476"/>
                </a:lnTo>
                <a:lnTo>
                  <a:pt x="256474" y="56542"/>
                </a:lnTo>
                <a:close/>
                <a:moveTo>
                  <a:pt x="268656" y="56542"/>
                </a:moveTo>
                <a:lnTo>
                  <a:pt x="268656" y="62476"/>
                </a:lnTo>
                <a:lnTo>
                  <a:pt x="262721" y="62476"/>
                </a:lnTo>
                <a:lnTo>
                  <a:pt x="262721" y="56542"/>
                </a:lnTo>
                <a:close/>
                <a:moveTo>
                  <a:pt x="274904" y="56542"/>
                </a:moveTo>
                <a:lnTo>
                  <a:pt x="274904" y="62476"/>
                </a:lnTo>
                <a:lnTo>
                  <a:pt x="268968" y="62476"/>
                </a:lnTo>
                <a:lnTo>
                  <a:pt x="268968" y="56542"/>
                </a:lnTo>
                <a:close/>
                <a:moveTo>
                  <a:pt x="6251" y="62789"/>
                </a:moveTo>
                <a:lnTo>
                  <a:pt x="6251" y="68725"/>
                </a:lnTo>
                <a:lnTo>
                  <a:pt x="315" y="68725"/>
                </a:lnTo>
                <a:lnTo>
                  <a:pt x="315" y="62789"/>
                </a:lnTo>
                <a:close/>
                <a:moveTo>
                  <a:pt x="12498" y="62789"/>
                </a:moveTo>
                <a:lnTo>
                  <a:pt x="12498" y="68725"/>
                </a:lnTo>
                <a:lnTo>
                  <a:pt x="6562" y="68725"/>
                </a:lnTo>
                <a:lnTo>
                  <a:pt x="6562" y="62789"/>
                </a:lnTo>
                <a:close/>
                <a:moveTo>
                  <a:pt x="18745" y="62789"/>
                </a:moveTo>
                <a:lnTo>
                  <a:pt x="18745" y="68725"/>
                </a:lnTo>
                <a:lnTo>
                  <a:pt x="12810" y="68725"/>
                </a:lnTo>
                <a:lnTo>
                  <a:pt x="12810" y="62789"/>
                </a:lnTo>
                <a:close/>
                <a:moveTo>
                  <a:pt x="24992" y="62789"/>
                </a:moveTo>
                <a:lnTo>
                  <a:pt x="24992" y="68725"/>
                </a:lnTo>
                <a:lnTo>
                  <a:pt x="19058" y="68725"/>
                </a:lnTo>
                <a:lnTo>
                  <a:pt x="19058" y="62789"/>
                </a:lnTo>
                <a:close/>
                <a:moveTo>
                  <a:pt x="31242" y="62789"/>
                </a:moveTo>
                <a:lnTo>
                  <a:pt x="31242" y="68725"/>
                </a:lnTo>
                <a:lnTo>
                  <a:pt x="25305" y="68725"/>
                </a:lnTo>
                <a:lnTo>
                  <a:pt x="25305" y="62789"/>
                </a:lnTo>
                <a:close/>
                <a:moveTo>
                  <a:pt x="37489" y="62789"/>
                </a:moveTo>
                <a:lnTo>
                  <a:pt x="37489" y="68725"/>
                </a:lnTo>
                <a:lnTo>
                  <a:pt x="31553" y="68725"/>
                </a:lnTo>
                <a:lnTo>
                  <a:pt x="31553" y="62789"/>
                </a:lnTo>
                <a:close/>
                <a:moveTo>
                  <a:pt x="43737" y="62789"/>
                </a:moveTo>
                <a:lnTo>
                  <a:pt x="43737" y="68725"/>
                </a:lnTo>
                <a:lnTo>
                  <a:pt x="37802" y="68725"/>
                </a:lnTo>
                <a:lnTo>
                  <a:pt x="37802" y="62789"/>
                </a:lnTo>
                <a:close/>
                <a:moveTo>
                  <a:pt x="49985" y="62789"/>
                </a:moveTo>
                <a:lnTo>
                  <a:pt x="49985" y="68725"/>
                </a:lnTo>
                <a:lnTo>
                  <a:pt x="44049" y="68725"/>
                </a:lnTo>
                <a:lnTo>
                  <a:pt x="44049" y="62789"/>
                </a:lnTo>
                <a:close/>
                <a:moveTo>
                  <a:pt x="56232" y="62789"/>
                </a:moveTo>
                <a:lnTo>
                  <a:pt x="56232" y="68725"/>
                </a:lnTo>
                <a:lnTo>
                  <a:pt x="50296" y="68725"/>
                </a:lnTo>
                <a:lnTo>
                  <a:pt x="50296" y="62789"/>
                </a:lnTo>
                <a:close/>
                <a:moveTo>
                  <a:pt x="62480" y="62789"/>
                </a:moveTo>
                <a:lnTo>
                  <a:pt x="62480" y="68725"/>
                </a:lnTo>
                <a:lnTo>
                  <a:pt x="56545" y="68725"/>
                </a:lnTo>
                <a:lnTo>
                  <a:pt x="56545" y="62789"/>
                </a:lnTo>
                <a:close/>
                <a:moveTo>
                  <a:pt x="68727" y="62789"/>
                </a:moveTo>
                <a:lnTo>
                  <a:pt x="68727" y="68725"/>
                </a:lnTo>
                <a:lnTo>
                  <a:pt x="62792" y="68725"/>
                </a:lnTo>
                <a:lnTo>
                  <a:pt x="62792" y="62789"/>
                </a:lnTo>
                <a:close/>
                <a:moveTo>
                  <a:pt x="74975" y="62789"/>
                </a:moveTo>
                <a:lnTo>
                  <a:pt x="74975" y="68725"/>
                </a:lnTo>
                <a:lnTo>
                  <a:pt x="69039" y="68725"/>
                </a:lnTo>
                <a:lnTo>
                  <a:pt x="69039" y="62789"/>
                </a:lnTo>
                <a:close/>
                <a:moveTo>
                  <a:pt x="81223" y="62789"/>
                </a:moveTo>
                <a:lnTo>
                  <a:pt x="81223" y="68725"/>
                </a:lnTo>
                <a:lnTo>
                  <a:pt x="75286" y="68725"/>
                </a:lnTo>
                <a:lnTo>
                  <a:pt x="75286" y="62789"/>
                </a:lnTo>
                <a:close/>
                <a:moveTo>
                  <a:pt x="87470" y="62789"/>
                </a:moveTo>
                <a:lnTo>
                  <a:pt x="87470" y="68725"/>
                </a:lnTo>
                <a:lnTo>
                  <a:pt x="81535" y="68725"/>
                </a:lnTo>
                <a:lnTo>
                  <a:pt x="81535" y="62789"/>
                </a:lnTo>
                <a:close/>
                <a:moveTo>
                  <a:pt x="93718" y="62789"/>
                </a:moveTo>
                <a:lnTo>
                  <a:pt x="93718" y="68725"/>
                </a:lnTo>
                <a:lnTo>
                  <a:pt x="87784" y="68725"/>
                </a:lnTo>
                <a:lnTo>
                  <a:pt x="87784" y="62789"/>
                </a:lnTo>
                <a:close/>
                <a:moveTo>
                  <a:pt x="99967" y="62789"/>
                </a:moveTo>
                <a:lnTo>
                  <a:pt x="99967" y="68725"/>
                </a:lnTo>
                <a:lnTo>
                  <a:pt x="94031" y="68725"/>
                </a:lnTo>
                <a:lnTo>
                  <a:pt x="94031" y="62789"/>
                </a:lnTo>
                <a:close/>
                <a:moveTo>
                  <a:pt x="106214" y="62789"/>
                </a:moveTo>
                <a:lnTo>
                  <a:pt x="106214" y="68725"/>
                </a:lnTo>
                <a:lnTo>
                  <a:pt x="100278" y="68725"/>
                </a:lnTo>
                <a:lnTo>
                  <a:pt x="100278" y="62789"/>
                </a:lnTo>
                <a:close/>
                <a:moveTo>
                  <a:pt x="112461" y="62789"/>
                </a:moveTo>
                <a:lnTo>
                  <a:pt x="112461" y="68725"/>
                </a:lnTo>
                <a:lnTo>
                  <a:pt x="106527" y="68725"/>
                </a:lnTo>
                <a:lnTo>
                  <a:pt x="106527" y="62789"/>
                </a:lnTo>
                <a:close/>
                <a:moveTo>
                  <a:pt x="118710" y="62789"/>
                </a:moveTo>
                <a:lnTo>
                  <a:pt x="118710" y="68725"/>
                </a:lnTo>
                <a:lnTo>
                  <a:pt x="112774" y="68725"/>
                </a:lnTo>
                <a:lnTo>
                  <a:pt x="112774" y="62789"/>
                </a:lnTo>
                <a:close/>
                <a:moveTo>
                  <a:pt x="124957" y="62789"/>
                </a:moveTo>
                <a:lnTo>
                  <a:pt x="124957" y="68725"/>
                </a:lnTo>
                <a:lnTo>
                  <a:pt x="119021" y="68725"/>
                </a:lnTo>
                <a:lnTo>
                  <a:pt x="119021" y="62789"/>
                </a:lnTo>
                <a:close/>
                <a:moveTo>
                  <a:pt x="131204" y="62789"/>
                </a:moveTo>
                <a:lnTo>
                  <a:pt x="131204" y="68725"/>
                </a:lnTo>
                <a:lnTo>
                  <a:pt x="125270" y="68725"/>
                </a:lnTo>
                <a:lnTo>
                  <a:pt x="125270" y="62789"/>
                </a:lnTo>
                <a:close/>
                <a:moveTo>
                  <a:pt x="137451" y="62789"/>
                </a:moveTo>
                <a:lnTo>
                  <a:pt x="137451" y="68725"/>
                </a:lnTo>
                <a:lnTo>
                  <a:pt x="131517" y="68725"/>
                </a:lnTo>
                <a:lnTo>
                  <a:pt x="131517" y="62789"/>
                </a:lnTo>
                <a:close/>
                <a:moveTo>
                  <a:pt x="143702" y="62789"/>
                </a:moveTo>
                <a:lnTo>
                  <a:pt x="143702" y="68725"/>
                </a:lnTo>
                <a:lnTo>
                  <a:pt x="137766" y="68725"/>
                </a:lnTo>
                <a:lnTo>
                  <a:pt x="137766" y="62789"/>
                </a:lnTo>
                <a:close/>
                <a:moveTo>
                  <a:pt x="149949" y="62789"/>
                </a:moveTo>
                <a:lnTo>
                  <a:pt x="149949" y="68725"/>
                </a:lnTo>
                <a:lnTo>
                  <a:pt x="144015" y="68725"/>
                </a:lnTo>
                <a:lnTo>
                  <a:pt x="144015" y="62789"/>
                </a:lnTo>
                <a:close/>
                <a:moveTo>
                  <a:pt x="156196" y="62789"/>
                </a:moveTo>
                <a:lnTo>
                  <a:pt x="156196" y="68725"/>
                </a:lnTo>
                <a:lnTo>
                  <a:pt x="150262" y="68725"/>
                </a:lnTo>
                <a:lnTo>
                  <a:pt x="150262" y="62789"/>
                </a:lnTo>
                <a:close/>
                <a:moveTo>
                  <a:pt x="162445" y="62789"/>
                </a:moveTo>
                <a:lnTo>
                  <a:pt x="162445" y="68725"/>
                </a:lnTo>
                <a:lnTo>
                  <a:pt x="156509" y="68725"/>
                </a:lnTo>
                <a:lnTo>
                  <a:pt x="156509" y="62789"/>
                </a:lnTo>
                <a:close/>
                <a:moveTo>
                  <a:pt x="168692" y="62789"/>
                </a:moveTo>
                <a:lnTo>
                  <a:pt x="168692" y="68725"/>
                </a:lnTo>
                <a:lnTo>
                  <a:pt x="162756" y="68725"/>
                </a:lnTo>
                <a:lnTo>
                  <a:pt x="162756" y="62789"/>
                </a:lnTo>
                <a:close/>
                <a:moveTo>
                  <a:pt x="174939" y="62789"/>
                </a:moveTo>
                <a:lnTo>
                  <a:pt x="174939" y="68725"/>
                </a:lnTo>
                <a:lnTo>
                  <a:pt x="169005" y="68725"/>
                </a:lnTo>
                <a:lnTo>
                  <a:pt x="169005" y="62789"/>
                </a:lnTo>
                <a:close/>
                <a:moveTo>
                  <a:pt x="181186" y="62789"/>
                </a:moveTo>
                <a:lnTo>
                  <a:pt x="181186" y="68725"/>
                </a:lnTo>
                <a:lnTo>
                  <a:pt x="175252" y="68725"/>
                </a:lnTo>
                <a:lnTo>
                  <a:pt x="175252" y="62789"/>
                </a:lnTo>
                <a:close/>
                <a:moveTo>
                  <a:pt x="187435" y="62789"/>
                </a:moveTo>
                <a:lnTo>
                  <a:pt x="187435" y="68725"/>
                </a:lnTo>
                <a:lnTo>
                  <a:pt x="181499" y="68725"/>
                </a:lnTo>
                <a:lnTo>
                  <a:pt x="181499" y="62789"/>
                </a:lnTo>
                <a:close/>
                <a:moveTo>
                  <a:pt x="193684" y="62789"/>
                </a:moveTo>
                <a:lnTo>
                  <a:pt x="193684" y="68725"/>
                </a:lnTo>
                <a:lnTo>
                  <a:pt x="187749" y="68725"/>
                </a:lnTo>
                <a:lnTo>
                  <a:pt x="187749" y="62789"/>
                </a:lnTo>
                <a:close/>
                <a:moveTo>
                  <a:pt x="199931" y="62789"/>
                </a:moveTo>
                <a:lnTo>
                  <a:pt x="199931" y="68725"/>
                </a:lnTo>
                <a:lnTo>
                  <a:pt x="193996" y="68725"/>
                </a:lnTo>
                <a:lnTo>
                  <a:pt x="193996" y="62789"/>
                </a:lnTo>
                <a:close/>
                <a:moveTo>
                  <a:pt x="206180" y="62789"/>
                </a:moveTo>
                <a:lnTo>
                  <a:pt x="206180" y="68725"/>
                </a:lnTo>
                <a:lnTo>
                  <a:pt x="200244" y="68725"/>
                </a:lnTo>
                <a:lnTo>
                  <a:pt x="200244" y="62789"/>
                </a:lnTo>
                <a:close/>
                <a:moveTo>
                  <a:pt x="212427" y="62789"/>
                </a:moveTo>
                <a:lnTo>
                  <a:pt x="212427" y="68725"/>
                </a:lnTo>
                <a:lnTo>
                  <a:pt x="206491" y="68725"/>
                </a:lnTo>
                <a:lnTo>
                  <a:pt x="206491" y="62789"/>
                </a:lnTo>
                <a:close/>
                <a:moveTo>
                  <a:pt x="218674" y="62789"/>
                </a:moveTo>
                <a:lnTo>
                  <a:pt x="218674" y="68725"/>
                </a:lnTo>
                <a:lnTo>
                  <a:pt x="212739" y="68725"/>
                </a:lnTo>
                <a:lnTo>
                  <a:pt x="212739" y="62789"/>
                </a:lnTo>
                <a:close/>
                <a:moveTo>
                  <a:pt x="224921" y="62789"/>
                </a:moveTo>
                <a:lnTo>
                  <a:pt x="224921" y="68725"/>
                </a:lnTo>
                <a:lnTo>
                  <a:pt x="218987" y="68725"/>
                </a:lnTo>
                <a:lnTo>
                  <a:pt x="218987" y="62789"/>
                </a:lnTo>
                <a:close/>
                <a:moveTo>
                  <a:pt x="231170" y="62789"/>
                </a:moveTo>
                <a:lnTo>
                  <a:pt x="231170" y="68725"/>
                </a:lnTo>
                <a:lnTo>
                  <a:pt x="225234" y="68725"/>
                </a:lnTo>
                <a:lnTo>
                  <a:pt x="225234" y="62789"/>
                </a:lnTo>
                <a:close/>
                <a:moveTo>
                  <a:pt x="237417" y="62789"/>
                </a:moveTo>
                <a:lnTo>
                  <a:pt x="237417" y="68725"/>
                </a:lnTo>
                <a:lnTo>
                  <a:pt x="231481" y="68725"/>
                </a:lnTo>
                <a:lnTo>
                  <a:pt x="231481" y="62789"/>
                </a:lnTo>
                <a:close/>
                <a:moveTo>
                  <a:pt x="243664" y="62789"/>
                </a:moveTo>
                <a:lnTo>
                  <a:pt x="243664" y="68725"/>
                </a:lnTo>
                <a:lnTo>
                  <a:pt x="237729" y="68725"/>
                </a:lnTo>
                <a:lnTo>
                  <a:pt x="237729" y="62789"/>
                </a:lnTo>
                <a:close/>
                <a:moveTo>
                  <a:pt x="249911" y="62789"/>
                </a:moveTo>
                <a:lnTo>
                  <a:pt x="249911" y="68725"/>
                </a:lnTo>
                <a:lnTo>
                  <a:pt x="243977" y="68725"/>
                </a:lnTo>
                <a:lnTo>
                  <a:pt x="243977" y="62789"/>
                </a:lnTo>
                <a:close/>
                <a:moveTo>
                  <a:pt x="256161" y="62789"/>
                </a:moveTo>
                <a:lnTo>
                  <a:pt x="256161" y="68725"/>
                </a:lnTo>
                <a:lnTo>
                  <a:pt x="250225" y="68725"/>
                </a:lnTo>
                <a:lnTo>
                  <a:pt x="250225" y="62789"/>
                </a:lnTo>
                <a:close/>
                <a:moveTo>
                  <a:pt x="262409" y="62789"/>
                </a:moveTo>
                <a:lnTo>
                  <a:pt x="262409" y="68725"/>
                </a:lnTo>
                <a:lnTo>
                  <a:pt x="256474" y="68725"/>
                </a:lnTo>
                <a:lnTo>
                  <a:pt x="256474" y="62789"/>
                </a:lnTo>
                <a:close/>
                <a:moveTo>
                  <a:pt x="268656" y="62789"/>
                </a:moveTo>
                <a:lnTo>
                  <a:pt x="268656" y="68725"/>
                </a:lnTo>
                <a:lnTo>
                  <a:pt x="262721" y="68725"/>
                </a:lnTo>
                <a:lnTo>
                  <a:pt x="262721" y="62789"/>
                </a:lnTo>
                <a:close/>
                <a:moveTo>
                  <a:pt x="274904" y="62789"/>
                </a:moveTo>
                <a:lnTo>
                  <a:pt x="274904" y="68725"/>
                </a:lnTo>
                <a:lnTo>
                  <a:pt x="268968" y="68725"/>
                </a:lnTo>
                <a:lnTo>
                  <a:pt x="268968" y="62789"/>
                </a:lnTo>
                <a:close/>
                <a:moveTo>
                  <a:pt x="6251" y="69036"/>
                </a:moveTo>
                <a:lnTo>
                  <a:pt x="6251" y="74972"/>
                </a:lnTo>
                <a:lnTo>
                  <a:pt x="315" y="74972"/>
                </a:lnTo>
                <a:lnTo>
                  <a:pt x="315" y="69036"/>
                </a:lnTo>
                <a:close/>
                <a:moveTo>
                  <a:pt x="12498" y="69036"/>
                </a:moveTo>
                <a:lnTo>
                  <a:pt x="12498" y="74972"/>
                </a:lnTo>
                <a:lnTo>
                  <a:pt x="6562" y="74972"/>
                </a:lnTo>
                <a:lnTo>
                  <a:pt x="6562" y="69036"/>
                </a:lnTo>
                <a:close/>
                <a:moveTo>
                  <a:pt x="18745" y="69036"/>
                </a:moveTo>
                <a:lnTo>
                  <a:pt x="18745" y="74972"/>
                </a:lnTo>
                <a:lnTo>
                  <a:pt x="12810" y="74972"/>
                </a:lnTo>
                <a:lnTo>
                  <a:pt x="12810" y="69036"/>
                </a:lnTo>
                <a:close/>
                <a:moveTo>
                  <a:pt x="24992" y="69036"/>
                </a:moveTo>
                <a:lnTo>
                  <a:pt x="24992" y="74972"/>
                </a:lnTo>
                <a:lnTo>
                  <a:pt x="19058" y="74972"/>
                </a:lnTo>
                <a:lnTo>
                  <a:pt x="19058" y="69036"/>
                </a:lnTo>
                <a:close/>
                <a:moveTo>
                  <a:pt x="31242" y="69036"/>
                </a:moveTo>
                <a:lnTo>
                  <a:pt x="31242" y="74972"/>
                </a:lnTo>
                <a:lnTo>
                  <a:pt x="25305" y="74972"/>
                </a:lnTo>
                <a:lnTo>
                  <a:pt x="25305" y="69036"/>
                </a:lnTo>
                <a:close/>
                <a:moveTo>
                  <a:pt x="37489" y="69036"/>
                </a:moveTo>
                <a:lnTo>
                  <a:pt x="37489" y="74972"/>
                </a:lnTo>
                <a:lnTo>
                  <a:pt x="31553" y="74972"/>
                </a:lnTo>
                <a:lnTo>
                  <a:pt x="31553" y="69036"/>
                </a:lnTo>
                <a:close/>
                <a:moveTo>
                  <a:pt x="43737" y="69036"/>
                </a:moveTo>
                <a:lnTo>
                  <a:pt x="43737" y="74972"/>
                </a:lnTo>
                <a:lnTo>
                  <a:pt x="37802" y="74972"/>
                </a:lnTo>
                <a:lnTo>
                  <a:pt x="37802" y="69036"/>
                </a:lnTo>
                <a:close/>
                <a:moveTo>
                  <a:pt x="49985" y="69036"/>
                </a:moveTo>
                <a:lnTo>
                  <a:pt x="49985" y="74972"/>
                </a:lnTo>
                <a:lnTo>
                  <a:pt x="44049" y="74972"/>
                </a:lnTo>
                <a:lnTo>
                  <a:pt x="44049" y="69036"/>
                </a:lnTo>
                <a:close/>
                <a:moveTo>
                  <a:pt x="56232" y="69036"/>
                </a:moveTo>
                <a:lnTo>
                  <a:pt x="56232" y="74972"/>
                </a:lnTo>
                <a:lnTo>
                  <a:pt x="50296" y="74972"/>
                </a:lnTo>
                <a:lnTo>
                  <a:pt x="50296" y="69036"/>
                </a:lnTo>
                <a:close/>
                <a:moveTo>
                  <a:pt x="62480" y="69036"/>
                </a:moveTo>
                <a:lnTo>
                  <a:pt x="62480" y="74972"/>
                </a:lnTo>
                <a:lnTo>
                  <a:pt x="56545" y="74972"/>
                </a:lnTo>
                <a:lnTo>
                  <a:pt x="56545" y="69036"/>
                </a:lnTo>
                <a:close/>
                <a:moveTo>
                  <a:pt x="68727" y="69036"/>
                </a:moveTo>
                <a:lnTo>
                  <a:pt x="68727" y="74972"/>
                </a:lnTo>
                <a:lnTo>
                  <a:pt x="62792" y="74972"/>
                </a:lnTo>
                <a:lnTo>
                  <a:pt x="62792" y="69036"/>
                </a:lnTo>
                <a:close/>
                <a:moveTo>
                  <a:pt x="74975" y="69036"/>
                </a:moveTo>
                <a:lnTo>
                  <a:pt x="74975" y="74972"/>
                </a:lnTo>
                <a:lnTo>
                  <a:pt x="69039" y="74972"/>
                </a:lnTo>
                <a:lnTo>
                  <a:pt x="69039" y="69036"/>
                </a:lnTo>
                <a:close/>
                <a:moveTo>
                  <a:pt x="81223" y="69036"/>
                </a:moveTo>
                <a:lnTo>
                  <a:pt x="81223" y="74972"/>
                </a:lnTo>
                <a:lnTo>
                  <a:pt x="75286" y="74972"/>
                </a:lnTo>
                <a:lnTo>
                  <a:pt x="75286" y="69036"/>
                </a:lnTo>
                <a:close/>
                <a:moveTo>
                  <a:pt x="87470" y="69036"/>
                </a:moveTo>
                <a:lnTo>
                  <a:pt x="87470" y="74972"/>
                </a:lnTo>
                <a:lnTo>
                  <a:pt x="81535" y="74972"/>
                </a:lnTo>
                <a:lnTo>
                  <a:pt x="81535" y="69036"/>
                </a:lnTo>
                <a:close/>
                <a:moveTo>
                  <a:pt x="93718" y="69036"/>
                </a:moveTo>
                <a:lnTo>
                  <a:pt x="93718" y="74972"/>
                </a:lnTo>
                <a:lnTo>
                  <a:pt x="87784" y="74972"/>
                </a:lnTo>
                <a:lnTo>
                  <a:pt x="87784" y="69036"/>
                </a:lnTo>
                <a:close/>
                <a:moveTo>
                  <a:pt x="99967" y="69036"/>
                </a:moveTo>
                <a:lnTo>
                  <a:pt x="99967" y="74972"/>
                </a:lnTo>
                <a:lnTo>
                  <a:pt x="94031" y="74972"/>
                </a:lnTo>
                <a:lnTo>
                  <a:pt x="94031" y="69036"/>
                </a:lnTo>
                <a:close/>
                <a:moveTo>
                  <a:pt x="106214" y="69036"/>
                </a:moveTo>
                <a:lnTo>
                  <a:pt x="106214" y="74972"/>
                </a:lnTo>
                <a:lnTo>
                  <a:pt x="100278" y="74972"/>
                </a:lnTo>
                <a:lnTo>
                  <a:pt x="100278" y="69036"/>
                </a:lnTo>
                <a:close/>
                <a:moveTo>
                  <a:pt x="112461" y="69036"/>
                </a:moveTo>
                <a:lnTo>
                  <a:pt x="112461" y="74972"/>
                </a:lnTo>
                <a:lnTo>
                  <a:pt x="106527" y="74972"/>
                </a:lnTo>
                <a:lnTo>
                  <a:pt x="106527" y="69036"/>
                </a:lnTo>
                <a:close/>
                <a:moveTo>
                  <a:pt x="118710" y="69036"/>
                </a:moveTo>
                <a:lnTo>
                  <a:pt x="118710" y="74972"/>
                </a:lnTo>
                <a:lnTo>
                  <a:pt x="112774" y="74972"/>
                </a:lnTo>
                <a:lnTo>
                  <a:pt x="112774" y="69036"/>
                </a:lnTo>
                <a:close/>
                <a:moveTo>
                  <a:pt x="124957" y="69036"/>
                </a:moveTo>
                <a:lnTo>
                  <a:pt x="124957" y="74972"/>
                </a:lnTo>
                <a:lnTo>
                  <a:pt x="119021" y="74972"/>
                </a:lnTo>
                <a:lnTo>
                  <a:pt x="119021" y="69036"/>
                </a:lnTo>
                <a:close/>
                <a:moveTo>
                  <a:pt x="131204" y="69036"/>
                </a:moveTo>
                <a:lnTo>
                  <a:pt x="131204" y="74972"/>
                </a:lnTo>
                <a:lnTo>
                  <a:pt x="125270" y="74972"/>
                </a:lnTo>
                <a:lnTo>
                  <a:pt x="125270" y="69036"/>
                </a:lnTo>
                <a:close/>
                <a:moveTo>
                  <a:pt x="137451" y="69036"/>
                </a:moveTo>
                <a:lnTo>
                  <a:pt x="137451" y="74972"/>
                </a:lnTo>
                <a:lnTo>
                  <a:pt x="131517" y="74972"/>
                </a:lnTo>
                <a:lnTo>
                  <a:pt x="131517" y="69036"/>
                </a:lnTo>
                <a:close/>
                <a:moveTo>
                  <a:pt x="143702" y="69036"/>
                </a:moveTo>
                <a:lnTo>
                  <a:pt x="143702" y="74972"/>
                </a:lnTo>
                <a:lnTo>
                  <a:pt x="137766" y="74972"/>
                </a:lnTo>
                <a:lnTo>
                  <a:pt x="137766" y="69036"/>
                </a:lnTo>
                <a:close/>
                <a:moveTo>
                  <a:pt x="149949" y="69036"/>
                </a:moveTo>
                <a:lnTo>
                  <a:pt x="149949" y="74972"/>
                </a:lnTo>
                <a:lnTo>
                  <a:pt x="144015" y="74972"/>
                </a:lnTo>
                <a:lnTo>
                  <a:pt x="144015" y="69036"/>
                </a:lnTo>
                <a:close/>
                <a:moveTo>
                  <a:pt x="156196" y="69036"/>
                </a:moveTo>
                <a:lnTo>
                  <a:pt x="156196" y="74972"/>
                </a:lnTo>
                <a:lnTo>
                  <a:pt x="150262" y="74972"/>
                </a:lnTo>
                <a:lnTo>
                  <a:pt x="150262" y="69036"/>
                </a:lnTo>
                <a:close/>
                <a:moveTo>
                  <a:pt x="162445" y="69036"/>
                </a:moveTo>
                <a:lnTo>
                  <a:pt x="162445" y="74972"/>
                </a:lnTo>
                <a:lnTo>
                  <a:pt x="156509" y="74972"/>
                </a:lnTo>
                <a:lnTo>
                  <a:pt x="156509" y="69036"/>
                </a:lnTo>
                <a:close/>
                <a:moveTo>
                  <a:pt x="168692" y="69036"/>
                </a:moveTo>
                <a:lnTo>
                  <a:pt x="168692" y="74972"/>
                </a:lnTo>
                <a:lnTo>
                  <a:pt x="162756" y="74972"/>
                </a:lnTo>
                <a:lnTo>
                  <a:pt x="162756" y="69036"/>
                </a:lnTo>
                <a:close/>
                <a:moveTo>
                  <a:pt x="174939" y="69036"/>
                </a:moveTo>
                <a:lnTo>
                  <a:pt x="174939" y="74972"/>
                </a:lnTo>
                <a:lnTo>
                  <a:pt x="169005" y="74972"/>
                </a:lnTo>
                <a:lnTo>
                  <a:pt x="169005" y="69036"/>
                </a:lnTo>
                <a:close/>
                <a:moveTo>
                  <a:pt x="181186" y="69036"/>
                </a:moveTo>
                <a:lnTo>
                  <a:pt x="181186" y="74972"/>
                </a:lnTo>
                <a:lnTo>
                  <a:pt x="175252" y="74972"/>
                </a:lnTo>
                <a:lnTo>
                  <a:pt x="175252" y="69036"/>
                </a:lnTo>
                <a:close/>
                <a:moveTo>
                  <a:pt x="187435" y="69036"/>
                </a:moveTo>
                <a:lnTo>
                  <a:pt x="187435" y="74972"/>
                </a:lnTo>
                <a:lnTo>
                  <a:pt x="181499" y="74972"/>
                </a:lnTo>
                <a:lnTo>
                  <a:pt x="181499" y="69036"/>
                </a:lnTo>
                <a:close/>
                <a:moveTo>
                  <a:pt x="193684" y="69036"/>
                </a:moveTo>
                <a:lnTo>
                  <a:pt x="193684" y="74972"/>
                </a:lnTo>
                <a:lnTo>
                  <a:pt x="187749" y="74972"/>
                </a:lnTo>
                <a:lnTo>
                  <a:pt x="187749" y="69036"/>
                </a:lnTo>
                <a:close/>
                <a:moveTo>
                  <a:pt x="199931" y="69036"/>
                </a:moveTo>
                <a:lnTo>
                  <a:pt x="199931" y="74972"/>
                </a:lnTo>
                <a:lnTo>
                  <a:pt x="193996" y="74972"/>
                </a:lnTo>
                <a:lnTo>
                  <a:pt x="193996" y="69036"/>
                </a:lnTo>
                <a:close/>
                <a:moveTo>
                  <a:pt x="206180" y="69036"/>
                </a:moveTo>
                <a:lnTo>
                  <a:pt x="206180" y="74972"/>
                </a:lnTo>
                <a:lnTo>
                  <a:pt x="200244" y="74972"/>
                </a:lnTo>
                <a:lnTo>
                  <a:pt x="200244" y="69036"/>
                </a:lnTo>
                <a:close/>
                <a:moveTo>
                  <a:pt x="212427" y="69036"/>
                </a:moveTo>
                <a:lnTo>
                  <a:pt x="212427" y="74972"/>
                </a:lnTo>
                <a:lnTo>
                  <a:pt x="206491" y="74972"/>
                </a:lnTo>
                <a:lnTo>
                  <a:pt x="206491" y="69036"/>
                </a:lnTo>
                <a:close/>
                <a:moveTo>
                  <a:pt x="218674" y="69036"/>
                </a:moveTo>
                <a:lnTo>
                  <a:pt x="218674" y="74972"/>
                </a:lnTo>
                <a:lnTo>
                  <a:pt x="212739" y="74972"/>
                </a:lnTo>
                <a:lnTo>
                  <a:pt x="212739" y="69036"/>
                </a:lnTo>
                <a:close/>
                <a:moveTo>
                  <a:pt x="224921" y="69036"/>
                </a:moveTo>
                <a:lnTo>
                  <a:pt x="224921" y="74972"/>
                </a:lnTo>
                <a:lnTo>
                  <a:pt x="218987" y="74972"/>
                </a:lnTo>
                <a:lnTo>
                  <a:pt x="218987" y="69036"/>
                </a:lnTo>
                <a:close/>
                <a:moveTo>
                  <a:pt x="231170" y="69036"/>
                </a:moveTo>
                <a:lnTo>
                  <a:pt x="231170" y="74972"/>
                </a:lnTo>
                <a:lnTo>
                  <a:pt x="225234" y="74972"/>
                </a:lnTo>
                <a:lnTo>
                  <a:pt x="225234" y="69036"/>
                </a:lnTo>
                <a:close/>
                <a:moveTo>
                  <a:pt x="237417" y="69036"/>
                </a:moveTo>
                <a:lnTo>
                  <a:pt x="237417" y="74972"/>
                </a:lnTo>
                <a:lnTo>
                  <a:pt x="231481" y="74972"/>
                </a:lnTo>
                <a:lnTo>
                  <a:pt x="231481" y="69036"/>
                </a:lnTo>
                <a:close/>
                <a:moveTo>
                  <a:pt x="243664" y="69036"/>
                </a:moveTo>
                <a:lnTo>
                  <a:pt x="243664" y="74972"/>
                </a:lnTo>
                <a:lnTo>
                  <a:pt x="237729" y="74972"/>
                </a:lnTo>
                <a:lnTo>
                  <a:pt x="237729" y="69036"/>
                </a:lnTo>
                <a:close/>
                <a:moveTo>
                  <a:pt x="249911" y="69036"/>
                </a:moveTo>
                <a:lnTo>
                  <a:pt x="249911" y="74972"/>
                </a:lnTo>
                <a:lnTo>
                  <a:pt x="243977" y="74972"/>
                </a:lnTo>
                <a:lnTo>
                  <a:pt x="243977" y="69036"/>
                </a:lnTo>
                <a:close/>
                <a:moveTo>
                  <a:pt x="256161" y="69036"/>
                </a:moveTo>
                <a:lnTo>
                  <a:pt x="256161" y="74972"/>
                </a:lnTo>
                <a:lnTo>
                  <a:pt x="250225" y="74972"/>
                </a:lnTo>
                <a:lnTo>
                  <a:pt x="250225" y="69036"/>
                </a:lnTo>
                <a:close/>
                <a:moveTo>
                  <a:pt x="262409" y="69036"/>
                </a:moveTo>
                <a:lnTo>
                  <a:pt x="262409" y="74972"/>
                </a:lnTo>
                <a:lnTo>
                  <a:pt x="256474" y="74972"/>
                </a:lnTo>
                <a:lnTo>
                  <a:pt x="256474" y="69036"/>
                </a:lnTo>
                <a:close/>
                <a:moveTo>
                  <a:pt x="268656" y="69036"/>
                </a:moveTo>
                <a:lnTo>
                  <a:pt x="268656" y="74972"/>
                </a:lnTo>
                <a:lnTo>
                  <a:pt x="262721" y="74972"/>
                </a:lnTo>
                <a:lnTo>
                  <a:pt x="262721" y="69036"/>
                </a:lnTo>
                <a:close/>
                <a:moveTo>
                  <a:pt x="274904" y="69036"/>
                </a:moveTo>
                <a:lnTo>
                  <a:pt x="274904" y="74972"/>
                </a:lnTo>
                <a:lnTo>
                  <a:pt x="268968" y="74972"/>
                </a:lnTo>
                <a:lnTo>
                  <a:pt x="268968" y="69036"/>
                </a:lnTo>
                <a:close/>
                <a:moveTo>
                  <a:pt x="6251" y="75285"/>
                </a:moveTo>
                <a:lnTo>
                  <a:pt x="6251" y="81219"/>
                </a:lnTo>
                <a:lnTo>
                  <a:pt x="315" y="81219"/>
                </a:lnTo>
                <a:lnTo>
                  <a:pt x="315" y="75285"/>
                </a:lnTo>
                <a:close/>
                <a:moveTo>
                  <a:pt x="12498" y="75285"/>
                </a:moveTo>
                <a:lnTo>
                  <a:pt x="12498" y="81219"/>
                </a:lnTo>
                <a:lnTo>
                  <a:pt x="6562" y="81219"/>
                </a:lnTo>
                <a:lnTo>
                  <a:pt x="6562" y="75285"/>
                </a:lnTo>
                <a:close/>
                <a:moveTo>
                  <a:pt x="18745" y="75285"/>
                </a:moveTo>
                <a:lnTo>
                  <a:pt x="18745" y="81219"/>
                </a:lnTo>
                <a:lnTo>
                  <a:pt x="12810" y="81219"/>
                </a:lnTo>
                <a:lnTo>
                  <a:pt x="12810" y="75285"/>
                </a:lnTo>
                <a:close/>
                <a:moveTo>
                  <a:pt x="24992" y="75285"/>
                </a:moveTo>
                <a:lnTo>
                  <a:pt x="24992" y="81219"/>
                </a:lnTo>
                <a:lnTo>
                  <a:pt x="19058" y="81219"/>
                </a:lnTo>
                <a:lnTo>
                  <a:pt x="19058" y="75285"/>
                </a:lnTo>
                <a:close/>
                <a:moveTo>
                  <a:pt x="31242" y="75285"/>
                </a:moveTo>
                <a:lnTo>
                  <a:pt x="31242" y="81219"/>
                </a:lnTo>
                <a:lnTo>
                  <a:pt x="25305" y="81219"/>
                </a:lnTo>
                <a:lnTo>
                  <a:pt x="25305" y="75285"/>
                </a:lnTo>
                <a:close/>
                <a:moveTo>
                  <a:pt x="37489" y="75285"/>
                </a:moveTo>
                <a:lnTo>
                  <a:pt x="37489" y="81219"/>
                </a:lnTo>
                <a:lnTo>
                  <a:pt x="31553" y="81219"/>
                </a:lnTo>
                <a:lnTo>
                  <a:pt x="31553" y="75285"/>
                </a:lnTo>
                <a:close/>
                <a:moveTo>
                  <a:pt x="43737" y="75285"/>
                </a:moveTo>
                <a:lnTo>
                  <a:pt x="43737" y="81219"/>
                </a:lnTo>
                <a:lnTo>
                  <a:pt x="37802" y="81219"/>
                </a:lnTo>
                <a:lnTo>
                  <a:pt x="37802" y="75285"/>
                </a:lnTo>
                <a:close/>
                <a:moveTo>
                  <a:pt x="49985" y="75285"/>
                </a:moveTo>
                <a:lnTo>
                  <a:pt x="49985" y="81219"/>
                </a:lnTo>
                <a:lnTo>
                  <a:pt x="44049" y="81219"/>
                </a:lnTo>
                <a:lnTo>
                  <a:pt x="44049" y="75285"/>
                </a:lnTo>
                <a:close/>
                <a:moveTo>
                  <a:pt x="56232" y="75285"/>
                </a:moveTo>
                <a:lnTo>
                  <a:pt x="56232" y="81219"/>
                </a:lnTo>
                <a:lnTo>
                  <a:pt x="50296" y="81219"/>
                </a:lnTo>
                <a:lnTo>
                  <a:pt x="50296" y="75285"/>
                </a:lnTo>
                <a:close/>
                <a:moveTo>
                  <a:pt x="62480" y="75285"/>
                </a:moveTo>
                <a:lnTo>
                  <a:pt x="62480" y="81219"/>
                </a:lnTo>
                <a:lnTo>
                  <a:pt x="56545" y="81219"/>
                </a:lnTo>
                <a:lnTo>
                  <a:pt x="56545" y="75285"/>
                </a:lnTo>
                <a:close/>
                <a:moveTo>
                  <a:pt x="68727" y="75285"/>
                </a:moveTo>
                <a:lnTo>
                  <a:pt x="68727" y="81219"/>
                </a:lnTo>
                <a:lnTo>
                  <a:pt x="62792" y="81219"/>
                </a:lnTo>
                <a:lnTo>
                  <a:pt x="62792" y="75285"/>
                </a:lnTo>
                <a:close/>
                <a:moveTo>
                  <a:pt x="74975" y="75285"/>
                </a:moveTo>
                <a:lnTo>
                  <a:pt x="74975" y="81219"/>
                </a:lnTo>
                <a:lnTo>
                  <a:pt x="69039" y="81219"/>
                </a:lnTo>
                <a:lnTo>
                  <a:pt x="69039" y="75285"/>
                </a:lnTo>
                <a:close/>
                <a:moveTo>
                  <a:pt x="81223" y="75285"/>
                </a:moveTo>
                <a:lnTo>
                  <a:pt x="81223" y="81219"/>
                </a:lnTo>
                <a:lnTo>
                  <a:pt x="75286" y="81219"/>
                </a:lnTo>
                <a:lnTo>
                  <a:pt x="75286" y="75285"/>
                </a:lnTo>
                <a:close/>
                <a:moveTo>
                  <a:pt x="87470" y="75285"/>
                </a:moveTo>
                <a:lnTo>
                  <a:pt x="87470" y="81219"/>
                </a:lnTo>
                <a:lnTo>
                  <a:pt x="81535" y="81219"/>
                </a:lnTo>
                <a:lnTo>
                  <a:pt x="81535" y="75285"/>
                </a:lnTo>
                <a:close/>
                <a:moveTo>
                  <a:pt x="93718" y="75285"/>
                </a:moveTo>
                <a:lnTo>
                  <a:pt x="93718" y="81219"/>
                </a:lnTo>
                <a:lnTo>
                  <a:pt x="87784" y="81219"/>
                </a:lnTo>
                <a:lnTo>
                  <a:pt x="87784" y="75285"/>
                </a:lnTo>
                <a:close/>
                <a:moveTo>
                  <a:pt x="99967" y="75285"/>
                </a:moveTo>
                <a:lnTo>
                  <a:pt x="99967" y="81219"/>
                </a:lnTo>
                <a:lnTo>
                  <a:pt x="94031" y="81219"/>
                </a:lnTo>
                <a:lnTo>
                  <a:pt x="94031" y="75285"/>
                </a:lnTo>
                <a:close/>
                <a:moveTo>
                  <a:pt x="106214" y="75285"/>
                </a:moveTo>
                <a:lnTo>
                  <a:pt x="106214" y="81219"/>
                </a:lnTo>
                <a:lnTo>
                  <a:pt x="100278" y="81219"/>
                </a:lnTo>
                <a:lnTo>
                  <a:pt x="100278" y="75285"/>
                </a:lnTo>
                <a:close/>
                <a:moveTo>
                  <a:pt x="112461" y="75285"/>
                </a:moveTo>
                <a:lnTo>
                  <a:pt x="112461" y="81219"/>
                </a:lnTo>
                <a:lnTo>
                  <a:pt x="106527" y="81219"/>
                </a:lnTo>
                <a:lnTo>
                  <a:pt x="106527" y="75285"/>
                </a:lnTo>
                <a:close/>
                <a:moveTo>
                  <a:pt x="118710" y="75285"/>
                </a:moveTo>
                <a:lnTo>
                  <a:pt x="118710" y="81219"/>
                </a:lnTo>
                <a:lnTo>
                  <a:pt x="112774" y="81219"/>
                </a:lnTo>
                <a:lnTo>
                  <a:pt x="112774" y="75285"/>
                </a:lnTo>
                <a:close/>
                <a:moveTo>
                  <a:pt x="124957" y="75285"/>
                </a:moveTo>
                <a:lnTo>
                  <a:pt x="124957" y="81219"/>
                </a:lnTo>
                <a:lnTo>
                  <a:pt x="119021" y="81219"/>
                </a:lnTo>
                <a:lnTo>
                  <a:pt x="119021" y="75285"/>
                </a:lnTo>
                <a:close/>
                <a:moveTo>
                  <a:pt x="131204" y="75285"/>
                </a:moveTo>
                <a:lnTo>
                  <a:pt x="131204" y="81219"/>
                </a:lnTo>
                <a:lnTo>
                  <a:pt x="125270" y="81219"/>
                </a:lnTo>
                <a:lnTo>
                  <a:pt x="125270" y="75285"/>
                </a:lnTo>
                <a:close/>
                <a:moveTo>
                  <a:pt x="137451" y="75285"/>
                </a:moveTo>
                <a:lnTo>
                  <a:pt x="137451" y="81219"/>
                </a:lnTo>
                <a:lnTo>
                  <a:pt x="131517" y="81219"/>
                </a:lnTo>
                <a:lnTo>
                  <a:pt x="131517" y="75285"/>
                </a:lnTo>
                <a:close/>
                <a:moveTo>
                  <a:pt x="143702" y="75285"/>
                </a:moveTo>
                <a:lnTo>
                  <a:pt x="143702" y="81219"/>
                </a:lnTo>
                <a:lnTo>
                  <a:pt x="137766" y="81219"/>
                </a:lnTo>
                <a:lnTo>
                  <a:pt x="137766" y="75285"/>
                </a:lnTo>
                <a:close/>
                <a:moveTo>
                  <a:pt x="149949" y="75285"/>
                </a:moveTo>
                <a:lnTo>
                  <a:pt x="149949" y="81219"/>
                </a:lnTo>
                <a:lnTo>
                  <a:pt x="144015" y="81219"/>
                </a:lnTo>
                <a:lnTo>
                  <a:pt x="144015" y="75285"/>
                </a:lnTo>
                <a:close/>
                <a:moveTo>
                  <a:pt x="156196" y="75285"/>
                </a:moveTo>
                <a:lnTo>
                  <a:pt x="156196" y="81219"/>
                </a:lnTo>
                <a:lnTo>
                  <a:pt x="150262" y="81219"/>
                </a:lnTo>
                <a:lnTo>
                  <a:pt x="150262" y="75285"/>
                </a:lnTo>
                <a:close/>
                <a:moveTo>
                  <a:pt x="162445" y="75285"/>
                </a:moveTo>
                <a:lnTo>
                  <a:pt x="162445" y="81219"/>
                </a:lnTo>
                <a:lnTo>
                  <a:pt x="156509" y="81219"/>
                </a:lnTo>
                <a:lnTo>
                  <a:pt x="156509" y="75285"/>
                </a:lnTo>
                <a:close/>
                <a:moveTo>
                  <a:pt x="168692" y="75285"/>
                </a:moveTo>
                <a:lnTo>
                  <a:pt x="168692" y="81219"/>
                </a:lnTo>
                <a:lnTo>
                  <a:pt x="162756" y="81219"/>
                </a:lnTo>
                <a:lnTo>
                  <a:pt x="162756" y="75285"/>
                </a:lnTo>
                <a:close/>
                <a:moveTo>
                  <a:pt x="174939" y="75285"/>
                </a:moveTo>
                <a:lnTo>
                  <a:pt x="174939" y="81219"/>
                </a:lnTo>
                <a:lnTo>
                  <a:pt x="169005" y="81219"/>
                </a:lnTo>
                <a:lnTo>
                  <a:pt x="169005" y="75285"/>
                </a:lnTo>
                <a:close/>
                <a:moveTo>
                  <a:pt x="181186" y="75285"/>
                </a:moveTo>
                <a:lnTo>
                  <a:pt x="181186" y="81219"/>
                </a:lnTo>
                <a:lnTo>
                  <a:pt x="175252" y="81219"/>
                </a:lnTo>
                <a:lnTo>
                  <a:pt x="175252" y="75285"/>
                </a:lnTo>
                <a:close/>
                <a:moveTo>
                  <a:pt x="187435" y="75285"/>
                </a:moveTo>
                <a:lnTo>
                  <a:pt x="187435" y="81219"/>
                </a:lnTo>
                <a:lnTo>
                  <a:pt x="181499" y="81219"/>
                </a:lnTo>
                <a:lnTo>
                  <a:pt x="181499" y="75285"/>
                </a:lnTo>
                <a:close/>
                <a:moveTo>
                  <a:pt x="193684" y="75285"/>
                </a:moveTo>
                <a:lnTo>
                  <a:pt x="193684" y="81219"/>
                </a:lnTo>
                <a:lnTo>
                  <a:pt x="187749" y="81219"/>
                </a:lnTo>
                <a:lnTo>
                  <a:pt x="187749" y="75285"/>
                </a:lnTo>
                <a:close/>
                <a:moveTo>
                  <a:pt x="199931" y="75285"/>
                </a:moveTo>
                <a:lnTo>
                  <a:pt x="199931" y="81219"/>
                </a:lnTo>
                <a:lnTo>
                  <a:pt x="193996" y="81219"/>
                </a:lnTo>
                <a:lnTo>
                  <a:pt x="193996" y="75285"/>
                </a:lnTo>
                <a:close/>
                <a:moveTo>
                  <a:pt x="206180" y="75285"/>
                </a:moveTo>
                <a:lnTo>
                  <a:pt x="206180" y="81219"/>
                </a:lnTo>
                <a:lnTo>
                  <a:pt x="200244" y="81219"/>
                </a:lnTo>
                <a:lnTo>
                  <a:pt x="200244" y="75285"/>
                </a:lnTo>
                <a:close/>
                <a:moveTo>
                  <a:pt x="212427" y="75285"/>
                </a:moveTo>
                <a:lnTo>
                  <a:pt x="212427" y="81219"/>
                </a:lnTo>
                <a:lnTo>
                  <a:pt x="206491" y="81219"/>
                </a:lnTo>
                <a:lnTo>
                  <a:pt x="206491" y="75285"/>
                </a:lnTo>
                <a:close/>
                <a:moveTo>
                  <a:pt x="218674" y="75285"/>
                </a:moveTo>
                <a:lnTo>
                  <a:pt x="218674" y="81219"/>
                </a:lnTo>
                <a:lnTo>
                  <a:pt x="212739" y="81219"/>
                </a:lnTo>
                <a:lnTo>
                  <a:pt x="212739" y="75285"/>
                </a:lnTo>
                <a:close/>
                <a:moveTo>
                  <a:pt x="224921" y="75285"/>
                </a:moveTo>
                <a:lnTo>
                  <a:pt x="224921" y="81219"/>
                </a:lnTo>
                <a:lnTo>
                  <a:pt x="218987" y="81219"/>
                </a:lnTo>
                <a:lnTo>
                  <a:pt x="218987" y="75285"/>
                </a:lnTo>
                <a:close/>
                <a:moveTo>
                  <a:pt x="231170" y="75285"/>
                </a:moveTo>
                <a:lnTo>
                  <a:pt x="231170" y="81219"/>
                </a:lnTo>
                <a:lnTo>
                  <a:pt x="225234" y="81219"/>
                </a:lnTo>
                <a:lnTo>
                  <a:pt x="225234" y="75285"/>
                </a:lnTo>
                <a:close/>
                <a:moveTo>
                  <a:pt x="237417" y="75285"/>
                </a:moveTo>
                <a:lnTo>
                  <a:pt x="237417" y="81219"/>
                </a:lnTo>
                <a:lnTo>
                  <a:pt x="231481" y="81219"/>
                </a:lnTo>
                <a:lnTo>
                  <a:pt x="231481" y="75285"/>
                </a:lnTo>
                <a:close/>
                <a:moveTo>
                  <a:pt x="243664" y="75285"/>
                </a:moveTo>
                <a:lnTo>
                  <a:pt x="243664" y="81219"/>
                </a:lnTo>
                <a:lnTo>
                  <a:pt x="237729" y="81219"/>
                </a:lnTo>
                <a:lnTo>
                  <a:pt x="237729" y="75285"/>
                </a:lnTo>
                <a:close/>
                <a:moveTo>
                  <a:pt x="249911" y="75285"/>
                </a:moveTo>
                <a:lnTo>
                  <a:pt x="249911" y="81219"/>
                </a:lnTo>
                <a:lnTo>
                  <a:pt x="243977" y="81219"/>
                </a:lnTo>
                <a:lnTo>
                  <a:pt x="243977" y="75285"/>
                </a:lnTo>
                <a:close/>
                <a:moveTo>
                  <a:pt x="256161" y="75285"/>
                </a:moveTo>
                <a:lnTo>
                  <a:pt x="256161" y="81219"/>
                </a:lnTo>
                <a:lnTo>
                  <a:pt x="250225" y="81219"/>
                </a:lnTo>
                <a:lnTo>
                  <a:pt x="250225" y="75285"/>
                </a:lnTo>
                <a:close/>
                <a:moveTo>
                  <a:pt x="262409" y="75285"/>
                </a:moveTo>
                <a:lnTo>
                  <a:pt x="262409" y="81219"/>
                </a:lnTo>
                <a:lnTo>
                  <a:pt x="256474" y="81219"/>
                </a:lnTo>
                <a:lnTo>
                  <a:pt x="256474" y="75285"/>
                </a:lnTo>
                <a:close/>
                <a:moveTo>
                  <a:pt x="268656" y="75285"/>
                </a:moveTo>
                <a:lnTo>
                  <a:pt x="268656" y="81219"/>
                </a:lnTo>
                <a:lnTo>
                  <a:pt x="262721" y="81219"/>
                </a:lnTo>
                <a:lnTo>
                  <a:pt x="262721" y="75285"/>
                </a:lnTo>
                <a:close/>
                <a:moveTo>
                  <a:pt x="274904" y="75285"/>
                </a:moveTo>
                <a:lnTo>
                  <a:pt x="274904" y="81219"/>
                </a:lnTo>
                <a:lnTo>
                  <a:pt x="268968" y="81219"/>
                </a:lnTo>
                <a:lnTo>
                  <a:pt x="268968" y="75285"/>
                </a:lnTo>
                <a:close/>
                <a:moveTo>
                  <a:pt x="6251" y="81532"/>
                </a:moveTo>
                <a:lnTo>
                  <a:pt x="6251" y="87466"/>
                </a:lnTo>
                <a:lnTo>
                  <a:pt x="315" y="87466"/>
                </a:lnTo>
                <a:lnTo>
                  <a:pt x="315" y="81532"/>
                </a:lnTo>
                <a:close/>
                <a:moveTo>
                  <a:pt x="12498" y="81532"/>
                </a:moveTo>
                <a:lnTo>
                  <a:pt x="12498" y="87466"/>
                </a:lnTo>
                <a:lnTo>
                  <a:pt x="6562" y="87466"/>
                </a:lnTo>
                <a:lnTo>
                  <a:pt x="6562" y="81532"/>
                </a:lnTo>
                <a:close/>
                <a:moveTo>
                  <a:pt x="18745" y="81532"/>
                </a:moveTo>
                <a:lnTo>
                  <a:pt x="18745" y="87466"/>
                </a:lnTo>
                <a:lnTo>
                  <a:pt x="12810" y="87466"/>
                </a:lnTo>
                <a:lnTo>
                  <a:pt x="12810" y="81532"/>
                </a:lnTo>
                <a:close/>
                <a:moveTo>
                  <a:pt x="24992" y="81532"/>
                </a:moveTo>
                <a:lnTo>
                  <a:pt x="24992" y="87466"/>
                </a:lnTo>
                <a:lnTo>
                  <a:pt x="19058" y="87466"/>
                </a:lnTo>
                <a:lnTo>
                  <a:pt x="19058" y="81532"/>
                </a:lnTo>
                <a:close/>
                <a:moveTo>
                  <a:pt x="31242" y="81532"/>
                </a:moveTo>
                <a:lnTo>
                  <a:pt x="31242" y="87466"/>
                </a:lnTo>
                <a:lnTo>
                  <a:pt x="25305" y="87466"/>
                </a:lnTo>
                <a:lnTo>
                  <a:pt x="25305" y="81532"/>
                </a:lnTo>
                <a:close/>
                <a:moveTo>
                  <a:pt x="37489" y="81532"/>
                </a:moveTo>
                <a:lnTo>
                  <a:pt x="37489" y="87466"/>
                </a:lnTo>
                <a:lnTo>
                  <a:pt x="31553" y="87466"/>
                </a:lnTo>
                <a:lnTo>
                  <a:pt x="31553" y="81532"/>
                </a:lnTo>
                <a:close/>
                <a:moveTo>
                  <a:pt x="43737" y="81532"/>
                </a:moveTo>
                <a:lnTo>
                  <a:pt x="43737" y="87466"/>
                </a:lnTo>
                <a:lnTo>
                  <a:pt x="37802" y="87466"/>
                </a:lnTo>
                <a:lnTo>
                  <a:pt x="37802" y="81532"/>
                </a:lnTo>
                <a:close/>
                <a:moveTo>
                  <a:pt x="49985" y="81532"/>
                </a:moveTo>
                <a:lnTo>
                  <a:pt x="49985" y="87466"/>
                </a:lnTo>
                <a:lnTo>
                  <a:pt x="44049" y="87466"/>
                </a:lnTo>
                <a:lnTo>
                  <a:pt x="44049" y="81532"/>
                </a:lnTo>
                <a:close/>
                <a:moveTo>
                  <a:pt x="56232" y="81532"/>
                </a:moveTo>
                <a:lnTo>
                  <a:pt x="56232" y="87466"/>
                </a:lnTo>
                <a:lnTo>
                  <a:pt x="50296" y="87466"/>
                </a:lnTo>
                <a:lnTo>
                  <a:pt x="50296" y="81532"/>
                </a:lnTo>
                <a:close/>
                <a:moveTo>
                  <a:pt x="62480" y="81532"/>
                </a:moveTo>
                <a:lnTo>
                  <a:pt x="62480" y="87466"/>
                </a:lnTo>
                <a:lnTo>
                  <a:pt x="56545" y="87466"/>
                </a:lnTo>
                <a:lnTo>
                  <a:pt x="56545" y="81532"/>
                </a:lnTo>
                <a:close/>
                <a:moveTo>
                  <a:pt x="68727" y="81532"/>
                </a:moveTo>
                <a:lnTo>
                  <a:pt x="68727" y="87466"/>
                </a:lnTo>
                <a:lnTo>
                  <a:pt x="62792" y="87466"/>
                </a:lnTo>
                <a:lnTo>
                  <a:pt x="62792" y="81532"/>
                </a:lnTo>
                <a:close/>
                <a:moveTo>
                  <a:pt x="74975" y="81532"/>
                </a:moveTo>
                <a:lnTo>
                  <a:pt x="74975" y="87466"/>
                </a:lnTo>
                <a:lnTo>
                  <a:pt x="69039" y="87466"/>
                </a:lnTo>
                <a:lnTo>
                  <a:pt x="69039" y="81532"/>
                </a:lnTo>
                <a:close/>
                <a:moveTo>
                  <a:pt x="81223" y="81532"/>
                </a:moveTo>
                <a:lnTo>
                  <a:pt x="81223" y="87466"/>
                </a:lnTo>
                <a:lnTo>
                  <a:pt x="75286" y="87466"/>
                </a:lnTo>
                <a:lnTo>
                  <a:pt x="75286" y="81532"/>
                </a:lnTo>
                <a:close/>
                <a:moveTo>
                  <a:pt x="87470" y="81532"/>
                </a:moveTo>
                <a:lnTo>
                  <a:pt x="87470" y="87466"/>
                </a:lnTo>
                <a:lnTo>
                  <a:pt x="81535" y="87466"/>
                </a:lnTo>
                <a:lnTo>
                  <a:pt x="81535" y="81532"/>
                </a:lnTo>
                <a:close/>
                <a:moveTo>
                  <a:pt x="93718" y="81532"/>
                </a:moveTo>
                <a:lnTo>
                  <a:pt x="93718" y="87466"/>
                </a:lnTo>
                <a:lnTo>
                  <a:pt x="87784" y="87466"/>
                </a:lnTo>
                <a:lnTo>
                  <a:pt x="87784" y="81532"/>
                </a:lnTo>
                <a:close/>
                <a:moveTo>
                  <a:pt x="99967" y="81532"/>
                </a:moveTo>
                <a:lnTo>
                  <a:pt x="99967" y="87466"/>
                </a:lnTo>
                <a:lnTo>
                  <a:pt x="94031" y="87466"/>
                </a:lnTo>
                <a:lnTo>
                  <a:pt x="94031" y="81532"/>
                </a:lnTo>
                <a:close/>
                <a:moveTo>
                  <a:pt x="106214" y="81532"/>
                </a:moveTo>
                <a:lnTo>
                  <a:pt x="106214" y="87466"/>
                </a:lnTo>
                <a:lnTo>
                  <a:pt x="100278" y="87466"/>
                </a:lnTo>
                <a:lnTo>
                  <a:pt x="100278" y="81532"/>
                </a:lnTo>
                <a:close/>
                <a:moveTo>
                  <a:pt x="112461" y="81532"/>
                </a:moveTo>
                <a:lnTo>
                  <a:pt x="112461" y="87466"/>
                </a:lnTo>
                <a:lnTo>
                  <a:pt x="106527" y="87466"/>
                </a:lnTo>
                <a:lnTo>
                  <a:pt x="106527" y="81532"/>
                </a:lnTo>
                <a:close/>
                <a:moveTo>
                  <a:pt x="118710" y="81532"/>
                </a:moveTo>
                <a:lnTo>
                  <a:pt x="118710" y="87466"/>
                </a:lnTo>
                <a:lnTo>
                  <a:pt x="112774" y="87466"/>
                </a:lnTo>
                <a:lnTo>
                  <a:pt x="112774" y="81532"/>
                </a:lnTo>
                <a:close/>
                <a:moveTo>
                  <a:pt x="124957" y="81532"/>
                </a:moveTo>
                <a:lnTo>
                  <a:pt x="124957" y="87466"/>
                </a:lnTo>
                <a:lnTo>
                  <a:pt x="119021" y="87466"/>
                </a:lnTo>
                <a:lnTo>
                  <a:pt x="119021" y="81532"/>
                </a:lnTo>
                <a:close/>
                <a:moveTo>
                  <a:pt x="131204" y="81532"/>
                </a:moveTo>
                <a:lnTo>
                  <a:pt x="131204" y="87466"/>
                </a:lnTo>
                <a:lnTo>
                  <a:pt x="125270" y="87466"/>
                </a:lnTo>
                <a:lnTo>
                  <a:pt x="125270" y="81532"/>
                </a:lnTo>
                <a:close/>
                <a:moveTo>
                  <a:pt x="137451" y="81532"/>
                </a:moveTo>
                <a:lnTo>
                  <a:pt x="137451" y="87466"/>
                </a:lnTo>
                <a:lnTo>
                  <a:pt x="131517" y="87466"/>
                </a:lnTo>
                <a:lnTo>
                  <a:pt x="131517" y="81532"/>
                </a:lnTo>
                <a:close/>
                <a:moveTo>
                  <a:pt x="143702" y="81532"/>
                </a:moveTo>
                <a:lnTo>
                  <a:pt x="143702" y="87466"/>
                </a:lnTo>
                <a:lnTo>
                  <a:pt x="137766" y="87466"/>
                </a:lnTo>
                <a:lnTo>
                  <a:pt x="137766" y="81532"/>
                </a:lnTo>
                <a:close/>
                <a:moveTo>
                  <a:pt x="149949" y="81532"/>
                </a:moveTo>
                <a:lnTo>
                  <a:pt x="149949" y="87466"/>
                </a:lnTo>
                <a:lnTo>
                  <a:pt x="144015" y="87466"/>
                </a:lnTo>
                <a:lnTo>
                  <a:pt x="144015" y="81532"/>
                </a:lnTo>
                <a:close/>
                <a:moveTo>
                  <a:pt x="156196" y="81532"/>
                </a:moveTo>
                <a:lnTo>
                  <a:pt x="156196" y="87466"/>
                </a:lnTo>
                <a:lnTo>
                  <a:pt x="150262" y="87466"/>
                </a:lnTo>
                <a:lnTo>
                  <a:pt x="150262" y="81532"/>
                </a:lnTo>
                <a:close/>
                <a:moveTo>
                  <a:pt x="162445" y="81532"/>
                </a:moveTo>
                <a:lnTo>
                  <a:pt x="162445" y="87466"/>
                </a:lnTo>
                <a:lnTo>
                  <a:pt x="156509" y="87466"/>
                </a:lnTo>
                <a:lnTo>
                  <a:pt x="156509" y="81532"/>
                </a:lnTo>
                <a:close/>
                <a:moveTo>
                  <a:pt x="168692" y="81532"/>
                </a:moveTo>
                <a:lnTo>
                  <a:pt x="168692" y="87466"/>
                </a:lnTo>
                <a:lnTo>
                  <a:pt x="162756" y="87466"/>
                </a:lnTo>
                <a:lnTo>
                  <a:pt x="162756" y="81532"/>
                </a:lnTo>
                <a:close/>
                <a:moveTo>
                  <a:pt x="174939" y="81532"/>
                </a:moveTo>
                <a:lnTo>
                  <a:pt x="174939" y="87466"/>
                </a:lnTo>
                <a:lnTo>
                  <a:pt x="169005" y="87466"/>
                </a:lnTo>
                <a:lnTo>
                  <a:pt x="169005" y="81532"/>
                </a:lnTo>
                <a:close/>
                <a:moveTo>
                  <a:pt x="181186" y="81532"/>
                </a:moveTo>
                <a:lnTo>
                  <a:pt x="181186" y="87466"/>
                </a:lnTo>
                <a:lnTo>
                  <a:pt x="175252" y="87466"/>
                </a:lnTo>
                <a:lnTo>
                  <a:pt x="175252" y="81532"/>
                </a:lnTo>
                <a:close/>
                <a:moveTo>
                  <a:pt x="187435" y="81532"/>
                </a:moveTo>
                <a:lnTo>
                  <a:pt x="187435" y="87466"/>
                </a:lnTo>
                <a:lnTo>
                  <a:pt x="181499" y="87466"/>
                </a:lnTo>
                <a:lnTo>
                  <a:pt x="181499" y="81532"/>
                </a:lnTo>
                <a:close/>
                <a:moveTo>
                  <a:pt x="193684" y="81532"/>
                </a:moveTo>
                <a:lnTo>
                  <a:pt x="193684" y="87466"/>
                </a:lnTo>
                <a:lnTo>
                  <a:pt x="187749" y="87466"/>
                </a:lnTo>
                <a:lnTo>
                  <a:pt x="187749" y="81532"/>
                </a:lnTo>
                <a:close/>
                <a:moveTo>
                  <a:pt x="199931" y="81532"/>
                </a:moveTo>
                <a:lnTo>
                  <a:pt x="199931" y="87466"/>
                </a:lnTo>
                <a:lnTo>
                  <a:pt x="193996" y="87466"/>
                </a:lnTo>
                <a:lnTo>
                  <a:pt x="193996" y="81532"/>
                </a:lnTo>
                <a:close/>
                <a:moveTo>
                  <a:pt x="206180" y="81532"/>
                </a:moveTo>
                <a:lnTo>
                  <a:pt x="206180" y="87466"/>
                </a:lnTo>
                <a:lnTo>
                  <a:pt x="200244" y="87466"/>
                </a:lnTo>
                <a:lnTo>
                  <a:pt x="200244" y="81532"/>
                </a:lnTo>
                <a:close/>
                <a:moveTo>
                  <a:pt x="212427" y="81532"/>
                </a:moveTo>
                <a:lnTo>
                  <a:pt x="212427" y="87466"/>
                </a:lnTo>
                <a:lnTo>
                  <a:pt x="206491" y="87466"/>
                </a:lnTo>
                <a:lnTo>
                  <a:pt x="206491" y="81532"/>
                </a:lnTo>
                <a:close/>
                <a:moveTo>
                  <a:pt x="218674" y="81532"/>
                </a:moveTo>
                <a:lnTo>
                  <a:pt x="218674" y="87466"/>
                </a:lnTo>
                <a:lnTo>
                  <a:pt x="212739" y="87466"/>
                </a:lnTo>
                <a:lnTo>
                  <a:pt x="212739" y="81532"/>
                </a:lnTo>
                <a:close/>
                <a:moveTo>
                  <a:pt x="224921" y="81532"/>
                </a:moveTo>
                <a:lnTo>
                  <a:pt x="224921" y="87466"/>
                </a:lnTo>
                <a:lnTo>
                  <a:pt x="218987" y="87466"/>
                </a:lnTo>
                <a:lnTo>
                  <a:pt x="218987" y="81532"/>
                </a:lnTo>
                <a:close/>
                <a:moveTo>
                  <a:pt x="231170" y="81532"/>
                </a:moveTo>
                <a:lnTo>
                  <a:pt x="231170" y="87466"/>
                </a:lnTo>
                <a:lnTo>
                  <a:pt x="225234" y="87466"/>
                </a:lnTo>
                <a:lnTo>
                  <a:pt x="225234" y="81532"/>
                </a:lnTo>
                <a:close/>
                <a:moveTo>
                  <a:pt x="237417" y="81532"/>
                </a:moveTo>
                <a:lnTo>
                  <a:pt x="237417" y="87466"/>
                </a:lnTo>
                <a:lnTo>
                  <a:pt x="231481" y="87466"/>
                </a:lnTo>
                <a:lnTo>
                  <a:pt x="231481" y="81532"/>
                </a:lnTo>
                <a:close/>
                <a:moveTo>
                  <a:pt x="243664" y="81532"/>
                </a:moveTo>
                <a:lnTo>
                  <a:pt x="243664" y="87466"/>
                </a:lnTo>
                <a:lnTo>
                  <a:pt x="237729" y="87466"/>
                </a:lnTo>
                <a:lnTo>
                  <a:pt x="237729" y="81532"/>
                </a:lnTo>
                <a:close/>
                <a:moveTo>
                  <a:pt x="249911" y="81532"/>
                </a:moveTo>
                <a:lnTo>
                  <a:pt x="249911" y="87466"/>
                </a:lnTo>
                <a:lnTo>
                  <a:pt x="243977" y="87466"/>
                </a:lnTo>
                <a:lnTo>
                  <a:pt x="243977" y="81532"/>
                </a:lnTo>
                <a:close/>
                <a:moveTo>
                  <a:pt x="256161" y="81532"/>
                </a:moveTo>
                <a:lnTo>
                  <a:pt x="256161" y="87466"/>
                </a:lnTo>
                <a:lnTo>
                  <a:pt x="250225" y="87466"/>
                </a:lnTo>
                <a:lnTo>
                  <a:pt x="250225" y="81532"/>
                </a:lnTo>
                <a:close/>
                <a:moveTo>
                  <a:pt x="262409" y="81532"/>
                </a:moveTo>
                <a:lnTo>
                  <a:pt x="262409" y="87466"/>
                </a:lnTo>
                <a:lnTo>
                  <a:pt x="256474" y="87466"/>
                </a:lnTo>
                <a:lnTo>
                  <a:pt x="256474" y="81532"/>
                </a:lnTo>
                <a:close/>
                <a:moveTo>
                  <a:pt x="268656" y="81532"/>
                </a:moveTo>
                <a:lnTo>
                  <a:pt x="268656" y="87466"/>
                </a:lnTo>
                <a:lnTo>
                  <a:pt x="262721" y="87466"/>
                </a:lnTo>
                <a:lnTo>
                  <a:pt x="262721" y="81532"/>
                </a:lnTo>
                <a:close/>
                <a:moveTo>
                  <a:pt x="274904" y="81532"/>
                </a:moveTo>
                <a:lnTo>
                  <a:pt x="274904" y="87466"/>
                </a:lnTo>
                <a:lnTo>
                  <a:pt x="268968" y="87466"/>
                </a:lnTo>
                <a:lnTo>
                  <a:pt x="268968" y="81532"/>
                </a:lnTo>
                <a:close/>
                <a:moveTo>
                  <a:pt x="6251" y="87779"/>
                </a:moveTo>
                <a:lnTo>
                  <a:pt x="6251" y="93713"/>
                </a:lnTo>
                <a:lnTo>
                  <a:pt x="315" y="93713"/>
                </a:lnTo>
                <a:lnTo>
                  <a:pt x="315" y="87779"/>
                </a:lnTo>
                <a:close/>
                <a:moveTo>
                  <a:pt x="12498" y="87779"/>
                </a:moveTo>
                <a:lnTo>
                  <a:pt x="12498" y="93713"/>
                </a:lnTo>
                <a:lnTo>
                  <a:pt x="6562" y="93713"/>
                </a:lnTo>
                <a:lnTo>
                  <a:pt x="6562" y="87779"/>
                </a:lnTo>
                <a:close/>
                <a:moveTo>
                  <a:pt x="18745" y="87779"/>
                </a:moveTo>
                <a:lnTo>
                  <a:pt x="18745" y="93713"/>
                </a:lnTo>
                <a:lnTo>
                  <a:pt x="12810" y="93713"/>
                </a:lnTo>
                <a:lnTo>
                  <a:pt x="12810" y="87779"/>
                </a:lnTo>
                <a:close/>
                <a:moveTo>
                  <a:pt x="24992" y="87779"/>
                </a:moveTo>
                <a:lnTo>
                  <a:pt x="24992" y="93713"/>
                </a:lnTo>
                <a:lnTo>
                  <a:pt x="19058" y="93713"/>
                </a:lnTo>
                <a:lnTo>
                  <a:pt x="19058" y="87779"/>
                </a:lnTo>
                <a:close/>
                <a:moveTo>
                  <a:pt x="31242" y="87779"/>
                </a:moveTo>
                <a:lnTo>
                  <a:pt x="31242" y="93713"/>
                </a:lnTo>
                <a:lnTo>
                  <a:pt x="25305" y="93713"/>
                </a:lnTo>
                <a:lnTo>
                  <a:pt x="25305" y="87779"/>
                </a:lnTo>
                <a:close/>
                <a:moveTo>
                  <a:pt x="37489" y="87779"/>
                </a:moveTo>
                <a:lnTo>
                  <a:pt x="37489" y="93713"/>
                </a:lnTo>
                <a:lnTo>
                  <a:pt x="31553" y="93713"/>
                </a:lnTo>
                <a:lnTo>
                  <a:pt x="31553" y="87779"/>
                </a:lnTo>
                <a:close/>
                <a:moveTo>
                  <a:pt x="43737" y="87779"/>
                </a:moveTo>
                <a:lnTo>
                  <a:pt x="43737" y="93713"/>
                </a:lnTo>
                <a:lnTo>
                  <a:pt x="37802" y="93713"/>
                </a:lnTo>
                <a:lnTo>
                  <a:pt x="37802" y="87779"/>
                </a:lnTo>
                <a:close/>
                <a:moveTo>
                  <a:pt x="49985" y="87779"/>
                </a:moveTo>
                <a:lnTo>
                  <a:pt x="49985" y="93713"/>
                </a:lnTo>
                <a:lnTo>
                  <a:pt x="44049" y="93713"/>
                </a:lnTo>
                <a:lnTo>
                  <a:pt x="44049" y="87779"/>
                </a:lnTo>
                <a:close/>
                <a:moveTo>
                  <a:pt x="56232" y="87779"/>
                </a:moveTo>
                <a:lnTo>
                  <a:pt x="56232" y="93713"/>
                </a:lnTo>
                <a:lnTo>
                  <a:pt x="50296" y="93713"/>
                </a:lnTo>
                <a:lnTo>
                  <a:pt x="50296" y="87779"/>
                </a:lnTo>
                <a:close/>
                <a:moveTo>
                  <a:pt x="62480" y="87779"/>
                </a:moveTo>
                <a:lnTo>
                  <a:pt x="62480" y="93713"/>
                </a:lnTo>
                <a:lnTo>
                  <a:pt x="56545" y="93713"/>
                </a:lnTo>
                <a:lnTo>
                  <a:pt x="56545" y="87779"/>
                </a:lnTo>
                <a:close/>
                <a:moveTo>
                  <a:pt x="68727" y="87779"/>
                </a:moveTo>
                <a:lnTo>
                  <a:pt x="68727" y="93713"/>
                </a:lnTo>
                <a:lnTo>
                  <a:pt x="62792" y="93713"/>
                </a:lnTo>
                <a:lnTo>
                  <a:pt x="62792" y="87779"/>
                </a:lnTo>
                <a:close/>
                <a:moveTo>
                  <a:pt x="74975" y="87779"/>
                </a:moveTo>
                <a:lnTo>
                  <a:pt x="74975" y="93713"/>
                </a:lnTo>
                <a:lnTo>
                  <a:pt x="69039" y="93713"/>
                </a:lnTo>
                <a:lnTo>
                  <a:pt x="69039" y="87779"/>
                </a:lnTo>
                <a:close/>
                <a:moveTo>
                  <a:pt x="81223" y="87779"/>
                </a:moveTo>
                <a:lnTo>
                  <a:pt x="81223" y="93713"/>
                </a:lnTo>
                <a:lnTo>
                  <a:pt x="75286" y="93713"/>
                </a:lnTo>
                <a:lnTo>
                  <a:pt x="75286" y="87779"/>
                </a:lnTo>
                <a:close/>
                <a:moveTo>
                  <a:pt x="87470" y="87779"/>
                </a:moveTo>
                <a:lnTo>
                  <a:pt x="87470" y="93713"/>
                </a:lnTo>
                <a:lnTo>
                  <a:pt x="81535" y="93713"/>
                </a:lnTo>
                <a:lnTo>
                  <a:pt x="81535" y="87779"/>
                </a:lnTo>
                <a:close/>
                <a:moveTo>
                  <a:pt x="93718" y="87779"/>
                </a:moveTo>
                <a:lnTo>
                  <a:pt x="93718" y="93713"/>
                </a:lnTo>
                <a:lnTo>
                  <a:pt x="87784" y="93713"/>
                </a:lnTo>
                <a:lnTo>
                  <a:pt x="87784" y="87779"/>
                </a:lnTo>
                <a:close/>
                <a:moveTo>
                  <a:pt x="162445" y="87779"/>
                </a:moveTo>
                <a:lnTo>
                  <a:pt x="162445" y="93713"/>
                </a:lnTo>
                <a:lnTo>
                  <a:pt x="156509" y="93713"/>
                </a:lnTo>
                <a:lnTo>
                  <a:pt x="156509" y="87779"/>
                </a:lnTo>
                <a:close/>
                <a:moveTo>
                  <a:pt x="168692" y="87779"/>
                </a:moveTo>
                <a:lnTo>
                  <a:pt x="168692" y="93713"/>
                </a:lnTo>
                <a:lnTo>
                  <a:pt x="162756" y="93713"/>
                </a:lnTo>
                <a:lnTo>
                  <a:pt x="162756" y="87779"/>
                </a:lnTo>
                <a:close/>
                <a:moveTo>
                  <a:pt x="174939" y="87779"/>
                </a:moveTo>
                <a:lnTo>
                  <a:pt x="174939" y="93713"/>
                </a:lnTo>
                <a:lnTo>
                  <a:pt x="169005" y="93713"/>
                </a:lnTo>
                <a:lnTo>
                  <a:pt x="169005" y="87779"/>
                </a:lnTo>
                <a:close/>
                <a:moveTo>
                  <a:pt x="181186" y="87779"/>
                </a:moveTo>
                <a:lnTo>
                  <a:pt x="181186" y="93713"/>
                </a:lnTo>
                <a:lnTo>
                  <a:pt x="175252" y="93713"/>
                </a:lnTo>
                <a:lnTo>
                  <a:pt x="175252" y="87779"/>
                </a:lnTo>
                <a:close/>
                <a:moveTo>
                  <a:pt x="187435" y="87779"/>
                </a:moveTo>
                <a:lnTo>
                  <a:pt x="187435" y="93713"/>
                </a:lnTo>
                <a:lnTo>
                  <a:pt x="181499" y="93713"/>
                </a:lnTo>
                <a:lnTo>
                  <a:pt x="181499" y="87779"/>
                </a:lnTo>
                <a:close/>
                <a:moveTo>
                  <a:pt x="193684" y="87779"/>
                </a:moveTo>
                <a:lnTo>
                  <a:pt x="193684" y="93713"/>
                </a:lnTo>
                <a:lnTo>
                  <a:pt x="187749" y="93713"/>
                </a:lnTo>
                <a:lnTo>
                  <a:pt x="187749" y="87779"/>
                </a:lnTo>
                <a:close/>
                <a:moveTo>
                  <a:pt x="199931" y="87779"/>
                </a:moveTo>
                <a:lnTo>
                  <a:pt x="199931" y="93713"/>
                </a:lnTo>
                <a:lnTo>
                  <a:pt x="193996" y="93713"/>
                </a:lnTo>
                <a:lnTo>
                  <a:pt x="193996" y="87779"/>
                </a:lnTo>
                <a:close/>
                <a:moveTo>
                  <a:pt x="206180" y="87779"/>
                </a:moveTo>
                <a:lnTo>
                  <a:pt x="206180" y="93713"/>
                </a:lnTo>
                <a:lnTo>
                  <a:pt x="200244" y="93713"/>
                </a:lnTo>
                <a:lnTo>
                  <a:pt x="200244" y="87779"/>
                </a:lnTo>
                <a:close/>
                <a:moveTo>
                  <a:pt x="212427" y="87779"/>
                </a:moveTo>
                <a:lnTo>
                  <a:pt x="212427" y="93713"/>
                </a:lnTo>
                <a:lnTo>
                  <a:pt x="206491" y="93713"/>
                </a:lnTo>
                <a:lnTo>
                  <a:pt x="206491" y="87779"/>
                </a:lnTo>
                <a:close/>
                <a:moveTo>
                  <a:pt x="99967" y="87781"/>
                </a:moveTo>
                <a:lnTo>
                  <a:pt x="99967" y="93717"/>
                </a:lnTo>
                <a:lnTo>
                  <a:pt x="94031" y="93717"/>
                </a:lnTo>
                <a:lnTo>
                  <a:pt x="94031" y="87781"/>
                </a:lnTo>
                <a:close/>
                <a:moveTo>
                  <a:pt x="106214" y="87781"/>
                </a:moveTo>
                <a:lnTo>
                  <a:pt x="106214" y="93717"/>
                </a:lnTo>
                <a:lnTo>
                  <a:pt x="100278" y="93717"/>
                </a:lnTo>
                <a:lnTo>
                  <a:pt x="100278" y="87781"/>
                </a:lnTo>
                <a:close/>
                <a:moveTo>
                  <a:pt x="112461" y="87781"/>
                </a:moveTo>
                <a:lnTo>
                  <a:pt x="112461" y="93717"/>
                </a:lnTo>
                <a:lnTo>
                  <a:pt x="106527" y="93717"/>
                </a:lnTo>
                <a:lnTo>
                  <a:pt x="106527" y="87781"/>
                </a:lnTo>
                <a:close/>
                <a:moveTo>
                  <a:pt x="118710" y="87781"/>
                </a:moveTo>
                <a:lnTo>
                  <a:pt x="118710" y="93717"/>
                </a:lnTo>
                <a:lnTo>
                  <a:pt x="112774" y="93717"/>
                </a:lnTo>
                <a:lnTo>
                  <a:pt x="112774" y="87781"/>
                </a:lnTo>
                <a:close/>
                <a:moveTo>
                  <a:pt x="124957" y="87781"/>
                </a:moveTo>
                <a:lnTo>
                  <a:pt x="124957" y="93717"/>
                </a:lnTo>
                <a:lnTo>
                  <a:pt x="119021" y="93717"/>
                </a:lnTo>
                <a:lnTo>
                  <a:pt x="119021" y="87781"/>
                </a:lnTo>
                <a:close/>
                <a:moveTo>
                  <a:pt x="131204" y="87781"/>
                </a:moveTo>
                <a:lnTo>
                  <a:pt x="131204" y="93717"/>
                </a:lnTo>
                <a:lnTo>
                  <a:pt x="125270" y="93717"/>
                </a:lnTo>
                <a:lnTo>
                  <a:pt x="125270" y="87781"/>
                </a:lnTo>
                <a:close/>
                <a:moveTo>
                  <a:pt x="137451" y="87781"/>
                </a:moveTo>
                <a:lnTo>
                  <a:pt x="137451" y="93717"/>
                </a:lnTo>
                <a:lnTo>
                  <a:pt x="131517" y="93717"/>
                </a:lnTo>
                <a:lnTo>
                  <a:pt x="131517" y="87781"/>
                </a:lnTo>
                <a:close/>
                <a:moveTo>
                  <a:pt x="143702" y="87781"/>
                </a:moveTo>
                <a:lnTo>
                  <a:pt x="143702" y="93717"/>
                </a:lnTo>
                <a:lnTo>
                  <a:pt x="137766" y="93717"/>
                </a:lnTo>
                <a:lnTo>
                  <a:pt x="137766" y="87781"/>
                </a:lnTo>
                <a:close/>
                <a:moveTo>
                  <a:pt x="149949" y="87781"/>
                </a:moveTo>
                <a:lnTo>
                  <a:pt x="149949" y="93717"/>
                </a:lnTo>
                <a:lnTo>
                  <a:pt x="144015" y="93717"/>
                </a:lnTo>
                <a:lnTo>
                  <a:pt x="144015" y="87781"/>
                </a:lnTo>
                <a:close/>
                <a:moveTo>
                  <a:pt x="156196" y="87781"/>
                </a:moveTo>
                <a:lnTo>
                  <a:pt x="156196" y="93717"/>
                </a:lnTo>
                <a:lnTo>
                  <a:pt x="150262" y="93717"/>
                </a:lnTo>
                <a:lnTo>
                  <a:pt x="150262" y="87781"/>
                </a:lnTo>
                <a:close/>
                <a:moveTo>
                  <a:pt x="218674" y="87781"/>
                </a:moveTo>
                <a:lnTo>
                  <a:pt x="218674" y="93717"/>
                </a:lnTo>
                <a:lnTo>
                  <a:pt x="212739" y="93717"/>
                </a:lnTo>
                <a:lnTo>
                  <a:pt x="212739" y="87781"/>
                </a:lnTo>
                <a:close/>
                <a:moveTo>
                  <a:pt x="224921" y="87781"/>
                </a:moveTo>
                <a:lnTo>
                  <a:pt x="224921" y="93717"/>
                </a:lnTo>
                <a:lnTo>
                  <a:pt x="218987" y="93717"/>
                </a:lnTo>
                <a:lnTo>
                  <a:pt x="218987" y="87781"/>
                </a:lnTo>
                <a:close/>
                <a:moveTo>
                  <a:pt x="231170" y="87781"/>
                </a:moveTo>
                <a:lnTo>
                  <a:pt x="231170" y="93717"/>
                </a:lnTo>
                <a:lnTo>
                  <a:pt x="225234" y="93717"/>
                </a:lnTo>
                <a:lnTo>
                  <a:pt x="225234" y="87781"/>
                </a:lnTo>
                <a:close/>
                <a:moveTo>
                  <a:pt x="237417" y="87781"/>
                </a:moveTo>
                <a:lnTo>
                  <a:pt x="237417" y="93717"/>
                </a:lnTo>
                <a:lnTo>
                  <a:pt x="231481" y="93717"/>
                </a:lnTo>
                <a:lnTo>
                  <a:pt x="231481" y="87781"/>
                </a:lnTo>
                <a:close/>
                <a:moveTo>
                  <a:pt x="243664" y="87781"/>
                </a:moveTo>
                <a:lnTo>
                  <a:pt x="243664" y="93717"/>
                </a:lnTo>
                <a:lnTo>
                  <a:pt x="237729" y="93717"/>
                </a:lnTo>
                <a:lnTo>
                  <a:pt x="237729" y="87781"/>
                </a:lnTo>
                <a:close/>
                <a:moveTo>
                  <a:pt x="249911" y="87781"/>
                </a:moveTo>
                <a:lnTo>
                  <a:pt x="249911" y="93717"/>
                </a:lnTo>
                <a:lnTo>
                  <a:pt x="243977" y="93717"/>
                </a:lnTo>
                <a:lnTo>
                  <a:pt x="243977" y="87781"/>
                </a:lnTo>
                <a:close/>
                <a:moveTo>
                  <a:pt x="256161" y="87781"/>
                </a:moveTo>
                <a:lnTo>
                  <a:pt x="256161" y="93717"/>
                </a:lnTo>
                <a:lnTo>
                  <a:pt x="250225" y="93717"/>
                </a:lnTo>
                <a:lnTo>
                  <a:pt x="250225" y="87781"/>
                </a:lnTo>
                <a:close/>
                <a:moveTo>
                  <a:pt x="262409" y="87781"/>
                </a:moveTo>
                <a:lnTo>
                  <a:pt x="262409" y="93717"/>
                </a:lnTo>
                <a:lnTo>
                  <a:pt x="256474" y="93717"/>
                </a:lnTo>
                <a:lnTo>
                  <a:pt x="256474" y="87781"/>
                </a:lnTo>
                <a:close/>
                <a:moveTo>
                  <a:pt x="268656" y="87781"/>
                </a:moveTo>
                <a:lnTo>
                  <a:pt x="268656" y="93717"/>
                </a:lnTo>
                <a:lnTo>
                  <a:pt x="262721" y="93717"/>
                </a:lnTo>
                <a:lnTo>
                  <a:pt x="262721" y="87781"/>
                </a:lnTo>
                <a:close/>
                <a:moveTo>
                  <a:pt x="274904" y="87781"/>
                </a:moveTo>
                <a:lnTo>
                  <a:pt x="274904" y="93717"/>
                </a:lnTo>
                <a:lnTo>
                  <a:pt x="268968" y="93717"/>
                </a:lnTo>
                <a:lnTo>
                  <a:pt x="268968" y="87781"/>
                </a:lnTo>
                <a:close/>
                <a:moveTo>
                  <a:pt x="6251" y="94028"/>
                </a:moveTo>
                <a:lnTo>
                  <a:pt x="6251" y="99964"/>
                </a:lnTo>
                <a:lnTo>
                  <a:pt x="315" y="99964"/>
                </a:lnTo>
                <a:lnTo>
                  <a:pt x="315" y="94028"/>
                </a:lnTo>
                <a:close/>
                <a:moveTo>
                  <a:pt x="12498" y="94028"/>
                </a:moveTo>
                <a:lnTo>
                  <a:pt x="12498" y="99964"/>
                </a:lnTo>
                <a:lnTo>
                  <a:pt x="6562" y="99964"/>
                </a:lnTo>
                <a:lnTo>
                  <a:pt x="6562" y="94028"/>
                </a:lnTo>
                <a:close/>
                <a:moveTo>
                  <a:pt x="18745" y="94028"/>
                </a:moveTo>
                <a:lnTo>
                  <a:pt x="18745" y="99964"/>
                </a:lnTo>
                <a:lnTo>
                  <a:pt x="12810" y="99964"/>
                </a:lnTo>
                <a:lnTo>
                  <a:pt x="12810" y="94028"/>
                </a:lnTo>
                <a:close/>
                <a:moveTo>
                  <a:pt x="24992" y="94028"/>
                </a:moveTo>
                <a:lnTo>
                  <a:pt x="24992" y="99964"/>
                </a:lnTo>
                <a:lnTo>
                  <a:pt x="19058" y="99964"/>
                </a:lnTo>
                <a:lnTo>
                  <a:pt x="19058" y="94028"/>
                </a:lnTo>
                <a:close/>
                <a:moveTo>
                  <a:pt x="31242" y="94028"/>
                </a:moveTo>
                <a:lnTo>
                  <a:pt x="31242" y="99964"/>
                </a:lnTo>
                <a:lnTo>
                  <a:pt x="25305" y="99964"/>
                </a:lnTo>
                <a:lnTo>
                  <a:pt x="25305" y="94028"/>
                </a:lnTo>
                <a:close/>
                <a:moveTo>
                  <a:pt x="37489" y="94028"/>
                </a:moveTo>
                <a:lnTo>
                  <a:pt x="37489" y="99964"/>
                </a:lnTo>
                <a:lnTo>
                  <a:pt x="31553" y="99964"/>
                </a:lnTo>
                <a:lnTo>
                  <a:pt x="31553" y="94028"/>
                </a:lnTo>
                <a:close/>
                <a:moveTo>
                  <a:pt x="43737" y="94028"/>
                </a:moveTo>
                <a:lnTo>
                  <a:pt x="43737" y="99964"/>
                </a:lnTo>
                <a:lnTo>
                  <a:pt x="37802" y="99964"/>
                </a:lnTo>
                <a:lnTo>
                  <a:pt x="37802" y="94028"/>
                </a:lnTo>
                <a:close/>
                <a:moveTo>
                  <a:pt x="49985" y="94028"/>
                </a:moveTo>
                <a:lnTo>
                  <a:pt x="49985" y="99964"/>
                </a:lnTo>
                <a:lnTo>
                  <a:pt x="44049" y="99964"/>
                </a:lnTo>
                <a:lnTo>
                  <a:pt x="44049" y="94028"/>
                </a:lnTo>
                <a:close/>
                <a:moveTo>
                  <a:pt x="56232" y="94028"/>
                </a:moveTo>
                <a:lnTo>
                  <a:pt x="56232" y="99964"/>
                </a:lnTo>
                <a:lnTo>
                  <a:pt x="50296" y="99964"/>
                </a:lnTo>
                <a:lnTo>
                  <a:pt x="50296" y="94028"/>
                </a:lnTo>
                <a:close/>
                <a:moveTo>
                  <a:pt x="62480" y="94028"/>
                </a:moveTo>
                <a:lnTo>
                  <a:pt x="62480" y="99964"/>
                </a:lnTo>
                <a:lnTo>
                  <a:pt x="56545" y="99964"/>
                </a:lnTo>
                <a:lnTo>
                  <a:pt x="56545" y="94028"/>
                </a:lnTo>
                <a:close/>
                <a:moveTo>
                  <a:pt x="68727" y="94028"/>
                </a:moveTo>
                <a:lnTo>
                  <a:pt x="68727" y="99964"/>
                </a:lnTo>
                <a:lnTo>
                  <a:pt x="62792" y="99964"/>
                </a:lnTo>
                <a:lnTo>
                  <a:pt x="62792" y="94028"/>
                </a:lnTo>
                <a:close/>
                <a:moveTo>
                  <a:pt x="74975" y="94028"/>
                </a:moveTo>
                <a:lnTo>
                  <a:pt x="74975" y="99964"/>
                </a:lnTo>
                <a:lnTo>
                  <a:pt x="69039" y="99964"/>
                </a:lnTo>
                <a:lnTo>
                  <a:pt x="69039" y="94028"/>
                </a:lnTo>
                <a:close/>
                <a:moveTo>
                  <a:pt x="81223" y="94028"/>
                </a:moveTo>
                <a:lnTo>
                  <a:pt x="81223" y="99964"/>
                </a:lnTo>
                <a:lnTo>
                  <a:pt x="75286" y="99964"/>
                </a:lnTo>
                <a:lnTo>
                  <a:pt x="75286" y="94028"/>
                </a:lnTo>
                <a:close/>
                <a:moveTo>
                  <a:pt x="87470" y="94028"/>
                </a:moveTo>
                <a:lnTo>
                  <a:pt x="87470" y="99964"/>
                </a:lnTo>
                <a:lnTo>
                  <a:pt x="81535" y="99964"/>
                </a:lnTo>
                <a:lnTo>
                  <a:pt x="81535" y="94028"/>
                </a:lnTo>
                <a:close/>
                <a:moveTo>
                  <a:pt x="93718" y="94028"/>
                </a:moveTo>
                <a:lnTo>
                  <a:pt x="93718" y="99964"/>
                </a:lnTo>
                <a:lnTo>
                  <a:pt x="87784" y="99964"/>
                </a:lnTo>
                <a:lnTo>
                  <a:pt x="87784" y="94028"/>
                </a:lnTo>
                <a:close/>
                <a:moveTo>
                  <a:pt x="99967" y="94028"/>
                </a:moveTo>
                <a:lnTo>
                  <a:pt x="99967" y="99964"/>
                </a:lnTo>
                <a:lnTo>
                  <a:pt x="94031" y="99964"/>
                </a:lnTo>
                <a:lnTo>
                  <a:pt x="94031" y="94028"/>
                </a:lnTo>
                <a:close/>
                <a:moveTo>
                  <a:pt x="106214" y="94029"/>
                </a:moveTo>
                <a:lnTo>
                  <a:pt x="106214" y="99964"/>
                </a:lnTo>
                <a:lnTo>
                  <a:pt x="100278" y="99964"/>
                </a:lnTo>
                <a:lnTo>
                  <a:pt x="100278" y="94029"/>
                </a:lnTo>
                <a:close/>
                <a:moveTo>
                  <a:pt x="112461" y="94029"/>
                </a:moveTo>
                <a:lnTo>
                  <a:pt x="112461" y="99964"/>
                </a:lnTo>
                <a:lnTo>
                  <a:pt x="106527" y="99964"/>
                </a:lnTo>
                <a:lnTo>
                  <a:pt x="106527" y="94029"/>
                </a:lnTo>
                <a:close/>
                <a:moveTo>
                  <a:pt x="118710" y="94029"/>
                </a:moveTo>
                <a:lnTo>
                  <a:pt x="118710" y="99964"/>
                </a:lnTo>
                <a:lnTo>
                  <a:pt x="112774" y="99964"/>
                </a:lnTo>
                <a:lnTo>
                  <a:pt x="112774" y="94029"/>
                </a:lnTo>
                <a:close/>
                <a:moveTo>
                  <a:pt x="124957" y="94029"/>
                </a:moveTo>
                <a:lnTo>
                  <a:pt x="124957" y="99964"/>
                </a:lnTo>
                <a:lnTo>
                  <a:pt x="119021" y="99964"/>
                </a:lnTo>
                <a:lnTo>
                  <a:pt x="119021" y="94029"/>
                </a:lnTo>
                <a:close/>
                <a:moveTo>
                  <a:pt x="131204" y="94029"/>
                </a:moveTo>
                <a:lnTo>
                  <a:pt x="131204" y="99964"/>
                </a:lnTo>
                <a:lnTo>
                  <a:pt x="125270" y="99964"/>
                </a:lnTo>
                <a:lnTo>
                  <a:pt x="125270" y="94029"/>
                </a:lnTo>
                <a:close/>
                <a:moveTo>
                  <a:pt x="137451" y="94029"/>
                </a:moveTo>
                <a:lnTo>
                  <a:pt x="137451" y="99964"/>
                </a:lnTo>
                <a:lnTo>
                  <a:pt x="131517" y="99964"/>
                </a:lnTo>
                <a:lnTo>
                  <a:pt x="131517" y="94029"/>
                </a:lnTo>
                <a:close/>
                <a:moveTo>
                  <a:pt x="143702" y="94029"/>
                </a:moveTo>
                <a:lnTo>
                  <a:pt x="143702" y="99964"/>
                </a:lnTo>
                <a:lnTo>
                  <a:pt x="137766" y="99964"/>
                </a:lnTo>
                <a:lnTo>
                  <a:pt x="137766" y="94029"/>
                </a:lnTo>
                <a:close/>
                <a:moveTo>
                  <a:pt x="149949" y="94029"/>
                </a:moveTo>
                <a:lnTo>
                  <a:pt x="149949" y="99964"/>
                </a:lnTo>
                <a:lnTo>
                  <a:pt x="144015" y="99964"/>
                </a:lnTo>
                <a:lnTo>
                  <a:pt x="144015" y="94029"/>
                </a:lnTo>
                <a:close/>
                <a:moveTo>
                  <a:pt x="156196" y="94029"/>
                </a:moveTo>
                <a:lnTo>
                  <a:pt x="156196" y="99964"/>
                </a:lnTo>
                <a:lnTo>
                  <a:pt x="150262" y="99964"/>
                </a:lnTo>
                <a:lnTo>
                  <a:pt x="150262" y="94029"/>
                </a:lnTo>
                <a:close/>
                <a:moveTo>
                  <a:pt x="162445" y="94028"/>
                </a:moveTo>
                <a:lnTo>
                  <a:pt x="162445" y="99964"/>
                </a:lnTo>
                <a:lnTo>
                  <a:pt x="156509" y="99964"/>
                </a:lnTo>
                <a:lnTo>
                  <a:pt x="156509" y="94028"/>
                </a:lnTo>
                <a:close/>
                <a:moveTo>
                  <a:pt x="168692" y="94028"/>
                </a:moveTo>
                <a:lnTo>
                  <a:pt x="168692" y="99964"/>
                </a:lnTo>
                <a:lnTo>
                  <a:pt x="162756" y="99964"/>
                </a:lnTo>
                <a:lnTo>
                  <a:pt x="162756" y="94028"/>
                </a:lnTo>
                <a:close/>
                <a:moveTo>
                  <a:pt x="174939" y="94028"/>
                </a:moveTo>
                <a:lnTo>
                  <a:pt x="174939" y="99964"/>
                </a:lnTo>
                <a:lnTo>
                  <a:pt x="169005" y="99964"/>
                </a:lnTo>
                <a:lnTo>
                  <a:pt x="169005" y="94028"/>
                </a:lnTo>
                <a:close/>
                <a:moveTo>
                  <a:pt x="181186" y="94028"/>
                </a:moveTo>
                <a:lnTo>
                  <a:pt x="181186" y="99964"/>
                </a:lnTo>
                <a:lnTo>
                  <a:pt x="175252" y="99964"/>
                </a:lnTo>
                <a:lnTo>
                  <a:pt x="175252" y="94028"/>
                </a:lnTo>
                <a:close/>
                <a:moveTo>
                  <a:pt x="187435" y="94028"/>
                </a:moveTo>
                <a:lnTo>
                  <a:pt x="187435" y="99964"/>
                </a:lnTo>
                <a:lnTo>
                  <a:pt x="181499" y="99964"/>
                </a:lnTo>
                <a:lnTo>
                  <a:pt x="181499" y="94028"/>
                </a:lnTo>
                <a:close/>
                <a:moveTo>
                  <a:pt x="193684" y="94028"/>
                </a:moveTo>
                <a:lnTo>
                  <a:pt x="193684" y="99964"/>
                </a:lnTo>
                <a:lnTo>
                  <a:pt x="187749" y="99964"/>
                </a:lnTo>
                <a:lnTo>
                  <a:pt x="187749" y="94028"/>
                </a:lnTo>
                <a:close/>
                <a:moveTo>
                  <a:pt x="199931" y="94028"/>
                </a:moveTo>
                <a:lnTo>
                  <a:pt x="199931" y="99964"/>
                </a:lnTo>
                <a:lnTo>
                  <a:pt x="193996" y="99964"/>
                </a:lnTo>
                <a:lnTo>
                  <a:pt x="193996" y="94028"/>
                </a:lnTo>
                <a:close/>
                <a:moveTo>
                  <a:pt x="206180" y="94028"/>
                </a:moveTo>
                <a:lnTo>
                  <a:pt x="206180" y="99964"/>
                </a:lnTo>
                <a:lnTo>
                  <a:pt x="200244" y="99964"/>
                </a:lnTo>
                <a:lnTo>
                  <a:pt x="200244" y="94028"/>
                </a:lnTo>
                <a:close/>
                <a:moveTo>
                  <a:pt x="212427" y="94028"/>
                </a:moveTo>
                <a:lnTo>
                  <a:pt x="212427" y="99964"/>
                </a:lnTo>
                <a:lnTo>
                  <a:pt x="206491" y="99964"/>
                </a:lnTo>
                <a:lnTo>
                  <a:pt x="206491" y="94028"/>
                </a:lnTo>
                <a:close/>
                <a:moveTo>
                  <a:pt x="218674" y="94028"/>
                </a:moveTo>
                <a:lnTo>
                  <a:pt x="218674" y="99964"/>
                </a:lnTo>
                <a:lnTo>
                  <a:pt x="212739" y="99964"/>
                </a:lnTo>
                <a:lnTo>
                  <a:pt x="212739" y="94028"/>
                </a:lnTo>
                <a:close/>
                <a:moveTo>
                  <a:pt x="224921" y="94029"/>
                </a:moveTo>
                <a:lnTo>
                  <a:pt x="224921" y="99964"/>
                </a:lnTo>
                <a:lnTo>
                  <a:pt x="218987" y="99964"/>
                </a:lnTo>
                <a:lnTo>
                  <a:pt x="218987" y="94029"/>
                </a:lnTo>
                <a:close/>
                <a:moveTo>
                  <a:pt x="231170" y="94029"/>
                </a:moveTo>
                <a:lnTo>
                  <a:pt x="231170" y="99964"/>
                </a:lnTo>
                <a:lnTo>
                  <a:pt x="225234" y="99964"/>
                </a:lnTo>
                <a:lnTo>
                  <a:pt x="225234" y="94029"/>
                </a:lnTo>
                <a:close/>
                <a:moveTo>
                  <a:pt x="237417" y="94029"/>
                </a:moveTo>
                <a:lnTo>
                  <a:pt x="237417" y="99964"/>
                </a:lnTo>
                <a:lnTo>
                  <a:pt x="231481" y="99964"/>
                </a:lnTo>
                <a:lnTo>
                  <a:pt x="231481" y="94029"/>
                </a:lnTo>
                <a:close/>
                <a:moveTo>
                  <a:pt x="243664" y="94029"/>
                </a:moveTo>
                <a:lnTo>
                  <a:pt x="243664" y="99964"/>
                </a:lnTo>
                <a:lnTo>
                  <a:pt x="237729" y="99964"/>
                </a:lnTo>
                <a:lnTo>
                  <a:pt x="237729" y="94029"/>
                </a:lnTo>
                <a:close/>
                <a:moveTo>
                  <a:pt x="249911" y="94029"/>
                </a:moveTo>
                <a:lnTo>
                  <a:pt x="249911" y="99964"/>
                </a:lnTo>
                <a:lnTo>
                  <a:pt x="243977" y="99964"/>
                </a:lnTo>
                <a:lnTo>
                  <a:pt x="243977" y="94029"/>
                </a:lnTo>
                <a:close/>
                <a:moveTo>
                  <a:pt x="256161" y="94029"/>
                </a:moveTo>
                <a:lnTo>
                  <a:pt x="256161" y="99964"/>
                </a:lnTo>
                <a:lnTo>
                  <a:pt x="250225" y="99964"/>
                </a:lnTo>
                <a:lnTo>
                  <a:pt x="250225" y="94029"/>
                </a:lnTo>
                <a:close/>
                <a:moveTo>
                  <a:pt x="262409" y="94029"/>
                </a:moveTo>
                <a:lnTo>
                  <a:pt x="262409" y="99964"/>
                </a:lnTo>
                <a:lnTo>
                  <a:pt x="256474" y="99964"/>
                </a:lnTo>
                <a:lnTo>
                  <a:pt x="256474" y="94029"/>
                </a:lnTo>
                <a:close/>
                <a:moveTo>
                  <a:pt x="268656" y="94029"/>
                </a:moveTo>
                <a:lnTo>
                  <a:pt x="268656" y="99964"/>
                </a:lnTo>
                <a:lnTo>
                  <a:pt x="262721" y="99964"/>
                </a:lnTo>
                <a:lnTo>
                  <a:pt x="262721" y="94029"/>
                </a:lnTo>
                <a:close/>
                <a:moveTo>
                  <a:pt x="274904" y="94029"/>
                </a:moveTo>
                <a:lnTo>
                  <a:pt x="274904" y="99964"/>
                </a:lnTo>
                <a:lnTo>
                  <a:pt x="268968" y="99964"/>
                </a:lnTo>
                <a:lnTo>
                  <a:pt x="268968" y="94029"/>
                </a:lnTo>
                <a:close/>
                <a:moveTo>
                  <a:pt x="6251" y="100276"/>
                </a:moveTo>
                <a:lnTo>
                  <a:pt x="6251" y="106211"/>
                </a:lnTo>
                <a:lnTo>
                  <a:pt x="315" y="106211"/>
                </a:lnTo>
                <a:lnTo>
                  <a:pt x="315" y="100276"/>
                </a:lnTo>
                <a:close/>
                <a:moveTo>
                  <a:pt x="12498" y="100276"/>
                </a:moveTo>
                <a:lnTo>
                  <a:pt x="12498" y="106211"/>
                </a:lnTo>
                <a:lnTo>
                  <a:pt x="6562" y="106211"/>
                </a:lnTo>
                <a:lnTo>
                  <a:pt x="6562" y="100276"/>
                </a:lnTo>
                <a:close/>
                <a:moveTo>
                  <a:pt x="18745" y="100276"/>
                </a:moveTo>
                <a:lnTo>
                  <a:pt x="18745" y="106211"/>
                </a:lnTo>
                <a:lnTo>
                  <a:pt x="12810" y="106211"/>
                </a:lnTo>
                <a:lnTo>
                  <a:pt x="12810" y="100276"/>
                </a:lnTo>
                <a:close/>
                <a:moveTo>
                  <a:pt x="24992" y="100276"/>
                </a:moveTo>
                <a:lnTo>
                  <a:pt x="24992" y="106211"/>
                </a:lnTo>
                <a:lnTo>
                  <a:pt x="19058" y="106211"/>
                </a:lnTo>
                <a:lnTo>
                  <a:pt x="19058" y="100276"/>
                </a:lnTo>
                <a:close/>
                <a:moveTo>
                  <a:pt x="31242" y="100276"/>
                </a:moveTo>
                <a:lnTo>
                  <a:pt x="31242" y="106211"/>
                </a:lnTo>
                <a:lnTo>
                  <a:pt x="25305" y="106211"/>
                </a:lnTo>
                <a:lnTo>
                  <a:pt x="25305" y="100276"/>
                </a:lnTo>
                <a:close/>
                <a:moveTo>
                  <a:pt x="37489" y="100276"/>
                </a:moveTo>
                <a:lnTo>
                  <a:pt x="37489" y="106211"/>
                </a:lnTo>
                <a:lnTo>
                  <a:pt x="31553" y="106211"/>
                </a:lnTo>
                <a:lnTo>
                  <a:pt x="31553" y="100276"/>
                </a:lnTo>
                <a:close/>
                <a:moveTo>
                  <a:pt x="43737" y="100276"/>
                </a:moveTo>
                <a:lnTo>
                  <a:pt x="43737" y="106211"/>
                </a:lnTo>
                <a:lnTo>
                  <a:pt x="37802" y="106211"/>
                </a:lnTo>
                <a:lnTo>
                  <a:pt x="37802" y="100276"/>
                </a:lnTo>
                <a:close/>
                <a:moveTo>
                  <a:pt x="49985" y="100276"/>
                </a:moveTo>
                <a:lnTo>
                  <a:pt x="49985" y="106211"/>
                </a:lnTo>
                <a:lnTo>
                  <a:pt x="44049" y="106211"/>
                </a:lnTo>
                <a:lnTo>
                  <a:pt x="44049" y="100276"/>
                </a:lnTo>
                <a:close/>
                <a:moveTo>
                  <a:pt x="56232" y="100276"/>
                </a:moveTo>
                <a:lnTo>
                  <a:pt x="56232" y="106211"/>
                </a:lnTo>
                <a:lnTo>
                  <a:pt x="50296" y="106211"/>
                </a:lnTo>
                <a:lnTo>
                  <a:pt x="50296" y="100276"/>
                </a:lnTo>
                <a:close/>
                <a:moveTo>
                  <a:pt x="62480" y="100276"/>
                </a:moveTo>
                <a:lnTo>
                  <a:pt x="62480" y="106211"/>
                </a:lnTo>
                <a:lnTo>
                  <a:pt x="56545" y="106211"/>
                </a:lnTo>
                <a:lnTo>
                  <a:pt x="56545" y="100276"/>
                </a:lnTo>
                <a:close/>
                <a:moveTo>
                  <a:pt x="68727" y="100276"/>
                </a:moveTo>
                <a:lnTo>
                  <a:pt x="68727" y="106211"/>
                </a:lnTo>
                <a:lnTo>
                  <a:pt x="62792" y="106211"/>
                </a:lnTo>
                <a:lnTo>
                  <a:pt x="62792" y="100276"/>
                </a:lnTo>
                <a:close/>
                <a:moveTo>
                  <a:pt x="74975" y="100276"/>
                </a:moveTo>
                <a:lnTo>
                  <a:pt x="74975" y="106211"/>
                </a:lnTo>
                <a:lnTo>
                  <a:pt x="69039" y="106211"/>
                </a:lnTo>
                <a:lnTo>
                  <a:pt x="69039" y="100276"/>
                </a:lnTo>
                <a:close/>
                <a:moveTo>
                  <a:pt x="81223" y="100276"/>
                </a:moveTo>
                <a:lnTo>
                  <a:pt x="81223" y="106211"/>
                </a:lnTo>
                <a:lnTo>
                  <a:pt x="75286" y="106211"/>
                </a:lnTo>
                <a:lnTo>
                  <a:pt x="75286" y="100276"/>
                </a:lnTo>
                <a:close/>
                <a:moveTo>
                  <a:pt x="87470" y="100276"/>
                </a:moveTo>
                <a:lnTo>
                  <a:pt x="87470" y="106211"/>
                </a:lnTo>
                <a:lnTo>
                  <a:pt x="81535" y="106211"/>
                </a:lnTo>
                <a:lnTo>
                  <a:pt x="81535" y="100276"/>
                </a:lnTo>
                <a:close/>
                <a:moveTo>
                  <a:pt x="93718" y="100276"/>
                </a:moveTo>
                <a:lnTo>
                  <a:pt x="93718" y="106211"/>
                </a:lnTo>
                <a:lnTo>
                  <a:pt x="87784" y="106211"/>
                </a:lnTo>
                <a:lnTo>
                  <a:pt x="87784" y="100276"/>
                </a:lnTo>
                <a:close/>
                <a:moveTo>
                  <a:pt x="99967" y="100276"/>
                </a:moveTo>
                <a:lnTo>
                  <a:pt x="99967" y="106211"/>
                </a:lnTo>
                <a:lnTo>
                  <a:pt x="94031" y="106211"/>
                </a:lnTo>
                <a:lnTo>
                  <a:pt x="94031" y="100276"/>
                </a:lnTo>
                <a:close/>
                <a:moveTo>
                  <a:pt x="106214" y="100276"/>
                </a:moveTo>
                <a:lnTo>
                  <a:pt x="106214" y="106211"/>
                </a:lnTo>
                <a:lnTo>
                  <a:pt x="100278" y="106211"/>
                </a:lnTo>
                <a:lnTo>
                  <a:pt x="100278" y="100276"/>
                </a:lnTo>
                <a:close/>
                <a:moveTo>
                  <a:pt x="112461" y="100276"/>
                </a:moveTo>
                <a:lnTo>
                  <a:pt x="112461" y="106211"/>
                </a:lnTo>
                <a:lnTo>
                  <a:pt x="106527" y="106211"/>
                </a:lnTo>
                <a:lnTo>
                  <a:pt x="106527" y="100276"/>
                </a:lnTo>
                <a:close/>
                <a:moveTo>
                  <a:pt x="118710" y="100276"/>
                </a:moveTo>
                <a:lnTo>
                  <a:pt x="118710" y="106211"/>
                </a:lnTo>
                <a:lnTo>
                  <a:pt x="112774" y="106211"/>
                </a:lnTo>
                <a:lnTo>
                  <a:pt x="112774" y="100276"/>
                </a:lnTo>
                <a:close/>
                <a:moveTo>
                  <a:pt x="124957" y="100276"/>
                </a:moveTo>
                <a:lnTo>
                  <a:pt x="124957" y="106211"/>
                </a:lnTo>
                <a:lnTo>
                  <a:pt x="119021" y="106211"/>
                </a:lnTo>
                <a:lnTo>
                  <a:pt x="119021" y="100276"/>
                </a:lnTo>
                <a:close/>
                <a:moveTo>
                  <a:pt x="131204" y="100276"/>
                </a:moveTo>
                <a:lnTo>
                  <a:pt x="131204" y="106211"/>
                </a:lnTo>
                <a:lnTo>
                  <a:pt x="125270" y="106211"/>
                </a:lnTo>
                <a:lnTo>
                  <a:pt x="125270" y="100276"/>
                </a:lnTo>
                <a:close/>
                <a:moveTo>
                  <a:pt x="137451" y="100276"/>
                </a:moveTo>
                <a:lnTo>
                  <a:pt x="137451" y="106211"/>
                </a:lnTo>
                <a:lnTo>
                  <a:pt x="131517" y="106211"/>
                </a:lnTo>
                <a:lnTo>
                  <a:pt x="131517" y="100276"/>
                </a:lnTo>
                <a:close/>
                <a:moveTo>
                  <a:pt x="143702" y="100276"/>
                </a:moveTo>
                <a:lnTo>
                  <a:pt x="143702" y="106211"/>
                </a:lnTo>
                <a:lnTo>
                  <a:pt x="137766" y="106211"/>
                </a:lnTo>
                <a:lnTo>
                  <a:pt x="137766" y="100276"/>
                </a:lnTo>
                <a:close/>
                <a:moveTo>
                  <a:pt x="149949" y="100276"/>
                </a:moveTo>
                <a:lnTo>
                  <a:pt x="149949" y="106211"/>
                </a:lnTo>
                <a:lnTo>
                  <a:pt x="144015" y="106211"/>
                </a:lnTo>
                <a:lnTo>
                  <a:pt x="144015" y="100276"/>
                </a:lnTo>
                <a:close/>
                <a:moveTo>
                  <a:pt x="156196" y="100276"/>
                </a:moveTo>
                <a:lnTo>
                  <a:pt x="156196" y="106211"/>
                </a:lnTo>
                <a:lnTo>
                  <a:pt x="150262" y="106211"/>
                </a:lnTo>
                <a:lnTo>
                  <a:pt x="150262" y="100276"/>
                </a:lnTo>
                <a:close/>
                <a:moveTo>
                  <a:pt x="162445" y="100276"/>
                </a:moveTo>
                <a:lnTo>
                  <a:pt x="162445" y="106211"/>
                </a:lnTo>
                <a:lnTo>
                  <a:pt x="156509" y="106211"/>
                </a:lnTo>
                <a:lnTo>
                  <a:pt x="156509" y="100276"/>
                </a:lnTo>
                <a:close/>
                <a:moveTo>
                  <a:pt x="168692" y="100276"/>
                </a:moveTo>
                <a:lnTo>
                  <a:pt x="168692" y="106211"/>
                </a:lnTo>
                <a:lnTo>
                  <a:pt x="162756" y="106211"/>
                </a:lnTo>
                <a:lnTo>
                  <a:pt x="162756" y="100276"/>
                </a:lnTo>
                <a:close/>
                <a:moveTo>
                  <a:pt x="174939" y="100276"/>
                </a:moveTo>
                <a:lnTo>
                  <a:pt x="174939" y="106211"/>
                </a:lnTo>
                <a:lnTo>
                  <a:pt x="169005" y="106211"/>
                </a:lnTo>
                <a:lnTo>
                  <a:pt x="169005" y="100276"/>
                </a:lnTo>
                <a:close/>
                <a:moveTo>
                  <a:pt x="181186" y="100276"/>
                </a:moveTo>
                <a:lnTo>
                  <a:pt x="181186" y="106211"/>
                </a:lnTo>
                <a:lnTo>
                  <a:pt x="175252" y="106211"/>
                </a:lnTo>
                <a:lnTo>
                  <a:pt x="175252" y="100276"/>
                </a:lnTo>
                <a:close/>
                <a:moveTo>
                  <a:pt x="187435" y="100276"/>
                </a:moveTo>
                <a:lnTo>
                  <a:pt x="187435" y="106211"/>
                </a:lnTo>
                <a:lnTo>
                  <a:pt x="181499" y="106211"/>
                </a:lnTo>
                <a:lnTo>
                  <a:pt x="181499" y="100276"/>
                </a:lnTo>
                <a:close/>
                <a:moveTo>
                  <a:pt x="193684" y="100276"/>
                </a:moveTo>
                <a:lnTo>
                  <a:pt x="193684" y="106211"/>
                </a:lnTo>
                <a:lnTo>
                  <a:pt x="187749" y="106211"/>
                </a:lnTo>
                <a:lnTo>
                  <a:pt x="187749" y="100276"/>
                </a:lnTo>
                <a:close/>
                <a:moveTo>
                  <a:pt x="199931" y="100276"/>
                </a:moveTo>
                <a:lnTo>
                  <a:pt x="199931" y="106211"/>
                </a:lnTo>
                <a:lnTo>
                  <a:pt x="193996" y="106211"/>
                </a:lnTo>
                <a:lnTo>
                  <a:pt x="193996" y="100276"/>
                </a:lnTo>
                <a:close/>
                <a:moveTo>
                  <a:pt x="206180" y="100276"/>
                </a:moveTo>
                <a:lnTo>
                  <a:pt x="206180" y="106211"/>
                </a:lnTo>
                <a:lnTo>
                  <a:pt x="200244" y="106211"/>
                </a:lnTo>
                <a:lnTo>
                  <a:pt x="200244" y="100276"/>
                </a:lnTo>
                <a:close/>
                <a:moveTo>
                  <a:pt x="212427" y="100276"/>
                </a:moveTo>
                <a:lnTo>
                  <a:pt x="212427" y="106211"/>
                </a:lnTo>
                <a:lnTo>
                  <a:pt x="206491" y="106211"/>
                </a:lnTo>
                <a:lnTo>
                  <a:pt x="206491" y="100276"/>
                </a:lnTo>
                <a:close/>
                <a:moveTo>
                  <a:pt x="218674" y="100276"/>
                </a:moveTo>
                <a:lnTo>
                  <a:pt x="218674" y="106211"/>
                </a:lnTo>
                <a:lnTo>
                  <a:pt x="212739" y="106211"/>
                </a:lnTo>
                <a:lnTo>
                  <a:pt x="212739" y="100276"/>
                </a:lnTo>
                <a:close/>
                <a:moveTo>
                  <a:pt x="224921" y="100276"/>
                </a:moveTo>
                <a:lnTo>
                  <a:pt x="224921" y="106211"/>
                </a:lnTo>
                <a:lnTo>
                  <a:pt x="218987" y="106211"/>
                </a:lnTo>
                <a:lnTo>
                  <a:pt x="218987" y="100276"/>
                </a:lnTo>
                <a:close/>
                <a:moveTo>
                  <a:pt x="231170" y="100276"/>
                </a:moveTo>
                <a:lnTo>
                  <a:pt x="231170" y="106211"/>
                </a:lnTo>
                <a:lnTo>
                  <a:pt x="225234" y="106211"/>
                </a:lnTo>
                <a:lnTo>
                  <a:pt x="225234" y="100276"/>
                </a:lnTo>
                <a:close/>
                <a:moveTo>
                  <a:pt x="237417" y="100276"/>
                </a:moveTo>
                <a:lnTo>
                  <a:pt x="237417" y="106211"/>
                </a:lnTo>
                <a:lnTo>
                  <a:pt x="231481" y="106211"/>
                </a:lnTo>
                <a:lnTo>
                  <a:pt x="231481" y="100276"/>
                </a:lnTo>
                <a:close/>
                <a:moveTo>
                  <a:pt x="243664" y="100276"/>
                </a:moveTo>
                <a:lnTo>
                  <a:pt x="243664" y="106211"/>
                </a:lnTo>
                <a:lnTo>
                  <a:pt x="237729" y="106211"/>
                </a:lnTo>
                <a:lnTo>
                  <a:pt x="237729" y="100276"/>
                </a:lnTo>
                <a:close/>
                <a:moveTo>
                  <a:pt x="249911" y="100276"/>
                </a:moveTo>
                <a:lnTo>
                  <a:pt x="249911" y="106211"/>
                </a:lnTo>
                <a:lnTo>
                  <a:pt x="243977" y="106211"/>
                </a:lnTo>
                <a:lnTo>
                  <a:pt x="243977" y="100276"/>
                </a:lnTo>
                <a:close/>
                <a:moveTo>
                  <a:pt x="256161" y="100276"/>
                </a:moveTo>
                <a:lnTo>
                  <a:pt x="256161" y="106211"/>
                </a:lnTo>
                <a:lnTo>
                  <a:pt x="250225" y="106211"/>
                </a:lnTo>
                <a:lnTo>
                  <a:pt x="250225" y="100276"/>
                </a:lnTo>
                <a:close/>
                <a:moveTo>
                  <a:pt x="262409" y="100276"/>
                </a:moveTo>
                <a:lnTo>
                  <a:pt x="262409" y="106211"/>
                </a:lnTo>
                <a:lnTo>
                  <a:pt x="256474" y="106211"/>
                </a:lnTo>
                <a:lnTo>
                  <a:pt x="256474" y="100276"/>
                </a:lnTo>
                <a:close/>
                <a:moveTo>
                  <a:pt x="268656" y="100276"/>
                </a:moveTo>
                <a:lnTo>
                  <a:pt x="268656" y="106211"/>
                </a:lnTo>
                <a:lnTo>
                  <a:pt x="262721" y="106211"/>
                </a:lnTo>
                <a:lnTo>
                  <a:pt x="262721" y="100276"/>
                </a:lnTo>
                <a:close/>
                <a:moveTo>
                  <a:pt x="274904" y="100276"/>
                </a:moveTo>
                <a:lnTo>
                  <a:pt x="274904" y="106211"/>
                </a:lnTo>
                <a:lnTo>
                  <a:pt x="268968" y="106211"/>
                </a:lnTo>
                <a:lnTo>
                  <a:pt x="268968" y="100276"/>
                </a:lnTo>
                <a:close/>
                <a:moveTo>
                  <a:pt x="6251" y="106523"/>
                </a:moveTo>
                <a:lnTo>
                  <a:pt x="6251" y="112460"/>
                </a:lnTo>
                <a:lnTo>
                  <a:pt x="315" y="112460"/>
                </a:lnTo>
                <a:lnTo>
                  <a:pt x="315" y="106523"/>
                </a:lnTo>
                <a:close/>
                <a:moveTo>
                  <a:pt x="12498" y="106523"/>
                </a:moveTo>
                <a:lnTo>
                  <a:pt x="12498" y="112460"/>
                </a:lnTo>
                <a:lnTo>
                  <a:pt x="6562" y="112460"/>
                </a:lnTo>
                <a:lnTo>
                  <a:pt x="6562" y="106523"/>
                </a:lnTo>
                <a:close/>
                <a:moveTo>
                  <a:pt x="18745" y="106523"/>
                </a:moveTo>
                <a:lnTo>
                  <a:pt x="18745" y="112460"/>
                </a:lnTo>
                <a:lnTo>
                  <a:pt x="12810" y="112460"/>
                </a:lnTo>
                <a:lnTo>
                  <a:pt x="12810" y="106523"/>
                </a:lnTo>
                <a:close/>
                <a:moveTo>
                  <a:pt x="24992" y="106523"/>
                </a:moveTo>
                <a:lnTo>
                  <a:pt x="24992" y="112460"/>
                </a:lnTo>
                <a:lnTo>
                  <a:pt x="19058" y="112460"/>
                </a:lnTo>
                <a:lnTo>
                  <a:pt x="19058" y="106523"/>
                </a:lnTo>
                <a:close/>
                <a:moveTo>
                  <a:pt x="31242" y="106523"/>
                </a:moveTo>
                <a:lnTo>
                  <a:pt x="31242" y="112460"/>
                </a:lnTo>
                <a:lnTo>
                  <a:pt x="25305" y="112460"/>
                </a:lnTo>
                <a:lnTo>
                  <a:pt x="25305" y="106523"/>
                </a:lnTo>
                <a:close/>
                <a:moveTo>
                  <a:pt x="37489" y="106523"/>
                </a:moveTo>
                <a:lnTo>
                  <a:pt x="37489" y="112460"/>
                </a:lnTo>
                <a:lnTo>
                  <a:pt x="31553" y="112460"/>
                </a:lnTo>
                <a:lnTo>
                  <a:pt x="31553" y="106523"/>
                </a:lnTo>
                <a:close/>
                <a:moveTo>
                  <a:pt x="43737" y="106523"/>
                </a:moveTo>
                <a:lnTo>
                  <a:pt x="43737" y="112460"/>
                </a:lnTo>
                <a:lnTo>
                  <a:pt x="37802" y="112460"/>
                </a:lnTo>
                <a:lnTo>
                  <a:pt x="37802" y="106523"/>
                </a:lnTo>
                <a:close/>
                <a:moveTo>
                  <a:pt x="49985" y="106523"/>
                </a:moveTo>
                <a:lnTo>
                  <a:pt x="49985" y="112460"/>
                </a:lnTo>
                <a:lnTo>
                  <a:pt x="44049" y="112460"/>
                </a:lnTo>
                <a:lnTo>
                  <a:pt x="44049" y="106523"/>
                </a:lnTo>
                <a:close/>
                <a:moveTo>
                  <a:pt x="56232" y="106523"/>
                </a:moveTo>
                <a:lnTo>
                  <a:pt x="56232" y="112460"/>
                </a:lnTo>
                <a:lnTo>
                  <a:pt x="50296" y="112460"/>
                </a:lnTo>
                <a:lnTo>
                  <a:pt x="50296" y="106523"/>
                </a:lnTo>
                <a:close/>
                <a:moveTo>
                  <a:pt x="62480" y="106523"/>
                </a:moveTo>
                <a:lnTo>
                  <a:pt x="62480" y="112460"/>
                </a:lnTo>
                <a:lnTo>
                  <a:pt x="56545" y="112460"/>
                </a:lnTo>
                <a:lnTo>
                  <a:pt x="56545" y="106523"/>
                </a:lnTo>
                <a:close/>
                <a:moveTo>
                  <a:pt x="68727" y="106523"/>
                </a:moveTo>
                <a:lnTo>
                  <a:pt x="68727" y="112460"/>
                </a:lnTo>
                <a:lnTo>
                  <a:pt x="62792" y="112460"/>
                </a:lnTo>
                <a:lnTo>
                  <a:pt x="62792" y="106523"/>
                </a:lnTo>
                <a:close/>
                <a:moveTo>
                  <a:pt x="74975" y="106523"/>
                </a:moveTo>
                <a:lnTo>
                  <a:pt x="74975" y="112460"/>
                </a:lnTo>
                <a:lnTo>
                  <a:pt x="69039" y="112460"/>
                </a:lnTo>
                <a:lnTo>
                  <a:pt x="69039" y="106523"/>
                </a:lnTo>
                <a:close/>
                <a:moveTo>
                  <a:pt x="81223" y="106523"/>
                </a:moveTo>
                <a:lnTo>
                  <a:pt x="81223" y="112460"/>
                </a:lnTo>
                <a:lnTo>
                  <a:pt x="75286" y="112460"/>
                </a:lnTo>
                <a:lnTo>
                  <a:pt x="75286" y="106523"/>
                </a:lnTo>
                <a:close/>
                <a:moveTo>
                  <a:pt x="87470" y="106523"/>
                </a:moveTo>
                <a:lnTo>
                  <a:pt x="87470" y="112460"/>
                </a:lnTo>
                <a:lnTo>
                  <a:pt x="81535" y="112460"/>
                </a:lnTo>
                <a:lnTo>
                  <a:pt x="81535" y="106523"/>
                </a:lnTo>
                <a:close/>
                <a:moveTo>
                  <a:pt x="93718" y="106523"/>
                </a:moveTo>
                <a:lnTo>
                  <a:pt x="93718" y="112460"/>
                </a:lnTo>
                <a:lnTo>
                  <a:pt x="87784" y="112460"/>
                </a:lnTo>
                <a:lnTo>
                  <a:pt x="87784" y="106523"/>
                </a:lnTo>
                <a:close/>
                <a:moveTo>
                  <a:pt x="99967" y="106523"/>
                </a:moveTo>
                <a:lnTo>
                  <a:pt x="99967" y="112460"/>
                </a:lnTo>
                <a:lnTo>
                  <a:pt x="94031" y="112460"/>
                </a:lnTo>
                <a:lnTo>
                  <a:pt x="94031" y="106523"/>
                </a:lnTo>
                <a:close/>
                <a:moveTo>
                  <a:pt x="106214" y="106523"/>
                </a:moveTo>
                <a:lnTo>
                  <a:pt x="106214" y="112460"/>
                </a:lnTo>
                <a:lnTo>
                  <a:pt x="100278" y="112460"/>
                </a:lnTo>
                <a:lnTo>
                  <a:pt x="100278" y="106523"/>
                </a:lnTo>
                <a:close/>
                <a:moveTo>
                  <a:pt x="112461" y="106523"/>
                </a:moveTo>
                <a:lnTo>
                  <a:pt x="112461" y="112460"/>
                </a:lnTo>
                <a:lnTo>
                  <a:pt x="106527" y="112460"/>
                </a:lnTo>
                <a:lnTo>
                  <a:pt x="106527" y="106523"/>
                </a:lnTo>
                <a:close/>
                <a:moveTo>
                  <a:pt x="118710" y="106523"/>
                </a:moveTo>
                <a:lnTo>
                  <a:pt x="118710" y="112460"/>
                </a:lnTo>
                <a:lnTo>
                  <a:pt x="112774" y="112460"/>
                </a:lnTo>
                <a:lnTo>
                  <a:pt x="112774" y="106523"/>
                </a:lnTo>
                <a:close/>
                <a:moveTo>
                  <a:pt x="124957" y="106523"/>
                </a:moveTo>
                <a:lnTo>
                  <a:pt x="124957" y="112460"/>
                </a:lnTo>
                <a:lnTo>
                  <a:pt x="119021" y="112460"/>
                </a:lnTo>
                <a:lnTo>
                  <a:pt x="119021" y="106523"/>
                </a:lnTo>
                <a:close/>
                <a:moveTo>
                  <a:pt x="131204" y="106523"/>
                </a:moveTo>
                <a:lnTo>
                  <a:pt x="131204" y="112460"/>
                </a:lnTo>
                <a:lnTo>
                  <a:pt x="125270" y="112460"/>
                </a:lnTo>
                <a:lnTo>
                  <a:pt x="125270" y="106523"/>
                </a:lnTo>
                <a:close/>
                <a:moveTo>
                  <a:pt x="137451" y="106523"/>
                </a:moveTo>
                <a:lnTo>
                  <a:pt x="137451" y="112460"/>
                </a:lnTo>
                <a:lnTo>
                  <a:pt x="131517" y="112460"/>
                </a:lnTo>
                <a:lnTo>
                  <a:pt x="131517" y="106523"/>
                </a:lnTo>
                <a:close/>
                <a:moveTo>
                  <a:pt x="143702" y="106523"/>
                </a:moveTo>
                <a:lnTo>
                  <a:pt x="143702" y="112460"/>
                </a:lnTo>
                <a:lnTo>
                  <a:pt x="137766" y="112460"/>
                </a:lnTo>
                <a:lnTo>
                  <a:pt x="137766" y="106523"/>
                </a:lnTo>
                <a:close/>
                <a:moveTo>
                  <a:pt x="149949" y="106523"/>
                </a:moveTo>
                <a:lnTo>
                  <a:pt x="149949" y="112460"/>
                </a:lnTo>
                <a:lnTo>
                  <a:pt x="144015" y="112460"/>
                </a:lnTo>
                <a:lnTo>
                  <a:pt x="144015" y="106523"/>
                </a:lnTo>
                <a:close/>
                <a:moveTo>
                  <a:pt x="156196" y="106523"/>
                </a:moveTo>
                <a:lnTo>
                  <a:pt x="156196" y="112460"/>
                </a:lnTo>
                <a:lnTo>
                  <a:pt x="150262" y="112460"/>
                </a:lnTo>
                <a:lnTo>
                  <a:pt x="150262" y="106523"/>
                </a:lnTo>
                <a:close/>
                <a:moveTo>
                  <a:pt x="162445" y="106523"/>
                </a:moveTo>
                <a:lnTo>
                  <a:pt x="162445" y="112460"/>
                </a:lnTo>
                <a:lnTo>
                  <a:pt x="156509" y="112460"/>
                </a:lnTo>
                <a:lnTo>
                  <a:pt x="156509" y="106523"/>
                </a:lnTo>
                <a:close/>
                <a:moveTo>
                  <a:pt x="168692" y="106523"/>
                </a:moveTo>
                <a:lnTo>
                  <a:pt x="168692" y="112460"/>
                </a:lnTo>
                <a:lnTo>
                  <a:pt x="162756" y="112460"/>
                </a:lnTo>
                <a:lnTo>
                  <a:pt x="162756" y="106523"/>
                </a:lnTo>
                <a:close/>
                <a:moveTo>
                  <a:pt x="174939" y="106523"/>
                </a:moveTo>
                <a:lnTo>
                  <a:pt x="174939" y="112460"/>
                </a:lnTo>
                <a:lnTo>
                  <a:pt x="169005" y="112460"/>
                </a:lnTo>
                <a:lnTo>
                  <a:pt x="169005" y="106523"/>
                </a:lnTo>
                <a:close/>
                <a:moveTo>
                  <a:pt x="181186" y="106523"/>
                </a:moveTo>
                <a:lnTo>
                  <a:pt x="181186" y="112460"/>
                </a:lnTo>
                <a:lnTo>
                  <a:pt x="175252" y="112460"/>
                </a:lnTo>
                <a:lnTo>
                  <a:pt x="175252" y="106523"/>
                </a:lnTo>
                <a:close/>
                <a:moveTo>
                  <a:pt x="187435" y="106523"/>
                </a:moveTo>
                <a:lnTo>
                  <a:pt x="187435" y="112460"/>
                </a:lnTo>
                <a:lnTo>
                  <a:pt x="181499" y="112460"/>
                </a:lnTo>
                <a:lnTo>
                  <a:pt x="181499" y="106523"/>
                </a:lnTo>
                <a:close/>
                <a:moveTo>
                  <a:pt x="193684" y="106523"/>
                </a:moveTo>
                <a:lnTo>
                  <a:pt x="193684" y="112460"/>
                </a:lnTo>
                <a:lnTo>
                  <a:pt x="187749" y="112460"/>
                </a:lnTo>
                <a:lnTo>
                  <a:pt x="187749" y="106523"/>
                </a:lnTo>
                <a:close/>
                <a:moveTo>
                  <a:pt x="199931" y="106523"/>
                </a:moveTo>
                <a:lnTo>
                  <a:pt x="199931" y="112460"/>
                </a:lnTo>
                <a:lnTo>
                  <a:pt x="193996" y="112460"/>
                </a:lnTo>
                <a:lnTo>
                  <a:pt x="193996" y="106523"/>
                </a:lnTo>
                <a:close/>
                <a:moveTo>
                  <a:pt x="206180" y="106523"/>
                </a:moveTo>
                <a:lnTo>
                  <a:pt x="206180" y="112460"/>
                </a:lnTo>
                <a:lnTo>
                  <a:pt x="200244" y="112460"/>
                </a:lnTo>
                <a:lnTo>
                  <a:pt x="200244" y="106523"/>
                </a:lnTo>
                <a:close/>
                <a:moveTo>
                  <a:pt x="212427" y="106523"/>
                </a:moveTo>
                <a:lnTo>
                  <a:pt x="212427" y="112460"/>
                </a:lnTo>
                <a:lnTo>
                  <a:pt x="206491" y="112460"/>
                </a:lnTo>
                <a:lnTo>
                  <a:pt x="206491" y="106523"/>
                </a:lnTo>
                <a:close/>
                <a:moveTo>
                  <a:pt x="218674" y="106523"/>
                </a:moveTo>
                <a:lnTo>
                  <a:pt x="218674" y="112460"/>
                </a:lnTo>
                <a:lnTo>
                  <a:pt x="212739" y="112460"/>
                </a:lnTo>
                <a:lnTo>
                  <a:pt x="212739" y="106523"/>
                </a:lnTo>
                <a:close/>
                <a:moveTo>
                  <a:pt x="224921" y="106523"/>
                </a:moveTo>
                <a:lnTo>
                  <a:pt x="224921" y="112460"/>
                </a:lnTo>
                <a:lnTo>
                  <a:pt x="218987" y="112460"/>
                </a:lnTo>
                <a:lnTo>
                  <a:pt x="218987" y="106523"/>
                </a:lnTo>
                <a:close/>
                <a:moveTo>
                  <a:pt x="231170" y="106523"/>
                </a:moveTo>
                <a:lnTo>
                  <a:pt x="231170" y="112460"/>
                </a:lnTo>
                <a:lnTo>
                  <a:pt x="225234" y="112460"/>
                </a:lnTo>
                <a:lnTo>
                  <a:pt x="225234" y="106523"/>
                </a:lnTo>
                <a:close/>
                <a:moveTo>
                  <a:pt x="237417" y="106523"/>
                </a:moveTo>
                <a:lnTo>
                  <a:pt x="237417" y="112460"/>
                </a:lnTo>
                <a:lnTo>
                  <a:pt x="231481" y="112460"/>
                </a:lnTo>
                <a:lnTo>
                  <a:pt x="231481" y="106523"/>
                </a:lnTo>
                <a:close/>
                <a:moveTo>
                  <a:pt x="243664" y="106523"/>
                </a:moveTo>
                <a:lnTo>
                  <a:pt x="243664" y="112460"/>
                </a:lnTo>
                <a:lnTo>
                  <a:pt x="237729" y="112460"/>
                </a:lnTo>
                <a:lnTo>
                  <a:pt x="237729" y="106523"/>
                </a:lnTo>
                <a:close/>
                <a:moveTo>
                  <a:pt x="249911" y="106523"/>
                </a:moveTo>
                <a:lnTo>
                  <a:pt x="249911" y="112460"/>
                </a:lnTo>
                <a:lnTo>
                  <a:pt x="243977" y="112460"/>
                </a:lnTo>
                <a:lnTo>
                  <a:pt x="243977" y="106523"/>
                </a:lnTo>
                <a:close/>
                <a:moveTo>
                  <a:pt x="256161" y="106523"/>
                </a:moveTo>
                <a:lnTo>
                  <a:pt x="256161" y="112460"/>
                </a:lnTo>
                <a:lnTo>
                  <a:pt x="250225" y="112460"/>
                </a:lnTo>
                <a:lnTo>
                  <a:pt x="250225" y="106523"/>
                </a:lnTo>
                <a:close/>
                <a:moveTo>
                  <a:pt x="262409" y="106523"/>
                </a:moveTo>
                <a:lnTo>
                  <a:pt x="262409" y="112460"/>
                </a:lnTo>
                <a:lnTo>
                  <a:pt x="256474" y="112460"/>
                </a:lnTo>
                <a:lnTo>
                  <a:pt x="256474" y="106523"/>
                </a:lnTo>
                <a:close/>
                <a:moveTo>
                  <a:pt x="268656" y="106523"/>
                </a:moveTo>
                <a:lnTo>
                  <a:pt x="268656" y="112460"/>
                </a:lnTo>
                <a:lnTo>
                  <a:pt x="262721" y="112460"/>
                </a:lnTo>
                <a:lnTo>
                  <a:pt x="262721" y="106523"/>
                </a:lnTo>
                <a:close/>
                <a:moveTo>
                  <a:pt x="274904" y="106523"/>
                </a:moveTo>
                <a:lnTo>
                  <a:pt x="274904" y="112460"/>
                </a:lnTo>
                <a:lnTo>
                  <a:pt x="268968" y="112460"/>
                </a:lnTo>
                <a:lnTo>
                  <a:pt x="268968" y="106523"/>
                </a:lnTo>
                <a:close/>
                <a:moveTo>
                  <a:pt x="6251" y="112771"/>
                </a:moveTo>
                <a:lnTo>
                  <a:pt x="6251" y="118707"/>
                </a:lnTo>
                <a:lnTo>
                  <a:pt x="315" y="118707"/>
                </a:lnTo>
                <a:lnTo>
                  <a:pt x="315" y="112771"/>
                </a:lnTo>
                <a:close/>
                <a:moveTo>
                  <a:pt x="12498" y="112771"/>
                </a:moveTo>
                <a:lnTo>
                  <a:pt x="12498" y="118707"/>
                </a:lnTo>
                <a:lnTo>
                  <a:pt x="6562" y="118707"/>
                </a:lnTo>
                <a:lnTo>
                  <a:pt x="6562" y="112771"/>
                </a:lnTo>
                <a:close/>
                <a:moveTo>
                  <a:pt x="18745" y="112771"/>
                </a:moveTo>
                <a:lnTo>
                  <a:pt x="18745" y="118707"/>
                </a:lnTo>
                <a:lnTo>
                  <a:pt x="12810" y="118707"/>
                </a:lnTo>
                <a:lnTo>
                  <a:pt x="12810" y="112771"/>
                </a:lnTo>
                <a:close/>
                <a:moveTo>
                  <a:pt x="24992" y="112771"/>
                </a:moveTo>
                <a:lnTo>
                  <a:pt x="24992" y="118707"/>
                </a:lnTo>
                <a:lnTo>
                  <a:pt x="19058" y="118707"/>
                </a:lnTo>
                <a:lnTo>
                  <a:pt x="19058" y="112771"/>
                </a:lnTo>
                <a:close/>
                <a:moveTo>
                  <a:pt x="31242" y="112771"/>
                </a:moveTo>
                <a:lnTo>
                  <a:pt x="31242" y="118707"/>
                </a:lnTo>
                <a:lnTo>
                  <a:pt x="25305" y="118707"/>
                </a:lnTo>
                <a:lnTo>
                  <a:pt x="25305" y="112771"/>
                </a:lnTo>
                <a:close/>
                <a:moveTo>
                  <a:pt x="37489" y="112771"/>
                </a:moveTo>
                <a:lnTo>
                  <a:pt x="37489" y="118707"/>
                </a:lnTo>
                <a:lnTo>
                  <a:pt x="31553" y="118707"/>
                </a:lnTo>
                <a:lnTo>
                  <a:pt x="31553" y="112771"/>
                </a:lnTo>
                <a:close/>
                <a:moveTo>
                  <a:pt x="43737" y="112771"/>
                </a:moveTo>
                <a:lnTo>
                  <a:pt x="43737" y="118707"/>
                </a:lnTo>
                <a:lnTo>
                  <a:pt x="37802" y="118707"/>
                </a:lnTo>
                <a:lnTo>
                  <a:pt x="37802" y="112771"/>
                </a:lnTo>
                <a:close/>
                <a:moveTo>
                  <a:pt x="49985" y="112771"/>
                </a:moveTo>
                <a:lnTo>
                  <a:pt x="49985" y="118707"/>
                </a:lnTo>
                <a:lnTo>
                  <a:pt x="44049" y="118707"/>
                </a:lnTo>
                <a:lnTo>
                  <a:pt x="44049" y="112771"/>
                </a:lnTo>
                <a:close/>
                <a:moveTo>
                  <a:pt x="56232" y="112771"/>
                </a:moveTo>
                <a:lnTo>
                  <a:pt x="56232" y="118707"/>
                </a:lnTo>
                <a:lnTo>
                  <a:pt x="50296" y="118707"/>
                </a:lnTo>
                <a:lnTo>
                  <a:pt x="50296" y="112771"/>
                </a:lnTo>
                <a:close/>
                <a:moveTo>
                  <a:pt x="62480" y="112771"/>
                </a:moveTo>
                <a:lnTo>
                  <a:pt x="62480" y="118707"/>
                </a:lnTo>
                <a:lnTo>
                  <a:pt x="56545" y="118707"/>
                </a:lnTo>
                <a:lnTo>
                  <a:pt x="56545" y="112771"/>
                </a:lnTo>
                <a:close/>
                <a:moveTo>
                  <a:pt x="68727" y="112771"/>
                </a:moveTo>
                <a:lnTo>
                  <a:pt x="68727" y="118707"/>
                </a:lnTo>
                <a:lnTo>
                  <a:pt x="62792" y="118707"/>
                </a:lnTo>
                <a:lnTo>
                  <a:pt x="62792" y="112771"/>
                </a:lnTo>
                <a:close/>
                <a:moveTo>
                  <a:pt x="74975" y="112771"/>
                </a:moveTo>
                <a:lnTo>
                  <a:pt x="74975" y="118707"/>
                </a:lnTo>
                <a:lnTo>
                  <a:pt x="69039" y="118707"/>
                </a:lnTo>
                <a:lnTo>
                  <a:pt x="69039" y="112771"/>
                </a:lnTo>
                <a:close/>
                <a:moveTo>
                  <a:pt x="81223" y="112771"/>
                </a:moveTo>
                <a:lnTo>
                  <a:pt x="81223" y="118707"/>
                </a:lnTo>
                <a:lnTo>
                  <a:pt x="75286" y="118707"/>
                </a:lnTo>
                <a:lnTo>
                  <a:pt x="75286" y="112771"/>
                </a:lnTo>
                <a:close/>
                <a:moveTo>
                  <a:pt x="87470" y="112771"/>
                </a:moveTo>
                <a:lnTo>
                  <a:pt x="87470" y="118707"/>
                </a:lnTo>
                <a:lnTo>
                  <a:pt x="81535" y="118707"/>
                </a:lnTo>
                <a:lnTo>
                  <a:pt x="81535" y="112771"/>
                </a:lnTo>
                <a:close/>
                <a:moveTo>
                  <a:pt x="93718" y="112771"/>
                </a:moveTo>
                <a:lnTo>
                  <a:pt x="93718" y="118707"/>
                </a:lnTo>
                <a:lnTo>
                  <a:pt x="87784" y="118707"/>
                </a:lnTo>
                <a:lnTo>
                  <a:pt x="87784" y="112771"/>
                </a:lnTo>
                <a:close/>
                <a:moveTo>
                  <a:pt x="99967" y="112771"/>
                </a:moveTo>
                <a:lnTo>
                  <a:pt x="99967" y="118707"/>
                </a:lnTo>
                <a:lnTo>
                  <a:pt x="94031" y="118707"/>
                </a:lnTo>
                <a:lnTo>
                  <a:pt x="94031" y="112771"/>
                </a:lnTo>
                <a:close/>
                <a:moveTo>
                  <a:pt x="106214" y="112771"/>
                </a:moveTo>
                <a:lnTo>
                  <a:pt x="106214" y="118707"/>
                </a:lnTo>
                <a:lnTo>
                  <a:pt x="100278" y="118707"/>
                </a:lnTo>
                <a:lnTo>
                  <a:pt x="100278" y="112771"/>
                </a:lnTo>
                <a:close/>
                <a:moveTo>
                  <a:pt x="112461" y="112771"/>
                </a:moveTo>
                <a:lnTo>
                  <a:pt x="112461" y="118707"/>
                </a:lnTo>
                <a:lnTo>
                  <a:pt x="106527" y="118707"/>
                </a:lnTo>
                <a:lnTo>
                  <a:pt x="106527" y="112771"/>
                </a:lnTo>
                <a:close/>
                <a:moveTo>
                  <a:pt x="118710" y="112771"/>
                </a:moveTo>
                <a:lnTo>
                  <a:pt x="118710" y="118707"/>
                </a:lnTo>
                <a:lnTo>
                  <a:pt x="112774" y="118707"/>
                </a:lnTo>
                <a:lnTo>
                  <a:pt x="112774" y="112771"/>
                </a:lnTo>
                <a:close/>
                <a:moveTo>
                  <a:pt x="124957" y="112771"/>
                </a:moveTo>
                <a:lnTo>
                  <a:pt x="124957" y="118707"/>
                </a:lnTo>
                <a:lnTo>
                  <a:pt x="119021" y="118707"/>
                </a:lnTo>
                <a:lnTo>
                  <a:pt x="119021" y="112771"/>
                </a:lnTo>
                <a:close/>
                <a:moveTo>
                  <a:pt x="131204" y="112771"/>
                </a:moveTo>
                <a:lnTo>
                  <a:pt x="131204" y="118707"/>
                </a:lnTo>
                <a:lnTo>
                  <a:pt x="125270" y="118707"/>
                </a:lnTo>
                <a:lnTo>
                  <a:pt x="125270" y="112771"/>
                </a:lnTo>
                <a:close/>
                <a:moveTo>
                  <a:pt x="137451" y="112771"/>
                </a:moveTo>
                <a:lnTo>
                  <a:pt x="137451" y="118707"/>
                </a:lnTo>
                <a:lnTo>
                  <a:pt x="131517" y="118707"/>
                </a:lnTo>
                <a:lnTo>
                  <a:pt x="131517" y="112771"/>
                </a:lnTo>
                <a:close/>
                <a:moveTo>
                  <a:pt x="143702" y="112771"/>
                </a:moveTo>
                <a:lnTo>
                  <a:pt x="143702" y="118707"/>
                </a:lnTo>
                <a:lnTo>
                  <a:pt x="137766" y="118707"/>
                </a:lnTo>
                <a:lnTo>
                  <a:pt x="137766" y="112771"/>
                </a:lnTo>
                <a:close/>
                <a:moveTo>
                  <a:pt x="149949" y="112771"/>
                </a:moveTo>
                <a:lnTo>
                  <a:pt x="149949" y="118707"/>
                </a:lnTo>
                <a:lnTo>
                  <a:pt x="144015" y="118707"/>
                </a:lnTo>
                <a:lnTo>
                  <a:pt x="144015" y="112771"/>
                </a:lnTo>
                <a:close/>
                <a:moveTo>
                  <a:pt x="156196" y="112771"/>
                </a:moveTo>
                <a:lnTo>
                  <a:pt x="156196" y="118707"/>
                </a:lnTo>
                <a:lnTo>
                  <a:pt x="150262" y="118707"/>
                </a:lnTo>
                <a:lnTo>
                  <a:pt x="150262" y="112771"/>
                </a:lnTo>
                <a:close/>
                <a:moveTo>
                  <a:pt x="162445" y="112771"/>
                </a:moveTo>
                <a:lnTo>
                  <a:pt x="162445" y="118707"/>
                </a:lnTo>
                <a:lnTo>
                  <a:pt x="156509" y="118707"/>
                </a:lnTo>
                <a:lnTo>
                  <a:pt x="156509" y="112771"/>
                </a:lnTo>
                <a:close/>
                <a:moveTo>
                  <a:pt x="168692" y="112771"/>
                </a:moveTo>
                <a:lnTo>
                  <a:pt x="168692" y="118707"/>
                </a:lnTo>
                <a:lnTo>
                  <a:pt x="162756" y="118707"/>
                </a:lnTo>
                <a:lnTo>
                  <a:pt x="162756" y="112771"/>
                </a:lnTo>
                <a:close/>
                <a:moveTo>
                  <a:pt x="174939" y="112771"/>
                </a:moveTo>
                <a:lnTo>
                  <a:pt x="174939" y="118707"/>
                </a:lnTo>
                <a:lnTo>
                  <a:pt x="169005" y="118707"/>
                </a:lnTo>
                <a:lnTo>
                  <a:pt x="169005" y="112771"/>
                </a:lnTo>
                <a:close/>
                <a:moveTo>
                  <a:pt x="181186" y="112771"/>
                </a:moveTo>
                <a:lnTo>
                  <a:pt x="181186" y="118707"/>
                </a:lnTo>
                <a:lnTo>
                  <a:pt x="175252" y="118707"/>
                </a:lnTo>
                <a:lnTo>
                  <a:pt x="175252" y="112771"/>
                </a:lnTo>
                <a:close/>
                <a:moveTo>
                  <a:pt x="187435" y="112771"/>
                </a:moveTo>
                <a:lnTo>
                  <a:pt x="187435" y="118707"/>
                </a:lnTo>
                <a:lnTo>
                  <a:pt x="181499" y="118707"/>
                </a:lnTo>
                <a:lnTo>
                  <a:pt x="181499" y="112771"/>
                </a:lnTo>
                <a:close/>
                <a:moveTo>
                  <a:pt x="193684" y="112771"/>
                </a:moveTo>
                <a:lnTo>
                  <a:pt x="193684" y="118707"/>
                </a:lnTo>
                <a:lnTo>
                  <a:pt x="187749" y="118707"/>
                </a:lnTo>
                <a:lnTo>
                  <a:pt x="187749" y="112771"/>
                </a:lnTo>
                <a:close/>
                <a:moveTo>
                  <a:pt x="199931" y="112771"/>
                </a:moveTo>
                <a:lnTo>
                  <a:pt x="199931" y="118707"/>
                </a:lnTo>
                <a:lnTo>
                  <a:pt x="193996" y="118707"/>
                </a:lnTo>
                <a:lnTo>
                  <a:pt x="193996" y="112771"/>
                </a:lnTo>
                <a:close/>
                <a:moveTo>
                  <a:pt x="206180" y="112771"/>
                </a:moveTo>
                <a:lnTo>
                  <a:pt x="206180" y="118707"/>
                </a:lnTo>
                <a:lnTo>
                  <a:pt x="200244" y="118707"/>
                </a:lnTo>
                <a:lnTo>
                  <a:pt x="200244" y="112771"/>
                </a:lnTo>
                <a:close/>
                <a:moveTo>
                  <a:pt x="212427" y="112771"/>
                </a:moveTo>
                <a:lnTo>
                  <a:pt x="212427" y="118707"/>
                </a:lnTo>
                <a:lnTo>
                  <a:pt x="206491" y="118707"/>
                </a:lnTo>
                <a:lnTo>
                  <a:pt x="206491" y="112771"/>
                </a:lnTo>
                <a:close/>
                <a:moveTo>
                  <a:pt x="218674" y="112771"/>
                </a:moveTo>
                <a:lnTo>
                  <a:pt x="218674" y="118707"/>
                </a:lnTo>
                <a:lnTo>
                  <a:pt x="212739" y="118707"/>
                </a:lnTo>
                <a:lnTo>
                  <a:pt x="212739" y="112771"/>
                </a:lnTo>
                <a:close/>
                <a:moveTo>
                  <a:pt x="224921" y="112771"/>
                </a:moveTo>
                <a:lnTo>
                  <a:pt x="224921" y="118707"/>
                </a:lnTo>
                <a:lnTo>
                  <a:pt x="218987" y="118707"/>
                </a:lnTo>
                <a:lnTo>
                  <a:pt x="218987" y="112771"/>
                </a:lnTo>
                <a:close/>
                <a:moveTo>
                  <a:pt x="231170" y="112771"/>
                </a:moveTo>
                <a:lnTo>
                  <a:pt x="231170" y="118707"/>
                </a:lnTo>
                <a:lnTo>
                  <a:pt x="225234" y="118707"/>
                </a:lnTo>
                <a:lnTo>
                  <a:pt x="225234" y="112771"/>
                </a:lnTo>
                <a:close/>
                <a:moveTo>
                  <a:pt x="237417" y="112771"/>
                </a:moveTo>
                <a:lnTo>
                  <a:pt x="237417" y="118707"/>
                </a:lnTo>
                <a:lnTo>
                  <a:pt x="231481" y="118707"/>
                </a:lnTo>
                <a:lnTo>
                  <a:pt x="231481" y="112771"/>
                </a:lnTo>
                <a:close/>
                <a:moveTo>
                  <a:pt x="243664" y="112771"/>
                </a:moveTo>
                <a:lnTo>
                  <a:pt x="243664" y="118707"/>
                </a:lnTo>
                <a:lnTo>
                  <a:pt x="237729" y="118707"/>
                </a:lnTo>
                <a:lnTo>
                  <a:pt x="237729" y="112771"/>
                </a:lnTo>
                <a:close/>
                <a:moveTo>
                  <a:pt x="249911" y="112771"/>
                </a:moveTo>
                <a:lnTo>
                  <a:pt x="249911" y="118707"/>
                </a:lnTo>
                <a:lnTo>
                  <a:pt x="243977" y="118707"/>
                </a:lnTo>
                <a:lnTo>
                  <a:pt x="243977" y="112771"/>
                </a:lnTo>
                <a:close/>
                <a:moveTo>
                  <a:pt x="256161" y="112771"/>
                </a:moveTo>
                <a:lnTo>
                  <a:pt x="256161" y="118707"/>
                </a:lnTo>
                <a:lnTo>
                  <a:pt x="250225" y="118707"/>
                </a:lnTo>
                <a:lnTo>
                  <a:pt x="250225" y="112771"/>
                </a:lnTo>
                <a:close/>
                <a:moveTo>
                  <a:pt x="262409" y="112771"/>
                </a:moveTo>
                <a:lnTo>
                  <a:pt x="262409" y="118707"/>
                </a:lnTo>
                <a:lnTo>
                  <a:pt x="256474" y="118707"/>
                </a:lnTo>
                <a:lnTo>
                  <a:pt x="256474" y="112771"/>
                </a:lnTo>
                <a:close/>
                <a:moveTo>
                  <a:pt x="268656" y="112771"/>
                </a:moveTo>
                <a:lnTo>
                  <a:pt x="268656" y="118707"/>
                </a:lnTo>
                <a:lnTo>
                  <a:pt x="262721" y="118707"/>
                </a:lnTo>
                <a:lnTo>
                  <a:pt x="262721" y="112771"/>
                </a:lnTo>
                <a:close/>
                <a:moveTo>
                  <a:pt x="274904" y="112771"/>
                </a:moveTo>
                <a:lnTo>
                  <a:pt x="274904" y="118707"/>
                </a:lnTo>
                <a:lnTo>
                  <a:pt x="268968" y="118707"/>
                </a:lnTo>
                <a:lnTo>
                  <a:pt x="268968" y="112771"/>
                </a:lnTo>
                <a:close/>
                <a:moveTo>
                  <a:pt x="6251" y="119019"/>
                </a:moveTo>
                <a:lnTo>
                  <a:pt x="6251" y="124954"/>
                </a:lnTo>
                <a:lnTo>
                  <a:pt x="315" y="124954"/>
                </a:lnTo>
                <a:lnTo>
                  <a:pt x="315" y="119019"/>
                </a:lnTo>
                <a:close/>
                <a:moveTo>
                  <a:pt x="12498" y="119019"/>
                </a:moveTo>
                <a:lnTo>
                  <a:pt x="12498" y="124954"/>
                </a:lnTo>
                <a:lnTo>
                  <a:pt x="6562" y="124954"/>
                </a:lnTo>
                <a:lnTo>
                  <a:pt x="6562" y="119019"/>
                </a:lnTo>
                <a:close/>
                <a:moveTo>
                  <a:pt x="18745" y="119019"/>
                </a:moveTo>
                <a:lnTo>
                  <a:pt x="18745" y="124954"/>
                </a:lnTo>
                <a:lnTo>
                  <a:pt x="12810" y="124954"/>
                </a:lnTo>
                <a:lnTo>
                  <a:pt x="12810" y="119019"/>
                </a:lnTo>
                <a:close/>
                <a:moveTo>
                  <a:pt x="24992" y="119019"/>
                </a:moveTo>
                <a:lnTo>
                  <a:pt x="24992" y="124954"/>
                </a:lnTo>
                <a:lnTo>
                  <a:pt x="19058" y="124954"/>
                </a:lnTo>
                <a:lnTo>
                  <a:pt x="19058" y="119019"/>
                </a:lnTo>
                <a:close/>
                <a:moveTo>
                  <a:pt x="31242" y="119019"/>
                </a:moveTo>
                <a:lnTo>
                  <a:pt x="31242" y="124954"/>
                </a:lnTo>
                <a:lnTo>
                  <a:pt x="25305" y="124954"/>
                </a:lnTo>
                <a:lnTo>
                  <a:pt x="25305" y="119019"/>
                </a:lnTo>
                <a:close/>
                <a:moveTo>
                  <a:pt x="37489" y="119019"/>
                </a:moveTo>
                <a:lnTo>
                  <a:pt x="37489" y="124954"/>
                </a:lnTo>
                <a:lnTo>
                  <a:pt x="31553" y="124954"/>
                </a:lnTo>
                <a:lnTo>
                  <a:pt x="31553" y="119019"/>
                </a:lnTo>
                <a:close/>
                <a:moveTo>
                  <a:pt x="43737" y="119019"/>
                </a:moveTo>
                <a:lnTo>
                  <a:pt x="43737" y="124954"/>
                </a:lnTo>
                <a:lnTo>
                  <a:pt x="37802" y="124954"/>
                </a:lnTo>
                <a:lnTo>
                  <a:pt x="37802" y="119019"/>
                </a:lnTo>
                <a:close/>
                <a:moveTo>
                  <a:pt x="49985" y="119019"/>
                </a:moveTo>
                <a:lnTo>
                  <a:pt x="49985" y="124954"/>
                </a:lnTo>
                <a:lnTo>
                  <a:pt x="44049" y="124954"/>
                </a:lnTo>
                <a:lnTo>
                  <a:pt x="44049" y="119019"/>
                </a:lnTo>
                <a:close/>
                <a:moveTo>
                  <a:pt x="56232" y="119019"/>
                </a:moveTo>
                <a:lnTo>
                  <a:pt x="56232" y="124954"/>
                </a:lnTo>
                <a:lnTo>
                  <a:pt x="50296" y="124954"/>
                </a:lnTo>
                <a:lnTo>
                  <a:pt x="50296" y="119019"/>
                </a:lnTo>
                <a:close/>
                <a:moveTo>
                  <a:pt x="62480" y="119019"/>
                </a:moveTo>
                <a:lnTo>
                  <a:pt x="62480" y="124954"/>
                </a:lnTo>
                <a:lnTo>
                  <a:pt x="56545" y="124954"/>
                </a:lnTo>
                <a:lnTo>
                  <a:pt x="56545" y="119019"/>
                </a:lnTo>
                <a:close/>
                <a:moveTo>
                  <a:pt x="68727" y="119019"/>
                </a:moveTo>
                <a:lnTo>
                  <a:pt x="68727" y="124954"/>
                </a:lnTo>
                <a:lnTo>
                  <a:pt x="62792" y="124954"/>
                </a:lnTo>
                <a:lnTo>
                  <a:pt x="62792" y="119019"/>
                </a:lnTo>
                <a:close/>
                <a:moveTo>
                  <a:pt x="74975" y="119019"/>
                </a:moveTo>
                <a:lnTo>
                  <a:pt x="74975" y="124954"/>
                </a:lnTo>
                <a:lnTo>
                  <a:pt x="69039" y="124954"/>
                </a:lnTo>
                <a:lnTo>
                  <a:pt x="69039" y="119019"/>
                </a:lnTo>
                <a:close/>
                <a:moveTo>
                  <a:pt x="81223" y="119019"/>
                </a:moveTo>
                <a:lnTo>
                  <a:pt x="81223" y="124954"/>
                </a:lnTo>
                <a:lnTo>
                  <a:pt x="75286" y="124954"/>
                </a:lnTo>
                <a:lnTo>
                  <a:pt x="75286" y="119019"/>
                </a:lnTo>
                <a:close/>
                <a:moveTo>
                  <a:pt x="87470" y="119019"/>
                </a:moveTo>
                <a:lnTo>
                  <a:pt x="87470" y="124954"/>
                </a:lnTo>
                <a:lnTo>
                  <a:pt x="81535" y="124954"/>
                </a:lnTo>
                <a:lnTo>
                  <a:pt x="81535" y="119019"/>
                </a:lnTo>
                <a:close/>
                <a:moveTo>
                  <a:pt x="93718" y="119019"/>
                </a:moveTo>
                <a:lnTo>
                  <a:pt x="93718" y="124954"/>
                </a:lnTo>
                <a:lnTo>
                  <a:pt x="87784" y="124954"/>
                </a:lnTo>
                <a:lnTo>
                  <a:pt x="87784" y="119019"/>
                </a:lnTo>
                <a:close/>
                <a:moveTo>
                  <a:pt x="99967" y="119019"/>
                </a:moveTo>
                <a:lnTo>
                  <a:pt x="99967" y="124954"/>
                </a:lnTo>
                <a:lnTo>
                  <a:pt x="94031" y="124954"/>
                </a:lnTo>
                <a:lnTo>
                  <a:pt x="94031" y="119019"/>
                </a:lnTo>
                <a:close/>
                <a:moveTo>
                  <a:pt x="106214" y="119019"/>
                </a:moveTo>
                <a:lnTo>
                  <a:pt x="106214" y="124954"/>
                </a:lnTo>
                <a:lnTo>
                  <a:pt x="100278" y="124954"/>
                </a:lnTo>
                <a:lnTo>
                  <a:pt x="100278" y="119019"/>
                </a:lnTo>
                <a:close/>
                <a:moveTo>
                  <a:pt x="112461" y="119019"/>
                </a:moveTo>
                <a:lnTo>
                  <a:pt x="112461" y="124954"/>
                </a:lnTo>
                <a:lnTo>
                  <a:pt x="106527" y="124954"/>
                </a:lnTo>
                <a:lnTo>
                  <a:pt x="106527" y="119019"/>
                </a:lnTo>
                <a:close/>
                <a:moveTo>
                  <a:pt x="118710" y="119019"/>
                </a:moveTo>
                <a:lnTo>
                  <a:pt x="118710" y="124954"/>
                </a:lnTo>
                <a:lnTo>
                  <a:pt x="112774" y="124954"/>
                </a:lnTo>
                <a:lnTo>
                  <a:pt x="112774" y="119019"/>
                </a:lnTo>
                <a:close/>
                <a:moveTo>
                  <a:pt x="124957" y="119019"/>
                </a:moveTo>
                <a:lnTo>
                  <a:pt x="124957" y="124954"/>
                </a:lnTo>
                <a:lnTo>
                  <a:pt x="119021" y="124954"/>
                </a:lnTo>
                <a:lnTo>
                  <a:pt x="119021" y="119019"/>
                </a:lnTo>
                <a:close/>
                <a:moveTo>
                  <a:pt x="131204" y="119019"/>
                </a:moveTo>
                <a:lnTo>
                  <a:pt x="131204" y="124954"/>
                </a:lnTo>
                <a:lnTo>
                  <a:pt x="125270" y="124954"/>
                </a:lnTo>
                <a:lnTo>
                  <a:pt x="125270" y="119019"/>
                </a:lnTo>
                <a:close/>
                <a:moveTo>
                  <a:pt x="137451" y="119019"/>
                </a:moveTo>
                <a:lnTo>
                  <a:pt x="137451" y="124954"/>
                </a:lnTo>
                <a:lnTo>
                  <a:pt x="131517" y="124954"/>
                </a:lnTo>
                <a:lnTo>
                  <a:pt x="131517" y="119019"/>
                </a:lnTo>
                <a:close/>
                <a:moveTo>
                  <a:pt x="143702" y="119019"/>
                </a:moveTo>
                <a:lnTo>
                  <a:pt x="143702" y="124954"/>
                </a:lnTo>
                <a:lnTo>
                  <a:pt x="137766" y="124954"/>
                </a:lnTo>
                <a:lnTo>
                  <a:pt x="137766" y="119019"/>
                </a:lnTo>
                <a:close/>
                <a:moveTo>
                  <a:pt x="149949" y="119019"/>
                </a:moveTo>
                <a:lnTo>
                  <a:pt x="149949" y="124954"/>
                </a:lnTo>
                <a:lnTo>
                  <a:pt x="144015" y="124954"/>
                </a:lnTo>
                <a:lnTo>
                  <a:pt x="144015" y="119019"/>
                </a:lnTo>
                <a:close/>
                <a:moveTo>
                  <a:pt x="156196" y="119019"/>
                </a:moveTo>
                <a:lnTo>
                  <a:pt x="156196" y="124954"/>
                </a:lnTo>
                <a:lnTo>
                  <a:pt x="150262" y="124954"/>
                </a:lnTo>
                <a:lnTo>
                  <a:pt x="150262" y="119019"/>
                </a:lnTo>
                <a:close/>
                <a:moveTo>
                  <a:pt x="162445" y="119019"/>
                </a:moveTo>
                <a:lnTo>
                  <a:pt x="162445" y="124954"/>
                </a:lnTo>
                <a:lnTo>
                  <a:pt x="156509" y="124954"/>
                </a:lnTo>
                <a:lnTo>
                  <a:pt x="156509" y="119019"/>
                </a:lnTo>
                <a:close/>
                <a:moveTo>
                  <a:pt x="168692" y="119019"/>
                </a:moveTo>
                <a:lnTo>
                  <a:pt x="168692" y="124954"/>
                </a:lnTo>
                <a:lnTo>
                  <a:pt x="162756" y="124954"/>
                </a:lnTo>
                <a:lnTo>
                  <a:pt x="162756" y="119019"/>
                </a:lnTo>
                <a:close/>
                <a:moveTo>
                  <a:pt x="174939" y="119019"/>
                </a:moveTo>
                <a:lnTo>
                  <a:pt x="174939" y="124954"/>
                </a:lnTo>
                <a:lnTo>
                  <a:pt x="169005" y="124954"/>
                </a:lnTo>
                <a:lnTo>
                  <a:pt x="169005" y="119019"/>
                </a:lnTo>
                <a:close/>
                <a:moveTo>
                  <a:pt x="181186" y="119019"/>
                </a:moveTo>
                <a:lnTo>
                  <a:pt x="181186" y="124954"/>
                </a:lnTo>
                <a:lnTo>
                  <a:pt x="175252" y="124954"/>
                </a:lnTo>
                <a:lnTo>
                  <a:pt x="175252" y="119019"/>
                </a:lnTo>
                <a:close/>
                <a:moveTo>
                  <a:pt x="187435" y="119019"/>
                </a:moveTo>
                <a:lnTo>
                  <a:pt x="187435" y="124954"/>
                </a:lnTo>
                <a:lnTo>
                  <a:pt x="181499" y="124954"/>
                </a:lnTo>
                <a:lnTo>
                  <a:pt x="181499" y="119019"/>
                </a:lnTo>
                <a:close/>
                <a:moveTo>
                  <a:pt x="193684" y="119019"/>
                </a:moveTo>
                <a:lnTo>
                  <a:pt x="193684" y="124954"/>
                </a:lnTo>
                <a:lnTo>
                  <a:pt x="187749" y="124954"/>
                </a:lnTo>
                <a:lnTo>
                  <a:pt x="187749" y="119019"/>
                </a:lnTo>
                <a:close/>
                <a:moveTo>
                  <a:pt x="199931" y="119019"/>
                </a:moveTo>
                <a:lnTo>
                  <a:pt x="199931" y="124954"/>
                </a:lnTo>
                <a:lnTo>
                  <a:pt x="193996" y="124954"/>
                </a:lnTo>
                <a:lnTo>
                  <a:pt x="193996" y="119019"/>
                </a:lnTo>
                <a:close/>
                <a:moveTo>
                  <a:pt x="206180" y="119019"/>
                </a:moveTo>
                <a:lnTo>
                  <a:pt x="206180" y="124954"/>
                </a:lnTo>
                <a:lnTo>
                  <a:pt x="200244" y="124954"/>
                </a:lnTo>
                <a:lnTo>
                  <a:pt x="200244" y="119019"/>
                </a:lnTo>
                <a:close/>
                <a:moveTo>
                  <a:pt x="212427" y="119019"/>
                </a:moveTo>
                <a:lnTo>
                  <a:pt x="212427" y="124954"/>
                </a:lnTo>
                <a:lnTo>
                  <a:pt x="206491" y="124954"/>
                </a:lnTo>
                <a:lnTo>
                  <a:pt x="206491" y="119019"/>
                </a:lnTo>
                <a:close/>
                <a:moveTo>
                  <a:pt x="218674" y="119019"/>
                </a:moveTo>
                <a:lnTo>
                  <a:pt x="218674" y="124954"/>
                </a:lnTo>
                <a:lnTo>
                  <a:pt x="212739" y="124954"/>
                </a:lnTo>
                <a:lnTo>
                  <a:pt x="212739" y="119019"/>
                </a:lnTo>
                <a:close/>
                <a:moveTo>
                  <a:pt x="224921" y="119019"/>
                </a:moveTo>
                <a:lnTo>
                  <a:pt x="224921" y="124954"/>
                </a:lnTo>
                <a:lnTo>
                  <a:pt x="218987" y="124954"/>
                </a:lnTo>
                <a:lnTo>
                  <a:pt x="218987" y="119019"/>
                </a:lnTo>
                <a:close/>
                <a:moveTo>
                  <a:pt x="231170" y="119019"/>
                </a:moveTo>
                <a:lnTo>
                  <a:pt x="231170" y="124954"/>
                </a:lnTo>
                <a:lnTo>
                  <a:pt x="225234" y="124954"/>
                </a:lnTo>
                <a:lnTo>
                  <a:pt x="225234" y="119019"/>
                </a:lnTo>
                <a:close/>
                <a:moveTo>
                  <a:pt x="237417" y="119019"/>
                </a:moveTo>
                <a:lnTo>
                  <a:pt x="237417" y="124954"/>
                </a:lnTo>
                <a:lnTo>
                  <a:pt x="231481" y="124954"/>
                </a:lnTo>
                <a:lnTo>
                  <a:pt x="231481" y="119019"/>
                </a:lnTo>
                <a:close/>
                <a:moveTo>
                  <a:pt x="243664" y="119019"/>
                </a:moveTo>
                <a:lnTo>
                  <a:pt x="243664" y="124954"/>
                </a:lnTo>
                <a:lnTo>
                  <a:pt x="237729" y="124954"/>
                </a:lnTo>
                <a:lnTo>
                  <a:pt x="237729" y="119019"/>
                </a:lnTo>
                <a:close/>
                <a:moveTo>
                  <a:pt x="249911" y="119019"/>
                </a:moveTo>
                <a:lnTo>
                  <a:pt x="249911" y="124954"/>
                </a:lnTo>
                <a:lnTo>
                  <a:pt x="243977" y="124954"/>
                </a:lnTo>
                <a:lnTo>
                  <a:pt x="243977" y="119019"/>
                </a:lnTo>
                <a:close/>
                <a:moveTo>
                  <a:pt x="256161" y="119019"/>
                </a:moveTo>
                <a:lnTo>
                  <a:pt x="256161" y="124954"/>
                </a:lnTo>
                <a:lnTo>
                  <a:pt x="250225" y="124954"/>
                </a:lnTo>
                <a:lnTo>
                  <a:pt x="250225" y="119019"/>
                </a:lnTo>
                <a:close/>
                <a:moveTo>
                  <a:pt x="262409" y="119019"/>
                </a:moveTo>
                <a:lnTo>
                  <a:pt x="262409" y="124954"/>
                </a:lnTo>
                <a:lnTo>
                  <a:pt x="256474" y="124954"/>
                </a:lnTo>
                <a:lnTo>
                  <a:pt x="256474" y="119019"/>
                </a:lnTo>
                <a:close/>
                <a:moveTo>
                  <a:pt x="268656" y="119019"/>
                </a:moveTo>
                <a:lnTo>
                  <a:pt x="268656" y="124954"/>
                </a:lnTo>
                <a:lnTo>
                  <a:pt x="262721" y="124954"/>
                </a:lnTo>
                <a:lnTo>
                  <a:pt x="262721" y="119019"/>
                </a:lnTo>
                <a:close/>
                <a:moveTo>
                  <a:pt x="274904" y="119019"/>
                </a:moveTo>
                <a:lnTo>
                  <a:pt x="274904" y="124954"/>
                </a:lnTo>
                <a:lnTo>
                  <a:pt x="268968" y="124954"/>
                </a:lnTo>
                <a:lnTo>
                  <a:pt x="268968" y="119019"/>
                </a:lnTo>
                <a:close/>
                <a:moveTo>
                  <a:pt x="6251" y="125266"/>
                </a:moveTo>
                <a:lnTo>
                  <a:pt x="6251" y="131201"/>
                </a:lnTo>
                <a:lnTo>
                  <a:pt x="315" y="131201"/>
                </a:lnTo>
                <a:lnTo>
                  <a:pt x="315" y="125266"/>
                </a:lnTo>
                <a:close/>
                <a:moveTo>
                  <a:pt x="12498" y="125266"/>
                </a:moveTo>
                <a:lnTo>
                  <a:pt x="12498" y="131201"/>
                </a:lnTo>
                <a:lnTo>
                  <a:pt x="6562" y="131201"/>
                </a:lnTo>
                <a:lnTo>
                  <a:pt x="6562" y="125266"/>
                </a:lnTo>
                <a:close/>
                <a:moveTo>
                  <a:pt x="18745" y="125266"/>
                </a:moveTo>
                <a:lnTo>
                  <a:pt x="18745" y="131201"/>
                </a:lnTo>
                <a:lnTo>
                  <a:pt x="12810" y="131201"/>
                </a:lnTo>
                <a:lnTo>
                  <a:pt x="12810" y="125266"/>
                </a:lnTo>
                <a:close/>
                <a:moveTo>
                  <a:pt x="24992" y="125266"/>
                </a:moveTo>
                <a:lnTo>
                  <a:pt x="24992" y="131201"/>
                </a:lnTo>
                <a:lnTo>
                  <a:pt x="19058" y="131201"/>
                </a:lnTo>
                <a:lnTo>
                  <a:pt x="19058" y="125266"/>
                </a:lnTo>
                <a:close/>
                <a:moveTo>
                  <a:pt x="31242" y="125266"/>
                </a:moveTo>
                <a:lnTo>
                  <a:pt x="31242" y="131201"/>
                </a:lnTo>
                <a:lnTo>
                  <a:pt x="25305" y="131201"/>
                </a:lnTo>
                <a:lnTo>
                  <a:pt x="25305" y="125266"/>
                </a:lnTo>
                <a:close/>
                <a:moveTo>
                  <a:pt x="37489" y="125266"/>
                </a:moveTo>
                <a:lnTo>
                  <a:pt x="37489" y="131201"/>
                </a:lnTo>
                <a:lnTo>
                  <a:pt x="31553" y="131201"/>
                </a:lnTo>
                <a:lnTo>
                  <a:pt x="31553" y="125266"/>
                </a:lnTo>
                <a:close/>
                <a:moveTo>
                  <a:pt x="43737" y="125266"/>
                </a:moveTo>
                <a:lnTo>
                  <a:pt x="43737" y="131201"/>
                </a:lnTo>
                <a:lnTo>
                  <a:pt x="37802" y="131201"/>
                </a:lnTo>
                <a:lnTo>
                  <a:pt x="37802" y="125266"/>
                </a:lnTo>
                <a:close/>
                <a:moveTo>
                  <a:pt x="49985" y="125266"/>
                </a:moveTo>
                <a:lnTo>
                  <a:pt x="49985" y="131201"/>
                </a:lnTo>
                <a:lnTo>
                  <a:pt x="44049" y="131201"/>
                </a:lnTo>
                <a:lnTo>
                  <a:pt x="44049" y="125266"/>
                </a:lnTo>
                <a:close/>
                <a:moveTo>
                  <a:pt x="56232" y="125266"/>
                </a:moveTo>
                <a:lnTo>
                  <a:pt x="56232" y="131201"/>
                </a:lnTo>
                <a:lnTo>
                  <a:pt x="50296" y="131201"/>
                </a:lnTo>
                <a:lnTo>
                  <a:pt x="50296" y="125266"/>
                </a:lnTo>
                <a:close/>
                <a:moveTo>
                  <a:pt x="62480" y="125266"/>
                </a:moveTo>
                <a:lnTo>
                  <a:pt x="62480" y="131201"/>
                </a:lnTo>
                <a:lnTo>
                  <a:pt x="56545" y="131201"/>
                </a:lnTo>
                <a:lnTo>
                  <a:pt x="56545" y="125266"/>
                </a:lnTo>
                <a:close/>
                <a:moveTo>
                  <a:pt x="68727" y="125266"/>
                </a:moveTo>
                <a:lnTo>
                  <a:pt x="68727" y="131201"/>
                </a:lnTo>
                <a:lnTo>
                  <a:pt x="62792" y="131201"/>
                </a:lnTo>
                <a:lnTo>
                  <a:pt x="62792" y="125266"/>
                </a:lnTo>
                <a:close/>
                <a:moveTo>
                  <a:pt x="74975" y="125266"/>
                </a:moveTo>
                <a:lnTo>
                  <a:pt x="74975" y="131201"/>
                </a:lnTo>
                <a:lnTo>
                  <a:pt x="69039" y="131201"/>
                </a:lnTo>
                <a:lnTo>
                  <a:pt x="69039" y="125266"/>
                </a:lnTo>
                <a:close/>
                <a:moveTo>
                  <a:pt x="81223" y="125266"/>
                </a:moveTo>
                <a:lnTo>
                  <a:pt x="81223" y="131201"/>
                </a:lnTo>
                <a:lnTo>
                  <a:pt x="75286" y="131201"/>
                </a:lnTo>
                <a:lnTo>
                  <a:pt x="75286" y="125266"/>
                </a:lnTo>
                <a:close/>
                <a:moveTo>
                  <a:pt x="87470" y="125266"/>
                </a:moveTo>
                <a:lnTo>
                  <a:pt x="87470" y="131201"/>
                </a:lnTo>
                <a:lnTo>
                  <a:pt x="81535" y="131201"/>
                </a:lnTo>
                <a:lnTo>
                  <a:pt x="81535" y="125266"/>
                </a:lnTo>
                <a:close/>
                <a:moveTo>
                  <a:pt x="93718" y="125266"/>
                </a:moveTo>
                <a:lnTo>
                  <a:pt x="93718" y="131201"/>
                </a:lnTo>
                <a:lnTo>
                  <a:pt x="87784" y="131201"/>
                </a:lnTo>
                <a:lnTo>
                  <a:pt x="87784" y="125266"/>
                </a:lnTo>
                <a:close/>
                <a:moveTo>
                  <a:pt x="99967" y="125266"/>
                </a:moveTo>
                <a:lnTo>
                  <a:pt x="99967" y="131201"/>
                </a:lnTo>
                <a:lnTo>
                  <a:pt x="94031" y="131201"/>
                </a:lnTo>
                <a:lnTo>
                  <a:pt x="94031" y="125266"/>
                </a:lnTo>
                <a:close/>
                <a:moveTo>
                  <a:pt x="106214" y="125266"/>
                </a:moveTo>
                <a:lnTo>
                  <a:pt x="106214" y="131201"/>
                </a:lnTo>
                <a:lnTo>
                  <a:pt x="100278" y="131201"/>
                </a:lnTo>
                <a:lnTo>
                  <a:pt x="100278" y="125266"/>
                </a:lnTo>
                <a:close/>
                <a:moveTo>
                  <a:pt x="112461" y="125266"/>
                </a:moveTo>
                <a:lnTo>
                  <a:pt x="112461" y="131201"/>
                </a:lnTo>
                <a:lnTo>
                  <a:pt x="106527" y="131201"/>
                </a:lnTo>
                <a:lnTo>
                  <a:pt x="106527" y="125266"/>
                </a:lnTo>
                <a:close/>
                <a:moveTo>
                  <a:pt x="118710" y="125266"/>
                </a:moveTo>
                <a:lnTo>
                  <a:pt x="118710" y="131201"/>
                </a:lnTo>
                <a:lnTo>
                  <a:pt x="112774" y="131201"/>
                </a:lnTo>
                <a:lnTo>
                  <a:pt x="112774" y="125266"/>
                </a:lnTo>
                <a:close/>
                <a:moveTo>
                  <a:pt x="124957" y="125266"/>
                </a:moveTo>
                <a:lnTo>
                  <a:pt x="124957" y="131201"/>
                </a:lnTo>
                <a:lnTo>
                  <a:pt x="119021" y="131201"/>
                </a:lnTo>
                <a:lnTo>
                  <a:pt x="119021" y="125266"/>
                </a:lnTo>
                <a:close/>
                <a:moveTo>
                  <a:pt x="131204" y="125266"/>
                </a:moveTo>
                <a:lnTo>
                  <a:pt x="131204" y="131201"/>
                </a:lnTo>
                <a:lnTo>
                  <a:pt x="125270" y="131201"/>
                </a:lnTo>
                <a:lnTo>
                  <a:pt x="125270" y="125266"/>
                </a:lnTo>
                <a:close/>
                <a:moveTo>
                  <a:pt x="137451" y="125266"/>
                </a:moveTo>
                <a:lnTo>
                  <a:pt x="137451" y="131201"/>
                </a:lnTo>
                <a:lnTo>
                  <a:pt x="131517" y="131201"/>
                </a:lnTo>
                <a:lnTo>
                  <a:pt x="131517" y="125266"/>
                </a:lnTo>
                <a:close/>
                <a:moveTo>
                  <a:pt x="143702" y="125266"/>
                </a:moveTo>
                <a:lnTo>
                  <a:pt x="143702" y="131201"/>
                </a:lnTo>
                <a:lnTo>
                  <a:pt x="137766" y="131201"/>
                </a:lnTo>
                <a:lnTo>
                  <a:pt x="137766" y="125266"/>
                </a:lnTo>
                <a:close/>
                <a:moveTo>
                  <a:pt x="149949" y="125266"/>
                </a:moveTo>
                <a:lnTo>
                  <a:pt x="149949" y="131201"/>
                </a:lnTo>
                <a:lnTo>
                  <a:pt x="144015" y="131201"/>
                </a:lnTo>
                <a:lnTo>
                  <a:pt x="144015" y="125266"/>
                </a:lnTo>
                <a:close/>
                <a:moveTo>
                  <a:pt x="156196" y="125266"/>
                </a:moveTo>
                <a:lnTo>
                  <a:pt x="156196" y="131201"/>
                </a:lnTo>
                <a:lnTo>
                  <a:pt x="150262" y="131201"/>
                </a:lnTo>
                <a:lnTo>
                  <a:pt x="150262" y="125266"/>
                </a:lnTo>
                <a:close/>
                <a:moveTo>
                  <a:pt x="162445" y="125266"/>
                </a:moveTo>
                <a:lnTo>
                  <a:pt x="162445" y="131201"/>
                </a:lnTo>
                <a:lnTo>
                  <a:pt x="156509" y="131201"/>
                </a:lnTo>
                <a:lnTo>
                  <a:pt x="156509" y="125266"/>
                </a:lnTo>
                <a:close/>
                <a:moveTo>
                  <a:pt x="168692" y="125266"/>
                </a:moveTo>
                <a:lnTo>
                  <a:pt x="168692" y="131201"/>
                </a:lnTo>
                <a:lnTo>
                  <a:pt x="162756" y="131201"/>
                </a:lnTo>
                <a:lnTo>
                  <a:pt x="162756" y="125266"/>
                </a:lnTo>
                <a:close/>
                <a:moveTo>
                  <a:pt x="174939" y="125266"/>
                </a:moveTo>
                <a:lnTo>
                  <a:pt x="174939" y="131201"/>
                </a:lnTo>
                <a:lnTo>
                  <a:pt x="169005" y="131201"/>
                </a:lnTo>
                <a:lnTo>
                  <a:pt x="169005" y="125266"/>
                </a:lnTo>
                <a:close/>
                <a:moveTo>
                  <a:pt x="181186" y="125266"/>
                </a:moveTo>
                <a:lnTo>
                  <a:pt x="181186" y="131201"/>
                </a:lnTo>
                <a:lnTo>
                  <a:pt x="175252" y="131201"/>
                </a:lnTo>
                <a:lnTo>
                  <a:pt x="175252" y="125266"/>
                </a:lnTo>
                <a:close/>
                <a:moveTo>
                  <a:pt x="187435" y="125266"/>
                </a:moveTo>
                <a:lnTo>
                  <a:pt x="187435" y="131201"/>
                </a:lnTo>
                <a:lnTo>
                  <a:pt x="181499" y="131201"/>
                </a:lnTo>
                <a:lnTo>
                  <a:pt x="181499" y="125266"/>
                </a:lnTo>
                <a:close/>
                <a:moveTo>
                  <a:pt x="193682" y="125266"/>
                </a:moveTo>
                <a:lnTo>
                  <a:pt x="193682" y="131201"/>
                </a:lnTo>
                <a:lnTo>
                  <a:pt x="187746" y="131201"/>
                </a:lnTo>
                <a:lnTo>
                  <a:pt x="187746" y="125266"/>
                </a:lnTo>
                <a:close/>
                <a:moveTo>
                  <a:pt x="199931" y="125266"/>
                </a:moveTo>
                <a:lnTo>
                  <a:pt x="199931" y="131201"/>
                </a:lnTo>
                <a:lnTo>
                  <a:pt x="193996" y="131201"/>
                </a:lnTo>
                <a:lnTo>
                  <a:pt x="193996" y="125266"/>
                </a:lnTo>
                <a:close/>
                <a:moveTo>
                  <a:pt x="206180" y="125266"/>
                </a:moveTo>
                <a:lnTo>
                  <a:pt x="206180" y="131201"/>
                </a:lnTo>
                <a:lnTo>
                  <a:pt x="200244" y="131201"/>
                </a:lnTo>
                <a:lnTo>
                  <a:pt x="200244" y="125266"/>
                </a:lnTo>
                <a:close/>
                <a:moveTo>
                  <a:pt x="212427" y="125266"/>
                </a:moveTo>
                <a:lnTo>
                  <a:pt x="212427" y="131201"/>
                </a:lnTo>
                <a:lnTo>
                  <a:pt x="206491" y="131201"/>
                </a:lnTo>
                <a:lnTo>
                  <a:pt x="206491" y="125266"/>
                </a:lnTo>
                <a:close/>
                <a:moveTo>
                  <a:pt x="218674" y="125266"/>
                </a:moveTo>
                <a:lnTo>
                  <a:pt x="218674" y="131201"/>
                </a:lnTo>
                <a:lnTo>
                  <a:pt x="212739" y="131201"/>
                </a:lnTo>
                <a:lnTo>
                  <a:pt x="212739" y="125266"/>
                </a:lnTo>
                <a:close/>
                <a:moveTo>
                  <a:pt x="224921" y="125266"/>
                </a:moveTo>
                <a:lnTo>
                  <a:pt x="224921" y="131201"/>
                </a:lnTo>
                <a:lnTo>
                  <a:pt x="218987" y="131201"/>
                </a:lnTo>
                <a:lnTo>
                  <a:pt x="218987" y="125266"/>
                </a:lnTo>
                <a:close/>
                <a:moveTo>
                  <a:pt x="231170" y="125266"/>
                </a:moveTo>
                <a:lnTo>
                  <a:pt x="231170" y="131201"/>
                </a:lnTo>
                <a:lnTo>
                  <a:pt x="225234" y="131201"/>
                </a:lnTo>
                <a:lnTo>
                  <a:pt x="225234" y="125266"/>
                </a:lnTo>
                <a:close/>
                <a:moveTo>
                  <a:pt x="237417" y="125266"/>
                </a:moveTo>
                <a:lnTo>
                  <a:pt x="237417" y="131201"/>
                </a:lnTo>
                <a:lnTo>
                  <a:pt x="231481" y="131201"/>
                </a:lnTo>
                <a:lnTo>
                  <a:pt x="231481" y="125266"/>
                </a:lnTo>
                <a:close/>
                <a:moveTo>
                  <a:pt x="243664" y="125266"/>
                </a:moveTo>
                <a:lnTo>
                  <a:pt x="243664" y="131201"/>
                </a:lnTo>
                <a:lnTo>
                  <a:pt x="237729" y="131201"/>
                </a:lnTo>
                <a:lnTo>
                  <a:pt x="237729" y="125266"/>
                </a:lnTo>
                <a:close/>
                <a:moveTo>
                  <a:pt x="249911" y="125266"/>
                </a:moveTo>
                <a:lnTo>
                  <a:pt x="249911" y="131201"/>
                </a:lnTo>
                <a:lnTo>
                  <a:pt x="243977" y="131201"/>
                </a:lnTo>
                <a:lnTo>
                  <a:pt x="243977" y="125266"/>
                </a:lnTo>
                <a:close/>
                <a:moveTo>
                  <a:pt x="256161" y="125266"/>
                </a:moveTo>
                <a:lnTo>
                  <a:pt x="256161" y="131201"/>
                </a:lnTo>
                <a:lnTo>
                  <a:pt x="250225" y="131201"/>
                </a:lnTo>
                <a:lnTo>
                  <a:pt x="250225" y="125266"/>
                </a:lnTo>
                <a:close/>
                <a:moveTo>
                  <a:pt x="262409" y="125266"/>
                </a:moveTo>
                <a:lnTo>
                  <a:pt x="262409" y="131201"/>
                </a:lnTo>
                <a:lnTo>
                  <a:pt x="256474" y="131201"/>
                </a:lnTo>
                <a:lnTo>
                  <a:pt x="256474" y="125266"/>
                </a:lnTo>
                <a:close/>
                <a:moveTo>
                  <a:pt x="268656" y="125266"/>
                </a:moveTo>
                <a:lnTo>
                  <a:pt x="268656" y="131201"/>
                </a:lnTo>
                <a:lnTo>
                  <a:pt x="262721" y="131201"/>
                </a:lnTo>
                <a:lnTo>
                  <a:pt x="262721" y="125266"/>
                </a:lnTo>
                <a:close/>
                <a:moveTo>
                  <a:pt x="274904" y="125266"/>
                </a:moveTo>
                <a:lnTo>
                  <a:pt x="274904" y="131201"/>
                </a:lnTo>
                <a:lnTo>
                  <a:pt x="268968" y="131201"/>
                </a:lnTo>
                <a:lnTo>
                  <a:pt x="268968" y="125266"/>
                </a:lnTo>
                <a:close/>
                <a:moveTo>
                  <a:pt x="6251" y="131513"/>
                </a:moveTo>
                <a:lnTo>
                  <a:pt x="6251" y="137449"/>
                </a:lnTo>
                <a:lnTo>
                  <a:pt x="315" y="137449"/>
                </a:lnTo>
                <a:lnTo>
                  <a:pt x="315" y="131513"/>
                </a:lnTo>
                <a:close/>
                <a:moveTo>
                  <a:pt x="12498" y="131513"/>
                </a:moveTo>
                <a:lnTo>
                  <a:pt x="12498" y="137449"/>
                </a:lnTo>
                <a:lnTo>
                  <a:pt x="6562" y="137449"/>
                </a:lnTo>
                <a:lnTo>
                  <a:pt x="6562" y="131513"/>
                </a:lnTo>
                <a:close/>
                <a:moveTo>
                  <a:pt x="18745" y="131513"/>
                </a:moveTo>
                <a:lnTo>
                  <a:pt x="18745" y="137449"/>
                </a:lnTo>
                <a:lnTo>
                  <a:pt x="12810" y="137449"/>
                </a:lnTo>
                <a:lnTo>
                  <a:pt x="12810" y="131513"/>
                </a:lnTo>
                <a:close/>
                <a:moveTo>
                  <a:pt x="24992" y="131513"/>
                </a:moveTo>
                <a:lnTo>
                  <a:pt x="24992" y="137449"/>
                </a:lnTo>
                <a:lnTo>
                  <a:pt x="19058" y="137449"/>
                </a:lnTo>
                <a:lnTo>
                  <a:pt x="19058" y="131513"/>
                </a:lnTo>
                <a:close/>
                <a:moveTo>
                  <a:pt x="31241" y="131513"/>
                </a:moveTo>
                <a:lnTo>
                  <a:pt x="31241" y="137449"/>
                </a:lnTo>
                <a:lnTo>
                  <a:pt x="25305" y="137449"/>
                </a:lnTo>
                <a:lnTo>
                  <a:pt x="25305" y="131513"/>
                </a:lnTo>
                <a:close/>
                <a:moveTo>
                  <a:pt x="37489" y="131513"/>
                </a:moveTo>
                <a:lnTo>
                  <a:pt x="37489" y="137449"/>
                </a:lnTo>
                <a:lnTo>
                  <a:pt x="31553" y="137449"/>
                </a:lnTo>
                <a:lnTo>
                  <a:pt x="31553" y="131513"/>
                </a:lnTo>
                <a:close/>
                <a:moveTo>
                  <a:pt x="43737" y="131513"/>
                </a:moveTo>
                <a:lnTo>
                  <a:pt x="43737" y="137449"/>
                </a:lnTo>
                <a:lnTo>
                  <a:pt x="37802" y="137449"/>
                </a:lnTo>
                <a:lnTo>
                  <a:pt x="37802" y="131513"/>
                </a:lnTo>
                <a:close/>
                <a:moveTo>
                  <a:pt x="49985" y="131513"/>
                </a:moveTo>
                <a:lnTo>
                  <a:pt x="49985" y="137449"/>
                </a:lnTo>
                <a:lnTo>
                  <a:pt x="44049" y="137449"/>
                </a:lnTo>
                <a:lnTo>
                  <a:pt x="44049" y="131513"/>
                </a:lnTo>
                <a:close/>
                <a:moveTo>
                  <a:pt x="56232" y="131513"/>
                </a:moveTo>
                <a:lnTo>
                  <a:pt x="56232" y="137449"/>
                </a:lnTo>
                <a:lnTo>
                  <a:pt x="50296" y="137449"/>
                </a:lnTo>
                <a:lnTo>
                  <a:pt x="50296" y="131513"/>
                </a:lnTo>
                <a:close/>
                <a:moveTo>
                  <a:pt x="62480" y="131513"/>
                </a:moveTo>
                <a:lnTo>
                  <a:pt x="62480" y="137449"/>
                </a:lnTo>
                <a:lnTo>
                  <a:pt x="56545" y="137449"/>
                </a:lnTo>
                <a:lnTo>
                  <a:pt x="56545" y="131513"/>
                </a:lnTo>
                <a:close/>
                <a:moveTo>
                  <a:pt x="68727" y="131513"/>
                </a:moveTo>
                <a:lnTo>
                  <a:pt x="68727" y="137449"/>
                </a:lnTo>
                <a:lnTo>
                  <a:pt x="62792" y="137449"/>
                </a:lnTo>
                <a:lnTo>
                  <a:pt x="62792" y="131513"/>
                </a:lnTo>
                <a:close/>
                <a:moveTo>
                  <a:pt x="74975" y="131513"/>
                </a:moveTo>
                <a:lnTo>
                  <a:pt x="74975" y="137449"/>
                </a:lnTo>
                <a:lnTo>
                  <a:pt x="69039" y="137449"/>
                </a:lnTo>
                <a:lnTo>
                  <a:pt x="69039" y="131513"/>
                </a:lnTo>
                <a:close/>
                <a:moveTo>
                  <a:pt x="81223" y="131513"/>
                </a:moveTo>
                <a:lnTo>
                  <a:pt x="81223" y="137449"/>
                </a:lnTo>
                <a:lnTo>
                  <a:pt x="75286" y="137449"/>
                </a:lnTo>
                <a:lnTo>
                  <a:pt x="75286" y="131513"/>
                </a:lnTo>
                <a:close/>
                <a:moveTo>
                  <a:pt x="87470" y="131513"/>
                </a:moveTo>
                <a:lnTo>
                  <a:pt x="87470" y="137449"/>
                </a:lnTo>
                <a:lnTo>
                  <a:pt x="81535" y="137449"/>
                </a:lnTo>
                <a:lnTo>
                  <a:pt x="81535" y="131513"/>
                </a:lnTo>
                <a:close/>
                <a:moveTo>
                  <a:pt x="93718" y="131513"/>
                </a:moveTo>
                <a:lnTo>
                  <a:pt x="93718" y="137449"/>
                </a:lnTo>
                <a:lnTo>
                  <a:pt x="87784" y="137449"/>
                </a:lnTo>
                <a:lnTo>
                  <a:pt x="87784" y="131513"/>
                </a:lnTo>
                <a:close/>
                <a:moveTo>
                  <a:pt x="99967" y="131513"/>
                </a:moveTo>
                <a:lnTo>
                  <a:pt x="99967" y="137449"/>
                </a:lnTo>
                <a:lnTo>
                  <a:pt x="94031" y="137449"/>
                </a:lnTo>
                <a:lnTo>
                  <a:pt x="94031" y="131513"/>
                </a:lnTo>
                <a:close/>
                <a:moveTo>
                  <a:pt x="106214" y="131513"/>
                </a:moveTo>
                <a:lnTo>
                  <a:pt x="106214" y="137449"/>
                </a:lnTo>
                <a:lnTo>
                  <a:pt x="100278" y="137449"/>
                </a:lnTo>
                <a:lnTo>
                  <a:pt x="100278" y="131513"/>
                </a:lnTo>
                <a:close/>
                <a:moveTo>
                  <a:pt x="112461" y="131513"/>
                </a:moveTo>
                <a:lnTo>
                  <a:pt x="112461" y="137449"/>
                </a:lnTo>
                <a:lnTo>
                  <a:pt x="106527" y="137449"/>
                </a:lnTo>
                <a:lnTo>
                  <a:pt x="106527" y="131513"/>
                </a:lnTo>
                <a:close/>
                <a:moveTo>
                  <a:pt x="118710" y="131513"/>
                </a:moveTo>
                <a:lnTo>
                  <a:pt x="118710" y="137449"/>
                </a:lnTo>
                <a:lnTo>
                  <a:pt x="112774" y="137449"/>
                </a:lnTo>
                <a:lnTo>
                  <a:pt x="112774" y="131513"/>
                </a:lnTo>
                <a:close/>
                <a:moveTo>
                  <a:pt x="124957" y="131513"/>
                </a:moveTo>
                <a:lnTo>
                  <a:pt x="124957" y="137449"/>
                </a:lnTo>
                <a:lnTo>
                  <a:pt x="119021" y="137449"/>
                </a:lnTo>
                <a:lnTo>
                  <a:pt x="119021" y="131513"/>
                </a:lnTo>
                <a:close/>
                <a:moveTo>
                  <a:pt x="131204" y="131513"/>
                </a:moveTo>
                <a:lnTo>
                  <a:pt x="131204" y="137449"/>
                </a:lnTo>
                <a:lnTo>
                  <a:pt x="125270" y="137449"/>
                </a:lnTo>
                <a:lnTo>
                  <a:pt x="125270" y="131513"/>
                </a:lnTo>
                <a:close/>
                <a:moveTo>
                  <a:pt x="137451" y="131513"/>
                </a:moveTo>
                <a:lnTo>
                  <a:pt x="137451" y="137449"/>
                </a:lnTo>
                <a:lnTo>
                  <a:pt x="131517" y="137449"/>
                </a:lnTo>
                <a:lnTo>
                  <a:pt x="131517" y="131513"/>
                </a:lnTo>
                <a:close/>
                <a:moveTo>
                  <a:pt x="143702" y="131513"/>
                </a:moveTo>
                <a:lnTo>
                  <a:pt x="143702" y="137449"/>
                </a:lnTo>
                <a:lnTo>
                  <a:pt x="137766" y="137449"/>
                </a:lnTo>
                <a:lnTo>
                  <a:pt x="137766" y="131513"/>
                </a:lnTo>
                <a:close/>
                <a:moveTo>
                  <a:pt x="149949" y="131513"/>
                </a:moveTo>
                <a:lnTo>
                  <a:pt x="149949" y="137449"/>
                </a:lnTo>
                <a:lnTo>
                  <a:pt x="144015" y="137449"/>
                </a:lnTo>
                <a:lnTo>
                  <a:pt x="144015" y="131513"/>
                </a:lnTo>
                <a:close/>
                <a:moveTo>
                  <a:pt x="156196" y="131513"/>
                </a:moveTo>
                <a:lnTo>
                  <a:pt x="156196" y="137449"/>
                </a:lnTo>
                <a:lnTo>
                  <a:pt x="150262" y="137449"/>
                </a:lnTo>
                <a:lnTo>
                  <a:pt x="150262" y="131513"/>
                </a:lnTo>
                <a:close/>
                <a:moveTo>
                  <a:pt x="162445" y="131513"/>
                </a:moveTo>
                <a:lnTo>
                  <a:pt x="162445" y="137449"/>
                </a:lnTo>
                <a:lnTo>
                  <a:pt x="156509" y="137449"/>
                </a:lnTo>
                <a:lnTo>
                  <a:pt x="156509" y="131513"/>
                </a:lnTo>
                <a:close/>
                <a:moveTo>
                  <a:pt x="168692" y="131513"/>
                </a:moveTo>
                <a:lnTo>
                  <a:pt x="168692" y="137449"/>
                </a:lnTo>
                <a:lnTo>
                  <a:pt x="162756" y="137449"/>
                </a:lnTo>
                <a:lnTo>
                  <a:pt x="162756" y="131513"/>
                </a:lnTo>
                <a:close/>
                <a:moveTo>
                  <a:pt x="174939" y="131513"/>
                </a:moveTo>
                <a:lnTo>
                  <a:pt x="174939" y="137449"/>
                </a:lnTo>
                <a:lnTo>
                  <a:pt x="169005" y="137449"/>
                </a:lnTo>
                <a:lnTo>
                  <a:pt x="169005" y="131513"/>
                </a:lnTo>
                <a:close/>
                <a:moveTo>
                  <a:pt x="181186" y="131513"/>
                </a:moveTo>
                <a:lnTo>
                  <a:pt x="181186" y="137449"/>
                </a:lnTo>
                <a:lnTo>
                  <a:pt x="175252" y="137449"/>
                </a:lnTo>
                <a:lnTo>
                  <a:pt x="175252" y="131513"/>
                </a:lnTo>
                <a:close/>
                <a:moveTo>
                  <a:pt x="187433" y="131513"/>
                </a:moveTo>
                <a:lnTo>
                  <a:pt x="187433" y="137449"/>
                </a:lnTo>
                <a:lnTo>
                  <a:pt x="181499" y="137449"/>
                </a:lnTo>
                <a:lnTo>
                  <a:pt x="181499" y="131513"/>
                </a:lnTo>
                <a:close/>
                <a:moveTo>
                  <a:pt x="193682" y="131513"/>
                </a:moveTo>
                <a:lnTo>
                  <a:pt x="193682" y="137449"/>
                </a:lnTo>
                <a:lnTo>
                  <a:pt x="187746" y="137449"/>
                </a:lnTo>
                <a:lnTo>
                  <a:pt x="187746" y="131513"/>
                </a:lnTo>
                <a:close/>
                <a:moveTo>
                  <a:pt x="199931" y="131513"/>
                </a:moveTo>
                <a:lnTo>
                  <a:pt x="199931" y="137449"/>
                </a:lnTo>
                <a:lnTo>
                  <a:pt x="193996" y="137449"/>
                </a:lnTo>
                <a:lnTo>
                  <a:pt x="193996" y="131513"/>
                </a:lnTo>
                <a:close/>
                <a:moveTo>
                  <a:pt x="206180" y="131513"/>
                </a:moveTo>
                <a:lnTo>
                  <a:pt x="206180" y="137449"/>
                </a:lnTo>
                <a:lnTo>
                  <a:pt x="200244" y="137449"/>
                </a:lnTo>
                <a:lnTo>
                  <a:pt x="200244" y="131513"/>
                </a:lnTo>
                <a:close/>
                <a:moveTo>
                  <a:pt x="212427" y="131513"/>
                </a:moveTo>
                <a:lnTo>
                  <a:pt x="212427" y="137449"/>
                </a:lnTo>
                <a:lnTo>
                  <a:pt x="206491" y="137449"/>
                </a:lnTo>
                <a:lnTo>
                  <a:pt x="206491" y="131513"/>
                </a:lnTo>
                <a:close/>
                <a:moveTo>
                  <a:pt x="218674" y="131513"/>
                </a:moveTo>
                <a:lnTo>
                  <a:pt x="218674" y="137449"/>
                </a:lnTo>
                <a:lnTo>
                  <a:pt x="212739" y="137449"/>
                </a:lnTo>
                <a:lnTo>
                  <a:pt x="212739" y="131513"/>
                </a:lnTo>
                <a:close/>
                <a:moveTo>
                  <a:pt x="224921" y="131513"/>
                </a:moveTo>
                <a:lnTo>
                  <a:pt x="224921" y="137449"/>
                </a:lnTo>
                <a:lnTo>
                  <a:pt x="218987" y="137449"/>
                </a:lnTo>
                <a:lnTo>
                  <a:pt x="218987" y="131513"/>
                </a:lnTo>
                <a:close/>
                <a:moveTo>
                  <a:pt x="231170" y="131513"/>
                </a:moveTo>
                <a:lnTo>
                  <a:pt x="231170" y="137449"/>
                </a:lnTo>
                <a:lnTo>
                  <a:pt x="225234" y="137449"/>
                </a:lnTo>
                <a:lnTo>
                  <a:pt x="225234" y="131513"/>
                </a:lnTo>
                <a:close/>
                <a:moveTo>
                  <a:pt x="237417" y="131513"/>
                </a:moveTo>
                <a:lnTo>
                  <a:pt x="237417" y="137449"/>
                </a:lnTo>
                <a:lnTo>
                  <a:pt x="231481" y="137449"/>
                </a:lnTo>
                <a:lnTo>
                  <a:pt x="231481" y="131513"/>
                </a:lnTo>
                <a:close/>
                <a:moveTo>
                  <a:pt x="243664" y="131513"/>
                </a:moveTo>
                <a:lnTo>
                  <a:pt x="243664" y="137449"/>
                </a:lnTo>
                <a:lnTo>
                  <a:pt x="237729" y="137449"/>
                </a:lnTo>
                <a:lnTo>
                  <a:pt x="237729" y="131513"/>
                </a:lnTo>
                <a:close/>
                <a:moveTo>
                  <a:pt x="249911" y="131513"/>
                </a:moveTo>
                <a:lnTo>
                  <a:pt x="249911" y="137449"/>
                </a:lnTo>
                <a:lnTo>
                  <a:pt x="243977" y="137449"/>
                </a:lnTo>
                <a:lnTo>
                  <a:pt x="243977" y="131513"/>
                </a:lnTo>
                <a:close/>
                <a:moveTo>
                  <a:pt x="256161" y="131513"/>
                </a:moveTo>
                <a:lnTo>
                  <a:pt x="256161" y="137449"/>
                </a:lnTo>
                <a:lnTo>
                  <a:pt x="250225" y="137449"/>
                </a:lnTo>
                <a:lnTo>
                  <a:pt x="250225" y="131513"/>
                </a:lnTo>
                <a:close/>
                <a:moveTo>
                  <a:pt x="262409" y="131513"/>
                </a:moveTo>
                <a:lnTo>
                  <a:pt x="262409" y="137449"/>
                </a:lnTo>
                <a:lnTo>
                  <a:pt x="256474" y="137449"/>
                </a:lnTo>
                <a:lnTo>
                  <a:pt x="256474" y="131513"/>
                </a:lnTo>
                <a:close/>
                <a:moveTo>
                  <a:pt x="268656" y="131513"/>
                </a:moveTo>
                <a:lnTo>
                  <a:pt x="268656" y="137449"/>
                </a:lnTo>
                <a:lnTo>
                  <a:pt x="262721" y="137449"/>
                </a:lnTo>
                <a:lnTo>
                  <a:pt x="262721" y="131513"/>
                </a:lnTo>
                <a:close/>
                <a:moveTo>
                  <a:pt x="274904" y="131513"/>
                </a:moveTo>
                <a:lnTo>
                  <a:pt x="274904" y="137449"/>
                </a:lnTo>
                <a:lnTo>
                  <a:pt x="268968" y="137449"/>
                </a:lnTo>
                <a:lnTo>
                  <a:pt x="268968" y="131513"/>
                </a:lnTo>
                <a:close/>
                <a:moveTo>
                  <a:pt x="6251" y="137760"/>
                </a:moveTo>
                <a:lnTo>
                  <a:pt x="6251" y="143697"/>
                </a:lnTo>
                <a:lnTo>
                  <a:pt x="315" y="143697"/>
                </a:lnTo>
                <a:lnTo>
                  <a:pt x="315" y="137760"/>
                </a:lnTo>
                <a:close/>
                <a:moveTo>
                  <a:pt x="12498" y="137760"/>
                </a:moveTo>
                <a:lnTo>
                  <a:pt x="12498" y="143697"/>
                </a:lnTo>
                <a:lnTo>
                  <a:pt x="6562" y="143697"/>
                </a:lnTo>
                <a:lnTo>
                  <a:pt x="6562" y="137760"/>
                </a:lnTo>
                <a:close/>
                <a:moveTo>
                  <a:pt x="18745" y="137760"/>
                </a:moveTo>
                <a:lnTo>
                  <a:pt x="18745" y="143697"/>
                </a:lnTo>
                <a:lnTo>
                  <a:pt x="12810" y="143697"/>
                </a:lnTo>
                <a:lnTo>
                  <a:pt x="12810" y="137760"/>
                </a:lnTo>
                <a:close/>
                <a:moveTo>
                  <a:pt x="24992" y="137760"/>
                </a:moveTo>
                <a:lnTo>
                  <a:pt x="24992" y="143697"/>
                </a:lnTo>
                <a:lnTo>
                  <a:pt x="19058" y="143697"/>
                </a:lnTo>
                <a:lnTo>
                  <a:pt x="19058" y="137760"/>
                </a:lnTo>
                <a:close/>
                <a:moveTo>
                  <a:pt x="31241" y="137760"/>
                </a:moveTo>
                <a:lnTo>
                  <a:pt x="31241" y="143697"/>
                </a:lnTo>
                <a:lnTo>
                  <a:pt x="25305" y="143697"/>
                </a:lnTo>
                <a:lnTo>
                  <a:pt x="25305" y="137760"/>
                </a:lnTo>
                <a:close/>
                <a:moveTo>
                  <a:pt x="37489" y="137760"/>
                </a:moveTo>
                <a:lnTo>
                  <a:pt x="37489" y="143697"/>
                </a:lnTo>
                <a:lnTo>
                  <a:pt x="31553" y="143697"/>
                </a:lnTo>
                <a:lnTo>
                  <a:pt x="31553" y="137760"/>
                </a:lnTo>
                <a:close/>
                <a:moveTo>
                  <a:pt x="43737" y="137760"/>
                </a:moveTo>
                <a:lnTo>
                  <a:pt x="43737" y="143697"/>
                </a:lnTo>
                <a:lnTo>
                  <a:pt x="37802" y="143697"/>
                </a:lnTo>
                <a:lnTo>
                  <a:pt x="37802" y="137760"/>
                </a:lnTo>
                <a:close/>
                <a:moveTo>
                  <a:pt x="49985" y="137760"/>
                </a:moveTo>
                <a:lnTo>
                  <a:pt x="49985" y="143697"/>
                </a:lnTo>
                <a:lnTo>
                  <a:pt x="44049" y="143697"/>
                </a:lnTo>
                <a:lnTo>
                  <a:pt x="44049" y="137760"/>
                </a:lnTo>
                <a:close/>
                <a:moveTo>
                  <a:pt x="56232" y="137760"/>
                </a:moveTo>
                <a:lnTo>
                  <a:pt x="56232" y="143697"/>
                </a:lnTo>
                <a:lnTo>
                  <a:pt x="50296" y="143697"/>
                </a:lnTo>
                <a:lnTo>
                  <a:pt x="50296" y="137760"/>
                </a:lnTo>
                <a:close/>
                <a:moveTo>
                  <a:pt x="62480" y="137760"/>
                </a:moveTo>
                <a:lnTo>
                  <a:pt x="62480" y="143697"/>
                </a:lnTo>
                <a:lnTo>
                  <a:pt x="56545" y="143697"/>
                </a:lnTo>
                <a:lnTo>
                  <a:pt x="56545" y="137760"/>
                </a:lnTo>
                <a:close/>
                <a:moveTo>
                  <a:pt x="68727" y="137760"/>
                </a:moveTo>
                <a:lnTo>
                  <a:pt x="68727" y="143697"/>
                </a:lnTo>
                <a:lnTo>
                  <a:pt x="62792" y="143697"/>
                </a:lnTo>
                <a:lnTo>
                  <a:pt x="62792" y="137760"/>
                </a:lnTo>
                <a:close/>
                <a:moveTo>
                  <a:pt x="74975" y="137760"/>
                </a:moveTo>
                <a:lnTo>
                  <a:pt x="74975" y="143697"/>
                </a:lnTo>
                <a:lnTo>
                  <a:pt x="69039" y="143697"/>
                </a:lnTo>
                <a:lnTo>
                  <a:pt x="69039" y="137760"/>
                </a:lnTo>
                <a:close/>
                <a:moveTo>
                  <a:pt x="81223" y="137760"/>
                </a:moveTo>
                <a:lnTo>
                  <a:pt x="81223" y="143697"/>
                </a:lnTo>
                <a:lnTo>
                  <a:pt x="75286" y="143697"/>
                </a:lnTo>
                <a:lnTo>
                  <a:pt x="75286" y="137760"/>
                </a:lnTo>
                <a:close/>
                <a:moveTo>
                  <a:pt x="87470" y="137760"/>
                </a:moveTo>
                <a:lnTo>
                  <a:pt x="87470" y="143697"/>
                </a:lnTo>
                <a:lnTo>
                  <a:pt x="81535" y="143697"/>
                </a:lnTo>
                <a:lnTo>
                  <a:pt x="81535" y="137760"/>
                </a:lnTo>
                <a:close/>
                <a:moveTo>
                  <a:pt x="93718" y="137760"/>
                </a:moveTo>
                <a:lnTo>
                  <a:pt x="93718" y="143697"/>
                </a:lnTo>
                <a:lnTo>
                  <a:pt x="87784" y="143697"/>
                </a:lnTo>
                <a:lnTo>
                  <a:pt x="87784" y="137760"/>
                </a:lnTo>
                <a:close/>
                <a:moveTo>
                  <a:pt x="99967" y="137760"/>
                </a:moveTo>
                <a:lnTo>
                  <a:pt x="99967" y="143697"/>
                </a:lnTo>
                <a:lnTo>
                  <a:pt x="94031" y="143697"/>
                </a:lnTo>
                <a:lnTo>
                  <a:pt x="94031" y="137760"/>
                </a:lnTo>
                <a:close/>
                <a:moveTo>
                  <a:pt x="106214" y="137760"/>
                </a:moveTo>
                <a:lnTo>
                  <a:pt x="106214" y="143697"/>
                </a:lnTo>
                <a:lnTo>
                  <a:pt x="100278" y="143697"/>
                </a:lnTo>
                <a:lnTo>
                  <a:pt x="100278" y="137760"/>
                </a:lnTo>
                <a:close/>
                <a:moveTo>
                  <a:pt x="112461" y="137760"/>
                </a:moveTo>
                <a:lnTo>
                  <a:pt x="112461" y="143697"/>
                </a:lnTo>
                <a:lnTo>
                  <a:pt x="106527" y="143697"/>
                </a:lnTo>
                <a:lnTo>
                  <a:pt x="106527" y="137760"/>
                </a:lnTo>
                <a:close/>
                <a:moveTo>
                  <a:pt x="118710" y="137760"/>
                </a:moveTo>
                <a:lnTo>
                  <a:pt x="118710" y="143697"/>
                </a:lnTo>
                <a:lnTo>
                  <a:pt x="112774" y="143697"/>
                </a:lnTo>
                <a:lnTo>
                  <a:pt x="112774" y="137760"/>
                </a:lnTo>
                <a:close/>
                <a:moveTo>
                  <a:pt x="124957" y="137760"/>
                </a:moveTo>
                <a:lnTo>
                  <a:pt x="124957" y="143697"/>
                </a:lnTo>
                <a:lnTo>
                  <a:pt x="119021" y="143697"/>
                </a:lnTo>
                <a:lnTo>
                  <a:pt x="119021" y="137760"/>
                </a:lnTo>
                <a:close/>
                <a:moveTo>
                  <a:pt x="131204" y="137760"/>
                </a:moveTo>
                <a:lnTo>
                  <a:pt x="131204" y="143697"/>
                </a:lnTo>
                <a:lnTo>
                  <a:pt x="125270" y="143697"/>
                </a:lnTo>
                <a:lnTo>
                  <a:pt x="125270" y="137760"/>
                </a:lnTo>
                <a:close/>
                <a:moveTo>
                  <a:pt x="137451" y="137760"/>
                </a:moveTo>
                <a:lnTo>
                  <a:pt x="137451" y="143697"/>
                </a:lnTo>
                <a:lnTo>
                  <a:pt x="131517" y="143697"/>
                </a:lnTo>
                <a:lnTo>
                  <a:pt x="131517" y="137760"/>
                </a:lnTo>
                <a:close/>
                <a:moveTo>
                  <a:pt x="143702" y="137760"/>
                </a:moveTo>
                <a:lnTo>
                  <a:pt x="143702" y="143697"/>
                </a:lnTo>
                <a:lnTo>
                  <a:pt x="137766" y="143697"/>
                </a:lnTo>
                <a:lnTo>
                  <a:pt x="137766" y="137760"/>
                </a:lnTo>
                <a:close/>
                <a:moveTo>
                  <a:pt x="149949" y="137760"/>
                </a:moveTo>
                <a:lnTo>
                  <a:pt x="149949" y="143697"/>
                </a:lnTo>
                <a:lnTo>
                  <a:pt x="144015" y="143697"/>
                </a:lnTo>
                <a:lnTo>
                  <a:pt x="144015" y="137760"/>
                </a:lnTo>
                <a:close/>
                <a:moveTo>
                  <a:pt x="156196" y="137760"/>
                </a:moveTo>
                <a:lnTo>
                  <a:pt x="156196" y="143697"/>
                </a:lnTo>
                <a:lnTo>
                  <a:pt x="150262" y="143697"/>
                </a:lnTo>
                <a:lnTo>
                  <a:pt x="150262" y="137760"/>
                </a:lnTo>
                <a:close/>
                <a:moveTo>
                  <a:pt x="162445" y="137760"/>
                </a:moveTo>
                <a:lnTo>
                  <a:pt x="162445" y="143697"/>
                </a:lnTo>
                <a:lnTo>
                  <a:pt x="156509" y="143697"/>
                </a:lnTo>
                <a:lnTo>
                  <a:pt x="156509" y="137760"/>
                </a:lnTo>
                <a:close/>
                <a:moveTo>
                  <a:pt x="168692" y="137760"/>
                </a:moveTo>
                <a:lnTo>
                  <a:pt x="168692" y="143697"/>
                </a:lnTo>
                <a:lnTo>
                  <a:pt x="162756" y="143697"/>
                </a:lnTo>
                <a:lnTo>
                  <a:pt x="162756" y="137760"/>
                </a:lnTo>
                <a:close/>
                <a:moveTo>
                  <a:pt x="174939" y="137760"/>
                </a:moveTo>
                <a:lnTo>
                  <a:pt x="174939" y="143697"/>
                </a:lnTo>
                <a:lnTo>
                  <a:pt x="169005" y="143697"/>
                </a:lnTo>
                <a:lnTo>
                  <a:pt x="169005" y="137760"/>
                </a:lnTo>
                <a:close/>
                <a:moveTo>
                  <a:pt x="181186" y="137760"/>
                </a:moveTo>
                <a:lnTo>
                  <a:pt x="181186" y="143697"/>
                </a:lnTo>
                <a:lnTo>
                  <a:pt x="175252" y="143697"/>
                </a:lnTo>
                <a:lnTo>
                  <a:pt x="175252" y="137760"/>
                </a:lnTo>
                <a:close/>
                <a:moveTo>
                  <a:pt x="187433" y="137760"/>
                </a:moveTo>
                <a:lnTo>
                  <a:pt x="187433" y="143697"/>
                </a:lnTo>
                <a:lnTo>
                  <a:pt x="181499" y="143697"/>
                </a:lnTo>
                <a:lnTo>
                  <a:pt x="181499" y="137760"/>
                </a:lnTo>
                <a:close/>
                <a:moveTo>
                  <a:pt x="193682" y="137760"/>
                </a:moveTo>
                <a:lnTo>
                  <a:pt x="193682" y="143697"/>
                </a:lnTo>
                <a:lnTo>
                  <a:pt x="187746" y="143697"/>
                </a:lnTo>
                <a:lnTo>
                  <a:pt x="187746" y="137760"/>
                </a:lnTo>
                <a:close/>
                <a:moveTo>
                  <a:pt x="199931" y="137760"/>
                </a:moveTo>
                <a:lnTo>
                  <a:pt x="199931" y="143697"/>
                </a:lnTo>
                <a:lnTo>
                  <a:pt x="193996" y="143697"/>
                </a:lnTo>
                <a:lnTo>
                  <a:pt x="193996" y="137760"/>
                </a:lnTo>
                <a:close/>
                <a:moveTo>
                  <a:pt x="206180" y="137760"/>
                </a:moveTo>
                <a:lnTo>
                  <a:pt x="206180" y="143697"/>
                </a:lnTo>
                <a:lnTo>
                  <a:pt x="200244" y="143697"/>
                </a:lnTo>
                <a:lnTo>
                  <a:pt x="200244" y="137760"/>
                </a:lnTo>
                <a:close/>
                <a:moveTo>
                  <a:pt x="212427" y="137760"/>
                </a:moveTo>
                <a:lnTo>
                  <a:pt x="212427" y="143697"/>
                </a:lnTo>
                <a:lnTo>
                  <a:pt x="206491" y="143697"/>
                </a:lnTo>
                <a:lnTo>
                  <a:pt x="206491" y="137760"/>
                </a:lnTo>
                <a:close/>
                <a:moveTo>
                  <a:pt x="218674" y="137760"/>
                </a:moveTo>
                <a:lnTo>
                  <a:pt x="218674" y="143697"/>
                </a:lnTo>
                <a:lnTo>
                  <a:pt x="212739" y="143697"/>
                </a:lnTo>
                <a:lnTo>
                  <a:pt x="212739" y="137760"/>
                </a:lnTo>
                <a:close/>
                <a:moveTo>
                  <a:pt x="224921" y="137760"/>
                </a:moveTo>
                <a:lnTo>
                  <a:pt x="224921" y="143697"/>
                </a:lnTo>
                <a:lnTo>
                  <a:pt x="218987" y="143697"/>
                </a:lnTo>
                <a:lnTo>
                  <a:pt x="218987" y="137760"/>
                </a:lnTo>
                <a:close/>
                <a:moveTo>
                  <a:pt x="231170" y="137760"/>
                </a:moveTo>
                <a:lnTo>
                  <a:pt x="231170" y="143697"/>
                </a:lnTo>
                <a:lnTo>
                  <a:pt x="225234" y="143697"/>
                </a:lnTo>
                <a:lnTo>
                  <a:pt x="225234" y="137760"/>
                </a:lnTo>
                <a:close/>
                <a:moveTo>
                  <a:pt x="237417" y="137760"/>
                </a:moveTo>
                <a:lnTo>
                  <a:pt x="237417" y="143697"/>
                </a:lnTo>
                <a:lnTo>
                  <a:pt x="231481" y="143697"/>
                </a:lnTo>
                <a:lnTo>
                  <a:pt x="231481" y="137760"/>
                </a:lnTo>
                <a:close/>
                <a:moveTo>
                  <a:pt x="243664" y="137760"/>
                </a:moveTo>
                <a:lnTo>
                  <a:pt x="243664" y="143697"/>
                </a:lnTo>
                <a:lnTo>
                  <a:pt x="237729" y="143697"/>
                </a:lnTo>
                <a:lnTo>
                  <a:pt x="237729" y="137760"/>
                </a:lnTo>
                <a:close/>
                <a:moveTo>
                  <a:pt x="249911" y="137760"/>
                </a:moveTo>
                <a:lnTo>
                  <a:pt x="249911" y="143697"/>
                </a:lnTo>
                <a:lnTo>
                  <a:pt x="243977" y="143697"/>
                </a:lnTo>
                <a:lnTo>
                  <a:pt x="243977" y="137760"/>
                </a:lnTo>
                <a:close/>
                <a:moveTo>
                  <a:pt x="256161" y="137760"/>
                </a:moveTo>
                <a:lnTo>
                  <a:pt x="256161" y="143697"/>
                </a:lnTo>
                <a:lnTo>
                  <a:pt x="250225" y="143697"/>
                </a:lnTo>
                <a:lnTo>
                  <a:pt x="250225" y="137760"/>
                </a:lnTo>
                <a:close/>
                <a:moveTo>
                  <a:pt x="262409" y="137760"/>
                </a:moveTo>
                <a:lnTo>
                  <a:pt x="262409" y="143697"/>
                </a:lnTo>
                <a:lnTo>
                  <a:pt x="256474" y="143697"/>
                </a:lnTo>
                <a:lnTo>
                  <a:pt x="256474" y="137760"/>
                </a:lnTo>
                <a:close/>
                <a:moveTo>
                  <a:pt x="268656" y="137760"/>
                </a:moveTo>
                <a:lnTo>
                  <a:pt x="268656" y="143697"/>
                </a:lnTo>
                <a:lnTo>
                  <a:pt x="262721" y="143697"/>
                </a:lnTo>
                <a:lnTo>
                  <a:pt x="262721" y="137760"/>
                </a:lnTo>
                <a:close/>
                <a:moveTo>
                  <a:pt x="274904" y="137760"/>
                </a:moveTo>
                <a:lnTo>
                  <a:pt x="274904" y="143697"/>
                </a:lnTo>
                <a:lnTo>
                  <a:pt x="268968" y="143697"/>
                </a:lnTo>
                <a:lnTo>
                  <a:pt x="268968" y="137760"/>
                </a:lnTo>
                <a:close/>
                <a:moveTo>
                  <a:pt x="6251" y="144011"/>
                </a:moveTo>
                <a:lnTo>
                  <a:pt x="6251" y="149945"/>
                </a:lnTo>
                <a:lnTo>
                  <a:pt x="315" y="149945"/>
                </a:lnTo>
                <a:lnTo>
                  <a:pt x="315" y="144011"/>
                </a:lnTo>
                <a:close/>
                <a:moveTo>
                  <a:pt x="12498" y="144011"/>
                </a:moveTo>
                <a:lnTo>
                  <a:pt x="12498" y="149945"/>
                </a:lnTo>
                <a:lnTo>
                  <a:pt x="6562" y="149945"/>
                </a:lnTo>
                <a:lnTo>
                  <a:pt x="6562" y="144011"/>
                </a:lnTo>
                <a:close/>
                <a:moveTo>
                  <a:pt x="18745" y="144011"/>
                </a:moveTo>
                <a:lnTo>
                  <a:pt x="18745" y="149945"/>
                </a:lnTo>
                <a:lnTo>
                  <a:pt x="12810" y="149945"/>
                </a:lnTo>
                <a:lnTo>
                  <a:pt x="12810" y="144011"/>
                </a:lnTo>
                <a:close/>
                <a:moveTo>
                  <a:pt x="24992" y="144011"/>
                </a:moveTo>
                <a:lnTo>
                  <a:pt x="24992" y="149945"/>
                </a:lnTo>
                <a:lnTo>
                  <a:pt x="19058" y="149945"/>
                </a:lnTo>
                <a:lnTo>
                  <a:pt x="19058" y="144011"/>
                </a:lnTo>
                <a:close/>
                <a:moveTo>
                  <a:pt x="31241" y="144011"/>
                </a:moveTo>
                <a:lnTo>
                  <a:pt x="31241" y="149945"/>
                </a:lnTo>
                <a:lnTo>
                  <a:pt x="25305" y="149945"/>
                </a:lnTo>
                <a:lnTo>
                  <a:pt x="25305" y="144011"/>
                </a:lnTo>
                <a:close/>
                <a:moveTo>
                  <a:pt x="37489" y="144011"/>
                </a:moveTo>
                <a:lnTo>
                  <a:pt x="37489" y="149945"/>
                </a:lnTo>
                <a:lnTo>
                  <a:pt x="31553" y="149945"/>
                </a:lnTo>
                <a:lnTo>
                  <a:pt x="31553" y="144011"/>
                </a:lnTo>
                <a:close/>
                <a:moveTo>
                  <a:pt x="43737" y="144011"/>
                </a:moveTo>
                <a:lnTo>
                  <a:pt x="43737" y="149945"/>
                </a:lnTo>
                <a:lnTo>
                  <a:pt x="37802" y="149945"/>
                </a:lnTo>
                <a:lnTo>
                  <a:pt x="37802" y="144011"/>
                </a:lnTo>
                <a:close/>
                <a:moveTo>
                  <a:pt x="49985" y="144011"/>
                </a:moveTo>
                <a:lnTo>
                  <a:pt x="49985" y="149945"/>
                </a:lnTo>
                <a:lnTo>
                  <a:pt x="44049" y="149945"/>
                </a:lnTo>
                <a:lnTo>
                  <a:pt x="44049" y="144011"/>
                </a:lnTo>
                <a:close/>
                <a:moveTo>
                  <a:pt x="56232" y="144011"/>
                </a:moveTo>
                <a:lnTo>
                  <a:pt x="56232" y="149945"/>
                </a:lnTo>
                <a:lnTo>
                  <a:pt x="50296" y="149945"/>
                </a:lnTo>
                <a:lnTo>
                  <a:pt x="50296" y="144011"/>
                </a:lnTo>
                <a:close/>
                <a:moveTo>
                  <a:pt x="62480" y="144011"/>
                </a:moveTo>
                <a:lnTo>
                  <a:pt x="62480" y="149945"/>
                </a:lnTo>
                <a:lnTo>
                  <a:pt x="56545" y="149945"/>
                </a:lnTo>
                <a:lnTo>
                  <a:pt x="56545" y="144011"/>
                </a:lnTo>
                <a:close/>
                <a:moveTo>
                  <a:pt x="68727" y="144011"/>
                </a:moveTo>
                <a:lnTo>
                  <a:pt x="68727" y="149945"/>
                </a:lnTo>
                <a:lnTo>
                  <a:pt x="62792" y="149945"/>
                </a:lnTo>
                <a:lnTo>
                  <a:pt x="62792" y="144011"/>
                </a:lnTo>
                <a:close/>
                <a:moveTo>
                  <a:pt x="74975" y="144011"/>
                </a:moveTo>
                <a:lnTo>
                  <a:pt x="74975" y="149945"/>
                </a:lnTo>
                <a:lnTo>
                  <a:pt x="69039" y="149945"/>
                </a:lnTo>
                <a:lnTo>
                  <a:pt x="69039" y="144011"/>
                </a:lnTo>
                <a:close/>
                <a:moveTo>
                  <a:pt x="81223" y="144011"/>
                </a:moveTo>
                <a:lnTo>
                  <a:pt x="81223" y="149945"/>
                </a:lnTo>
                <a:lnTo>
                  <a:pt x="75286" y="149945"/>
                </a:lnTo>
                <a:lnTo>
                  <a:pt x="75286" y="144011"/>
                </a:lnTo>
                <a:close/>
                <a:moveTo>
                  <a:pt x="87470" y="144011"/>
                </a:moveTo>
                <a:lnTo>
                  <a:pt x="87470" y="149945"/>
                </a:lnTo>
                <a:lnTo>
                  <a:pt x="81535" y="149945"/>
                </a:lnTo>
                <a:lnTo>
                  <a:pt x="81535" y="144011"/>
                </a:lnTo>
                <a:close/>
                <a:moveTo>
                  <a:pt x="93718" y="144011"/>
                </a:moveTo>
                <a:lnTo>
                  <a:pt x="93718" y="149945"/>
                </a:lnTo>
                <a:lnTo>
                  <a:pt x="87784" y="149945"/>
                </a:lnTo>
                <a:lnTo>
                  <a:pt x="87784" y="144011"/>
                </a:lnTo>
                <a:close/>
                <a:moveTo>
                  <a:pt x="99967" y="144011"/>
                </a:moveTo>
                <a:lnTo>
                  <a:pt x="99967" y="149945"/>
                </a:lnTo>
                <a:lnTo>
                  <a:pt x="94031" y="149945"/>
                </a:lnTo>
                <a:lnTo>
                  <a:pt x="94031" y="144011"/>
                </a:lnTo>
                <a:close/>
                <a:moveTo>
                  <a:pt x="106214" y="144011"/>
                </a:moveTo>
                <a:lnTo>
                  <a:pt x="106214" y="149945"/>
                </a:lnTo>
                <a:lnTo>
                  <a:pt x="100278" y="149945"/>
                </a:lnTo>
                <a:lnTo>
                  <a:pt x="100278" y="144011"/>
                </a:lnTo>
                <a:close/>
                <a:moveTo>
                  <a:pt x="112461" y="144011"/>
                </a:moveTo>
                <a:lnTo>
                  <a:pt x="112461" y="149945"/>
                </a:lnTo>
                <a:lnTo>
                  <a:pt x="106527" y="149945"/>
                </a:lnTo>
                <a:lnTo>
                  <a:pt x="106527" y="144011"/>
                </a:lnTo>
                <a:close/>
                <a:moveTo>
                  <a:pt x="118710" y="144011"/>
                </a:moveTo>
                <a:lnTo>
                  <a:pt x="118710" y="149945"/>
                </a:lnTo>
                <a:lnTo>
                  <a:pt x="112774" y="149945"/>
                </a:lnTo>
                <a:lnTo>
                  <a:pt x="112774" y="144011"/>
                </a:lnTo>
                <a:close/>
                <a:moveTo>
                  <a:pt x="124957" y="144011"/>
                </a:moveTo>
                <a:lnTo>
                  <a:pt x="124957" y="149945"/>
                </a:lnTo>
                <a:lnTo>
                  <a:pt x="119021" y="149945"/>
                </a:lnTo>
                <a:lnTo>
                  <a:pt x="119021" y="144011"/>
                </a:lnTo>
                <a:close/>
                <a:moveTo>
                  <a:pt x="131204" y="144011"/>
                </a:moveTo>
                <a:lnTo>
                  <a:pt x="131204" y="149945"/>
                </a:lnTo>
                <a:lnTo>
                  <a:pt x="125270" y="149945"/>
                </a:lnTo>
                <a:lnTo>
                  <a:pt x="125270" y="144011"/>
                </a:lnTo>
                <a:close/>
                <a:moveTo>
                  <a:pt x="137451" y="144011"/>
                </a:moveTo>
                <a:lnTo>
                  <a:pt x="137451" y="149945"/>
                </a:lnTo>
                <a:lnTo>
                  <a:pt x="131517" y="149945"/>
                </a:lnTo>
                <a:lnTo>
                  <a:pt x="131517" y="144011"/>
                </a:lnTo>
                <a:close/>
                <a:moveTo>
                  <a:pt x="143702" y="144011"/>
                </a:moveTo>
                <a:lnTo>
                  <a:pt x="143702" y="149945"/>
                </a:lnTo>
                <a:lnTo>
                  <a:pt x="137766" y="149945"/>
                </a:lnTo>
                <a:lnTo>
                  <a:pt x="137766" y="144011"/>
                </a:lnTo>
                <a:close/>
                <a:moveTo>
                  <a:pt x="149949" y="144011"/>
                </a:moveTo>
                <a:lnTo>
                  <a:pt x="149949" y="149945"/>
                </a:lnTo>
                <a:lnTo>
                  <a:pt x="144015" y="149945"/>
                </a:lnTo>
                <a:lnTo>
                  <a:pt x="144015" y="144011"/>
                </a:lnTo>
                <a:close/>
                <a:moveTo>
                  <a:pt x="156196" y="144011"/>
                </a:moveTo>
                <a:lnTo>
                  <a:pt x="156196" y="149945"/>
                </a:lnTo>
                <a:lnTo>
                  <a:pt x="150262" y="149945"/>
                </a:lnTo>
                <a:lnTo>
                  <a:pt x="150262" y="144011"/>
                </a:lnTo>
                <a:close/>
                <a:moveTo>
                  <a:pt x="162445" y="144011"/>
                </a:moveTo>
                <a:lnTo>
                  <a:pt x="162445" y="149945"/>
                </a:lnTo>
                <a:lnTo>
                  <a:pt x="156509" y="149945"/>
                </a:lnTo>
                <a:lnTo>
                  <a:pt x="156509" y="144011"/>
                </a:lnTo>
                <a:close/>
                <a:moveTo>
                  <a:pt x="168692" y="144011"/>
                </a:moveTo>
                <a:lnTo>
                  <a:pt x="168692" y="149945"/>
                </a:lnTo>
                <a:lnTo>
                  <a:pt x="162756" y="149945"/>
                </a:lnTo>
                <a:lnTo>
                  <a:pt x="162756" y="144011"/>
                </a:lnTo>
                <a:close/>
                <a:moveTo>
                  <a:pt x="174939" y="144011"/>
                </a:moveTo>
                <a:lnTo>
                  <a:pt x="174939" y="149945"/>
                </a:lnTo>
                <a:lnTo>
                  <a:pt x="169005" y="149945"/>
                </a:lnTo>
                <a:lnTo>
                  <a:pt x="169005" y="144011"/>
                </a:lnTo>
                <a:close/>
                <a:moveTo>
                  <a:pt x="181186" y="144011"/>
                </a:moveTo>
                <a:lnTo>
                  <a:pt x="181186" y="149945"/>
                </a:lnTo>
                <a:lnTo>
                  <a:pt x="175252" y="149945"/>
                </a:lnTo>
                <a:lnTo>
                  <a:pt x="175252" y="144011"/>
                </a:lnTo>
                <a:close/>
                <a:moveTo>
                  <a:pt x="187433" y="144011"/>
                </a:moveTo>
                <a:lnTo>
                  <a:pt x="187433" y="149945"/>
                </a:lnTo>
                <a:lnTo>
                  <a:pt x="181499" y="149945"/>
                </a:lnTo>
                <a:lnTo>
                  <a:pt x="181499" y="144011"/>
                </a:lnTo>
                <a:close/>
                <a:moveTo>
                  <a:pt x="193682" y="144011"/>
                </a:moveTo>
                <a:lnTo>
                  <a:pt x="193682" y="149945"/>
                </a:lnTo>
                <a:lnTo>
                  <a:pt x="187746" y="149945"/>
                </a:lnTo>
                <a:lnTo>
                  <a:pt x="187746" y="144011"/>
                </a:lnTo>
                <a:close/>
                <a:moveTo>
                  <a:pt x="199931" y="144011"/>
                </a:moveTo>
                <a:lnTo>
                  <a:pt x="199931" y="149945"/>
                </a:lnTo>
                <a:lnTo>
                  <a:pt x="193996" y="149945"/>
                </a:lnTo>
                <a:lnTo>
                  <a:pt x="193996" y="144011"/>
                </a:lnTo>
                <a:close/>
                <a:moveTo>
                  <a:pt x="206180" y="144011"/>
                </a:moveTo>
                <a:lnTo>
                  <a:pt x="206180" y="149945"/>
                </a:lnTo>
                <a:lnTo>
                  <a:pt x="200244" y="149945"/>
                </a:lnTo>
                <a:lnTo>
                  <a:pt x="200244" y="144011"/>
                </a:lnTo>
                <a:close/>
                <a:moveTo>
                  <a:pt x="212427" y="144011"/>
                </a:moveTo>
                <a:lnTo>
                  <a:pt x="212427" y="149945"/>
                </a:lnTo>
                <a:lnTo>
                  <a:pt x="206491" y="149945"/>
                </a:lnTo>
                <a:lnTo>
                  <a:pt x="206491" y="144011"/>
                </a:lnTo>
                <a:close/>
                <a:moveTo>
                  <a:pt x="218674" y="144011"/>
                </a:moveTo>
                <a:lnTo>
                  <a:pt x="218674" y="149945"/>
                </a:lnTo>
                <a:lnTo>
                  <a:pt x="212739" y="149945"/>
                </a:lnTo>
                <a:lnTo>
                  <a:pt x="212739" y="144011"/>
                </a:lnTo>
                <a:close/>
                <a:moveTo>
                  <a:pt x="224921" y="144011"/>
                </a:moveTo>
                <a:lnTo>
                  <a:pt x="224921" y="149945"/>
                </a:lnTo>
                <a:lnTo>
                  <a:pt x="218987" y="149945"/>
                </a:lnTo>
                <a:lnTo>
                  <a:pt x="218987" y="144011"/>
                </a:lnTo>
                <a:close/>
                <a:moveTo>
                  <a:pt x="231170" y="144011"/>
                </a:moveTo>
                <a:lnTo>
                  <a:pt x="231170" y="149945"/>
                </a:lnTo>
                <a:lnTo>
                  <a:pt x="225234" y="149945"/>
                </a:lnTo>
                <a:lnTo>
                  <a:pt x="225234" y="144011"/>
                </a:lnTo>
                <a:close/>
                <a:moveTo>
                  <a:pt x="237417" y="144011"/>
                </a:moveTo>
                <a:lnTo>
                  <a:pt x="237417" y="149945"/>
                </a:lnTo>
                <a:lnTo>
                  <a:pt x="231481" y="149945"/>
                </a:lnTo>
                <a:lnTo>
                  <a:pt x="231481" y="144011"/>
                </a:lnTo>
                <a:close/>
                <a:moveTo>
                  <a:pt x="243664" y="144011"/>
                </a:moveTo>
                <a:lnTo>
                  <a:pt x="243664" y="149945"/>
                </a:lnTo>
                <a:lnTo>
                  <a:pt x="237729" y="149945"/>
                </a:lnTo>
                <a:lnTo>
                  <a:pt x="237729" y="144011"/>
                </a:lnTo>
                <a:close/>
                <a:moveTo>
                  <a:pt x="249911" y="144011"/>
                </a:moveTo>
                <a:lnTo>
                  <a:pt x="249911" y="149945"/>
                </a:lnTo>
                <a:lnTo>
                  <a:pt x="243977" y="149945"/>
                </a:lnTo>
                <a:lnTo>
                  <a:pt x="243977" y="144011"/>
                </a:lnTo>
                <a:close/>
                <a:moveTo>
                  <a:pt x="256161" y="144011"/>
                </a:moveTo>
                <a:lnTo>
                  <a:pt x="256161" y="149945"/>
                </a:lnTo>
                <a:lnTo>
                  <a:pt x="250225" y="149945"/>
                </a:lnTo>
                <a:lnTo>
                  <a:pt x="250225" y="144011"/>
                </a:lnTo>
                <a:close/>
                <a:moveTo>
                  <a:pt x="262409" y="144011"/>
                </a:moveTo>
                <a:lnTo>
                  <a:pt x="262409" y="149945"/>
                </a:lnTo>
                <a:lnTo>
                  <a:pt x="256474" y="149945"/>
                </a:lnTo>
                <a:lnTo>
                  <a:pt x="256474" y="144011"/>
                </a:lnTo>
                <a:close/>
                <a:moveTo>
                  <a:pt x="268656" y="144011"/>
                </a:moveTo>
                <a:lnTo>
                  <a:pt x="268656" y="149945"/>
                </a:lnTo>
                <a:lnTo>
                  <a:pt x="262721" y="149945"/>
                </a:lnTo>
                <a:lnTo>
                  <a:pt x="262721" y="144011"/>
                </a:lnTo>
                <a:close/>
                <a:moveTo>
                  <a:pt x="274904" y="144011"/>
                </a:moveTo>
                <a:lnTo>
                  <a:pt x="274904" y="149945"/>
                </a:lnTo>
                <a:lnTo>
                  <a:pt x="268968" y="149945"/>
                </a:lnTo>
                <a:lnTo>
                  <a:pt x="268968" y="144011"/>
                </a:lnTo>
                <a:close/>
                <a:moveTo>
                  <a:pt x="6251" y="150258"/>
                </a:moveTo>
                <a:lnTo>
                  <a:pt x="6251" y="156192"/>
                </a:lnTo>
                <a:lnTo>
                  <a:pt x="315" y="156192"/>
                </a:lnTo>
                <a:lnTo>
                  <a:pt x="315" y="150258"/>
                </a:lnTo>
                <a:close/>
                <a:moveTo>
                  <a:pt x="12498" y="150258"/>
                </a:moveTo>
                <a:lnTo>
                  <a:pt x="12498" y="156192"/>
                </a:lnTo>
                <a:lnTo>
                  <a:pt x="6562" y="156192"/>
                </a:lnTo>
                <a:lnTo>
                  <a:pt x="6562" y="150258"/>
                </a:lnTo>
                <a:close/>
                <a:moveTo>
                  <a:pt x="18745" y="150258"/>
                </a:moveTo>
                <a:lnTo>
                  <a:pt x="18745" y="156192"/>
                </a:lnTo>
                <a:lnTo>
                  <a:pt x="12810" y="156192"/>
                </a:lnTo>
                <a:lnTo>
                  <a:pt x="12810" y="150258"/>
                </a:lnTo>
                <a:close/>
                <a:moveTo>
                  <a:pt x="24992" y="150258"/>
                </a:moveTo>
                <a:lnTo>
                  <a:pt x="24992" y="156192"/>
                </a:lnTo>
                <a:lnTo>
                  <a:pt x="19058" y="156192"/>
                </a:lnTo>
                <a:lnTo>
                  <a:pt x="19058" y="150258"/>
                </a:lnTo>
                <a:close/>
                <a:moveTo>
                  <a:pt x="31241" y="150258"/>
                </a:moveTo>
                <a:lnTo>
                  <a:pt x="31241" y="156192"/>
                </a:lnTo>
                <a:lnTo>
                  <a:pt x="25305" y="156192"/>
                </a:lnTo>
                <a:lnTo>
                  <a:pt x="25305" y="150258"/>
                </a:lnTo>
                <a:close/>
                <a:moveTo>
                  <a:pt x="37489" y="150258"/>
                </a:moveTo>
                <a:lnTo>
                  <a:pt x="37489" y="156192"/>
                </a:lnTo>
                <a:lnTo>
                  <a:pt x="31553" y="156192"/>
                </a:lnTo>
                <a:lnTo>
                  <a:pt x="31553" y="150258"/>
                </a:lnTo>
                <a:close/>
                <a:moveTo>
                  <a:pt x="43737" y="150258"/>
                </a:moveTo>
                <a:lnTo>
                  <a:pt x="43737" y="156192"/>
                </a:lnTo>
                <a:lnTo>
                  <a:pt x="37802" y="156192"/>
                </a:lnTo>
                <a:lnTo>
                  <a:pt x="37802" y="150258"/>
                </a:lnTo>
                <a:close/>
                <a:moveTo>
                  <a:pt x="49985" y="150258"/>
                </a:moveTo>
                <a:lnTo>
                  <a:pt x="49985" y="156192"/>
                </a:lnTo>
                <a:lnTo>
                  <a:pt x="44049" y="156192"/>
                </a:lnTo>
                <a:lnTo>
                  <a:pt x="44049" y="150258"/>
                </a:lnTo>
                <a:close/>
                <a:moveTo>
                  <a:pt x="56232" y="150258"/>
                </a:moveTo>
                <a:lnTo>
                  <a:pt x="56232" y="156192"/>
                </a:lnTo>
                <a:lnTo>
                  <a:pt x="50296" y="156192"/>
                </a:lnTo>
                <a:lnTo>
                  <a:pt x="50296" y="150258"/>
                </a:lnTo>
                <a:close/>
                <a:moveTo>
                  <a:pt x="62480" y="150258"/>
                </a:moveTo>
                <a:lnTo>
                  <a:pt x="62480" y="156192"/>
                </a:lnTo>
                <a:lnTo>
                  <a:pt x="56545" y="156192"/>
                </a:lnTo>
                <a:lnTo>
                  <a:pt x="56545" y="150258"/>
                </a:lnTo>
                <a:close/>
                <a:moveTo>
                  <a:pt x="68727" y="150258"/>
                </a:moveTo>
                <a:lnTo>
                  <a:pt x="68727" y="156192"/>
                </a:lnTo>
                <a:lnTo>
                  <a:pt x="62792" y="156192"/>
                </a:lnTo>
                <a:lnTo>
                  <a:pt x="62792" y="150258"/>
                </a:lnTo>
                <a:close/>
                <a:moveTo>
                  <a:pt x="74975" y="150258"/>
                </a:moveTo>
                <a:lnTo>
                  <a:pt x="74975" y="156192"/>
                </a:lnTo>
                <a:lnTo>
                  <a:pt x="69039" y="156192"/>
                </a:lnTo>
                <a:lnTo>
                  <a:pt x="69039" y="150258"/>
                </a:lnTo>
                <a:close/>
                <a:moveTo>
                  <a:pt x="81223" y="150258"/>
                </a:moveTo>
                <a:lnTo>
                  <a:pt x="81223" y="156192"/>
                </a:lnTo>
                <a:lnTo>
                  <a:pt x="75286" y="156192"/>
                </a:lnTo>
                <a:lnTo>
                  <a:pt x="75286" y="150258"/>
                </a:lnTo>
                <a:close/>
                <a:moveTo>
                  <a:pt x="87470" y="150258"/>
                </a:moveTo>
                <a:lnTo>
                  <a:pt x="87470" y="156192"/>
                </a:lnTo>
                <a:lnTo>
                  <a:pt x="81535" y="156192"/>
                </a:lnTo>
                <a:lnTo>
                  <a:pt x="81535" y="150258"/>
                </a:lnTo>
                <a:close/>
                <a:moveTo>
                  <a:pt x="93718" y="150258"/>
                </a:moveTo>
                <a:lnTo>
                  <a:pt x="93718" y="156192"/>
                </a:lnTo>
                <a:lnTo>
                  <a:pt x="87784" y="156192"/>
                </a:lnTo>
                <a:lnTo>
                  <a:pt x="87784" y="150258"/>
                </a:lnTo>
                <a:close/>
                <a:moveTo>
                  <a:pt x="99967" y="150258"/>
                </a:moveTo>
                <a:lnTo>
                  <a:pt x="99967" y="156192"/>
                </a:lnTo>
                <a:lnTo>
                  <a:pt x="94031" y="156192"/>
                </a:lnTo>
                <a:lnTo>
                  <a:pt x="94031" y="150258"/>
                </a:lnTo>
                <a:close/>
                <a:moveTo>
                  <a:pt x="106214" y="150258"/>
                </a:moveTo>
                <a:lnTo>
                  <a:pt x="106214" y="156192"/>
                </a:lnTo>
                <a:lnTo>
                  <a:pt x="100278" y="156192"/>
                </a:lnTo>
                <a:lnTo>
                  <a:pt x="100278" y="150258"/>
                </a:lnTo>
                <a:close/>
                <a:moveTo>
                  <a:pt x="112461" y="150258"/>
                </a:moveTo>
                <a:lnTo>
                  <a:pt x="112461" y="156192"/>
                </a:lnTo>
                <a:lnTo>
                  <a:pt x="106527" y="156192"/>
                </a:lnTo>
                <a:lnTo>
                  <a:pt x="106527" y="150258"/>
                </a:lnTo>
                <a:close/>
                <a:moveTo>
                  <a:pt x="118710" y="150258"/>
                </a:moveTo>
                <a:lnTo>
                  <a:pt x="118710" y="156192"/>
                </a:lnTo>
                <a:lnTo>
                  <a:pt x="112774" y="156192"/>
                </a:lnTo>
                <a:lnTo>
                  <a:pt x="112774" y="150258"/>
                </a:lnTo>
                <a:close/>
                <a:moveTo>
                  <a:pt x="124957" y="150258"/>
                </a:moveTo>
                <a:lnTo>
                  <a:pt x="124957" y="156192"/>
                </a:lnTo>
                <a:lnTo>
                  <a:pt x="119021" y="156192"/>
                </a:lnTo>
                <a:lnTo>
                  <a:pt x="119021" y="150258"/>
                </a:lnTo>
                <a:close/>
                <a:moveTo>
                  <a:pt x="131204" y="150258"/>
                </a:moveTo>
                <a:lnTo>
                  <a:pt x="131204" y="156192"/>
                </a:lnTo>
                <a:lnTo>
                  <a:pt x="125270" y="156192"/>
                </a:lnTo>
                <a:lnTo>
                  <a:pt x="125270" y="150258"/>
                </a:lnTo>
                <a:close/>
                <a:moveTo>
                  <a:pt x="137451" y="150258"/>
                </a:moveTo>
                <a:lnTo>
                  <a:pt x="137451" y="156192"/>
                </a:lnTo>
                <a:lnTo>
                  <a:pt x="131517" y="156192"/>
                </a:lnTo>
                <a:lnTo>
                  <a:pt x="131517" y="150258"/>
                </a:lnTo>
                <a:close/>
                <a:moveTo>
                  <a:pt x="143702" y="150258"/>
                </a:moveTo>
                <a:lnTo>
                  <a:pt x="143702" y="156192"/>
                </a:lnTo>
                <a:lnTo>
                  <a:pt x="137766" y="156192"/>
                </a:lnTo>
                <a:lnTo>
                  <a:pt x="137766" y="150258"/>
                </a:lnTo>
                <a:close/>
                <a:moveTo>
                  <a:pt x="149949" y="150258"/>
                </a:moveTo>
                <a:lnTo>
                  <a:pt x="149949" y="156192"/>
                </a:lnTo>
                <a:lnTo>
                  <a:pt x="144015" y="156192"/>
                </a:lnTo>
                <a:lnTo>
                  <a:pt x="144015" y="150258"/>
                </a:lnTo>
                <a:close/>
                <a:moveTo>
                  <a:pt x="156196" y="150258"/>
                </a:moveTo>
                <a:lnTo>
                  <a:pt x="156196" y="156192"/>
                </a:lnTo>
                <a:lnTo>
                  <a:pt x="150262" y="156192"/>
                </a:lnTo>
                <a:lnTo>
                  <a:pt x="150262" y="150258"/>
                </a:lnTo>
                <a:close/>
                <a:moveTo>
                  <a:pt x="162445" y="150258"/>
                </a:moveTo>
                <a:lnTo>
                  <a:pt x="162445" y="156192"/>
                </a:lnTo>
                <a:lnTo>
                  <a:pt x="156509" y="156192"/>
                </a:lnTo>
                <a:lnTo>
                  <a:pt x="156509" y="150258"/>
                </a:lnTo>
                <a:close/>
                <a:moveTo>
                  <a:pt x="168692" y="150258"/>
                </a:moveTo>
                <a:lnTo>
                  <a:pt x="168692" y="156192"/>
                </a:lnTo>
                <a:lnTo>
                  <a:pt x="162756" y="156192"/>
                </a:lnTo>
                <a:lnTo>
                  <a:pt x="162756" y="150258"/>
                </a:lnTo>
                <a:close/>
                <a:moveTo>
                  <a:pt x="174939" y="150258"/>
                </a:moveTo>
                <a:lnTo>
                  <a:pt x="174939" y="156192"/>
                </a:lnTo>
                <a:lnTo>
                  <a:pt x="169005" y="156192"/>
                </a:lnTo>
                <a:lnTo>
                  <a:pt x="169005" y="150258"/>
                </a:lnTo>
                <a:close/>
                <a:moveTo>
                  <a:pt x="181186" y="150258"/>
                </a:moveTo>
                <a:lnTo>
                  <a:pt x="181186" y="156192"/>
                </a:lnTo>
                <a:lnTo>
                  <a:pt x="175252" y="156192"/>
                </a:lnTo>
                <a:lnTo>
                  <a:pt x="175252" y="150258"/>
                </a:lnTo>
                <a:close/>
                <a:moveTo>
                  <a:pt x="187433" y="150258"/>
                </a:moveTo>
                <a:lnTo>
                  <a:pt x="187433" y="156192"/>
                </a:lnTo>
                <a:lnTo>
                  <a:pt x="181499" y="156192"/>
                </a:lnTo>
                <a:lnTo>
                  <a:pt x="181499" y="150258"/>
                </a:lnTo>
                <a:close/>
                <a:moveTo>
                  <a:pt x="193682" y="150258"/>
                </a:moveTo>
                <a:lnTo>
                  <a:pt x="193682" y="156192"/>
                </a:lnTo>
                <a:lnTo>
                  <a:pt x="187746" y="156192"/>
                </a:lnTo>
                <a:lnTo>
                  <a:pt x="187746" y="150258"/>
                </a:lnTo>
                <a:close/>
                <a:moveTo>
                  <a:pt x="199931" y="150258"/>
                </a:moveTo>
                <a:lnTo>
                  <a:pt x="199931" y="156192"/>
                </a:lnTo>
                <a:lnTo>
                  <a:pt x="193996" y="156192"/>
                </a:lnTo>
                <a:lnTo>
                  <a:pt x="193996" y="150258"/>
                </a:lnTo>
                <a:close/>
                <a:moveTo>
                  <a:pt x="206180" y="150258"/>
                </a:moveTo>
                <a:lnTo>
                  <a:pt x="206180" y="156192"/>
                </a:lnTo>
                <a:lnTo>
                  <a:pt x="200244" y="156192"/>
                </a:lnTo>
                <a:lnTo>
                  <a:pt x="200244" y="150258"/>
                </a:lnTo>
                <a:close/>
                <a:moveTo>
                  <a:pt x="212427" y="150258"/>
                </a:moveTo>
                <a:lnTo>
                  <a:pt x="212427" y="156192"/>
                </a:lnTo>
                <a:lnTo>
                  <a:pt x="206491" y="156192"/>
                </a:lnTo>
                <a:lnTo>
                  <a:pt x="206491" y="150258"/>
                </a:lnTo>
                <a:close/>
                <a:moveTo>
                  <a:pt x="218674" y="150258"/>
                </a:moveTo>
                <a:lnTo>
                  <a:pt x="218674" y="156192"/>
                </a:lnTo>
                <a:lnTo>
                  <a:pt x="212739" y="156192"/>
                </a:lnTo>
                <a:lnTo>
                  <a:pt x="212739" y="150258"/>
                </a:lnTo>
                <a:close/>
                <a:moveTo>
                  <a:pt x="224921" y="150258"/>
                </a:moveTo>
                <a:lnTo>
                  <a:pt x="224921" y="156192"/>
                </a:lnTo>
                <a:lnTo>
                  <a:pt x="218987" y="156192"/>
                </a:lnTo>
                <a:lnTo>
                  <a:pt x="218987" y="150258"/>
                </a:lnTo>
                <a:close/>
                <a:moveTo>
                  <a:pt x="231170" y="150258"/>
                </a:moveTo>
                <a:lnTo>
                  <a:pt x="231170" y="156192"/>
                </a:lnTo>
                <a:lnTo>
                  <a:pt x="225234" y="156192"/>
                </a:lnTo>
                <a:lnTo>
                  <a:pt x="225234" y="150258"/>
                </a:lnTo>
                <a:close/>
                <a:moveTo>
                  <a:pt x="237417" y="150258"/>
                </a:moveTo>
                <a:lnTo>
                  <a:pt x="237417" y="156192"/>
                </a:lnTo>
                <a:lnTo>
                  <a:pt x="231481" y="156192"/>
                </a:lnTo>
                <a:lnTo>
                  <a:pt x="231481" y="150258"/>
                </a:lnTo>
                <a:close/>
                <a:moveTo>
                  <a:pt x="243664" y="150258"/>
                </a:moveTo>
                <a:lnTo>
                  <a:pt x="243664" y="156192"/>
                </a:lnTo>
                <a:lnTo>
                  <a:pt x="237729" y="156192"/>
                </a:lnTo>
                <a:lnTo>
                  <a:pt x="237729" y="150258"/>
                </a:lnTo>
                <a:close/>
                <a:moveTo>
                  <a:pt x="249911" y="150258"/>
                </a:moveTo>
                <a:lnTo>
                  <a:pt x="249911" y="156192"/>
                </a:lnTo>
                <a:lnTo>
                  <a:pt x="243977" y="156192"/>
                </a:lnTo>
                <a:lnTo>
                  <a:pt x="243977" y="150258"/>
                </a:lnTo>
                <a:close/>
                <a:moveTo>
                  <a:pt x="256161" y="150258"/>
                </a:moveTo>
                <a:lnTo>
                  <a:pt x="256161" y="156192"/>
                </a:lnTo>
                <a:lnTo>
                  <a:pt x="250225" y="156192"/>
                </a:lnTo>
                <a:lnTo>
                  <a:pt x="250225" y="150258"/>
                </a:lnTo>
                <a:close/>
                <a:moveTo>
                  <a:pt x="262409" y="150258"/>
                </a:moveTo>
                <a:lnTo>
                  <a:pt x="262409" y="156192"/>
                </a:lnTo>
                <a:lnTo>
                  <a:pt x="256474" y="156192"/>
                </a:lnTo>
                <a:lnTo>
                  <a:pt x="256474" y="150258"/>
                </a:lnTo>
                <a:close/>
                <a:moveTo>
                  <a:pt x="268656" y="150258"/>
                </a:moveTo>
                <a:lnTo>
                  <a:pt x="268656" y="156192"/>
                </a:lnTo>
                <a:lnTo>
                  <a:pt x="262721" y="156192"/>
                </a:lnTo>
                <a:lnTo>
                  <a:pt x="262721" y="150258"/>
                </a:lnTo>
                <a:close/>
                <a:moveTo>
                  <a:pt x="274904" y="150258"/>
                </a:moveTo>
                <a:lnTo>
                  <a:pt x="274904" y="156192"/>
                </a:lnTo>
                <a:lnTo>
                  <a:pt x="268968" y="156192"/>
                </a:lnTo>
                <a:lnTo>
                  <a:pt x="268968" y="150258"/>
                </a:lnTo>
                <a:close/>
                <a:moveTo>
                  <a:pt x="158" y="0"/>
                </a:moveTo>
                <a:lnTo>
                  <a:pt x="158" y="157"/>
                </a:lnTo>
                <a:lnTo>
                  <a:pt x="0" y="157"/>
                </a:lnTo>
                <a:lnTo>
                  <a:pt x="0" y="156350"/>
                </a:lnTo>
                <a:lnTo>
                  <a:pt x="158" y="156350"/>
                </a:lnTo>
                <a:lnTo>
                  <a:pt x="158" y="156508"/>
                </a:lnTo>
                <a:lnTo>
                  <a:pt x="275059" y="156508"/>
                </a:lnTo>
                <a:lnTo>
                  <a:pt x="275059" y="156350"/>
                </a:lnTo>
                <a:lnTo>
                  <a:pt x="275215" y="156350"/>
                </a:lnTo>
                <a:lnTo>
                  <a:pt x="275215" y="155"/>
                </a:lnTo>
                <a:lnTo>
                  <a:pt x="275059" y="155"/>
                </a:lnTo>
                <a:lnTo>
                  <a:pt x="275059" y="0"/>
                </a:lnTo>
                <a:close/>
              </a:path>
            </a:pathLst>
          </a:custGeom>
          <a:solidFill>
            <a:srgbClr val="E4EA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8"/>
          <p:cNvSpPr/>
          <p:nvPr/>
        </p:nvSpPr>
        <p:spPr>
          <a:xfrm rot="10800000" flipH="1">
            <a:off x="-1519353" y="4599416"/>
            <a:ext cx="2112256" cy="2112256"/>
          </a:xfrm>
          <a:custGeom>
            <a:avLst/>
            <a:gdLst/>
            <a:ahLst/>
            <a:cxnLst/>
            <a:rect l="l" t="t" r="r" b="b"/>
            <a:pathLst>
              <a:path w="65598" h="65598" extrusionOk="0">
                <a:moveTo>
                  <a:pt x="32815" y="0"/>
                </a:moveTo>
                <a:lnTo>
                  <a:pt x="31970" y="32"/>
                </a:lnTo>
                <a:lnTo>
                  <a:pt x="31125" y="32"/>
                </a:lnTo>
                <a:lnTo>
                  <a:pt x="30281" y="97"/>
                </a:lnTo>
                <a:lnTo>
                  <a:pt x="29436" y="162"/>
                </a:lnTo>
                <a:lnTo>
                  <a:pt x="28624" y="260"/>
                </a:lnTo>
                <a:lnTo>
                  <a:pt x="27811" y="390"/>
                </a:lnTo>
                <a:lnTo>
                  <a:pt x="26999" y="520"/>
                </a:lnTo>
                <a:lnTo>
                  <a:pt x="26187" y="682"/>
                </a:lnTo>
                <a:lnTo>
                  <a:pt x="25407" y="845"/>
                </a:lnTo>
                <a:lnTo>
                  <a:pt x="24595" y="1040"/>
                </a:lnTo>
                <a:lnTo>
                  <a:pt x="23815" y="1235"/>
                </a:lnTo>
                <a:lnTo>
                  <a:pt x="23068" y="1495"/>
                </a:lnTo>
                <a:lnTo>
                  <a:pt x="22288" y="1722"/>
                </a:lnTo>
                <a:lnTo>
                  <a:pt x="21541" y="1982"/>
                </a:lnTo>
                <a:lnTo>
                  <a:pt x="20794" y="2274"/>
                </a:lnTo>
                <a:lnTo>
                  <a:pt x="20046" y="2567"/>
                </a:lnTo>
                <a:lnTo>
                  <a:pt x="19299" y="2892"/>
                </a:lnTo>
                <a:lnTo>
                  <a:pt x="18584" y="3249"/>
                </a:lnTo>
                <a:lnTo>
                  <a:pt x="17187" y="3964"/>
                </a:lnTo>
                <a:lnTo>
                  <a:pt x="15790" y="4744"/>
                </a:lnTo>
                <a:lnTo>
                  <a:pt x="14458" y="5621"/>
                </a:lnTo>
                <a:lnTo>
                  <a:pt x="13191" y="6530"/>
                </a:lnTo>
                <a:lnTo>
                  <a:pt x="11956" y="7505"/>
                </a:lnTo>
                <a:lnTo>
                  <a:pt x="10754" y="8512"/>
                </a:lnTo>
                <a:lnTo>
                  <a:pt x="9617" y="9617"/>
                </a:lnTo>
                <a:lnTo>
                  <a:pt x="8545" y="10754"/>
                </a:lnTo>
                <a:lnTo>
                  <a:pt x="7505" y="11924"/>
                </a:lnTo>
                <a:lnTo>
                  <a:pt x="6531" y="13191"/>
                </a:lnTo>
                <a:lnTo>
                  <a:pt x="5621" y="14458"/>
                </a:lnTo>
                <a:lnTo>
                  <a:pt x="4776" y="15790"/>
                </a:lnTo>
                <a:lnTo>
                  <a:pt x="3964" y="17155"/>
                </a:lnTo>
                <a:lnTo>
                  <a:pt x="3249" y="18584"/>
                </a:lnTo>
                <a:lnTo>
                  <a:pt x="2924" y="19299"/>
                </a:lnTo>
                <a:lnTo>
                  <a:pt x="2599" y="20046"/>
                </a:lnTo>
                <a:lnTo>
                  <a:pt x="2274" y="20761"/>
                </a:lnTo>
                <a:lnTo>
                  <a:pt x="2014" y="21508"/>
                </a:lnTo>
                <a:lnTo>
                  <a:pt x="1722" y="22288"/>
                </a:lnTo>
                <a:lnTo>
                  <a:pt x="1495" y="23035"/>
                </a:lnTo>
                <a:lnTo>
                  <a:pt x="1267" y="23815"/>
                </a:lnTo>
                <a:lnTo>
                  <a:pt x="1040" y="24595"/>
                </a:lnTo>
                <a:lnTo>
                  <a:pt x="845" y="25407"/>
                </a:lnTo>
                <a:lnTo>
                  <a:pt x="682" y="26187"/>
                </a:lnTo>
                <a:lnTo>
                  <a:pt x="520" y="26999"/>
                </a:lnTo>
                <a:lnTo>
                  <a:pt x="390" y="27811"/>
                </a:lnTo>
                <a:lnTo>
                  <a:pt x="292" y="28624"/>
                </a:lnTo>
                <a:lnTo>
                  <a:pt x="195" y="29436"/>
                </a:lnTo>
                <a:lnTo>
                  <a:pt x="97" y="30281"/>
                </a:lnTo>
                <a:lnTo>
                  <a:pt x="65" y="31093"/>
                </a:lnTo>
                <a:lnTo>
                  <a:pt x="32" y="31938"/>
                </a:lnTo>
                <a:lnTo>
                  <a:pt x="0" y="32782"/>
                </a:lnTo>
                <a:lnTo>
                  <a:pt x="32" y="33627"/>
                </a:lnTo>
                <a:lnTo>
                  <a:pt x="65" y="34472"/>
                </a:lnTo>
                <a:lnTo>
                  <a:pt x="97" y="35317"/>
                </a:lnTo>
                <a:lnTo>
                  <a:pt x="195" y="36161"/>
                </a:lnTo>
                <a:lnTo>
                  <a:pt x="292" y="36974"/>
                </a:lnTo>
                <a:lnTo>
                  <a:pt x="390" y="37786"/>
                </a:lnTo>
                <a:lnTo>
                  <a:pt x="520" y="38598"/>
                </a:lnTo>
                <a:lnTo>
                  <a:pt x="682" y="39410"/>
                </a:lnTo>
                <a:lnTo>
                  <a:pt x="845" y="40190"/>
                </a:lnTo>
                <a:lnTo>
                  <a:pt x="1040" y="41002"/>
                </a:lnTo>
                <a:lnTo>
                  <a:pt x="1267" y="41782"/>
                </a:lnTo>
                <a:lnTo>
                  <a:pt x="1495" y="42562"/>
                </a:lnTo>
                <a:lnTo>
                  <a:pt x="1722" y="43309"/>
                </a:lnTo>
                <a:lnTo>
                  <a:pt x="2014" y="44056"/>
                </a:lnTo>
                <a:lnTo>
                  <a:pt x="2274" y="44804"/>
                </a:lnTo>
                <a:lnTo>
                  <a:pt x="2599" y="45551"/>
                </a:lnTo>
                <a:lnTo>
                  <a:pt x="2924" y="46298"/>
                </a:lnTo>
                <a:lnTo>
                  <a:pt x="3249" y="47013"/>
                </a:lnTo>
                <a:lnTo>
                  <a:pt x="3964" y="48410"/>
                </a:lnTo>
                <a:lnTo>
                  <a:pt x="4776" y="49807"/>
                </a:lnTo>
                <a:lnTo>
                  <a:pt x="5621" y="51139"/>
                </a:lnTo>
                <a:lnTo>
                  <a:pt x="6531" y="52406"/>
                </a:lnTo>
                <a:lnTo>
                  <a:pt x="7505" y="53641"/>
                </a:lnTo>
                <a:lnTo>
                  <a:pt x="8545" y="54843"/>
                </a:lnTo>
                <a:lnTo>
                  <a:pt x="9617" y="55980"/>
                </a:lnTo>
                <a:lnTo>
                  <a:pt x="10754" y="57052"/>
                </a:lnTo>
                <a:lnTo>
                  <a:pt x="11956" y="58092"/>
                </a:lnTo>
                <a:lnTo>
                  <a:pt x="13191" y="59067"/>
                </a:lnTo>
                <a:lnTo>
                  <a:pt x="14458" y="59976"/>
                </a:lnTo>
                <a:lnTo>
                  <a:pt x="15790" y="60854"/>
                </a:lnTo>
                <a:lnTo>
                  <a:pt x="17187" y="61633"/>
                </a:lnTo>
                <a:lnTo>
                  <a:pt x="18584" y="62348"/>
                </a:lnTo>
                <a:lnTo>
                  <a:pt x="19299" y="62706"/>
                </a:lnTo>
                <a:lnTo>
                  <a:pt x="20046" y="62998"/>
                </a:lnTo>
                <a:lnTo>
                  <a:pt x="20794" y="63323"/>
                </a:lnTo>
                <a:lnTo>
                  <a:pt x="21541" y="63583"/>
                </a:lnTo>
                <a:lnTo>
                  <a:pt x="22288" y="63875"/>
                </a:lnTo>
                <a:lnTo>
                  <a:pt x="23068" y="64103"/>
                </a:lnTo>
                <a:lnTo>
                  <a:pt x="23815" y="64330"/>
                </a:lnTo>
                <a:lnTo>
                  <a:pt x="24595" y="64558"/>
                </a:lnTo>
                <a:lnTo>
                  <a:pt x="25407" y="64752"/>
                </a:lnTo>
                <a:lnTo>
                  <a:pt x="26187" y="64915"/>
                </a:lnTo>
                <a:lnTo>
                  <a:pt x="26999" y="65077"/>
                </a:lnTo>
                <a:lnTo>
                  <a:pt x="27811" y="65207"/>
                </a:lnTo>
                <a:lnTo>
                  <a:pt x="28624" y="65337"/>
                </a:lnTo>
                <a:lnTo>
                  <a:pt x="29436" y="65402"/>
                </a:lnTo>
                <a:lnTo>
                  <a:pt x="30281" y="65500"/>
                </a:lnTo>
                <a:lnTo>
                  <a:pt x="31125" y="65532"/>
                </a:lnTo>
                <a:lnTo>
                  <a:pt x="31970" y="65565"/>
                </a:lnTo>
                <a:lnTo>
                  <a:pt x="32815" y="65597"/>
                </a:lnTo>
                <a:lnTo>
                  <a:pt x="33660" y="65565"/>
                </a:lnTo>
                <a:lnTo>
                  <a:pt x="34504" y="65532"/>
                </a:lnTo>
                <a:lnTo>
                  <a:pt x="35317" y="65500"/>
                </a:lnTo>
                <a:lnTo>
                  <a:pt x="36161" y="65402"/>
                </a:lnTo>
                <a:lnTo>
                  <a:pt x="36974" y="65337"/>
                </a:lnTo>
                <a:lnTo>
                  <a:pt x="37786" y="65207"/>
                </a:lnTo>
                <a:lnTo>
                  <a:pt x="38598" y="65077"/>
                </a:lnTo>
                <a:lnTo>
                  <a:pt x="39410" y="64915"/>
                </a:lnTo>
                <a:lnTo>
                  <a:pt x="40223" y="64752"/>
                </a:lnTo>
                <a:lnTo>
                  <a:pt x="41002" y="64558"/>
                </a:lnTo>
                <a:lnTo>
                  <a:pt x="41782" y="64330"/>
                </a:lnTo>
                <a:lnTo>
                  <a:pt x="42562" y="64103"/>
                </a:lnTo>
                <a:lnTo>
                  <a:pt x="43309" y="63875"/>
                </a:lnTo>
                <a:lnTo>
                  <a:pt x="44089" y="63583"/>
                </a:lnTo>
                <a:lnTo>
                  <a:pt x="44836" y="63323"/>
                </a:lnTo>
                <a:lnTo>
                  <a:pt x="45584" y="62998"/>
                </a:lnTo>
                <a:lnTo>
                  <a:pt x="46298" y="62706"/>
                </a:lnTo>
                <a:lnTo>
                  <a:pt x="47013" y="62348"/>
                </a:lnTo>
                <a:lnTo>
                  <a:pt x="48443" y="61633"/>
                </a:lnTo>
                <a:lnTo>
                  <a:pt x="49807" y="60854"/>
                </a:lnTo>
                <a:lnTo>
                  <a:pt x="51139" y="59976"/>
                </a:lnTo>
                <a:lnTo>
                  <a:pt x="52439" y="59067"/>
                </a:lnTo>
                <a:lnTo>
                  <a:pt x="53674" y="58092"/>
                </a:lnTo>
                <a:lnTo>
                  <a:pt x="54843" y="57052"/>
                </a:lnTo>
                <a:lnTo>
                  <a:pt x="55980" y="55980"/>
                </a:lnTo>
                <a:lnTo>
                  <a:pt x="57085" y="54843"/>
                </a:lnTo>
                <a:lnTo>
                  <a:pt x="58092" y="53641"/>
                </a:lnTo>
                <a:lnTo>
                  <a:pt x="59067" y="52406"/>
                </a:lnTo>
                <a:lnTo>
                  <a:pt x="60009" y="51139"/>
                </a:lnTo>
                <a:lnTo>
                  <a:pt x="60854" y="49807"/>
                </a:lnTo>
                <a:lnTo>
                  <a:pt x="61634" y="48410"/>
                </a:lnTo>
                <a:lnTo>
                  <a:pt x="62348" y="47013"/>
                </a:lnTo>
                <a:lnTo>
                  <a:pt x="62706" y="46298"/>
                </a:lnTo>
                <a:lnTo>
                  <a:pt x="63031" y="45551"/>
                </a:lnTo>
                <a:lnTo>
                  <a:pt x="63323" y="44804"/>
                </a:lnTo>
                <a:lnTo>
                  <a:pt x="63616" y="44056"/>
                </a:lnTo>
                <a:lnTo>
                  <a:pt x="63875" y="43309"/>
                </a:lnTo>
                <a:lnTo>
                  <a:pt x="64135" y="42562"/>
                </a:lnTo>
                <a:lnTo>
                  <a:pt x="64363" y="41782"/>
                </a:lnTo>
                <a:lnTo>
                  <a:pt x="64558" y="41002"/>
                </a:lnTo>
                <a:lnTo>
                  <a:pt x="64753" y="40190"/>
                </a:lnTo>
                <a:lnTo>
                  <a:pt x="64915" y="39410"/>
                </a:lnTo>
                <a:lnTo>
                  <a:pt x="65078" y="38598"/>
                </a:lnTo>
                <a:lnTo>
                  <a:pt x="65208" y="37786"/>
                </a:lnTo>
                <a:lnTo>
                  <a:pt x="65337" y="36974"/>
                </a:lnTo>
                <a:lnTo>
                  <a:pt x="65435" y="36161"/>
                </a:lnTo>
                <a:lnTo>
                  <a:pt x="65500" y="35317"/>
                </a:lnTo>
                <a:lnTo>
                  <a:pt x="65565" y="34472"/>
                </a:lnTo>
                <a:lnTo>
                  <a:pt x="65597" y="33627"/>
                </a:lnTo>
                <a:lnTo>
                  <a:pt x="65597" y="32782"/>
                </a:lnTo>
                <a:lnTo>
                  <a:pt x="65597" y="31938"/>
                </a:lnTo>
                <a:lnTo>
                  <a:pt x="65565" y="31093"/>
                </a:lnTo>
                <a:lnTo>
                  <a:pt x="65500" y="30281"/>
                </a:lnTo>
                <a:lnTo>
                  <a:pt x="65435" y="29436"/>
                </a:lnTo>
                <a:lnTo>
                  <a:pt x="65337" y="28624"/>
                </a:lnTo>
                <a:lnTo>
                  <a:pt x="65208" y="27811"/>
                </a:lnTo>
                <a:lnTo>
                  <a:pt x="65078" y="26999"/>
                </a:lnTo>
                <a:lnTo>
                  <a:pt x="64915" y="26187"/>
                </a:lnTo>
                <a:lnTo>
                  <a:pt x="64753" y="25407"/>
                </a:lnTo>
                <a:lnTo>
                  <a:pt x="64558" y="24595"/>
                </a:lnTo>
                <a:lnTo>
                  <a:pt x="64363" y="23815"/>
                </a:lnTo>
                <a:lnTo>
                  <a:pt x="64135" y="23035"/>
                </a:lnTo>
                <a:lnTo>
                  <a:pt x="63875" y="22288"/>
                </a:lnTo>
                <a:lnTo>
                  <a:pt x="63616" y="21508"/>
                </a:lnTo>
                <a:lnTo>
                  <a:pt x="63323" y="20761"/>
                </a:lnTo>
                <a:lnTo>
                  <a:pt x="63031" y="20046"/>
                </a:lnTo>
                <a:lnTo>
                  <a:pt x="62706" y="19299"/>
                </a:lnTo>
                <a:lnTo>
                  <a:pt x="62348" y="18584"/>
                </a:lnTo>
                <a:lnTo>
                  <a:pt x="61634" y="17155"/>
                </a:lnTo>
                <a:lnTo>
                  <a:pt x="60854" y="15790"/>
                </a:lnTo>
                <a:lnTo>
                  <a:pt x="60009" y="14458"/>
                </a:lnTo>
                <a:lnTo>
                  <a:pt x="59067" y="13191"/>
                </a:lnTo>
                <a:lnTo>
                  <a:pt x="58092" y="11924"/>
                </a:lnTo>
                <a:lnTo>
                  <a:pt x="57085" y="10754"/>
                </a:lnTo>
                <a:lnTo>
                  <a:pt x="55980" y="9617"/>
                </a:lnTo>
                <a:lnTo>
                  <a:pt x="54843" y="8512"/>
                </a:lnTo>
                <a:lnTo>
                  <a:pt x="53674" y="7505"/>
                </a:lnTo>
                <a:lnTo>
                  <a:pt x="52439" y="6530"/>
                </a:lnTo>
                <a:lnTo>
                  <a:pt x="51139" y="5621"/>
                </a:lnTo>
                <a:lnTo>
                  <a:pt x="49807" y="4744"/>
                </a:lnTo>
                <a:lnTo>
                  <a:pt x="48443" y="3964"/>
                </a:lnTo>
                <a:lnTo>
                  <a:pt x="47013" y="3249"/>
                </a:lnTo>
                <a:lnTo>
                  <a:pt x="46298" y="2892"/>
                </a:lnTo>
                <a:lnTo>
                  <a:pt x="45584" y="2567"/>
                </a:lnTo>
                <a:lnTo>
                  <a:pt x="44836" y="2274"/>
                </a:lnTo>
                <a:lnTo>
                  <a:pt x="44089" y="1982"/>
                </a:lnTo>
                <a:lnTo>
                  <a:pt x="43309" y="1722"/>
                </a:lnTo>
                <a:lnTo>
                  <a:pt x="42562" y="1495"/>
                </a:lnTo>
                <a:lnTo>
                  <a:pt x="41782" y="1235"/>
                </a:lnTo>
                <a:lnTo>
                  <a:pt x="41002" y="1040"/>
                </a:lnTo>
                <a:lnTo>
                  <a:pt x="40223" y="845"/>
                </a:lnTo>
                <a:lnTo>
                  <a:pt x="39410" y="682"/>
                </a:lnTo>
                <a:lnTo>
                  <a:pt x="38598" y="520"/>
                </a:lnTo>
                <a:lnTo>
                  <a:pt x="37786" y="390"/>
                </a:lnTo>
                <a:lnTo>
                  <a:pt x="36974" y="260"/>
                </a:lnTo>
                <a:lnTo>
                  <a:pt x="36161" y="162"/>
                </a:lnTo>
                <a:lnTo>
                  <a:pt x="35317" y="97"/>
                </a:lnTo>
                <a:lnTo>
                  <a:pt x="34504" y="32"/>
                </a:lnTo>
                <a:lnTo>
                  <a:pt x="33660" y="32"/>
                </a:lnTo>
                <a:lnTo>
                  <a:pt x="328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8"/>
          <p:cNvSpPr/>
          <p:nvPr/>
        </p:nvSpPr>
        <p:spPr>
          <a:xfrm rot="10800000" flipH="1">
            <a:off x="8659365" y="4448061"/>
            <a:ext cx="1058768" cy="1369466"/>
          </a:xfrm>
          <a:custGeom>
            <a:avLst/>
            <a:gdLst/>
            <a:ahLst/>
            <a:cxnLst/>
            <a:rect l="l" t="t" r="r" b="b"/>
            <a:pathLst>
              <a:path w="32881" h="42530" extrusionOk="0">
                <a:moveTo>
                  <a:pt x="28949" y="0"/>
                </a:moveTo>
                <a:lnTo>
                  <a:pt x="28624" y="33"/>
                </a:lnTo>
                <a:lnTo>
                  <a:pt x="28267" y="98"/>
                </a:lnTo>
                <a:lnTo>
                  <a:pt x="27942" y="228"/>
                </a:lnTo>
                <a:lnTo>
                  <a:pt x="27617" y="358"/>
                </a:lnTo>
                <a:lnTo>
                  <a:pt x="27292" y="520"/>
                </a:lnTo>
                <a:lnTo>
                  <a:pt x="27000" y="715"/>
                </a:lnTo>
                <a:lnTo>
                  <a:pt x="26708" y="943"/>
                </a:lnTo>
                <a:lnTo>
                  <a:pt x="26448" y="1203"/>
                </a:lnTo>
                <a:lnTo>
                  <a:pt x="26220" y="1495"/>
                </a:lnTo>
                <a:lnTo>
                  <a:pt x="683" y="36714"/>
                </a:lnTo>
                <a:lnTo>
                  <a:pt x="488" y="37039"/>
                </a:lnTo>
                <a:lnTo>
                  <a:pt x="326" y="37364"/>
                </a:lnTo>
                <a:lnTo>
                  <a:pt x="196" y="37689"/>
                </a:lnTo>
                <a:lnTo>
                  <a:pt x="98" y="38046"/>
                </a:lnTo>
                <a:lnTo>
                  <a:pt x="33" y="38404"/>
                </a:lnTo>
                <a:lnTo>
                  <a:pt x="1" y="38761"/>
                </a:lnTo>
                <a:lnTo>
                  <a:pt x="1" y="39086"/>
                </a:lnTo>
                <a:lnTo>
                  <a:pt x="33" y="39443"/>
                </a:lnTo>
                <a:lnTo>
                  <a:pt x="98" y="39801"/>
                </a:lnTo>
                <a:lnTo>
                  <a:pt x="228" y="40126"/>
                </a:lnTo>
                <a:lnTo>
                  <a:pt x="358" y="40450"/>
                </a:lnTo>
                <a:lnTo>
                  <a:pt x="521" y="40775"/>
                </a:lnTo>
                <a:lnTo>
                  <a:pt x="715" y="41068"/>
                </a:lnTo>
                <a:lnTo>
                  <a:pt x="943" y="41360"/>
                </a:lnTo>
                <a:lnTo>
                  <a:pt x="1235" y="41620"/>
                </a:lnTo>
                <a:lnTo>
                  <a:pt x="1528" y="41847"/>
                </a:lnTo>
                <a:lnTo>
                  <a:pt x="1820" y="42042"/>
                </a:lnTo>
                <a:lnTo>
                  <a:pt x="2145" y="42237"/>
                </a:lnTo>
                <a:lnTo>
                  <a:pt x="2502" y="42367"/>
                </a:lnTo>
                <a:lnTo>
                  <a:pt x="2827" y="42465"/>
                </a:lnTo>
                <a:lnTo>
                  <a:pt x="3185" y="42530"/>
                </a:lnTo>
                <a:lnTo>
                  <a:pt x="3899" y="42530"/>
                </a:lnTo>
                <a:lnTo>
                  <a:pt x="4257" y="42497"/>
                </a:lnTo>
                <a:lnTo>
                  <a:pt x="4582" y="42432"/>
                </a:lnTo>
                <a:lnTo>
                  <a:pt x="4939" y="42335"/>
                </a:lnTo>
                <a:lnTo>
                  <a:pt x="5264" y="42172"/>
                </a:lnTo>
                <a:lnTo>
                  <a:pt x="5589" y="42010"/>
                </a:lnTo>
                <a:lnTo>
                  <a:pt x="5881" y="41815"/>
                </a:lnTo>
                <a:lnTo>
                  <a:pt x="6141" y="41588"/>
                </a:lnTo>
                <a:lnTo>
                  <a:pt x="6401" y="41328"/>
                </a:lnTo>
                <a:lnTo>
                  <a:pt x="6661" y="41035"/>
                </a:lnTo>
                <a:lnTo>
                  <a:pt x="32166" y="5816"/>
                </a:lnTo>
                <a:lnTo>
                  <a:pt x="32361" y="5524"/>
                </a:lnTo>
                <a:lnTo>
                  <a:pt x="32556" y="5166"/>
                </a:lnTo>
                <a:lnTo>
                  <a:pt x="32686" y="4841"/>
                </a:lnTo>
                <a:lnTo>
                  <a:pt x="32783" y="4484"/>
                </a:lnTo>
                <a:lnTo>
                  <a:pt x="32848" y="4159"/>
                </a:lnTo>
                <a:lnTo>
                  <a:pt x="32881" y="3802"/>
                </a:lnTo>
                <a:lnTo>
                  <a:pt x="32848" y="3444"/>
                </a:lnTo>
                <a:lnTo>
                  <a:pt x="32816" y="3087"/>
                </a:lnTo>
                <a:lnTo>
                  <a:pt x="32751" y="2730"/>
                </a:lnTo>
                <a:lnTo>
                  <a:pt x="32653" y="2405"/>
                </a:lnTo>
                <a:lnTo>
                  <a:pt x="32523" y="2080"/>
                </a:lnTo>
                <a:lnTo>
                  <a:pt x="32328" y="1755"/>
                </a:lnTo>
                <a:lnTo>
                  <a:pt x="32133" y="1462"/>
                </a:lnTo>
                <a:lnTo>
                  <a:pt x="31906" y="1170"/>
                </a:lnTo>
                <a:lnTo>
                  <a:pt x="31646" y="910"/>
                </a:lnTo>
                <a:lnTo>
                  <a:pt x="31354" y="683"/>
                </a:lnTo>
                <a:lnTo>
                  <a:pt x="31029" y="488"/>
                </a:lnTo>
                <a:lnTo>
                  <a:pt x="30704" y="325"/>
                </a:lnTo>
                <a:lnTo>
                  <a:pt x="30379" y="195"/>
                </a:lnTo>
                <a:lnTo>
                  <a:pt x="30021" y="98"/>
                </a:lnTo>
                <a:lnTo>
                  <a:pt x="29664" y="33"/>
                </a:lnTo>
                <a:lnTo>
                  <a:pt x="293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8"/>
          <p:cNvSpPr/>
          <p:nvPr/>
        </p:nvSpPr>
        <p:spPr>
          <a:xfrm rot="10800000" flipH="1">
            <a:off x="6221226" y="4763053"/>
            <a:ext cx="957274" cy="401759"/>
          </a:xfrm>
          <a:custGeom>
            <a:avLst/>
            <a:gdLst/>
            <a:ahLst/>
            <a:cxnLst/>
            <a:rect l="l" t="t" r="r" b="b"/>
            <a:pathLst>
              <a:path w="29729" h="12477" fill="none" extrusionOk="0">
                <a:moveTo>
                  <a:pt x="27552" y="0"/>
                </a:moveTo>
                <a:lnTo>
                  <a:pt x="27552" y="0"/>
                </a:lnTo>
                <a:lnTo>
                  <a:pt x="27422" y="552"/>
                </a:lnTo>
                <a:lnTo>
                  <a:pt x="27292" y="1072"/>
                </a:lnTo>
                <a:lnTo>
                  <a:pt x="27097" y="1625"/>
                </a:lnTo>
                <a:lnTo>
                  <a:pt x="26934" y="2144"/>
                </a:lnTo>
                <a:lnTo>
                  <a:pt x="26707" y="2632"/>
                </a:lnTo>
                <a:lnTo>
                  <a:pt x="26480" y="3152"/>
                </a:lnTo>
                <a:lnTo>
                  <a:pt x="26220" y="3639"/>
                </a:lnTo>
                <a:lnTo>
                  <a:pt x="25960" y="4094"/>
                </a:lnTo>
                <a:lnTo>
                  <a:pt x="25635" y="4549"/>
                </a:lnTo>
                <a:lnTo>
                  <a:pt x="25342" y="5004"/>
                </a:lnTo>
                <a:lnTo>
                  <a:pt x="25018" y="5458"/>
                </a:lnTo>
                <a:lnTo>
                  <a:pt x="24660" y="5848"/>
                </a:lnTo>
                <a:lnTo>
                  <a:pt x="24303" y="6271"/>
                </a:lnTo>
                <a:lnTo>
                  <a:pt x="23913" y="6661"/>
                </a:lnTo>
                <a:lnTo>
                  <a:pt x="23523" y="7018"/>
                </a:lnTo>
                <a:lnTo>
                  <a:pt x="23101" y="7375"/>
                </a:lnTo>
                <a:lnTo>
                  <a:pt x="22678" y="7733"/>
                </a:lnTo>
                <a:lnTo>
                  <a:pt x="22223" y="8058"/>
                </a:lnTo>
                <a:lnTo>
                  <a:pt x="21769" y="8350"/>
                </a:lnTo>
                <a:lnTo>
                  <a:pt x="21314" y="8642"/>
                </a:lnTo>
                <a:lnTo>
                  <a:pt x="20826" y="8902"/>
                </a:lnTo>
                <a:lnTo>
                  <a:pt x="20339" y="9130"/>
                </a:lnTo>
                <a:lnTo>
                  <a:pt x="19852" y="9357"/>
                </a:lnTo>
                <a:lnTo>
                  <a:pt x="19332" y="9552"/>
                </a:lnTo>
                <a:lnTo>
                  <a:pt x="18812" y="9747"/>
                </a:lnTo>
                <a:lnTo>
                  <a:pt x="18260" y="9910"/>
                </a:lnTo>
                <a:lnTo>
                  <a:pt x="17707" y="10039"/>
                </a:lnTo>
                <a:lnTo>
                  <a:pt x="17155" y="10137"/>
                </a:lnTo>
                <a:lnTo>
                  <a:pt x="16603" y="10234"/>
                </a:lnTo>
                <a:lnTo>
                  <a:pt x="16018" y="10299"/>
                </a:lnTo>
                <a:lnTo>
                  <a:pt x="15465" y="10332"/>
                </a:lnTo>
                <a:lnTo>
                  <a:pt x="14881" y="10332"/>
                </a:lnTo>
                <a:lnTo>
                  <a:pt x="14881" y="10332"/>
                </a:lnTo>
                <a:lnTo>
                  <a:pt x="14296" y="10332"/>
                </a:lnTo>
                <a:lnTo>
                  <a:pt x="13711" y="10299"/>
                </a:lnTo>
                <a:lnTo>
                  <a:pt x="13159" y="10234"/>
                </a:lnTo>
                <a:lnTo>
                  <a:pt x="12574" y="10137"/>
                </a:lnTo>
                <a:lnTo>
                  <a:pt x="12022" y="10039"/>
                </a:lnTo>
                <a:lnTo>
                  <a:pt x="11469" y="9910"/>
                </a:lnTo>
                <a:lnTo>
                  <a:pt x="10949" y="9747"/>
                </a:lnTo>
                <a:lnTo>
                  <a:pt x="10430" y="9552"/>
                </a:lnTo>
                <a:lnTo>
                  <a:pt x="9910" y="9357"/>
                </a:lnTo>
                <a:lnTo>
                  <a:pt x="9390" y="9130"/>
                </a:lnTo>
                <a:lnTo>
                  <a:pt x="8902" y="8902"/>
                </a:lnTo>
                <a:lnTo>
                  <a:pt x="8415" y="8642"/>
                </a:lnTo>
                <a:lnTo>
                  <a:pt x="7960" y="8350"/>
                </a:lnTo>
                <a:lnTo>
                  <a:pt x="7505" y="8058"/>
                </a:lnTo>
                <a:lnTo>
                  <a:pt x="7083" y="7733"/>
                </a:lnTo>
                <a:lnTo>
                  <a:pt x="6628" y="7375"/>
                </a:lnTo>
                <a:lnTo>
                  <a:pt x="6238" y="7018"/>
                </a:lnTo>
                <a:lnTo>
                  <a:pt x="5816" y="6661"/>
                </a:lnTo>
                <a:lnTo>
                  <a:pt x="5459" y="6271"/>
                </a:lnTo>
                <a:lnTo>
                  <a:pt x="5101" y="5848"/>
                </a:lnTo>
                <a:lnTo>
                  <a:pt x="4744" y="5458"/>
                </a:lnTo>
                <a:lnTo>
                  <a:pt x="4419" y="5004"/>
                </a:lnTo>
                <a:lnTo>
                  <a:pt x="4094" y="4549"/>
                </a:lnTo>
                <a:lnTo>
                  <a:pt x="3802" y="4094"/>
                </a:lnTo>
                <a:lnTo>
                  <a:pt x="3542" y="3639"/>
                </a:lnTo>
                <a:lnTo>
                  <a:pt x="3282" y="3152"/>
                </a:lnTo>
                <a:lnTo>
                  <a:pt x="3054" y="2632"/>
                </a:lnTo>
                <a:lnTo>
                  <a:pt x="2827" y="2144"/>
                </a:lnTo>
                <a:lnTo>
                  <a:pt x="2632" y="1625"/>
                </a:lnTo>
                <a:lnTo>
                  <a:pt x="2469" y="1072"/>
                </a:lnTo>
                <a:lnTo>
                  <a:pt x="2307" y="552"/>
                </a:lnTo>
                <a:lnTo>
                  <a:pt x="2210" y="0"/>
                </a:lnTo>
                <a:lnTo>
                  <a:pt x="0" y="0"/>
                </a:lnTo>
                <a:lnTo>
                  <a:pt x="0" y="0"/>
                </a:lnTo>
                <a:lnTo>
                  <a:pt x="130" y="650"/>
                </a:lnTo>
                <a:lnTo>
                  <a:pt x="293" y="1300"/>
                </a:lnTo>
                <a:lnTo>
                  <a:pt x="488" y="1949"/>
                </a:lnTo>
                <a:lnTo>
                  <a:pt x="715" y="2567"/>
                </a:lnTo>
                <a:lnTo>
                  <a:pt x="942" y="3184"/>
                </a:lnTo>
                <a:lnTo>
                  <a:pt x="1202" y="3769"/>
                </a:lnTo>
                <a:lnTo>
                  <a:pt x="1495" y="4354"/>
                </a:lnTo>
                <a:lnTo>
                  <a:pt x="1820" y="4939"/>
                </a:lnTo>
                <a:lnTo>
                  <a:pt x="2145" y="5491"/>
                </a:lnTo>
                <a:lnTo>
                  <a:pt x="2502" y="6043"/>
                </a:lnTo>
                <a:lnTo>
                  <a:pt x="2892" y="6563"/>
                </a:lnTo>
                <a:lnTo>
                  <a:pt x="3282" y="7050"/>
                </a:lnTo>
                <a:lnTo>
                  <a:pt x="3737" y="7538"/>
                </a:lnTo>
                <a:lnTo>
                  <a:pt x="4159" y="8025"/>
                </a:lnTo>
                <a:lnTo>
                  <a:pt x="4646" y="8480"/>
                </a:lnTo>
                <a:lnTo>
                  <a:pt x="5134" y="8902"/>
                </a:lnTo>
                <a:lnTo>
                  <a:pt x="5621" y="9292"/>
                </a:lnTo>
                <a:lnTo>
                  <a:pt x="6141" y="9682"/>
                </a:lnTo>
                <a:lnTo>
                  <a:pt x="6693" y="10072"/>
                </a:lnTo>
                <a:lnTo>
                  <a:pt x="7245" y="10397"/>
                </a:lnTo>
                <a:lnTo>
                  <a:pt x="7798" y="10722"/>
                </a:lnTo>
                <a:lnTo>
                  <a:pt x="8383" y="11014"/>
                </a:lnTo>
                <a:lnTo>
                  <a:pt x="8967" y="11274"/>
                </a:lnTo>
                <a:lnTo>
                  <a:pt x="9585" y="11534"/>
                </a:lnTo>
                <a:lnTo>
                  <a:pt x="10202" y="11761"/>
                </a:lnTo>
                <a:lnTo>
                  <a:pt x="10852" y="11956"/>
                </a:lnTo>
                <a:lnTo>
                  <a:pt x="11502" y="12119"/>
                </a:lnTo>
                <a:lnTo>
                  <a:pt x="12151" y="12249"/>
                </a:lnTo>
                <a:lnTo>
                  <a:pt x="12834" y="12346"/>
                </a:lnTo>
                <a:lnTo>
                  <a:pt x="13484" y="12411"/>
                </a:lnTo>
                <a:lnTo>
                  <a:pt x="14166" y="12476"/>
                </a:lnTo>
                <a:lnTo>
                  <a:pt x="14881" y="12476"/>
                </a:lnTo>
                <a:lnTo>
                  <a:pt x="14881" y="12476"/>
                </a:lnTo>
                <a:lnTo>
                  <a:pt x="15563" y="12476"/>
                </a:lnTo>
                <a:lnTo>
                  <a:pt x="16245" y="12411"/>
                </a:lnTo>
                <a:lnTo>
                  <a:pt x="16928" y="12346"/>
                </a:lnTo>
                <a:lnTo>
                  <a:pt x="17610" y="12249"/>
                </a:lnTo>
                <a:lnTo>
                  <a:pt x="18260" y="12119"/>
                </a:lnTo>
                <a:lnTo>
                  <a:pt x="18909" y="11956"/>
                </a:lnTo>
                <a:lnTo>
                  <a:pt x="19527" y="11761"/>
                </a:lnTo>
                <a:lnTo>
                  <a:pt x="20144" y="11534"/>
                </a:lnTo>
                <a:lnTo>
                  <a:pt x="20761" y="11274"/>
                </a:lnTo>
                <a:lnTo>
                  <a:pt x="21379" y="11014"/>
                </a:lnTo>
                <a:lnTo>
                  <a:pt x="21963" y="10722"/>
                </a:lnTo>
                <a:lnTo>
                  <a:pt x="22516" y="10397"/>
                </a:lnTo>
                <a:lnTo>
                  <a:pt x="23068" y="10072"/>
                </a:lnTo>
                <a:lnTo>
                  <a:pt x="23620" y="9682"/>
                </a:lnTo>
                <a:lnTo>
                  <a:pt x="24140" y="9292"/>
                </a:lnTo>
                <a:lnTo>
                  <a:pt x="24628" y="8902"/>
                </a:lnTo>
                <a:lnTo>
                  <a:pt x="25115" y="8480"/>
                </a:lnTo>
                <a:lnTo>
                  <a:pt x="25570" y="8025"/>
                </a:lnTo>
                <a:lnTo>
                  <a:pt x="26025" y="7538"/>
                </a:lnTo>
                <a:lnTo>
                  <a:pt x="26447" y="7050"/>
                </a:lnTo>
                <a:lnTo>
                  <a:pt x="26837" y="6563"/>
                </a:lnTo>
                <a:lnTo>
                  <a:pt x="27227" y="6043"/>
                </a:lnTo>
                <a:lnTo>
                  <a:pt x="27584" y="5491"/>
                </a:lnTo>
                <a:lnTo>
                  <a:pt x="27942" y="4939"/>
                </a:lnTo>
                <a:lnTo>
                  <a:pt x="28234" y="4354"/>
                </a:lnTo>
                <a:lnTo>
                  <a:pt x="28526" y="3769"/>
                </a:lnTo>
                <a:lnTo>
                  <a:pt x="28819" y="3184"/>
                </a:lnTo>
                <a:lnTo>
                  <a:pt x="29046" y="2567"/>
                </a:lnTo>
                <a:lnTo>
                  <a:pt x="29241" y="1949"/>
                </a:lnTo>
                <a:lnTo>
                  <a:pt x="29436" y="1300"/>
                </a:lnTo>
                <a:lnTo>
                  <a:pt x="29599" y="650"/>
                </a:lnTo>
                <a:lnTo>
                  <a:pt x="29729" y="0"/>
                </a:lnTo>
                <a:lnTo>
                  <a:pt x="27552" y="0"/>
                </a:lnTo>
                <a:close/>
              </a:path>
            </a:pathLst>
          </a:custGeom>
          <a:noFill/>
          <a:ln w="89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8"/>
          <p:cNvSpPr/>
          <p:nvPr/>
        </p:nvSpPr>
        <p:spPr>
          <a:xfrm rot="10800000" flipH="1">
            <a:off x="8659386" y="3625729"/>
            <a:ext cx="1058736" cy="1369498"/>
          </a:xfrm>
          <a:custGeom>
            <a:avLst/>
            <a:gdLst/>
            <a:ahLst/>
            <a:cxnLst/>
            <a:rect l="l" t="t" r="r" b="b"/>
            <a:pathLst>
              <a:path w="32880" h="42531" extrusionOk="0">
                <a:moveTo>
                  <a:pt x="28981" y="1"/>
                </a:moveTo>
                <a:lnTo>
                  <a:pt x="28624" y="33"/>
                </a:lnTo>
                <a:lnTo>
                  <a:pt x="28266" y="98"/>
                </a:lnTo>
                <a:lnTo>
                  <a:pt x="27942" y="196"/>
                </a:lnTo>
                <a:lnTo>
                  <a:pt x="27617" y="358"/>
                </a:lnTo>
                <a:lnTo>
                  <a:pt x="27292" y="521"/>
                </a:lnTo>
                <a:lnTo>
                  <a:pt x="26999" y="715"/>
                </a:lnTo>
                <a:lnTo>
                  <a:pt x="26707" y="943"/>
                </a:lnTo>
                <a:lnTo>
                  <a:pt x="26447" y="1203"/>
                </a:lnTo>
                <a:lnTo>
                  <a:pt x="26220" y="1495"/>
                </a:lnTo>
                <a:lnTo>
                  <a:pt x="715" y="36714"/>
                </a:lnTo>
                <a:lnTo>
                  <a:pt x="487" y="37039"/>
                </a:lnTo>
                <a:lnTo>
                  <a:pt x="325" y="37364"/>
                </a:lnTo>
                <a:lnTo>
                  <a:pt x="195" y="37689"/>
                </a:lnTo>
                <a:lnTo>
                  <a:pt x="98" y="38046"/>
                </a:lnTo>
                <a:lnTo>
                  <a:pt x="33" y="38404"/>
                </a:lnTo>
                <a:lnTo>
                  <a:pt x="0" y="38729"/>
                </a:lnTo>
                <a:lnTo>
                  <a:pt x="0" y="39086"/>
                </a:lnTo>
                <a:lnTo>
                  <a:pt x="33" y="39444"/>
                </a:lnTo>
                <a:lnTo>
                  <a:pt x="130" y="39801"/>
                </a:lnTo>
                <a:lnTo>
                  <a:pt x="228" y="40126"/>
                </a:lnTo>
                <a:lnTo>
                  <a:pt x="357" y="40451"/>
                </a:lnTo>
                <a:lnTo>
                  <a:pt x="520" y="40776"/>
                </a:lnTo>
                <a:lnTo>
                  <a:pt x="747" y="41068"/>
                </a:lnTo>
                <a:lnTo>
                  <a:pt x="975" y="41360"/>
                </a:lnTo>
                <a:lnTo>
                  <a:pt x="1235" y="41620"/>
                </a:lnTo>
                <a:lnTo>
                  <a:pt x="1527" y="41848"/>
                </a:lnTo>
                <a:lnTo>
                  <a:pt x="1852" y="42043"/>
                </a:lnTo>
                <a:lnTo>
                  <a:pt x="2177" y="42238"/>
                </a:lnTo>
                <a:lnTo>
                  <a:pt x="2502" y="42368"/>
                </a:lnTo>
                <a:lnTo>
                  <a:pt x="2859" y="42465"/>
                </a:lnTo>
                <a:lnTo>
                  <a:pt x="3217" y="42530"/>
                </a:lnTo>
                <a:lnTo>
                  <a:pt x="3899" y="42530"/>
                </a:lnTo>
                <a:lnTo>
                  <a:pt x="4256" y="42498"/>
                </a:lnTo>
                <a:lnTo>
                  <a:pt x="4614" y="42433"/>
                </a:lnTo>
                <a:lnTo>
                  <a:pt x="4939" y="42335"/>
                </a:lnTo>
                <a:lnTo>
                  <a:pt x="5263" y="42173"/>
                </a:lnTo>
                <a:lnTo>
                  <a:pt x="5588" y="42010"/>
                </a:lnTo>
                <a:lnTo>
                  <a:pt x="5881" y="41815"/>
                </a:lnTo>
                <a:lnTo>
                  <a:pt x="6173" y="41588"/>
                </a:lnTo>
                <a:lnTo>
                  <a:pt x="6433" y="41328"/>
                </a:lnTo>
                <a:lnTo>
                  <a:pt x="6661" y="41036"/>
                </a:lnTo>
                <a:lnTo>
                  <a:pt x="32165" y="5816"/>
                </a:lnTo>
                <a:lnTo>
                  <a:pt x="32393" y="5524"/>
                </a:lnTo>
                <a:lnTo>
                  <a:pt x="32555" y="5167"/>
                </a:lnTo>
                <a:lnTo>
                  <a:pt x="32685" y="4842"/>
                </a:lnTo>
                <a:lnTo>
                  <a:pt x="32783" y="4484"/>
                </a:lnTo>
                <a:lnTo>
                  <a:pt x="32848" y="4159"/>
                </a:lnTo>
                <a:lnTo>
                  <a:pt x="32880" y="3802"/>
                </a:lnTo>
                <a:lnTo>
                  <a:pt x="32880" y="3445"/>
                </a:lnTo>
                <a:lnTo>
                  <a:pt x="32815" y="3087"/>
                </a:lnTo>
                <a:lnTo>
                  <a:pt x="32750" y="2730"/>
                </a:lnTo>
                <a:lnTo>
                  <a:pt x="32653" y="2405"/>
                </a:lnTo>
                <a:lnTo>
                  <a:pt x="32523" y="2080"/>
                </a:lnTo>
                <a:lnTo>
                  <a:pt x="32360" y="1755"/>
                </a:lnTo>
                <a:lnTo>
                  <a:pt x="32133" y="1463"/>
                </a:lnTo>
                <a:lnTo>
                  <a:pt x="31905" y="1170"/>
                </a:lnTo>
                <a:lnTo>
                  <a:pt x="31645" y="910"/>
                </a:lnTo>
                <a:lnTo>
                  <a:pt x="31353" y="683"/>
                </a:lnTo>
                <a:lnTo>
                  <a:pt x="31028" y="488"/>
                </a:lnTo>
                <a:lnTo>
                  <a:pt x="30703" y="326"/>
                </a:lnTo>
                <a:lnTo>
                  <a:pt x="30378" y="196"/>
                </a:lnTo>
                <a:lnTo>
                  <a:pt x="30021" y="98"/>
                </a:lnTo>
                <a:lnTo>
                  <a:pt x="29664" y="33"/>
                </a:lnTo>
                <a:lnTo>
                  <a:pt x="293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8"/>
          <p:cNvSpPr/>
          <p:nvPr/>
        </p:nvSpPr>
        <p:spPr>
          <a:xfrm rot="10800000" flipH="1">
            <a:off x="5439351" y="5051015"/>
            <a:ext cx="45016" cy="45016"/>
          </a:xfrm>
          <a:custGeom>
            <a:avLst/>
            <a:gdLst/>
            <a:ahLst/>
            <a:cxnLst/>
            <a:rect l="l" t="t" r="r" b="b"/>
            <a:pathLst>
              <a:path w="1398" h="1398" extrusionOk="0">
                <a:moveTo>
                  <a:pt x="553" y="1"/>
                </a:moveTo>
                <a:lnTo>
                  <a:pt x="423" y="33"/>
                </a:lnTo>
                <a:lnTo>
                  <a:pt x="293" y="98"/>
                </a:lnTo>
                <a:lnTo>
                  <a:pt x="196" y="196"/>
                </a:lnTo>
                <a:lnTo>
                  <a:pt x="98" y="293"/>
                </a:lnTo>
                <a:lnTo>
                  <a:pt x="33" y="423"/>
                </a:lnTo>
                <a:lnTo>
                  <a:pt x="1" y="553"/>
                </a:lnTo>
                <a:lnTo>
                  <a:pt x="1" y="683"/>
                </a:lnTo>
                <a:lnTo>
                  <a:pt x="1" y="813"/>
                </a:lnTo>
                <a:lnTo>
                  <a:pt x="33" y="943"/>
                </a:lnTo>
                <a:lnTo>
                  <a:pt x="98" y="1073"/>
                </a:lnTo>
                <a:lnTo>
                  <a:pt x="196" y="1170"/>
                </a:lnTo>
                <a:lnTo>
                  <a:pt x="293" y="1268"/>
                </a:lnTo>
                <a:lnTo>
                  <a:pt x="423" y="1333"/>
                </a:lnTo>
                <a:lnTo>
                  <a:pt x="553" y="1365"/>
                </a:lnTo>
                <a:lnTo>
                  <a:pt x="683" y="1398"/>
                </a:lnTo>
                <a:lnTo>
                  <a:pt x="813" y="1365"/>
                </a:lnTo>
                <a:lnTo>
                  <a:pt x="943" y="1333"/>
                </a:lnTo>
                <a:lnTo>
                  <a:pt x="1073" y="1268"/>
                </a:lnTo>
                <a:lnTo>
                  <a:pt x="1170" y="1170"/>
                </a:lnTo>
                <a:lnTo>
                  <a:pt x="1268" y="1073"/>
                </a:lnTo>
                <a:lnTo>
                  <a:pt x="1333" y="943"/>
                </a:lnTo>
                <a:lnTo>
                  <a:pt x="1365" y="813"/>
                </a:lnTo>
                <a:lnTo>
                  <a:pt x="1398" y="683"/>
                </a:lnTo>
                <a:lnTo>
                  <a:pt x="1365" y="553"/>
                </a:lnTo>
                <a:lnTo>
                  <a:pt x="1333" y="423"/>
                </a:lnTo>
                <a:lnTo>
                  <a:pt x="1268" y="293"/>
                </a:lnTo>
                <a:lnTo>
                  <a:pt x="1170" y="196"/>
                </a:lnTo>
                <a:lnTo>
                  <a:pt x="1073" y="98"/>
                </a:lnTo>
                <a:lnTo>
                  <a:pt x="943"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8"/>
          <p:cNvSpPr/>
          <p:nvPr/>
        </p:nvSpPr>
        <p:spPr>
          <a:xfrm rot="10800000" flipH="1">
            <a:off x="5536659" y="5051015"/>
            <a:ext cx="45016" cy="45016"/>
          </a:xfrm>
          <a:custGeom>
            <a:avLst/>
            <a:gdLst/>
            <a:ahLst/>
            <a:cxnLst/>
            <a:rect l="l" t="t" r="r" b="b"/>
            <a:pathLst>
              <a:path w="1398" h="1398" extrusionOk="0">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3" y="1365"/>
                </a:lnTo>
                <a:lnTo>
                  <a:pt x="943" y="1333"/>
                </a:lnTo>
                <a:lnTo>
                  <a:pt x="1072" y="1268"/>
                </a:lnTo>
                <a:lnTo>
                  <a:pt x="1170" y="1170"/>
                </a:lnTo>
                <a:lnTo>
                  <a:pt x="1267" y="1073"/>
                </a:lnTo>
                <a:lnTo>
                  <a:pt x="1332" y="943"/>
                </a:lnTo>
                <a:lnTo>
                  <a:pt x="1365" y="813"/>
                </a:lnTo>
                <a:lnTo>
                  <a:pt x="1397" y="683"/>
                </a:lnTo>
                <a:lnTo>
                  <a:pt x="1365" y="553"/>
                </a:lnTo>
                <a:lnTo>
                  <a:pt x="1332" y="423"/>
                </a:lnTo>
                <a:lnTo>
                  <a:pt x="1267" y="293"/>
                </a:lnTo>
                <a:lnTo>
                  <a:pt x="1170" y="196"/>
                </a:lnTo>
                <a:lnTo>
                  <a:pt x="1072" y="98"/>
                </a:lnTo>
                <a:lnTo>
                  <a:pt x="943"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8"/>
          <p:cNvSpPr/>
          <p:nvPr/>
        </p:nvSpPr>
        <p:spPr>
          <a:xfrm rot="10800000" flipH="1">
            <a:off x="5633936" y="5051015"/>
            <a:ext cx="45016" cy="45016"/>
          </a:xfrm>
          <a:custGeom>
            <a:avLst/>
            <a:gdLst/>
            <a:ahLst/>
            <a:cxnLst/>
            <a:rect l="l" t="t" r="r" b="b"/>
            <a:pathLst>
              <a:path w="1398" h="1398" extrusionOk="0">
                <a:moveTo>
                  <a:pt x="553" y="1"/>
                </a:moveTo>
                <a:lnTo>
                  <a:pt x="423" y="33"/>
                </a:lnTo>
                <a:lnTo>
                  <a:pt x="293" y="98"/>
                </a:lnTo>
                <a:lnTo>
                  <a:pt x="196" y="196"/>
                </a:lnTo>
                <a:lnTo>
                  <a:pt x="98" y="293"/>
                </a:lnTo>
                <a:lnTo>
                  <a:pt x="33" y="423"/>
                </a:lnTo>
                <a:lnTo>
                  <a:pt x="1" y="553"/>
                </a:lnTo>
                <a:lnTo>
                  <a:pt x="1" y="683"/>
                </a:lnTo>
                <a:lnTo>
                  <a:pt x="1" y="813"/>
                </a:lnTo>
                <a:lnTo>
                  <a:pt x="33" y="943"/>
                </a:lnTo>
                <a:lnTo>
                  <a:pt x="98" y="1073"/>
                </a:lnTo>
                <a:lnTo>
                  <a:pt x="196" y="1170"/>
                </a:lnTo>
                <a:lnTo>
                  <a:pt x="293" y="1268"/>
                </a:lnTo>
                <a:lnTo>
                  <a:pt x="423" y="1333"/>
                </a:lnTo>
                <a:lnTo>
                  <a:pt x="553" y="1365"/>
                </a:lnTo>
                <a:lnTo>
                  <a:pt x="683" y="1398"/>
                </a:lnTo>
                <a:lnTo>
                  <a:pt x="813" y="1365"/>
                </a:lnTo>
                <a:lnTo>
                  <a:pt x="943" y="1333"/>
                </a:lnTo>
                <a:lnTo>
                  <a:pt x="1073" y="1268"/>
                </a:lnTo>
                <a:lnTo>
                  <a:pt x="1171" y="1170"/>
                </a:lnTo>
                <a:lnTo>
                  <a:pt x="1268" y="1073"/>
                </a:lnTo>
                <a:lnTo>
                  <a:pt x="1333" y="943"/>
                </a:lnTo>
                <a:lnTo>
                  <a:pt x="1365" y="813"/>
                </a:lnTo>
                <a:lnTo>
                  <a:pt x="1398" y="683"/>
                </a:lnTo>
                <a:lnTo>
                  <a:pt x="1365" y="553"/>
                </a:lnTo>
                <a:lnTo>
                  <a:pt x="1333" y="423"/>
                </a:lnTo>
                <a:lnTo>
                  <a:pt x="1268" y="293"/>
                </a:lnTo>
                <a:lnTo>
                  <a:pt x="1171" y="196"/>
                </a:lnTo>
                <a:lnTo>
                  <a:pt x="1073" y="98"/>
                </a:lnTo>
                <a:lnTo>
                  <a:pt x="943"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8"/>
          <p:cNvSpPr/>
          <p:nvPr/>
        </p:nvSpPr>
        <p:spPr>
          <a:xfrm rot="-5400000" flipH="1">
            <a:off x="1812879" y="4498278"/>
            <a:ext cx="402822" cy="957306"/>
          </a:xfrm>
          <a:custGeom>
            <a:avLst/>
            <a:gdLst/>
            <a:ahLst/>
            <a:cxnLst/>
            <a:rect l="l" t="t" r="r" b="b"/>
            <a:pathLst>
              <a:path w="12510" h="29730" fill="none" extrusionOk="0">
                <a:moveTo>
                  <a:pt x="12509" y="27552"/>
                </a:moveTo>
                <a:lnTo>
                  <a:pt x="12509" y="27552"/>
                </a:lnTo>
                <a:lnTo>
                  <a:pt x="11957" y="27423"/>
                </a:lnTo>
                <a:lnTo>
                  <a:pt x="11405" y="27293"/>
                </a:lnTo>
                <a:lnTo>
                  <a:pt x="10885" y="27098"/>
                </a:lnTo>
                <a:lnTo>
                  <a:pt x="10365" y="26903"/>
                </a:lnTo>
                <a:lnTo>
                  <a:pt x="9845" y="26708"/>
                </a:lnTo>
                <a:lnTo>
                  <a:pt x="9358" y="26480"/>
                </a:lnTo>
                <a:lnTo>
                  <a:pt x="8870" y="26220"/>
                </a:lnTo>
                <a:lnTo>
                  <a:pt x="8383" y="25928"/>
                </a:lnTo>
                <a:lnTo>
                  <a:pt x="7928" y="25636"/>
                </a:lnTo>
                <a:lnTo>
                  <a:pt x="7473" y="25343"/>
                </a:lnTo>
                <a:lnTo>
                  <a:pt x="7051" y="25018"/>
                </a:lnTo>
                <a:lnTo>
                  <a:pt x="6629" y="24661"/>
                </a:lnTo>
                <a:lnTo>
                  <a:pt x="6239" y="24303"/>
                </a:lnTo>
                <a:lnTo>
                  <a:pt x="5849" y="23914"/>
                </a:lnTo>
                <a:lnTo>
                  <a:pt x="5459" y="23524"/>
                </a:lnTo>
                <a:lnTo>
                  <a:pt x="5102" y="23101"/>
                </a:lnTo>
                <a:lnTo>
                  <a:pt x="4777" y="22679"/>
                </a:lnTo>
                <a:lnTo>
                  <a:pt x="4452" y="22224"/>
                </a:lnTo>
                <a:lnTo>
                  <a:pt x="4159" y="21769"/>
                </a:lnTo>
                <a:lnTo>
                  <a:pt x="3867" y="21314"/>
                </a:lnTo>
                <a:lnTo>
                  <a:pt x="3607" y="20827"/>
                </a:lnTo>
                <a:lnTo>
                  <a:pt x="3347" y="20340"/>
                </a:lnTo>
                <a:lnTo>
                  <a:pt x="3152" y="19820"/>
                </a:lnTo>
                <a:lnTo>
                  <a:pt x="2925" y="19333"/>
                </a:lnTo>
                <a:lnTo>
                  <a:pt x="2762" y="18780"/>
                </a:lnTo>
                <a:lnTo>
                  <a:pt x="2600" y="18260"/>
                </a:lnTo>
                <a:lnTo>
                  <a:pt x="2470" y="17708"/>
                </a:lnTo>
                <a:lnTo>
                  <a:pt x="2340" y="17156"/>
                </a:lnTo>
                <a:lnTo>
                  <a:pt x="2275" y="16603"/>
                </a:lnTo>
                <a:lnTo>
                  <a:pt x="2210" y="16019"/>
                </a:lnTo>
                <a:lnTo>
                  <a:pt x="2178" y="15466"/>
                </a:lnTo>
                <a:lnTo>
                  <a:pt x="2145" y="14881"/>
                </a:lnTo>
                <a:lnTo>
                  <a:pt x="2145" y="14881"/>
                </a:lnTo>
                <a:lnTo>
                  <a:pt x="2178" y="14297"/>
                </a:lnTo>
                <a:lnTo>
                  <a:pt x="2210" y="13712"/>
                </a:lnTo>
                <a:lnTo>
                  <a:pt x="2275" y="13127"/>
                </a:lnTo>
                <a:lnTo>
                  <a:pt x="2340" y="12575"/>
                </a:lnTo>
                <a:lnTo>
                  <a:pt x="2470" y="12022"/>
                </a:lnTo>
                <a:lnTo>
                  <a:pt x="2600" y="11470"/>
                </a:lnTo>
                <a:lnTo>
                  <a:pt x="2762" y="10950"/>
                </a:lnTo>
                <a:lnTo>
                  <a:pt x="2925" y="10430"/>
                </a:lnTo>
                <a:lnTo>
                  <a:pt x="3152" y="9910"/>
                </a:lnTo>
                <a:lnTo>
                  <a:pt x="3347" y="9391"/>
                </a:lnTo>
                <a:lnTo>
                  <a:pt x="3607" y="8903"/>
                </a:lnTo>
                <a:lnTo>
                  <a:pt x="3867" y="8416"/>
                </a:lnTo>
                <a:lnTo>
                  <a:pt x="4159" y="7961"/>
                </a:lnTo>
                <a:lnTo>
                  <a:pt x="4452" y="7506"/>
                </a:lnTo>
                <a:lnTo>
                  <a:pt x="4777" y="7051"/>
                </a:lnTo>
                <a:lnTo>
                  <a:pt x="5102" y="6629"/>
                </a:lnTo>
                <a:lnTo>
                  <a:pt x="5459" y="6239"/>
                </a:lnTo>
                <a:lnTo>
                  <a:pt x="5849" y="5817"/>
                </a:lnTo>
                <a:lnTo>
                  <a:pt x="6239" y="5459"/>
                </a:lnTo>
                <a:lnTo>
                  <a:pt x="6629" y="5069"/>
                </a:lnTo>
                <a:lnTo>
                  <a:pt x="7051" y="4745"/>
                </a:lnTo>
                <a:lnTo>
                  <a:pt x="7473" y="4420"/>
                </a:lnTo>
                <a:lnTo>
                  <a:pt x="7928" y="4095"/>
                </a:lnTo>
                <a:lnTo>
                  <a:pt x="8383" y="3802"/>
                </a:lnTo>
                <a:lnTo>
                  <a:pt x="8870" y="3510"/>
                </a:lnTo>
                <a:lnTo>
                  <a:pt x="9358" y="3282"/>
                </a:lnTo>
                <a:lnTo>
                  <a:pt x="9845" y="3023"/>
                </a:lnTo>
                <a:lnTo>
                  <a:pt x="10365" y="2828"/>
                </a:lnTo>
                <a:lnTo>
                  <a:pt x="10885" y="2633"/>
                </a:lnTo>
                <a:lnTo>
                  <a:pt x="11405" y="2470"/>
                </a:lnTo>
                <a:lnTo>
                  <a:pt x="11957" y="2308"/>
                </a:lnTo>
                <a:lnTo>
                  <a:pt x="12509" y="2178"/>
                </a:lnTo>
                <a:lnTo>
                  <a:pt x="12509" y="1"/>
                </a:lnTo>
                <a:lnTo>
                  <a:pt x="12509" y="1"/>
                </a:lnTo>
                <a:lnTo>
                  <a:pt x="11860" y="131"/>
                </a:lnTo>
                <a:lnTo>
                  <a:pt x="11210" y="293"/>
                </a:lnTo>
                <a:lnTo>
                  <a:pt x="10560" y="488"/>
                </a:lnTo>
                <a:lnTo>
                  <a:pt x="9943" y="683"/>
                </a:lnTo>
                <a:lnTo>
                  <a:pt x="9325" y="943"/>
                </a:lnTo>
                <a:lnTo>
                  <a:pt x="8708" y="1203"/>
                </a:lnTo>
                <a:lnTo>
                  <a:pt x="8123" y="1496"/>
                </a:lnTo>
                <a:lnTo>
                  <a:pt x="7571" y="1820"/>
                </a:lnTo>
                <a:lnTo>
                  <a:pt x="7019" y="2145"/>
                </a:lnTo>
                <a:lnTo>
                  <a:pt x="6466" y="2503"/>
                </a:lnTo>
                <a:lnTo>
                  <a:pt x="5946" y="2893"/>
                </a:lnTo>
                <a:lnTo>
                  <a:pt x="5427" y="3282"/>
                </a:lnTo>
                <a:lnTo>
                  <a:pt x="4939" y="3705"/>
                </a:lnTo>
                <a:lnTo>
                  <a:pt x="4484" y="4160"/>
                </a:lnTo>
                <a:lnTo>
                  <a:pt x="4029" y="4615"/>
                </a:lnTo>
                <a:lnTo>
                  <a:pt x="3607" y="5102"/>
                </a:lnTo>
                <a:lnTo>
                  <a:pt x="3185" y="5622"/>
                </a:lnTo>
                <a:lnTo>
                  <a:pt x="2795" y="6142"/>
                </a:lnTo>
                <a:lnTo>
                  <a:pt x="2437" y="6661"/>
                </a:lnTo>
                <a:lnTo>
                  <a:pt x="2080" y="7214"/>
                </a:lnTo>
                <a:lnTo>
                  <a:pt x="1788" y="7799"/>
                </a:lnTo>
                <a:lnTo>
                  <a:pt x="1495" y="8383"/>
                </a:lnTo>
                <a:lnTo>
                  <a:pt x="1203" y="8968"/>
                </a:lnTo>
                <a:lnTo>
                  <a:pt x="975" y="9586"/>
                </a:lnTo>
                <a:lnTo>
                  <a:pt x="748" y="10203"/>
                </a:lnTo>
                <a:lnTo>
                  <a:pt x="553" y="10853"/>
                </a:lnTo>
                <a:lnTo>
                  <a:pt x="391" y="11502"/>
                </a:lnTo>
                <a:lnTo>
                  <a:pt x="261" y="12152"/>
                </a:lnTo>
                <a:lnTo>
                  <a:pt x="163" y="12802"/>
                </a:lnTo>
                <a:lnTo>
                  <a:pt x="66" y="13484"/>
                </a:lnTo>
                <a:lnTo>
                  <a:pt x="33" y="14167"/>
                </a:lnTo>
                <a:lnTo>
                  <a:pt x="1" y="14881"/>
                </a:lnTo>
                <a:lnTo>
                  <a:pt x="1" y="14881"/>
                </a:lnTo>
                <a:lnTo>
                  <a:pt x="33" y="15564"/>
                </a:lnTo>
                <a:lnTo>
                  <a:pt x="66" y="16246"/>
                </a:lnTo>
                <a:lnTo>
                  <a:pt x="163" y="16928"/>
                </a:lnTo>
                <a:lnTo>
                  <a:pt x="261" y="17578"/>
                </a:lnTo>
                <a:lnTo>
                  <a:pt x="391" y="18260"/>
                </a:lnTo>
                <a:lnTo>
                  <a:pt x="553" y="18910"/>
                </a:lnTo>
                <a:lnTo>
                  <a:pt x="748" y="19527"/>
                </a:lnTo>
                <a:lnTo>
                  <a:pt x="975" y="20145"/>
                </a:lnTo>
                <a:lnTo>
                  <a:pt x="1203" y="20762"/>
                </a:lnTo>
                <a:lnTo>
                  <a:pt x="1495" y="21347"/>
                </a:lnTo>
                <a:lnTo>
                  <a:pt x="1788" y="21932"/>
                </a:lnTo>
                <a:lnTo>
                  <a:pt x="2080" y="22517"/>
                </a:lnTo>
                <a:lnTo>
                  <a:pt x="2437" y="23069"/>
                </a:lnTo>
                <a:lnTo>
                  <a:pt x="2795" y="23589"/>
                </a:lnTo>
                <a:lnTo>
                  <a:pt x="3185" y="24109"/>
                </a:lnTo>
                <a:lnTo>
                  <a:pt x="3607" y="24628"/>
                </a:lnTo>
                <a:lnTo>
                  <a:pt x="4029" y="25116"/>
                </a:lnTo>
                <a:lnTo>
                  <a:pt x="4484" y="25571"/>
                </a:lnTo>
                <a:lnTo>
                  <a:pt x="4939" y="26025"/>
                </a:lnTo>
                <a:lnTo>
                  <a:pt x="5427" y="26448"/>
                </a:lnTo>
                <a:lnTo>
                  <a:pt x="5946" y="26838"/>
                </a:lnTo>
                <a:lnTo>
                  <a:pt x="6466" y="27228"/>
                </a:lnTo>
                <a:lnTo>
                  <a:pt x="7019" y="27585"/>
                </a:lnTo>
                <a:lnTo>
                  <a:pt x="7571" y="27942"/>
                </a:lnTo>
                <a:lnTo>
                  <a:pt x="8123" y="28235"/>
                </a:lnTo>
                <a:lnTo>
                  <a:pt x="8708" y="28527"/>
                </a:lnTo>
                <a:lnTo>
                  <a:pt x="9325" y="28787"/>
                </a:lnTo>
                <a:lnTo>
                  <a:pt x="9943" y="29047"/>
                </a:lnTo>
                <a:lnTo>
                  <a:pt x="10560" y="29242"/>
                </a:lnTo>
                <a:lnTo>
                  <a:pt x="11210" y="29437"/>
                </a:lnTo>
                <a:lnTo>
                  <a:pt x="11860" y="29599"/>
                </a:lnTo>
                <a:lnTo>
                  <a:pt x="12509" y="29729"/>
                </a:lnTo>
                <a:lnTo>
                  <a:pt x="12509" y="27552"/>
                </a:lnTo>
                <a:close/>
              </a:path>
            </a:pathLst>
          </a:custGeom>
          <a:noFill/>
          <a:ln w="89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8"/>
          <p:cNvSpPr/>
          <p:nvPr/>
        </p:nvSpPr>
        <p:spPr>
          <a:xfrm rot="10800000" flipH="1">
            <a:off x="5439351" y="4936963"/>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22"/>
                </a:lnTo>
                <a:lnTo>
                  <a:pt x="1" y="552"/>
                </a:lnTo>
                <a:lnTo>
                  <a:pt x="1" y="715"/>
                </a:lnTo>
                <a:lnTo>
                  <a:pt x="1" y="845"/>
                </a:lnTo>
                <a:lnTo>
                  <a:pt x="33" y="975"/>
                </a:lnTo>
                <a:lnTo>
                  <a:pt x="98" y="1105"/>
                </a:lnTo>
                <a:lnTo>
                  <a:pt x="196" y="1202"/>
                </a:lnTo>
                <a:lnTo>
                  <a:pt x="293" y="1300"/>
                </a:lnTo>
                <a:lnTo>
                  <a:pt x="423" y="1365"/>
                </a:lnTo>
                <a:lnTo>
                  <a:pt x="553" y="1397"/>
                </a:lnTo>
                <a:lnTo>
                  <a:pt x="813" y="1397"/>
                </a:lnTo>
                <a:lnTo>
                  <a:pt x="943" y="1365"/>
                </a:lnTo>
                <a:lnTo>
                  <a:pt x="1073" y="1300"/>
                </a:lnTo>
                <a:lnTo>
                  <a:pt x="1170" y="1202"/>
                </a:lnTo>
                <a:lnTo>
                  <a:pt x="1268" y="1105"/>
                </a:lnTo>
                <a:lnTo>
                  <a:pt x="1333" y="975"/>
                </a:lnTo>
                <a:lnTo>
                  <a:pt x="1365" y="845"/>
                </a:lnTo>
                <a:lnTo>
                  <a:pt x="1398" y="715"/>
                </a:lnTo>
                <a:lnTo>
                  <a:pt x="1365" y="552"/>
                </a:lnTo>
                <a:lnTo>
                  <a:pt x="1333" y="422"/>
                </a:lnTo>
                <a:lnTo>
                  <a:pt x="1268" y="325"/>
                </a:lnTo>
                <a:lnTo>
                  <a:pt x="1170" y="228"/>
                </a:lnTo>
                <a:lnTo>
                  <a:pt x="1073"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8"/>
          <p:cNvSpPr/>
          <p:nvPr/>
        </p:nvSpPr>
        <p:spPr>
          <a:xfrm rot="10800000" flipH="1">
            <a:off x="5536659" y="4936963"/>
            <a:ext cx="45016" cy="45016"/>
          </a:xfrm>
          <a:custGeom>
            <a:avLst/>
            <a:gdLst/>
            <a:ahLst/>
            <a:cxnLst/>
            <a:rect l="l" t="t" r="r" b="b"/>
            <a:pathLst>
              <a:path w="1398" h="1398" extrusionOk="0">
                <a:moveTo>
                  <a:pt x="683" y="0"/>
                </a:moveTo>
                <a:lnTo>
                  <a:pt x="553" y="33"/>
                </a:lnTo>
                <a:lnTo>
                  <a:pt x="423" y="65"/>
                </a:lnTo>
                <a:lnTo>
                  <a:pt x="293" y="130"/>
                </a:lnTo>
                <a:lnTo>
                  <a:pt x="195" y="228"/>
                </a:lnTo>
                <a:lnTo>
                  <a:pt x="98" y="325"/>
                </a:lnTo>
                <a:lnTo>
                  <a:pt x="33" y="422"/>
                </a:lnTo>
                <a:lnTo>
                  <a:pt x="0" y="552"/>
                </a:lnTo>
                <a:lnTo>
                  <a:pt x="0" y="715"/>
                </a:lnTo>
                <a:lnTo>
                  <a:pt x="0" y="845"/>
                </a:lnTo>
                <a:lnTo>
                  <a:pt x="33" y="975"/>
                </a:lnTo>
                <a:lnTo>
                  <a:pt x="98" y="1105"/>
                </a:lnTo>
                <a:lnTo>
                  <a:pt x="195" y="1202"/>
                </a:lnTo>
                <a:lnTo>
                  <a:pt x="293" y="1300"/>
                </a:lnTo>
                <a:lnTo>
                  <a:pt x="423" y="1365"/>
                </a:lnTo>
                <a:lnTo>
                  <a:pt x="553" y="1397"/>
                </a:lnTo>
                <a:lnTo>
                  <a:pt x="813" y="1397"/>
                </a:lnTo>
                <a:lnTo>
                  <a:pt x="943" y="1365"/>
                </a:lnTo>
                <a:lnTo>
                  <a:pt x="1072" y="1300"/>
                </a:lnTo>
                <a:lnTo>
                  <a:pt x="1170" y="1202"/>
                </a:lnTo>
                <a:lnTo>
                  <a:pt x="1267" y="1105"/>
                </a:lnTo>
                <a:lnTo>
                  <a:pt x="1332" y="975"/>
                </a:lnTo>
                <a:lnTo>
                  <a:pt x="1365" y="845"/>
                </a:lnTo>
                <a:lnTo>
                  <a:pt x="1397" y="715"/>
                </a:lnTo>
                <a:lnTo>
                  <a:pt x="1365" y="552"/>
                </a:lnTo>
                <a:lnTo>
                  <a:pt x="1332" y="422"/>
                </a:lnTo>
                <a:lnTo>
                  <a:pt x="1267" y="325"/>
                </a:lnTo>
                <a:lnTo>
                  <a:pt x="1170" y="228"/>
                </a:lnTo>
                <a:lnTo>
                  <a:pt x="1072"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8"/>
          <p:cNvSpPr/>
          <p:nvPr/>
        </p:nvSpPr>
        <p:spPr>
          <a:xfrm rot="10800000" flipH="1">
            <a:off x="5633936" y="4936963"/>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22"/>
                </a:lnTo>
                <a:lnTo>
                  <a:pt x="1" y="552"/>
                </a:lnTo>
                <a:lnTo>
                  <a:pt x="1" y="715"/>
                </a:lnTo>
                <a:lnTo>
                  <a:pt x="1" y="845"/>
                </a:lnTo>
                <a:lnTo>
                  <a:pt x="33" y="975"/>
                </a:lnTo>
                <a:lnTo>
                  <a:pt x="98" y="1105"/>
                </a:lnTo>
                <a:lnTo>
                  <a:pt x="196" y="1202"/>
                </a:lnTo>
                <a:lnTo>
                  <a:pt x="293" y="1300"/>
                </a:lnTo>
                <a:lnTo>
                  <a:pt x="423" y="1365"/>
                </a:lnTo>
                <a:lnTo>
                  <a:pt x="553" y="1397"/>
                </a:lnTo>
                <a:lnTo>
                  <a:pt x="813" y="1397"/>
                </a:lnTo>
                <a:lnTo>
                  <a:pt x="943" y="1365"/>
                </a:lnTo>
                <a:lnTo>
                  <a:pt x="1073" y="1300"/>
                </a:lnTo>
                <a:lnTo>
                  <a:pt x="1171" y="1202"/>
                </a:lnTo>
                <a:lnTo>
                  <a:pt x="1268" y="1105"/>
                </a:lnTo>
                <a:lnTo>
                  <a:pt x="1333" y="975"/>
                </a:lnTo>
                <a:lnTo>
                  <a:pt x="1365" y="845"/>
                </a:lnTo>
                <a:lnTo>
                  <a:pt x="1398" y="715"/>
                </a:lnTo>
                <a:lnTo>
                  <a:pt x="1365" y="552"/>
                </a:lnTo>
                <a:lnTo>
                  <a:pt x="1333" y="422"/>
                </a:lnTo>
                <a:lnTo>
                  <a:pt x="1268" y="325"/>
                </a:lnTo>
                <a:lnTo>
                  <a:pt x="1171" y="228"/>
                </a:lnTo>
                <a:lnTo>
                  <a:pt x="1073"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8"/>
          <p:cNvSpPr/>
          <p:nvPr/>
        </p:nvSpPr>
        <p:spPr>
          <a:xfrm rot="10800000" flipH="1">
            <a:off x="5439351" y="4821880"/>
            <a:ext cx="45016" cy="45016"/>
          </a:xfrm>
          <a:custGeom>
            <a:avLst/>
            <a:gdLst/>
            <a:ahLst/>
            <a:cxnLst/>
            <a:rect l="l" t="t" r="r" b="b"/>
            <a:pathLst>
              <a:path w="1398" h="1398" extrusionOk="0">
                <a:moveTo>
                  <a:pt x="553" y="0"/>
                </a:moveTo>
                <a:lnTo>
                  <a:pt x="423" y="33"/>
                </a:lnTo>
                <a:lnTo>
                  <a:pt x="293" y="97"/>
                </a:lnTo>
                <a:lnTo>
                  <a:pt x="196" y="195"/>
                </a:lnTo>
                <a:lnTo>
                  <a:pt x="98" y="292"/>
                </a:lnTo>
                <a:lnTo>
                  <a:pt x="33" y="422"/>
                </a:lnTo>
                <a:lnTo>
                  <a:pt x="1" y="552"/>
                </a:lnTo>
                <a:lnTo>
                  <a:pt x="1" y="682"/>
                </a:lnTo>
                <a:lnTo>
                  <a:pt x="1" y="845"/>
                </a:lnTo>
                <a:lnTo>
                  <a:pt x="33" y="975"/>
                </a:lnTo>
                <a:lnTo>
                  <a:pt x="98" y="1072"/>
                </a:lnTo>
                <a:lnTo>
                  <a:pt x="196" y="1170"/>
                </a:lnTo>
                <a:lnTo>
                  <a:pt x="293" y="1267"/>
                </a:lnTo>
                <a:lnTo>
                  <a:pt x="423" y="1332"/>
                </a:lnTo>
                <a:lnTo>
                  <a:pt x="553" y="1365"/>
                </a:lnTo>
                <a:lnTo>
                  <a:pt x="683" y="1397"/>
                </a:lnTo>
                <a:lnTo>
                  <a:pt x="813" y="1365"/>
                </a:lnTo>
                <a:lnTo>
                  <a:pt x="943" y="1332"/>
                </a:lnTo>
                <a:lnTo>
                  <a:pt x="1073" y="1267"/>
                </a:lnTo>
                <a:lnTo>
                  <a:pt x="1170" y="1170"/>
                </a:lnTo>
                <a:lnTo>
                  <a:pt x="1268" y="1072"/>
                </a:lnTo>
                <a:lnTo>
                  <a:pt x="1333" y="975"/>
                </a:lnTo>
                <a:lnTo>
                  <a:pt x="1365" y="845"/>
                </a:lnTo>
                <a:lnTo>
                  <a:pt x="1398" y="682"/>
                </a:lnTo>
                <a:lnTo>
                  <a:pt x="1365" y="552"/>
                </a:lnTo>
                <a:lnTo>
                  <a:pt x="1333" y="422"/>
                </a:lnTo>
                <a:lnTo>
                  <a:pt x="1268" y="292"/>
                </a:lnTo>
                <a:lnTo>
                  <a:pt x="1170" y="195"/>
                </a:lnTo>
                <a:lnTo>
                  <a:pt x="1073" y="97"/>
                </a:lnTo>
                <a:lnTo>
                  <a:pt x="943"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8"/>
          <p:cNvSpPr/>
          <p:nvPr/>
        </p:nvSpPr>
        <p:spPr>
          <a:xfrm rot="10800000" flipH="1">
            <a:off x="5536659" y="4821880"/>
            <a:ext cx="45016" cy="45016"/>
          </a:xfrm>
          <a:custGeom>
            <a:avLst/>
            <a:gdLst/>
            <a:ahLst/>
            <a:cxnLst/>
            <a:rect l="l" t="t" r="r" b="b"/>
            <a:pathLst>
              <a:path w="1398" h="1398" extrusionOk="0">
                <a:moveTo>
                  <a:pt x="553" y="0"/>
                </a:moveTo>
                <a:lnTo>
                  <a:pt x="423" y="33"/>
                </a:lnTo>
                <a:lnTo>
                  <a:pt x="293" y="97"/>
                </a:lnTo>
                <a:lnTo>
                  <a:pt x="195" y="195"/>
                </a:lnTo>
                <a:lnTo>
                  <a:pt x="98" y="292"/>
                </a:lnTo>
                <a:lnTo>
                  <a:pt x="33" y="422"/>
                </a:lnTo>
                <a:lnTo>
                  <a:pt x="0" y="552"/>
                </a:lnTo>
                <a:lnTo>
                  <a:pt x="0" y="682"/>
                </a:lnTo>
                <a:lnTo>
                  <a:pt x="0" y="845"/>
                </a:lnTo>
                <a:lnTo>
                  <a:pt x="33" y="975"/>
                </a:lnTo>
                <a:lnTo>
                  <a:pt x="98" y="1072"/>
                </a:lnTo>
                <a:lnTo>
                  <a:pt x="195" y="1170"/>
                </a:lnTo>
                <a:lnTo>
                  <a:pt x="293" y="1267"/>
                </a:lnTo>
                <a:lnTo>
                  <a:pt x="423" y="1332"/>
                </a:lnTo>
                <a:lnTo>
                  <a:pt x="553" y="1365"/>
                </a:lnTo>
                <a:lnTo>
                  <a:pt x="683" y="1397"/>
                </a:lnTo>
                <a:lnTo>
                  <a:pt x="813" y="1365"/>
                </a:lnTo>
                <a:lnTo>
                  <a:pt x="943" y="1332"/>
                </a:lnTo>
                <a:lnTo>
                  <a:pt x="1072" y="1267"/>
                </a:lnTo>
                <a:lnTo>
                  <a:pt x="1170" y="1170"/>
                </a:lnTo>
                <a:lnTo>
                  <a:pt x="1267" y="1072"/>
                </a:lnTo>
                <a:lnTo>
                  <a:pt x="1332" y="975"/>
                </a:lnTo>
                <a:lnTo>
                  <a:pt x="1365" y="845"/>
                </a:lnTo>
                <a:lnTo>
                  <a:pt x="1397" y="682"/>
                </a:lnTo>
                <a:lnTo>
                  <a:pt x="1365" y="552"/>
                </a:lnTo>
                <a:lnTo>
                  <a:pt x="1332" y="422"/>
                </a:lnTo>
                <a:lnTo>
                  <a:pt x="1267" y="292"/>
                </a:lnTo>
                <a:lnTo>
                  <a:pt x="1170" y="195"/>
                </a:lnTo>
                <a:lnTo>
                  <a:pt x="1072" y="97"/>
                </a:lnTo>
                <a:lnTo>
                  <a:pt x="943"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8"/>
          <p:cNvSpPr/>
          <p:nvPr/>
        </p:nvSpPr>
        <p:spPr>
          <a:xfrm rot="10800000" flipH="1">
            <a:off x="5633936" y="4821880"/>
            <a:ext cx="45016" cy="45016"/>
          </a:xfrm>
          <a:custGeom>
            <a:avLst/>
            <a:gdLst/>
            <a:ahLst/>
            <a:cxnLst/>
            <a:rect l="l" t="t" r="r" b="b"/>
            <a:pathLst>
              <a:path w="1398" h="1398" extrusionOk="0">
                <a:moveTo>
                  <a:pt x="553" y="0"/>
                </a:moveTo>
                <a:lnTo>
                  <a:pt x="423" y="33"/>
                </a:lnTo>
                <a:lnTo>
                  <a:pt x="293" y="97"/>
                </a:lnTo>
                <a:lnTo>
                  <a:pt x="196" y="195"/>
                </a:lnTo>
                <a:lnTo>
                  <a:pt x="98" y="292"/>
                </a:lnTo>
                <a:lnTo>
                  <a:pt x="33" y="422"/>
                </a:lnTo>
                <a:lnTo>
                  <a:pt x="1" y="552"/>
                </a:lnTo>
                <a:lnTo>
                  <a:pt x="1" y="682"/>
                </a:lnTo>
                <a:lnTo>
                  <a:pt x="1" y="845"/>
                </a:lnTo>
                <a:lnTo>
                  <a:pt x="33" y="975"/>
                </a:lnTo>
                <a:lnTo>
                  <a:pt x="98" y="1072"/>
                </a:lnTo>
                <a:lnTo>
                  <a:pt x="196" y="1170"/>
                </a:lnTo>
                <a:lnTo>
                  <a:pt x="293" y="1267"/>
                </a:lnTo>
                <a:lnTo>
                  <a:pt x="423" y="1332"/>
                </a:lnTo>
                <a:lnTo>
                  <a:pt x="553" y="1365"/>
                </a:lnTo>
                <a:lnTo>
                  <a:pt x="683" y="1397"/>
                </a:lnTo>
                <a:lnTo>
                  <a:pt x="813" y="1365"/>
                </a:lnTo>
                <a:lnTo>
                  <a:pt x="943" y="1332"/>
                </a:lnTo>
                <a:lnTo>
                  <a:pt x="1073" y="1267"/>
                </a:lnTo>
                <a:lnTo>
                  <a:pt x="1171" y="1170"/>
                </a:lnTo>
                <a:lnTo>
                  <a:pt x="1268" y="1072"/>
                </a:lnTo>
                <a:lnTo>
                  <a:pt x="1333" y="975"/>
                </a:lnTo>
                <a:lnTo>
                  <a:pt x="1365" y="845"/>
                </a:lnTo>
                <a:lnTo>
                  <a:pt x="1398" y="682"/>
                </a:lnTo>
                <a:lnTo>
                  <a:pt x="1365" y="552"/>
                </a:lnTo>
                <a:lnTo>
                  <a:pt x="1333" y="422"/>
                </a:lnTo>
                <a:lnTo>
                  <a:pt x="1268" y="292"/>
                </a:lnTo>
                <a:lnTo>
                  <a:pt x="1171" y="195"/>
                </a:lnTo>
                <a:lnTo>
                  <a:pt x="1073" y="97"/>
                </a:lnTo>
                <a:lnTo>
                  <a:pt x="943"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8"/>
          <p:cNvSpPr/>
          <p:nvPr/>
        </p:nvSpPr>
        <p:spPr>
          <a:xfrm rot="10800000" flipH="1">
            <a:off x="5439351" y="4707860"/>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55"/>
                </a:lnTo>
                <a:lnTo>
                  <a:pt x="1" y="585"/>
                </a:lnTo>
                <a:lnTo>
                  <a:pt x="1" y="715"/>
                </a:lnTo>
                <a:lnTo>
                  <a:pt x="1" y="845"/>
                </a:lnTo>
                <a:lnTo>
                  <a:pt x="33" y="975"/>
                </a:lnTo>
                <a:lnTo>
                  <a:pt x="98" y="1105"/>
                </a:lnTo>
                <a:lnTo>
                  <a:pt x="196" y="1203"/>
                </a:lnTo>
                <a:lnTo>
                  <a:pt x="293" y="1300"/>
                </a:lnTo>
                <a:lnTo>
                  <a:pt x="423" y="1365"/>
                </a:lnTo>
                <a:lnTo>
                  <a:pt x="553" y="1397"/>
                </a:lnTo>
                <a:lnTo>
                  <a:pt x="813" y="1397"/>
                </a:lnTo>
                <a:lnTo>
                  <a:pt x="943" y="1365"/>
                </a:lnTo>
                <a:lnTo>
                  <a:pt x="1073" y="1300"/>
                </a:lnTo>
                <a:lnTo>
                  <a:pt x="1170" y="1203"/>
                </a:lnTo>
                <a:lnTo>
                  <a:pt x="1268" y="1105"/>
                </a:lnTo>
                <a:lnTo>
                  <a:pt x="1333" y="975"/>
                </a:lnTo>
                <a:lnTo>
                  <a:pt x="1365" y="845"/>
                </a:lnTo>
                <a:lnTo>
                  <a:pt x="1398" y="715"/>
                </a:lnTo>
                <a:lnTo>
                  <a:pt x="1365" y="585"/>
                </a:lnTo>
                <a:lnTo>
                  <a:pt x="1333" y="455"/>
                </a:lnTo>
                <a:lnTo>
                  <a:pt x="1268" y="325"/>
                </a:lnTo>
                <a:lnTo>
                  <a:pt x="1170" y="228"/>
                </a:lnTo>
                <a:lnTo>
                  <a:pt x="1073"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8"/>
          <p:cNvSpPr/>
          <p:nvPr/>
        </p:nvSpPr>
        <p:spPr>
          <a:xfrm rot="10800000" flipH="1">
            <a:off x="5536659" y="4707860"/>
            <a:ext cx="45016" cy="45016"/>
          </a:xfrm>
          <a:custGeom>
            <a:avLst/>
            <a:gdLst/>
            <a:ahLst/>
            <a:cxnLst/>
            <a:rect l="l" t="t" r="r" b="b"/>
            <a:pathLst>
              <a:path w="1398" h="1398" extrusionOk="0">
                <a:moveTo>
                  <a:pt x="683" y="0"/>
                </a:moveTo>
                <a:lnTo>
                  <a:pt x="553" y="33"/>
                </a:lnTo>
                <a:lnTo>
                  <a:pt x="423" y="65"/>
                </a:lnTo>
                <a:lnTo>
                  <a:pt x="293" y="130"/>
                </a:lnTo>
                <a:lnTo>
                  <a:pt x="195" y="228"/>
                </a:lnTo>
                <a:lnTo>
                  <a:pt x="98" y="325"/>
                </a:lnTo>
                <a:lnTo>
                  <a:pt x="33" y="455"/>
                </a:lnTo>
                <a:lnTo>
                  <a:pt x="0" y="585"/>
                </a:lnTo>
                <a:lnTo>
                  <a:pt x="0" y="715"/>
                </a:lnTo>
                <a:lnTo>
                  <a:pt x="0" y="845"/>
                </a:lnTo>
                <a:lnTo>
                  <a:pt x="33" y="975"/>
                </a:lnTo>
                <a:lnTo>
                  <a:pt x="98" y="1105"/>
                </a:lnTo>
                <a:lnTo>
                  <a:pt x="195" y="1203"/>
                </a:lnTo>
                <a:lnTo>
                  <a:pt x="293" y="1300"/>
                </a:lnTo>
                <a:lnTo>
                  <a:pt x="423" y="1365"/>
                </a:lnTo>
                <a:lnTo>
                  <a:pt x="553" y="1397"/>
                </a:lnTo>
                <a:lnTo>
                  <a:pt x="813" y="1397"/>
                </a:lnTo>
                <a:lnTo>
                  <a:pt x="943" y="1365"/>
                </a:lnTo>
                <a:lnTo>
                  <a:pt x="1072" y="1300"/>
                </a:lnTo>
                <a:lnTo>
                  <a:pt x="1170" y="1203"/>
                </a:lnTo>
                <a:lnTo>
                  <a:pt x="1267" y="1105"/>
                </a:lnTo>
                <a:lnTo>
                  <a:pt x="1332" y="975"/>
                </a:lnTo>
                <a:lnTo>
                  <a:pt x="1365" y="845"/>
                </a:lnTo>
                <a:lnTo>
                  <a:pt x="1397" y="715"/>
                </a:lnTo>
                <a:lnTo>
                  <a:pt x="1365" y="585"/>
                </a:lnTo>
                <a:lnTo>
                  <a:pt x="1332" y="455"/>
                </a:lnTo>
                <a:lnTo>
                  <a:pt x="1267" y="325"/>
                </a:lnTo>
                <a:lnTo>
                  <a:pt x="1170" y="228"/>
                </a:lnTo>
                <a:lnTo>
                  <a:pt x="1072"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8"/>
          <p:cNvSpPr/>
          <p:nvPr/>
        </p:nvSpPr>
        <p:spPr>
          <a:xfrm rot="10800000" flipH="1">
            <a:off x="5633936" y="4707860"/>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55"/>
                </a:lnTo>
                <a:lnTo>
                  <a:pt x="1" y="585"/>
                </a:lnTo>
                <a:lnTo>
                  <a:pt x="1" y="715"/>
                </a:lnTo>
                <a:lnTo>
                  <a:pt x="1" y="845"/>
                </a:lnTo>
                <a:lnTo>
                  <a:pt x="33" y="975"/>
                </a:lnTo>
                <a:lnTo>
                  <a:pt x="98" y="1105"/>
                </a:lnTo>
                <a:lnTo>
                  <a:pt x="196" y="1203"/>
                </a:lnTo>
                <a:lnTo>
                  <a:pt x="293" y="1300"/>
                </a:lnTo>
                <a:lnTo>
                  <a:pt x="423" y="1365"/>
                </a:lnTo>
                <a:lnTo>
                  <a:pt x="553" y="1397"/>
                </a:lnTo>
                <a:lnTo>
                  <a:pt x="813" y="1397"/>
                </a:lnTo>
                <a:lnTo>
                  <a:pt x="943" y="1365"/>
                </a:lnTo>
                <a:lnTo>
                  <a:pt x="1073" y="1300"/>
                </a:lnTo>
                <a:lnTo>
                  <a:pt x="1171" y="1203"/>
                </a:lnTo>
                <a:lnTo>
                  <a:pt x="1268" y="1105"/>
                </a:lnTo>
                <a:lnTo>
                  <a:pt x="1333" y="975"/>
                </a:lnTo>
                <a:lnTo>
                  <a:pt x="1365" y="845"/>
                </a:lnTo>
                <a:lnTo>
                  <a:pt x="1398" y="715"/>
                </a:lnTo>
                <a:lnTo>
                  <a:pt x="1365" y="585"/>
                </a:lnTo>
                <a:lnTo>
                  <a:pt x="1333" y="455"/>
                </a:lnTo>
                <a:lnTo>
                  <a:pt x="1268" y="325"/>
                </a:lnTo>
                <a:lnTo>
                  <a:pt x="1171" y="228"/>
                </a:lnTo>
                <a:lnTo>
                  <a:pt x="1073"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8"/>
          <p:cNvSpPr/>
          <p:nvPr/>
        </p:nvSpPr>
        <p:spPr>
          <a:xfrm rot="5400000" flipH="1">
            <a:off x="8009309" y="1889623"/>
            <a:ext cx="1632089" cy="685280"/>
          </a:xfrm>
          <a:custGeom>
            <a:avLst/>
            <a:gdLst/>
            <a:ahLst/>
            <a:cxnLst/>
            <a:rect l="l" t="t" r="r" b="b"/>
            <a:pathLst>
              <a:path w="50686" h="21282" fill="none" extrusionOk="0">
                <a:moveTo>
                  <a:pt x="46982" y="1"/>
                </a:moveTo>
                <a:lnTo>
                  <a:pt x="46982" y="1"/>
                </a:lnTo>
                <a:lnTo>
                  <a:pt x="46754" y="911"/>
                </a:lnTo>
                <a:lnTo>
                  <a:pt x="46494" y="1853"/>
                </a:lnTo>
                <a:lnTo>
                  <a:pt x="46202" y="2730"/>
                </a:lnTo>
                <a:lnTo>
                  <a:pt x="45877" y="3640"/>
                </a:lnTo>
                <a:lnTo>
                  <a:pt x="45520" y="4517"/>
                </a:lnTo>
                <a:lnTo>
                  <a:pt x="45130" y="5362"/>
                </a:lnTo>
                <a:lnTo>
                  <a:pt x="44707" y="6174"/>
                </a:lnTo>
                <a:lnTo>
                  <a:pt x="44220" y="6986"/>
                </a:lnTo>
                <a:lnTo>
                  <a:pt x="43733" y="7766"/>
                </a:lnTo>
                <a:lnTo>
                  <a:pt x="43180" y="8546"/>
                </a:lnTo>
                <a:lnTo>
                  <a:pt x="42628" y="9293"/>
                </a:lnTo>
                <a:lnTo>
                  <a:pt x="42043" y="10008"/>
                </a:lnTo>
                <a:lnTo>
                  <a:pt x="41426" y="10690"/>
                </a:lnTo>
                <a:lnTo>
                  <a:pt x="40776" y="11340"/>
                </a:lnTo>
                <a:lnTo>
                  <a:pt x="40094" y="11990"/>
                </a:lnTo>
                <a:lnTo>
                  <a:pt x="39379" y="12574"/>
                </a:lnTo>
                <a:lnTo>
                  <a:pt x="38664" y="13159"/>
                </a:lnTo>
                <a:lnTo>
                  <a:pt x="37917" y="13712"/>
                </a:lnTo>
                <a:lnTo>
                  <a:pt x="37137" y="14231"/>
                </a:lnTo>
                <a:lnTo>
                  <a:pt x="36325" y="14719"/>
                </a:lnTo>
                <a:lnTo>
                  <a:pt x="35513" y="15174"/>
                </a:lnTo>
                <a:lnTo>
                  <a:pt x="34668" y="15564"/>
                </a:lnTo>
                <a:lnTo>
                  <a:pt x="33823" y="15953"/>
                </a:lnTo>
                <a:lnTo>
                  <a:pt x="32946" y="16311"/>
                </a:lnTo>
                <a:lnTo>
                  <a:pt x="32036" y="16603"/>
                </a:lnTo>
                <a:lnTo>
                  <a:pt x="31126" y="16863"/>
                </a:lnTo>
                <a:lnTo>
                  <a:pt x="30184" y="17123"/>
                </a:lnTo>
                <a:lnTo>
                  <a:pt x="29242" y="17286"/>
                </a:lnTo>
                <a:lnTo>
                  <a:pt x="28300" y="17448"/>
                </a:lnTo>
                <a:lnTo>
                  <a:pt x="27325" y="17545"/>
                </a:lnTo>
                <a:lnTo>
                  <a:pt x="26350" y="17610"/>
                </a:lnTo>
                <a:lnTo>
                  <a:pt x="25343" y="17643"/>
                </a:lnTo>
                <a:lnTo>
                  <a:pt x="25343" y="17643"/>
                </a:lnTo>
                <a:lnTo>
                  <a:pt x="24336" y="17610"/>
                </a:lnTo>
                <a:lnTo>
                  <a:pt x="23361" y="17545"/>
                </a:lnTo>
                <a:lnTo>
                  <a:pt x="22387" y="17448"/>
                </a:lnTo>
                <a:lnTo>
                  <a:pt x="21444" y="17286"/>
                </a:lnTo>
                <a:lnTo>
                  <a:pt x="20502" y="17123"/>
                </a:lnTo>
                <a:lnTo>
                  <a:pt x="19560" y="16863"/>
                </a:lnTo>
                <a:lnTo>
                  <a:pt x="18650" y="16603"/>
                </a:lnTo>
                <a:lnTo>
                  <a:pt x="17741" y="16311"/>
                </a:lnTo>
                <a:lnTo>
                  <a:pt x="16863" y="15953"/>
                </a:lnTo>
                <a:lnTo>
                  <a:pt x="16019" y="15564"/>
                </a:lnTo>
                <a:lnTo>
                  <a:pt x="15174" y="15174"/>
                </a:lnTo>
                <a:lnTo>
                  <a:pt x="14362" y="14719"/>
                </a:lnTo>
                <a:lnTo>
                  <a:pt x="13549" y="14231"/>
                </a:lnTo>
                <a:lnTo>
                  <a:pt x="12770" y="13712"/>
                </a:lnTo>
                <a:lnTo>
                  <a:pt x="12022" y="13159"/>
                </a:lnTo>
                <a:lnTo>
                  <a:pt x="11308" y="12574"/>
                </a:lnTo>
                <a:lnTo>
                  <a:pt x="10593" y="11990"/>
                </a:lnTo>
                <a:lnTo>
                  <a:pt x="9910" y="11340"/>
                </a:lnTo>
                <a:lnTo>
                  <a:pt x="9261" y="10690"/>
                </a:lnTo>
                <a:lnTo>
                  <a:pt x="8643" y="10008"/>
                </a:lnTo>
                <a:lnTo>
                  <a:pt x="8059" y="9293"/>
                </a:lnTo>
                <a:lnTo>
                  <a:pt x="7506" y="8546"/>
                </a:lnTo>
                <a:lnTo>
                  <a:pt x="6954" y="7766"/>
                </a:lnTo>
                <a:lnTo>
                  <a:pt x="6467" y="6986"/>
                </a:lnTo>
                <a:lnTo>
                  <a:pt x="5979" y="6174"/>
                </a:lnTo>
                <a:lnTo>
                  <a:pt x="5557" y="5362"/>
                </a:lnTo>
                <a:lnTo>
                  <a:pt x="5167" y="4517"/>
                </a:lnTo>
                <a:lnTo>
                  <a:pt x="4810" y="3640"/>
                </a:lnTo>
                <a:lnTo>
                  <a:pt x="4485" y="2730"/>
                </a:lnTo>
                <a:lnTo>
                  <a:pt x="4192" y="1853"/>
                </a:lnTo>
                <a:lnTo>
                  <a:pt x="3932" y="911"/>
                </a:lnTo>
                <a:lnTo>
                  <a:pt x="3705" y="1"/>
                </a:lnTo>
                <a:lnTo>
                  <a:pt x="1" y="1"/>
                </a:lnTo>
                <a:lnTo>
                  <a:pt x="1" y="1"/>
                </a:lnTo>
                <a:lnTo>
                  <a:pt x="228" y="1106"/>
                </a:lnTo>
                <a:lnTo>
                  <a:pt x="488" y="2210"/>
                </a:lnTo>
                <a:lnTo>
                  <a:pt x="813" y="3315"/>
                </a:lnTo>
                <a:lnTo>
                  <a:pt x="1171" y="4387"/>
                </a:lnTo>
                <a:lnTo>
                  <a:pt x="1593" y="5427"/>
                </a:lnTo>
                <a:lnTo>
                  <a:pt x="2048" y="6434"/>
                </a:lnTo>
                <a:lnTo>
                  <a:pt x="2535" y="7441"/>
                </a:lnTo>
                <a:lnTo>
                  <a:pt x="3055" y="8416"/>
                </a:lnTo>
                <a:lnTo>
                  <a:pt x="3640" y="9358"/>
                </a:lnTo>
                <a:lnTo>
                  <a:pt x="4257" y="10268"/>
                </a:lnTo>
                <a:lnTo>
                  <a:pt x="4907" y="11177"/>
                </a:lnTo>
                <a:lnTo>
                  <a:pt x="5589" y="12055"/>
                </a:lnTo>
                <a:lnTo>
                  <a:pt x="6337" y="12867"/>
                </a:lnTo>
                <a:lnTo>
                  <a:pt x="7084" y="13679"/>
                </a:lnTo>
                <a:lnTo>
                  <a:pt x="7896" y="14426"/>
                </a:lnTo>
                <a:lnTo>
                  <a:pt x="8708" y="15174"/>
                </a:lnTo>
                <a:lnTo>
                  <a:pt x="9553" y="15856"/>
                </a:lnTo>
                <a:lnTo>
                  <a:pt x="10463" y="16538"/>
                </a:lnTo>
                <a:lnTo>
                  <a:pt x="11373" y="17156"/>
                </a:lnTo>
                <a:lnTo>
                  <a:pt x="12315" y="17740"/>
                </a:lnTo>
                <a:lnTo>
                  <a:pt x="13289" y="18293"/>
                </a:lnTo>
                <a:lnTo>
                  <a:pt x="14264" y="18780"/>
                </a:lnTo>
                <a:lnTo>
                  <a:pt x="15304" y="19235"/>
                </a:lnTo>
                <a:lnTo>
                  <a:pt x="16343" y="19657"/>
                </a:lnTo>
                <a:lnTo>
                  <a:pt x="17383" y="20047"/>
                </a:lnTo>
                <a:lnTo>
                  <a:pt x="18488" y="20372"/>
                </a:lnTo>
                <a:lnTo>
                  <a:pt x="19593" y="20632"/>
                </a:lnTo>
                <a:lnTo>
                  <a:pt x="20697" y="20859"/>
                </a:lnTo>
                <a:lnTo>
                  <a:pt x="21834" y="21054"/>
                </a:lnTo>
                <a:lnTo>
                  <a:pt x="23004" y="21184"/>
                </a:lnTo>
                <a:lnTo>
                  <a:pt x="24174" y="21282"/>
                </a:lnTo>
                <a:lnTo>
                  <a:pt x="25343" y="21282"/>
                </a:lnTo>
                <a:lnTo>
                  <a:pt x="25343" y="21282"/>
                </a:lnTo>
                <a:lnTo>
                  <a:pt x="26513" y="21282"/>
                </a:lnTo>
                <a:lnTo>
                  <a:pt x="27683" y="21184"/>
                </a:lnTo>
                <a:lnTo>
                  <a:pt x="28852" y="21054"/>
                </a:lnTo>
                <a:lnTo>
                  <a:pt x="29989" y="20859"/>
                </a:lnTo>
                <a:lnTo>
                  <a:pt x="31094" y="20632"/>
                </a:lnTo>
                <a:lnTo>
                  <a:pt x="32199" y="20372"/>
                </a:lnTo>
                <a:lnTo>
                  <a:pt x="33303" y="20047"/>
                </a:lnTo>
                <a:lnTo>
                  <a:pt x="34343" y="19657"/>
                </a:lnTo>
                <a:lnTo>
                  <a:pt x="35383" y="19235"/>
                </a:lnTo>
                <a:lnTo>
                  <a:pt x="36422" y="18780"/>
                </a:lnTo>
                <a:lnTo>
                  <a:pt x="37397" y="18293"/>
                </a:lnTo>
                <a:lnTo>
                  <a:pt x="38372" y="17740"/>
                </a:lnTo>
                <a:lnTo>
                  <a:pt x="39314" y="17156"/>
                </a:lnTo>
                <a:lnTo>
                  <a:pt x="40224" y="16538"/>
                </a:lnTo>
                <a:lnTo>
                  <a:pt x="41133" y="15856"/>
                </a:lnTo>
                <a:lnTo>
                  <a:pt x="41978" y="15174"/>
                </a:lnTo>
                <a:lnTo>
                  <a:pt x="42790" y="14426"/>
                </a:lnTo>
                <a:lnTo>
                  <a:pt x="43603" y="13679"/>
                </a:lnTo>
                <a:lnTo>
                  <a:pt x="44350" y="12867"/>
                </a:lnTo>
                <a:lnTo>
                  <a:pt x="45097" y="12055"/>
                </a:lnTo>
                <a:lnTo>
                  <a:pt x="45779" y="11177"/>
                </a:lnTo>
                <a:lnTo>
                  <a:pt x="46429" y="10268"/>
                </a:lnTo>
                <a:lnTo>
                  <a:pt x="47047" y="9358"/>
                </a:lnTo>
                <a:lnTo>
                  <a:pt x="47631" y="8416"/>
                </a:lnTo>
                <a:lnTo>
                  <a:pt x="48151" y="7441"/>
                </a:lnTo>
                <a:lnTo>
                  <a:pt x="48639" y="6434"/>
                </a:lnTo>
                <a:lnTo>
                  <a:pt x="49093" y="5427"/>
                </a:lnTo>
                <a:lnTo>
                  <a:pt x="49516" y="4387"/>
                </a:lnTo>
                <a:lnTo>
                  <a:pt x="49873" y="3315"/>
                </a:lnTo>
                <a:lnTo>
                  <a:pt x="50198" y="2210"/>
                </a:lnTo>
                <a:lnTo>
                  <a:pt x="50458" y="1106"/>
                </a:lnTo>
                <a:lnTo>
                  <a:pt x="50685" y="1"/>
                </a:lnTo>
                <a:lnTo>
                  <a:pt x="46982" y="1"/>
                </a:lnTo>
                <a:close/>
              </a:path>
            </a:pathLst>
          </a:custGeom>
          <a:noFill/>
          <a:ln w="8925" cap="rnd" cmpd="sng">
            <a:solidFill>
              <a:srgbClr val="5C9A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8"/>
          <p:cNvSpPr/>
          <p:nvPr/>
        </p:nvSpPr>
        <p:spPr>
          <a:xfrm rot="10800000" flipH="1">
            <a:off x="8591516" y="571452"/>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1" y="650"/>
                </a:lnTo>
                <a:lnTo>
                  <a:pt x="1" y="813"/>
                </a:lnTo>
                <a:lnTo>
                  <a:pt x="1"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8"/>
          <p:cNvSpPr/>
          <p:nvPr/>
        </p:nvSpPr>
        <p:spPr>
          <a:xfrm rot="10800000" flipH="1">
            <a:off x="8722313" y="571452"/>
            <a:ext cx="52325" cy="52325"/>
          </a:xfrm>
          <a:custGeom>
            <a:avLst/>
            <a:gdLst/>
            <a:ahLst/>
            <a:cxnLst/>
            <a:rect l="l" t="t" r="r" b="b"/>
            <a:pathLst>
              <a:path w="1625" h="1625" extrusionOk="0">
                <a:moveTo>
                  <a:pt x="812" y="0"/>
                </a:moveTo>
                <a:lnTo>
                  <a:pt x="650" y="33"/>
                </a:lnTo>
                <a:lnTo>
                  <a:pt x="520" y="65"/>
                </a:lnTo>
                <a:lnTo>
                  <a:pt x="358" y="163"/>
                </a:lnTo>
                <a:lnTo>
                  <a:pt x="260" y="260"/>
                </a:lnTo>
                <a:lnTo>
                  <a:pt x="163" y="358"/>
                </a:lnTo>
                <a:lnTo>
                  <a:pt x="65" y="520"/>
                </a:lnTo>
                <a:lnTo>
                  <a:pt x="33" y="650"/>
                </a:lnTo>
                <a:lnTo>
                  <a:pt x="0" y="813"/>
                </a:lnTo>
                <a:lnTo>
                  <a:pt x="33" y="975"/>
                </a:lnTo>
                <a:lnTo>
                  <a:pt x="65" y="1138"/>
                </a:lnTo>
                <a:lnTo>
                  <a:pt x="163" y="1268"/>
                </a:lnTo>
                <a:lnTo>
                  <a:pt x="260" y="1398"/>
                </a:lnTo>
                <a:lnTo>
                  <a:pt x="358" y="1495"/>
                </a:lnTo>
                <a:lnTo>
                  <a:pt x="520" y="1560"/>
                </a:lnTo>
                <a:lnTo>
                  <a:pt x="650" y="1592"/>
                </a:lnTo>
                <a:lnTo>
                  <a:pt x="812" y="1625"/>
                </a:lnTo>
                <a:lnTo>
                  <a:pt x="975" y="1592"/>
                </a:lnTo>
                <a:lnTo>
                  <a:pt x="1137" y="1560"/>
                </a:lnTo>
                <a:lnTo>
                  <a:pt x="1267" y="1495"/>
                </a:lnTo>
                <a:lnTo>
                  <a:pt x="1397" y="1398"/>
                </a:lnTo>
                <a:lnTo>
                  <a:pt x="1495" y="1268"/>
                </a:lnTo>
                <a:lnTo>
                  <a:pt x="1560" y="1138"/>
                </a:lnTo>
                <a:lnTo>
                  <a:pt x="1592" y="975"/>
                </a:lnTo>
                <a:lnTo>
                  <a:pt x="1625" y="813"/>
                </a:lnTo>
                <a:lnTo>
                  <a:pt x="1592" y="650"/>
                </a:lnTo>
                <a:lnTo>
                  <a:pt x="1560" y="520"/>
                </a:lnTo>
                <a:lnTo>
                  <a:pt x="1495" y="358"/>
                </a:lnTo>
                <a:lnTo>
                  <a:pt x="1397" y="260"/>
                </a:lnTo>
                <a:lnTo>
                  <a:pt x="1267" y="163"/>
                </a:lnTo>
                <a:lnTo>
                  <a:pt x="1137" y="65"/>
                </a:lnTo>
                <a:lnTo>
                  <a:pt x="975" y="33"/>
                </a:lnTo>
                <a:lnTo>
                  <a:pt x="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8"/>
          <p:cNvSpPr/>
          <p:nvPr/>
        </p:nvSpPr>
        <p:spPr>
          <a:xfrm rot="10800000" flipH="1">
            <a:off x="8854107" y="571452"/>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8"/>
          <p:cNvSpPr/>
          <p:nvPr/>
        </p:nvSpPr>
        <p:spPr>
          <a:xfrm rot="10800000" flipH="1">
            <a:off x="8985934" y="571452"/>
            <a:ext cx="51295" cy="52325"/>
          </a:xfrm>
          <a:custGeom>
            <a:avLst/>
            <a:gdLst/>
            <a:ahLst/>
            <a:cxnLst/>
            <a:rect l="l" t="t" r="r" b="b"/>
            <a:pathLst>
              <a:path w="1593" h="1625" extrusionOk="0">
                <a:moveTo>
                  <a:pt x="780" y="0"/>
                </a:moveTo>
                <a:lnTo>
                  <a:pt x="618" y="33"/>
                </a:lnTo>
                <a:lnTo>
                  <a:pt x="488" y="65"/>
                </a:lnTo>
                <a:lnTo>
                  <a:pt x="326" y="163"/>
                </a:lnTo>
                <a:lnTo>
                  <a:pt x="228" y="260"/>
                </a:lnTo>
                <a:lnTo>
                  <a:pt x="131" y="358"/>
                </a:lnTo>
                <a:lnTo>
                  <a:pt x="66" y="520"/>
                </a:lnTo>
                <a:lnTo>
                  <a:pt x="1" y="650"/>
                </a:lnTo>
                <a:lnTo>
                  <a:pt x="1" y="813"/>
                </a:lnTo>
                <a:lnTo>
                  <a:pt x="1" y="975"/>
                </a:lnTo>
                <a:lnTo>
                  <a:pt x="66" y="1138"/>
                </a:lnTo>
                <a:lnTo>
                  <a:pt x="131" y="1268"/>
                </a:lnTo>
                <a:lnTo>
                  <a:pt x="228" y="1398"/>
                </a:lnTo>
                <a:lnTo>
                  <a:pt x="326" y="1495"/>
                </a:lnTo>
                <a:lnTo>
                  <a:pt x="488" y="1560"/>
                </a:lnTo>
                <a:lnTo>
                  <a:pt x="618" y="1592"/>
                </a:lnTo>
                <a:lnTo>
                  <a:pt x="780" y="1625"/>
                </a:lnTo>
                <a:lnTo>
                  <a:pt x="943" y="1592"/>
                </a:lnTo>
                <a:lnTo>
                  <a:pt x="1105" y="1560"/>
                </a:lnTo>
                <a:lnTo>
                  <a:pt x="1235" y="1495"/>
                </a:lnTo>
                <a:lnTo>
                  <a:pt x="1365" y="1398"/>
                </a:lnTo>
                <a:lnTo>
                  <a:pt x="1463" y="1268"/>
                </a:lnTo>
                <a:lnTo>
                  <a:pt x="1528" y="1138"/>
                </a:lnTo>
                <a:lnTo>
                  <a:pt x="1560" y="975"/>
                </a:lnTo>
                <a:lnTo>
                  <a:pt x="1593" y="813"/>
                </a:lnTo>
                <a:lnTo>
                  <a:pt x="1560" y="650"/>
                </a:lnTo>
                <a:lnTo>
                  <a:pt x="1528" y="520"/>
                </a:lnTo>
                <a:lnTo>
                  <a:pt x="1463" y="358"/>
                </a:lnTo>
                <a:lnTo>
                  <a:pt x="1365" y="260"/>
                </a:lnTo>
                <a:lnTo>
                  <a:pt x="1235" y="163"/>
                </a:lnTo>
                <a:lnTo>
                  <a:pt x="1105" y="65"/>
                </a:lnTo>
                <a:lnTo>
                  <a:pt x="943" y="33"/>
                </a:lnTo>
                <a:lnTo>
                  <a:pt x="7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8"/>
          <p:cNvSpPr/>
          <p:nvPr/>
        </p:nvSpPr>
        <p:spPr>
          <a:xfrm rot="10800000" flipH="1">
            <a:off x="9116698" y="571452"/>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68" y="1495"/>
                </a:lnTo>
                <a:lnTo>
                  <a:pt x="1365" y="1398"/>
                </a:lnTo>
                <a:lnTo>
                  <a:pt x="1463" y="1268"/>
                </a:lnTo>
                <a:lnTo>
                  <a:pt x="1560" y="1138"/>
                </a:lnTo>
                <a:lnTo>
                  <a:pt x="1593" y="975"/>
                </a:lnTo>
                <a:lnTo>
                  <a:pt x="1593" y="813"/>
                </a:lnTo>
                <a:lnTo>
                  <a:pt x="1593" y="650"/>
                </a:lnTo>
                <a:lnTo>
                  <a:pt x="1560" y="520"/>
                </a:lnTo>
                <a:lnTo>
                  <a:pt x="1463" y="358"/>
                </a:lnTo>
                <a:lnTo>
                  <a:pt x="1365" y="260"/>
                </a:lnTo>
                <a:lnTo>
                  <a:pt x="1268" y="163"/>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8"/>
          <p:cNvSpPr/>
          <p:nvPr/>
        </p:nvSpPr>
        <p:spPr>
          <a:xfrm rot="10800000" flipH="1">
            <a:off x="-51551" y="-649957"/>
            <a:ext cx="1058768" cy="1370496"/>
          </a:xfrm>
          <a:custGeom>
            <a:avLst/>
            <a:gdLst/>
            <a:ahLst/>
            <a:cxnLst/>
            <a:rect l="l" t="t" r="r" b="b"/>
            <a:pathLst>
              <a:path w="32881" h="42562" extrusionOk="0">
                <a:moveTo>
                  <a:pt x="28949" y="0"/>
                </a:moveTo>
                <a:lnTo>
                  <a:pt x="28624" y="33"/>
                </a:lnTo>
                <a:lnTo>
                  <a:pt x="28266" y="130"/>
                </a:lnTo>
                <a:lnTo>
                  <a:pt x="27942" y="228"/>
                </a:lnTo>
                <a:lnTo>
                  <a:pt x="27584" y="358"/>
                </a:lnTo>
                <a:lnTo>
                  <a:pt x="27292" y="520"/>
                </a:lnTo>
                <a:lnTo>
                  <a:pt x="26999" y="715"/>
                </a:lnTo>
                <a:lnTo>
                  <a:pt x="26707" y="975"/>
                </a:lnTo>
                <a:lnTo>
                  <a:pt x="26447" y="1235"/>
                </a:lnTo>
                <a:lnTo>
                  <a:pt x="26220" y="1527"/>
                </a:lnTo>
                <a:lnTo>
                  <a:pt x="682" y="36714"/>
                </a:lnTo>
                <a:lnTo>
                  <a:pt x="487" y="37039"/>
                </a:lnTo>
                <a:lnTo>
                  <a:pt x="325" y="37364"/>
                </a:lnTo>
                <a:lnTo>
                  <a:pt x="195" y="37689"/>
                </a:lnTo>
                <a:lnTo>
                  <a:pt x="98" y="38046"/>
                </a:lnTo>
                <a:lnTo>
                  <a:pt x="33" y="38403"/>
                </a:lnTo>
                <a:lnTo>
                  <a:pt x="0" y="38761"/>
                </a:lnTo>
                <a:lnTo>
                  <a:pt x="0" y="39118"/>
                </a:lnTo>
                <a:lnTo>
                  <a:pt x="33" y="39443"/>
                </a:lnTo>
                <a:lnTo>
                  <a:pt x="98" y="39800"/>
                </a:lnTo>
                <a:lnTo>
                  <a:pt x="228" y="40125"/>
                </a:lnTo>
                <a:lnTo>
                  <a:pt x="357" y="40483"/>
                </a:lnTo>
                <a:lnTo>
                  <a:pt x="520" y="40775"/>
                </a:lnTo>
                <a:lnTo>
                  <a:pt x="715" y="41067"/>
                </a:lnTo>
                <a:lnTo>
                  <a:pt x="942" y="41360"/>
                </a:lnTo>
                <a:lnTo>
                  <a:pt x="1202" y="41620"/>
                </a:lnTo>
                <a:lnTo>
                  <a:pt x="1527" y="41847"/>
                </a:lnTo>
                <a:lnTo>
                  <a:pt x="1820" y="42075"/>
                </a:lnTo>
                <a:lnTo>
                  <a:pt x="2144" y="42237"/>
                </a:lnTo>
                <a:lnTo>
                  <a:pt x="2502" y="42367"/>
                </a:lnTo>
                <a:lnTo>
                  <a:pt x="2827" y="42465"/>
                </a:lnTo>
                <a:lnTo>
                  <a:pt x="3184" y="42530"/>
                </a:lnTo>
                <a:lnTo>
                  <a:pt x="3541" y="42562"/>
                </a:lnTo>
                <a:lnTo>
                  <a:pt x="3899" y="42562"/>
                </a:lnTo>
                <a:lnTo>
                  <a:pt x="4256" y="42497"/>
                </a:lnTo>
                <a:lnTo>
                  <a:pt x="4581" y="42432"/>
                </a:lnTo>
                <a:lnTo>
                  <a:pt x="4939" y="42335"/>
                </a:lnTo>
                <a:lnTo>
                  <a:pt x="5263" y="42205"/>
                </a:lnTo>
                <a:lnTo>
                  <a:pt x="5588" y="42042"/>
                </a:lnTo>
                <a:lnTo>
                  <a:pt x="5881" y="41815"/>
                </a:lnTo>
                <a:lnTo>
                  <a:pt x="6141" y="41587"/>
                </a:lnTo>
                <a:lnTo>
                  <a:pt x="6401" y="41327"/>
                </a:lnTo>
                <a:lnTo>
                  <a:pt x="6661" y="41035"/>
                </a:lnTo>
                <a:lnTo>
                  <a:pt x="32165" y="5848"/>
                </a:lnTo>
                <a:lnTo>
                  <a:pt x="32360" y="5523"/>
                </a:lnTo>
                <a:lnTo>
                  <a:pt x="32555" y="5199"/>
                </a:lnTo>
                <a:lnTo>
                  <a:pt x="32685" y="4841"/>
                </a:lnTo>
                <a:lnTo>
                  <a:pt x="32783" y="4516"/>
                </a:lnTo>
                <a:lnTo>
                  <a:pt x="32848" y="4159"/>
                </a:lnTo>
                <a:lnTo>
                  <a:pt x="32880" y="3801"/>
                </a:lnTo>
                <a:lnTo>
                  <a:pt x="32848" y="3444"/>
                </a:lnTo>
                <a:lnTo>
                  <a:pt x="32815" y="3087"/>
                </a:lnTo>
                <a:lnTo>
                  <a:pt x="32750" y="2762"/>
                </a:lnTo>
                <a:lnTo>
                  <a:pt x="32653" y="2404"/>
                </a:lnTo>
                <a:lnTo>
                  <a:pt x="32490" y="2080"/>
                </a:lnTo>
                <a:lnTo>
                  <a:pt x="32328" y="1787"/>
                </a:lnTo>
                <a:lnTo>
                  <a:pt x="32133" y="1462"/>
                </a:lnTo>
                <a:lnTo>
                  <a:pt x="31905" y="1202"/>
                </a:lnTo>
                <a:lnTo>
                  <a:pt x="31645" y="942"/>
                </a:lnTo>
                <a:lnTo>
                  <a:pt x="31353" y="682"/>
                </a:lnTo>
                <a:lnTo>
                  <a:pt x="31028" y="488"/>
                </a:lnTo>
                <a:lnTo>
                  <a:pt x="30703" y="325"/>
                </a:lnTo>
                <a:lnTo>
                  <a:pt x="30378" y="195"/>
                </a:lnTo>
                <a:lnTo>
                  <a:pt x="30021" y="98"/>
                </a:lnTo>
                <a:lnTo>
                  <a:pt x="29663" y="33"/>
                </a:lnTo>
                <a:lnTo>
                  <a:pt x="29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8"/>
          <p:cNvSpPr/>
          <p:nvPr/>
        </p:nvSpPr>
        <p:spPr>
          <a:xfrm rot="10800000" flipH="1">
            <a:off x="289480" y="299943"/>
            <a:ext cx="303421" cy="391327"/>
          </a:xfrm>
          <a:custGeom>
            <a:avLst/>
            <a:gdLst/>
            <a:ahLst/>
            <a:cxnLst/>
            <a:rect l="l" t="t" r="r" b="b"/>
            <a:pathLst>
              <a:path w="9423" h="12153" extrusionOk="0">
                <a:moveTo>
                  <a:pt x="8286" y="1"/>
                </a:moveTo>
                <a:lnTo>
                  <a:pt x="8058" y="33"/>
                </a:lnTo>
                <a:lnTo>
                  <a:pt x="7831" y="98"/>
                </a:lnTo>
                <a:lnTo>
                  <a:pt x="7636" y="196"/>
                </a:lnTo>
                <a:lnTo>
                  <a:pt x="7441" y="326"/>
                </a:lnTo>
                <a:lnTo>
                  <a:pt x="7311" y="488"/>
                </a:lnTo>
                <a:lnTo>
                  <a:pt x="196" y="10268"/>
                </a:lnTo>
                <a:lnTo>
                  <a:pt x="98" y="10495"/>
                </a:lnTo>
                <a:lnTo>
                  <a:pt x="1" y="10690"/>
                </a:lnTo>
                <a:lnTo>
                  <a:pt x="1" y="10918"/>
                </a:lnTo>
                <a:lnTo>
                  <a:pt x="1" y="11145"/>
                </a:lnTo>
                <a:lnTo>
                  <a:pt x="66" y="11372"/>
                </a:lnTo>
                <a:lnTo>
                  <a:pt x="163" y="11567"/>
                </a:lnTo>
                <a:lnTo>
                  <a:pt x="293" y="11762"/>
                </a:lnTo>
                <a:lnTo>
                  <a:pt x="456" y="11925"/>
                </a:lnTo>
                <a:lnTo>
                  <a:pt x="683" y="12022"/>
                </a:lnTo>
                <a:lnTo>
                  <a:pt x="878" y="12120"/>
                </a:lnTo>
                <a:lnTo>
                  <a:pt x="1105" y="12152"/>
                </a:lnTo>
                <a:lnTo>
                  <a:pt x="1333" y="12120"/>
                </a:lnTo>
                <a:lnTo>
                  <a:pt x="1560" y="12055"/>
                </a:lnTo>
                <a:lnTo>
                  <a:pt x="1755" y="11957"/>
                </a:lnTo>
                <a:lnTo>
                  <a:pt x="1950" y="11827"/>
                </a:lnTo>
                <a:lnTo>
                  <a:pt x="2113" y="11665"/>
                </a:lnTo>
                <a:lnTo>
                  <a:pt x="9196" y="1885"/>
                </a:lnTo>
                <a:lnTo>
                  <a:pt x="9325" y="1658"/>
                </a:lnTo>
                <a:lnTo>
                  <a:pt x="9390" y="1463"/>
                </a:lnTo>
                <a:lnTo>
                  <a:pt x="9423" y="1235"/>
                </a:lnTo>
                <a:lnTo>
                  <a:pt x="9390" y="1008"/>
                </a:lnTo>
                <a:lnTo>
                  <a:pt x="9358" y="781"/>
                </a:lnTo>
                <a:lnTo>
                  <a:pt x="9260" y="586"/>
                </a:lnTo>
                <a:lnTo>
                  <a:pt x="9098" y="391"/>
                </a:lnTo>
                <a:lnTo>
                  <a:pt x="8936" y="228"/>
                </a:lnTo>
                <a:lnTo>
                  <a:pt x="8741" y="131"/>
                </a:lnTo>
                <a:lnTo>
                  <a:pt x="8513" y="33"/>
                </a:lnTo>
                <a:lnTo>
                  <a:pt x="8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8"/>
          <p:cNvSpPr/>
          <p:nvPr/>
        </p:nvSpPr>
        <p:spPr>
          <a:xfrm rot="10800000" flipH="1">
            <a:off x="8591516" y="46055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1" y="651"/>
                </a:lnTo>
                <a:lnTo>
                  <a:pt x="1" y="813"/>
                </a:lnTo>
                <a:lnTo>
                  <a:pt x="1"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8"/>
          <p:cNvSpPr/>
          <p:nvPr/>
        </p:nvSpPr>
        <p:spPr>
          <a:xfrm rot="10800000" flipH="1">
            <a:off x="8722313" y="460555"/>
            <a:ext cx="52325" cy="51295"/>
          </a:xfrm>
          <a:custGeom>
            <a:avLst/>
            <a:gdLst/>
            <a:ahLst/>
            <a:cxnLst/>
            <a:rect l="l" t="t" r="r" b="b"/>
            <a:pathLst>
              <a:path w="1625" h="1593" extrusionOk="0">
                <a:moveTo>
                  <a:pt x="812" y="1"/>
                </a:moveTo>
                <a:lnTo>
                  <a:pt x="650" y="33"/>
                </a:lnTo>
                <a:lnTo>
                  <a:pt x="520" y="66"/>
                </a:lnTo>
                <a:lnTo>
                  <a:pt x="358" y="131"/>
                </a:lnTo>
                <a:lnTo>
                  <a:pt x="260" y="228"/>
                </a:lnTo>
                <a:lnTo>
                  <a:pt x="163" y="358"/>
                </a:lnTo>
                <a:lnTo>
                  <a:pt x="65" y="488"/>
                </a:lnTo>
                <a:lnTo>
                  <a:pt x="33" y="651"/>
                </a:lnTo>
                <a:lnTo>
                  <a:pt x="0" y="813"/>
                </a:lnTo>
                <a:lnTo>
                  <a:pt x="33" y="976"/>
                </a:lnTo>
                <a:lnTo>
                  <a:pt x="65" y="1106"/>
                </a:lnTo>
                <a:lnTo>
                  <a:pt x="163" y="1236"/>
                </a:lnTo>
                <a:lnTo>
                  <a:pt x="260" y="1365"/>
                </a:lnTo>
                <a:lnTo>
                  <a:pt x="358" y="1463"/>
                </a:lnTo>
                <a:lnTo>
                  <a:pt x="520" y="1528"/>
                </a:lnTo>
                <a:lnTo>
                  <a:pt x="650" y="1593"/>
                </a:lnTo>
                <a:lnTo>
                  <a:pt x="975" y="1593"/>
                </a:lnTo>
                <a:lnTo>
                  <a:pt x="1137" y="1528"/>
                </a:lnTo>
                <a:lnTo>
                  <a:pt x="1267" y="1463"/>
                </a:lnTo>
                <a:lnTo>
                  <a:pt x="1397" y="1365"/>
                </a:lnTo>
                <a:lnTo>
                  <a:pt x="1495" y="1236"/>
                </a:lnTo>
                <a:lnTo>
                  <a:pt x="1560" y="1106"/>
                </a:lnTo>
                <a:lnTo>
                  <a:pt x="1592" y="976"/>
                </a:lnTo>
                <a:lnTo>
                  <a:pt x="1625" y="813"/>
                </a:lnTo>
                <a:lnTo>
                  <a:pt x="1592" y="651"/>
                </a:lnTo>
                <a:lnTo>
                  <a:pt x="1560" y="488"/>
                </a:lnTo>
                <a:lnTo>
                  <a:pt x="1495" y="358"/>
                </a:lnTo>
                <a:lnTo>
                  <a:pt x="1397" y="228"/>
                </a:lnTo>
                <a:lnTo>
                  <a:pt x="1267" y="131"/>
                </a:lnTo>
                <a:lnTo>
                  <a:pt x="1137" y="66"/>
                </a:lnTo>
                <a:lnTo>
                  <a:pt x="975"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8"/>
          <p:cNvSpPr/>
          <p:nvPr/>
        </p:nvSpPr>
        <p:spPr>
          <a:xfrm rot="10800000" flipH="1">
            <a:off x="8854107" y="46055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8"/>
          <p:cNvSpPr/>
          <p:nvPr/>
        </p:nvSpPr>
        <p:spPr>
          <a:xfrm rot="10800000" flipH="1">
            <a:off x="8985934" y="460555"/>
            <a:ext cx="51295" cy="51295"/>
          </a:xfrm>
          <a:custGeom>
            <a:avLst/>
            <a:gdLst/>
            <a:ahLst/>
            <a:cxnLst/>
            <a:rect l="l" t="t" r="r" b="b"/>
            <a:pathLst>
              <a:path w="1593" h="1593" extrusionOk="0">
                <a:moveTo>
                  <a:pt x="780" y="1"/>
                </a:moveTo>
                <a:lnTo>
                  <a:pt x="618" y="33"/>
                </a:lnTo>
                <a:lnTo>
                  <a:pt x="488" y="66"/>
                </a:lnTo>
                <a:lnTo>
                  <a:pt x="326" y="131"/>
                </a:lnTo>
                <a:lnTo>
                  <a:pt x="228" y="228"/>
                </a:lnTo>
                <a:lnTo>
                  <a:pt x="131" y="358"/>
                </a:lnTo>
                <a:lnTo>
                  <a:pt x="66" y="488"/>
                </a:lnTo>
                <a:lnTo>
                  <a:pt x="1" y="651"/>
                </a:lnTo>
                <a:lnTo>
                  <a:pt x="1" y="813"/>
                </a:lnTo>
                <a:lnTo>
                  <a:pt x="1" y="976"/>
                </a:lnTo>
                <a:lnTo>
                  <a:pt x="66" y="1106"/>
                </a:lnTo>
                <a:lnTo>
                  <a:pt x="131" y="1236"/>
                </a:lnTo>
                <a:lnTo>
                  <a:pt x="228" y="1365"/>
                </a:lnTo>
                <a:lnTo>
                  <a:pt x="326" y="1463"/>
                </a:lnTo>
                <a:lnTo>
                  <a:pt x="488" y="1528"/>
                </a:lnTo>
                <a:lnTo>
                  <a:pt x="618" y="1593"/>
                </a:lnTo>
                <a:lnTo>
                  <a:pt x="943" y="1593"/>
                </a:lnTo>
                <a:lnTo>
                  <a:pt x="1105" y="1528"/>
                </a:lnTo>
                <a:lnTo>
                  <a:pt x="1235" y="1463"/>
                </a:lnTo>
                <a:lnTo>
                  <a:pt x="1365" y="1365"/>
                </a:lnTo>
                <a:lnTo>
                  <a:pt x="1463" y="1236"/>
                </a:lnTo>
                <a:lnTo>
                  <a:pt x="1528" y="1106"/>
                </a:lnTo>
                <a:lnTo>
                  <a:pt x="1560" y="976"/>
                </a:lnTo>
                <a:lnTo>
                  <a:pt x="1593" y="813"/>
                </a:lnTo>
                <a:lnTo>
                  <a:pt x="1560" y="651"/>
                </a:lnTo>
                <a:lnTo>
                  <a:pt x="1528" y="488"/>
                </a:lnTo>
                <a:lnTo>
                  <a:pt x="1463" y="358"/>
                </a:lnTo>
                <a:lnTo>
                  <a:pt x="1365" y="228"/>
                </a:lnTo>
                <a:lnTo>
                  <a:pt x="1235" y="131"/>
                </a:lnTo>
                <a:lnTo>
                  <a:pt x="1105" y="66"/>
                </a:lnTo>
                <a:lnTo>
                  <a:pt x="943" y="33"/>
                </a:lnTo>
                <a:lnTo>
                  <a:pt x="7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8"/>
          <p:cNvSpPr/>
          <p:nvPr/>
        </p:nvSpPr>
        <p:spPr>
          <a:xfrm rot="10800000" flipH="1">
            <a:off x="9116698" y="46055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68" y="1463"/>
                </a:lnTo>
                <a:lnTo>
                  <a:pt x="1365" y="1365"/>
                </a:lnTo>
                <a:lnTo>
                  <a:pt x="1463" y="1236"/>
                </a:lnTo>
                <a:lnTo>
                  <a:pt x="1560" y="1106"/>
                </a:lnTo>
                <a:lnTo>
                  <a:pt x="1593" y="976"/>
                </a:lnTo>
                <a:lnTo>
                  <a:pt x="1593" y="813"/>
                </a:lnTo>
                <a:lnTo>
                  <a:pt x="1593" y="651"/>
                </a:lnTo>
                <a:lnTo>
                  <a:pt x="1560" y="488"/>
                </a:lnTo>
                <a:lnTo>
                  <a:pt x="1463" y="358"/>
                </a:lnTo>
                <a:lnTo>
                  <a:pt x="1365" y="228"/>
                </a:lnTo>
                <a:lnTo>
                  <a:pt x="1268"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8"/>
          <p:cNvSpPr/>
          <p:nvPr/>
        </p:nvSpPr>
        <p:spPr>
          <a:xfrm rot="10800000" flipH="1">
            <a:off x="8591516" y="348596"/>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1" y="618"/>
                </a:lnTo>
                <a:lnTo>
                  <a:pt x="1" y="780"/>
                </a:lnTo>
                <a:lnTo>
                  <a:pt x="1"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8"/>
          <p:cNvSpPr/>
          <p:nvPr/>
        </p:nvSpPr>
        <p:spPr>
          <a:xfrm rot="10800000" flipH="1">
            <a:off x="8722313" y="348596"/>
            <a:ext cx="52325" cy="51295"/>
          </a:xfrm>
          <a:custGeom>
            <a:avLst/>
            <a:gdLst/>
            <a:ahLst/>
            <a:cxnLst/>
            <a:rect l="l" t="t" r="r" b="b"/>
            <a:pathLst>
              <a:path w="1625" h="1593" extrusionOk="0">
                <a:moveTo>
                  <a:pt x="650" y="0"/>
                </a:moveTo>
                <a:lnTo>
                  <a:pt x="520" y="65"/>
                </a:lnTo>
                <a:lnTo>
                  <a:pt x="358" y="130"/>
                </a:lnTo>
                <a:lnTo>
                  <a:pt x="260" y="228"/>
                </a:lnTo>
                <a:lnTo>
                  <a:pt x="163" y="325"/>
                </a:lnTo>
                <a:lnTo>
                  <a:pt x="65" y="488"/>
                </a:lnTo>
                <a:lnTo>
                  <a:pt x="33" y="618"/>
                </a:lnTo>
                <a:lnTo>
                  <a:pt x="0" y="780"/>
                </a:lnTo>
                <a:lnTo>
                  <a:pt x="33" y="943"/>
                </a:lnTo>
                <a:lnTo>
                  <a:pt x="65" y="1105"/>
                </a:lnTo>
                <a:lnTo>
                  <a:pt x="163" y="1235"/>
                </a:lnTo>
                <a:lnTo>
                  <a:pt x="260" y="1365"/>
                </a:lnTo>
                <a:lnTo>
                  <a:pt x="358" y="1462"/>
                </a:lnTo>
                <a:lnTo>
                  <a:pt x="520" y="1527"/>
                </a:lnTo>
                <a:lnTo>
                  <a:pt x="650" y="1560"/>
                </a:lnTo>
                <a:lnTo>
                  <a:pt x="812" y="1592"/>
                </a:lnTo>
                <a:lnTo>
                  <a:pt x="975" y="1560"/>
                </a:lnTo>
                <a:lnTo>
                  <a:pt x="1137" y="1527"/>
                </a:lnTo>
                <a:lnTo>
                  <a:pt x="1267" y="1462"/>
                </a:lnTo>
                <a:lnTo>
                  <a:pt x="1397" y="1365"/>
                </a:lnTo>
                <a:lnTo>
                  <a:pt x="1495" y="1235"/>
                </a:lnTo>
                <a:lnTo>
                  <a:pt x="1560" y="1105"/>
                </a:lnTo>
                <a:lnTo>
                  <a:pt x="1592" y="943"/>
                </a:lnTo>
                <a:lnTo>
                  <a:pt x="1625" y="780"/>
                </a:lnTo>
                <a:lnTo>
                  <a:pt x="1592" y="618"/>
                </a:lnTo>
                <a:lnTo>
                  <a:pt x="1560" y="488"/>
                </a:lnTo>
                <a:lnTo>
                  <a:pt x="1495" y="325"/>
                </a:lnTo>
                <a:lnTo>
                  <a:pt x="1397" y="228"/>
                </a:lnTo>
                <a:lnTo>
                  <a:pt x="1267" y="130"/>
                </a:lnTo>
                <a:lnTo>
                  <a:pt x="1137" y="65"/>
                </a:lnTo>
                <a:lnTo>
                  <a:pt x="9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8"/>
          <p:cNvSpPr/>
          <p:nvPr/>
        </p:nvSpPr>
        <p:spPr>
          <a:xfrm rot="10800000" flipH="1">
            <a:off x="8854107" y="348596"/>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8"/>
          <p:cNvSpPr/>
          <p:nvPr/>
        </p:nvSpPr>
        <p:spPr>
          <a:xfrm rot="10800000" flipH="1">
            <a:off x="8985934" y="348596"/>
            <a:ext cx="51295" cy="51295"/>
          </a:xfrm>
          <a:custGeom>
            <a:avLst/>
            <a:gdLst/>
            <a:ahLst/>
            <a:cxnLst/>
            <a:rect l="l" t="t" r="r" b="b"/>
            <a:pathLst>
              <a:path w="1593" h="1593" extrusionOk="0">
                <a:moveTo>
                  <a:pt x="618" y="0"/>
                </a:moveTo>
                <a:lnTo>
                  <a:pt x="488" y="65"/>
                </a:lnTo>
                <a:lnTo>
                  <a:pt x="326" y="130"/>
                </a:lnTo>
                <a:lnTo>
                  <a:pt x="228" y="228"/>
                </a:lnTo>
                <a:lnTo>
                  <a:pt x="131" y="325"/>
                </a:lnTo>
                <a:lnTo>
                  <a:pt x="66" y="488"/>
                </a:lnTo>
                <a:lnTo>
                  <a:pt x="1" y="618"/>
                </a:lnTo>
                <a:lnTo>
                  <a:pt x="1" y="780"/>
                </a:lnTo>
                <a:lnTo>
                  <a:pt x="1" y="943"/>
                </a:lnTo>
                <a:lnTo>
                  <a:pt x="66" y="1105"/>
                </a:lnTo>
                <a:lnTo>
                  <a:pt x="131" y="1235"/>
                </a:lnTo>
                <a:lnTo>
                  <a:pt x="228" y="1365"/>
                </a:lnTo>
                <a:lnTo>
                  <a:pt x="326" y="1462"/>
                </a:lnTo>
                <a:lnTo>
                  <a:pt x="488" y="1527"/>
                </a:lnTo>
                <a:lnTo>
                  <a:pt x="618" y="1560"/>
                </a:lnTo>
                <a:lnTo>
                  <a:pt x="780" y="1592"/>
                </a:lnTo>
                <a:lnTo>
                  <a:pt x="943" y="1560"/>
                </a:lnTo>
                <a:lnTo>
                  <a:pt x="1105" y="1527"/>
                </a:lnTo>
                <a:lnTo>
                  <a:pt x="1235" y="1462"/>
                </a:lnTo>
                <a:lnTo>
                  <a:pt x="1365" y="1365"/>
                </a:lnTo>
                <a:lnTo>
                  <a:pt x="1463" y="1235"/>
                </a:lnTo>
                <a:lnTo>
                  <a:pt x="1528" y="1105"/>
                </a:lnTo>
                <a:lnTo>
                  <a:pt x="1560" y="943"/>
                </a:lnTo>
                <a:lnTo>
                  <a:pt x="1593" y="780"/>
                </a:lnTo>
                <a:lnTo>
                  <a:pt x="1560" y="618"/>
                </a:lnTo>
                <a:lnTo>
                  <a:pt x="1528" y="488"/>
                </a:lnTo>
                <a:lnTo>
                  <a:pt x="1463" y="325"/>
                </a:lnTo>
                <a:lnTo>
                  <a:pt x="1365" y="228"/>
                </a:lnTo>
                <a:lnTo>
                  <a:pt x="1235" y="130"/>
                </a:lnTo>
                <a:lnTo>
                  <a:pt x="1105" y="65"/>
                </a:lnTo>
                <a:lnTo>
                  <a:pt x="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8"/>
          <p:cNvSpPr/>
          <p:nvPr/>
        </p:nvSpPr>
        <p:spPr>
          <a:xfrm rot="10800000" flipH="1">
            <a:off x="9116698" y="348596"/>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68" y="1462"/>
                </a:lnTo>
                <a:lnTo>
                  <a:pt x="1365" y="1365"/>
                </a:lnTo>
                <a:lnTo>
                  <a:pt x="1463" y="1235"/>
                </a:lnTo>
                <a:lnTo>
                  <a:pt x="1560" y="1105"/>
                </a:lnTo>
                <a:lnTo>
                  <a:pt x="1593" y="943"/>
                </a:lnTo>
                <a:lnTo>
                  <a:pt x="1593" y="780"/>
                </a:lnTo>
                <a:lnTo>
                  <a:pt x="1593" y="618"/>
                </a:lnTo>
                <a:lnTo>
                  <a:pt x="1560" y="488"/>
                </a:lnTo>
                <a:lnTo>
                  <a:pt x="1463" y="325"/>
                </a:lnTo>
                <a:lnTo>
                  <a:pt x="1365" y="228"/>
                </a:lnTo>
                <a:lnTo>
                  <a:pt x="1268" y="130"/>
                </a:lnTo>
                <a:lnTo>
                  <a:pt x="1106" y="65"/>
                </a:lnTo>
                <a:lnTo>
                  <a:pt x="9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8"/>
          <p:cNvSpPr/>
          <p:nvPr/>
        </p:nvSpPr>
        <p:spPr>
          <a:xfrm rot="10800000" flipH="1">
            <a:off x="8591516" y="237699"/>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1" y="650"/>
                </a:lnTo>
                <a:lnTo>
                  <a:pt x="1" y="813"/>
                </a:lnTo>
                <a:lnTo>
                  <a:pt x="1"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8"/>
          <p:cNvSpPr/>
          <p:nvPr/>
        </p:nvSpPr>
        <p:spPr>
          <a:xfrm rot="10800000" flipH="1">
            <a:off x="8722313" y="237699"/>
            <a:ext cx="52325" cy="51295"/>
          </a:xfrm>
          <a:custGeom>
            <a:avLst/>
            <a:gdLst/>
            <a:ahLst/>
            <a:cxnLst/>
            <a:rect l="l" t="t" r="r" b="b"/>
            <a:pathLst>
              <a:path w="1625" h="1593" extrusionOk="0">
                <a:moveTo>
                  <a:pt x="812" y="0"/>
                </a:moveTo>
                <a:lnTo>
                  <a:pt x="650" y="33"/>
                </a:lnTo>
                <a:lnTo>
                  <a:pt x="520" y="65"/>
                </a:lnTo>
                <a:lnTo>
                  <a:pt x="358" y="130"/>
                </a:lnTo>
                <a:lnTo>
                  <a:pt x="260" y="228"/>
                </a:lnTo>
                <a:lnTo>
                  <a:pt x="163" y="358"/>
                </a:lnTo>
                <a:lnTo>
                  <a:pt x="65" y="488"/>
                </a:lnTo>
                <a:lnTo>
                  <a:pt x="33" y="650"/>
                </a:lnTo>
                <a:lnTo>
                  <a:pt x="0" y="813"/>
                </a:lnTo>
                <a:lnTo>
                  <a:pt x="33" y="975"/>
                </a:lnTo>
                <a:lnTo>
                  <a:pt x="65" y="1105"/>
                </a:lnTo>
                <a:lnTo>
                  <a:pt x="163" y="1267"/>
                </a:lnTo>
                <a:lnTo>
                  <a:pt x="260" y="1365"/>
                </a:lnTo>
                <a:lnTo>
                  <a:pt x="358" y="1462"/>
                </a:lnTo>
                <a:lnTo>
                  <a:pt x="520" y="1527"/>
                </a:lnTo>
                <a:lnTo>
                  <a:pt x="650" y="1592"/>
                </a:lnTo>
                <a:lnTo>
                  <a:pt x="975" y="1592"/>
                </a:lnTo>
                <a:lnTo>
                  <a:pt x="1137" y="1527"/>
                </a:lnTo>
                <a:lnTo>
                  <a:pt x="1267" y="1462"/>
                </a:lnTo>
                <a:lnTo>
                  <a:pt x="1397" y="1365"/>
                </a:lnTo>
                <a:lnTo>
                  <a:pt x="1495" y="1267"/>
                </a:lnTo>
                <a:lnTo>
                  <a:pt x="1560" y="1105"/>
                </a:lnTo>
                <a:lnTo>
                  <a:pt x="1592" y="975"/>
                </a:lnTo>
                <a:lnTo>
                  <a:pt x="1625" y="813"/>
                </a:lnTo>
                <a:lnTo>
                  <a:pt x="1592" y="650"/>
                </a:lnTo>
                <a:lnTo>
                  <a:pt x="1560" y="488"/>
                </a:lnTo>
                <a:lnTo>
                  <a:pt x="1495" y="358"/>
                </a:lnTo>
                <a:lnTo>
                  <a:pt x="1397" y="228"/>
                </a:lnTo>
                <a:lnTo>
                  <a:pt x="1267" y="130"/>
                </a:lnTo>
                <a:lnTo>
                  <a:pt x="1137" y="65"/>
                </a:lnTo>
                <a:lnTo>
                  <a:pt x="975" y="33"/>
                </a:lnTo>
                <a:lnTo>
                  <a:pt x="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8"/>
          <p:cNvSpPr/>
          <p:nvPr/>
        </p:nvSpPr>
        <p:spPr>
          <a:xfrm rot="10800000" flipH="1">
            <a:off x="8854107" y="237699"/>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8"/>
          <p:cNvSpPr/>
          <p:nvPr/>
        </p:nvSpPr>
        <p:spPr>
          <a:xfrm rot="10800000" flipH="1">
            <a:off x="8985934" y="237699"/>
            <a:ext cx="51295" cy="51295"/>
          </a:xfrm>
          <a:custGeom>
            <a:avLst/>
            <a:gdLst/>
            <a:ahLst/>
            <a:cxnLst/>
            <a:rect l="l" t="t" r="r" b="b"/>
            <a:pathLst>
              <a:path w="1593" h="1593" extrusionOk="0">
                <a:moveTo>
                  <a:pt x="780" y="0"/>
                </a:moveTo>
                <a:lnTo>
                  <a:pt x="618" y="33"/>
                </a:lnTo>
                <a:lnTo>
                  <a:pt x="488" y="65"/>
                </a:lnTo>
                <a:lnTo>
                  <a:pt x="326" y="130"/>
                </a:lnTo>
                <a:lnTo>
                  <a:pt x="228" y="228"/>
                </a:lnTo>
                <a:lnTo>
                  <a:pt x="131" y="358"/>
                </a:lnTo>
                <a:lnTo>
                  <a:pt x="66" y="488"/>
                </a:lnTo>
                <a:lnTo>
                  <a:pt x="1" y="650"/>
                </a:lnTo>
                <a:lnTo>
                  <a:pt x="1" y="813"/>
                </a:lnTo>
                <a:lnTo>
                  <a:pt x="1" y="975"/>
                </a:lnTo>
                <a:lnTo>
                  <a:pt x="66" y="1105"/>
                </a:lnTo>
                <a:lnTo>
                  <a:pt x="131" y="1267"/>
                </a:lnTo>
                <a:lnTo>
                  <a:pt x="228" y="1365"/>
                </a:lnTo>
                <a:lnTo>
                  <a:pt x="326" y="1462"/>
                </a:lnTo>
                <a:lnTo>
                  <a:pt x="488" y="1527"/>
                </a:lnTo>
                <a:lnTo>
                  <a:pt x="618" y="1592"/>
                </a:lnTo>
                <a:lnTo>
                  <a:pt x="943" y="1592"/>
                </a:lnTo>
                <a:lnTo>
                  <a:pt x="1105" y="1527"/>
                </a:lnTo>
                <a:lnTo>
                  <a:pt x="1235" y="1462"/>
                </a:lnTo>
                <a:lnTo>
                  <a:pt x="1365" y="1365"/>
                </a:lnTo>
                <a:lnTo>
                  <a:pt x="1463" y="1267"/>
                </a:lnTo>
                <a:lnTo>
                  <a:pt x="1528" y="1105"/>
                </a:lnTo>
                <a:lnTo>
                  <a:pt x="1560" y="975"/>
                </a:lnTo>
                <a:lnTo>
                  <a:pt x="1593" y="813"/>
                </a:lnTo>
                <a:lnTo>
                  <a:pt x="1560" y="650"/>
                </a:lnTo>
                <a:lnTo>
                  <a:pt x="1528" y="488"/>
                </a:lnTo>
                <a:lnTo>
                  <a:pt x="1463" y="358"/>
                </a:lnTo>
                <a:lnTo>
                  <a:pt x="1365" y="228"/>
                </a:lnTo>
                <a:lnTo>
                  <a:pt x="1235" y="130"/>
                </a:lnTo>
                <a:lnTo>
                  <a:pt x="1105" y="65"/>
                </a:lnTo>
                <a:lnTo>
                  <a:pt x="943" y="33"/>
                </a:lnTo>
                <a:lnTo>
                  <a:pt x="7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8"/>
          <p:cNvSpPr/>
          <p:nvPr/>
        </p:nvSpPr>
        <p:spPr>
          <a:xfrm rot="10800000" flipH="1">
            <a:off x="9116698" y="237699"/>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68" y="1462"/>
                </a:lnTo>
                <a:lnTo>
                  <a:pt x="1365" y="1365"/>
                </a:lnTo>
                <a:lnTo>
                  <a:pt x="1463" y="1267"/>
                </a:lnTo>
                <a:lnTo>
                  <a:pt x="1560" y="1105"/>
                </a:lnTo>
                <a:lnTo>
                  <a:pt x="1593" y="975"/>
                </a:lnTo>
                <a:lnTo>
                  <a:pt x="1593" y="813"/>
                </a:lnTo>
                <a:lnTo>
                  <a:pt x="1593" y="650"/>
                </a:lnTo>
                <a:lnTo>
                  <a:pt x="1560" y="488"/>
                </a:lnTo>
                <a:lnTo>
                  <a:pt x="1463" y="358"/>
                </a:lnTo>
                <a:lnTo>
                  <a:pt x="1365" y="228"/>
                </a:lnTo>
                <a:lnTo>
                  <a:pt x="1268" y="130"/>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8"/>
          <p:cNvSpPr/>
          <p:nvPr/>
        </p:nvSpPr>
        <p:spPr>
          <a:xfrm rot="10800000" flipH="1">
            <a:off x="8591516" y="125772"/>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1" y="618"/>
                </a:lnTo>
                <a:lnTo>
                  <a:pt x="1" y="780"/>
                </a:lnTo>
                <a:lnTo>
                  <a:pt x="1"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8"/>
          <p:cNvSpPr/>
          <p:nvPr/>
        </p:nvSpPr>
        <p:spPr>
          <a:xfrm rot="10800000" flipH="1">
            <a:off x="8722313" y="125772"/>
            <a:ext cx="52325" cy="51295"/>
          </a:xfrm>
          <a:custGeom>
            <a:avLst/>
            <a:gdLst/>
            <a:ahLst/>
            <a:cxnLst/>
            <a:rect l="l" t="t" r="r" b="b"/>
            <a:pathLst>
              <a:path w="1625" h="1593" extrusionOk="0">
                <a:moveTo>
                  <a:pt x="650" y="1"/>
                </a:moveTo>
                <a:lnTo>
                  <a:pt x="520" y="66"/>
                </a:lnTo>
                <a:lnTo>
                  <a:pt x="358" y="131"/>
                </a:lnTo>
                <a:lnTo>
                  <a:pt x="260" y="228"/>
                </a:lnTo>
                <a:lnTo>
                  <a:pt x="163" y="358"/>
                </a:lnTo>
                <a:lnTo>
                  <a:pt x="65" y="488"/>
                </a:lnTo>
                <a:lnTo>
                  <a:pt x="33" y="618"/>
                </a:lnTo>
                <a:lnTo>
                  <a:pt x="0" y="780"/>
                </a:lnTo>
                <a:lnTo>
                  <a:pt x="33" y="943"/>
                </a:lnTo>
                <a:lnTo>
                  <a:pt x="65" y="1105"/>
                </a:lnTo>
                <a:lnTo>
                  <a:pt x="163" y="1235"/>
                </a:lnTo>
                <a:lnTo>
                  <a:pt x="260" y="1365"/>
                </a:lnTo>
                <a:lnTo>
                  <a:pt x="358" y="1463"/>
                </a:lnTo>
                <a:lnTo>
                  <a:pt x="520" y="1528"/>
                </a:lnTo>
                <a:lnTo>
                  <a:pt x="650" y="1560"/>
                </a:lnTo>
                <a:lnTo>
                  <a:pt x="812" y="1593"/>
                </a:lnTo>
                <a:lnTo>
                  <a:pt x="975" y="1560"/>
                </a:lnTo>
                <a:lnTo>
                  <a:pt x="1137" y="1528"/>
                </a:lnTo>
                <a:lnTo>
                  <a:pt x="1267" y="1463"/>
                </a:lnTo>
                <a:lnTo>
                  <a:pt x="1397" y="1365"/>
                </a:lnTo>
                <a:lnTo>
                  <a:pt x="1495" y="1235"/>
                </a:lnTo>
                <a:lnTo>
                  <a:pt x="1560" y="1105"/>
                </a:lnTo>
                <a:lnTo>
                  <a:pt x="1592" y="943"/>
                </a:lnTo>
                <a:lnTo>
                  <a:pt x="1625" y="780"/>
                </a:lnTo>
                <a:lnTo>
                  <a:pt x="1592" y="618"/>
                </a:lnTo>
                <a:lnTo>
                  <a:pt x="1560" y="488"/>
                </a:lnTo>
                <a:lnTo>
                  <a:pt x="1495" y="358"/>
                </a:lnTo>
                <a:lnTo>
                  <a:pt x="1397" y="228"/>
                </a:lnTo>
                <a:lnTo>
                  <a:pt x="1267" y="131"/>
                </a:lnTo>
                <a:lnTo>
                  <a:pt x="1137" y="66"/>
                </a:lnTo>
                <a:lnTo>
                  <a:pt x="9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8"/>
          <p:cNvSpPr/>
          <p:nvPr/>
        </p:nvSpPr>
        <p:spPr>
          <a:xfrm rot="10800000" flipH="1">
            <a:off x="8854107" y="125772"/>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8"/>
          <p:cNvSpPr/>
          <p:nvPr/>
        </p:nvSpPr>
        <p:spPr>
          <a:xfrm rot="10800000" flipH="1">
            <a:off x="8985934" y="125772"/>
            <a:ext cx="51295" cy="51295"/>
          </a:xfrm>
          <a:custGeom>
            <a:avLst/>
            <a:gdLst/>
            <a:ahLst/>
            <a:cxnLst/>
            <a:rect l="l" t="t" r="r" b="b"/>
            <a:pathLst>
              <a:path w="1593" h="1593" extrusionOk="0">
                <a:moveTo>
                  <a:pt x="618" y="1"/>
                </a:moveTo>
                <a:lnTo>
                  <a:pt x="488" y="66"/>
                </a:lnTo>
                <a:lnTo>
                  <a:pt x="326" y="131"/>
                </a:lnTo>
                <a:lnTo>
                  <a:pt x="228" y="228"/>
                </a:lnTo>
                <a:lnTo>
                  <a:pt x="131" y="358"/>
                </a:lnTo>
                <a:lnTo>
                  <a:pt x="66" y="488"/>
                </a:lnTo>
                <a:lnTo>
                  <a:pt x="1" y="618"/>
                </a:lnTo>
                <a:lnTo>
                  <a:pt x="1" y="780"/>
                </a:lnTo>
                <a:lnTo>
                  <a:pt x="1" y="943"/>
                </a:lnTo>
                <a:lnTo>
                  <a:pt x="66" y="1105"/>
                </a:lnTo>
                <a:lnTo>
                  <a:pt x="131" y="1235"/>
                </a:lnTo>
                <a:lnTo>
                  <a:pt x="228" y="1365"/>
                </a:lnTo>
                <a:lnTo>
                  <a:pt x="326" y="1463"/>
                </a:lnTo>
                <a:lnTo>
                  <a:pt x="488" y="1528"/>
                </a:lnTo>
                <a:lnTo>
                  <a:pt x="618" y="1560"/>
                </a:lnTo>
                <a:lnTo>
                  <a:pt x="780" y="1593"/>
                </a:lnTo>
                <a:lnTo>
                  <a:pt x="943" y="1560"/>
                </a:lnTo>
                <a:lnTo>
                  <a:pt x="1105" y="1528"/>
                </a:lnTo>
                <a:lnTo>
                  <a:pt x="1235" y="1463"/>
                </a:lnTo>
                <a:lnTo>
                  <a:pt x="1365" y="1365"/>
                </a:lnTo>
                <a:lnTo>
                  <a:pt x="1463" y="1235"/>
                </a:lnTo>
                <a:lnTo>
                  <a:pt x="1528" y="1105"/>
                </a:lnTo>
                <a:lnTo>
                  <a:pt x="1560" y="943"/>
                </a:lnTo>
                <a:lnTo>
                  <a:pt x="1593" y="780"/>
                </a:lnTo>
                <a:lnTo>
                  <a:pt x="1560" y="618"/>
                </a:lnTo>
                <a:lnTo>
                  <a:pt x="1528" y="488"/>
                </a:lnTo>
                <a:lnTo>
                  <a:pt x="1463" y="358"/>
                </a:lnTo>
                <a:lnTo>
                  <a:pt x="1365" y="228"/>
                </a:lnTo>
                <a:lnTo>
                  <a:pt x="1235" y="131"/>
                </a:lnTo>
                <a:lnTo>
                  <a:pt x="1105" y="66"/>
                </a:lnTo>
                <a:lnTo>
                  <a:pt x="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8"/>
          <p:cNvSpPr/>
          <p:nvPr/>
        </p:nvSpPr>
        <p:spPr>
          <a:xfrm rot="10800000" flipH="1">
            <a:off x="9116698" y="125772"/>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68" y="1463"/>
                </a:lnTo>
                <a:lnTo>
                  <a:pt x="1365" y="1365"/>
                </a:lnTo>
                <a:lnTo>
                  <a:pt x="1463" y="1235"/>
                </a:lnTo>
                <a:lnTo>
                  <a:pt x="1560" y="1105"/>
                </a:lnTo>
                <a:lnTo>
                  <a:pt x="1593" y="943"/>
                </a:lnTo>
                <a:lnTo>
                  <a:pt x="1593" y="780"/>
                </a:lnTo>
                <a:lnTo>
                  <a:pt x="1593" y="618"/>
                </a:lnTo>
                <a:lnTo>
                  <a:pt x="1560" y="488"/>
                </a:lnTo>
                <a:lnTo>
                  <a:pt x="1463" y="358"/>
                </a:lnTo>
                <a:lnTo>
                  <a:pt x="1365" y="228"/>
                </a:lnTo>
                <a:lnTo>
                  <a:pt x="1268" y="131"/>
                </a:lnTo>
                <a:lnTo>
                  <a:pt x="1106" y="66"/>
                </a:lnTo>
                <a:lnTo>
                  <a:pt x="9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8"/>
          <p:cNvSpPr/>
          <p:nvPr/>
        </p:nvSpPr>
        <p:spPr>
          <a:xfrm rot="10800000" flipH="1">
            <a:off x="6509785" y="-175356"/>
            <a:ext cx="442557" cy="443587"/>
          </a:xfrm>
          <a:custGeom>
            <a:avLst/>
            <a:gdLst/>
            <a:ahLst/>
            <a:cxnLst/>
            <a:rect l="l" t="t" r="r" b="b"/>
            <a:pathLst>
              <a:path w="13744" h="13776" extrusionOk="0">
                <a:moveTo>
                  <a:pt x="6856" y="0"/>
                </a:moveTo>
                <a:lnTo>
                  <a:pt x="6174" y="65"/>
                </a:lnTo>
                <a:lnTo>
                  <a:pt x="5491" y="163"/>
                </a:lnTo>
                <a:lnTo>
                  <a:pt x="4809" y="325"/>
                </a:lnTo>
                <a:lnTo>
                  <a:pt x="4192" y="553"/>
                </a:lnTo>
                <a:lnTo>
                  <a:pt x="3575" y="845"/>
                </a:lnTo>
                <a:lnTo>
                  <a:pt x="3022" y="1202"/>
                </a:lnTo>
                <a:lnTo>
                  <a:pt x="2502" y="1592"/>
                </a:lnTo>
                <a:lnTo>
                  <a:pt x="2015" y="2047"/>
                </a:lnTo>
                <a:lnTo>
                  <a:pt x="1560" y="2534"/>
                </a:lnTo>
                <a:lnTo>
                  <a:pt x="1170" y="3054"/>
                </a:lnTo>
                <a:lnTo>
                  <a:pt x="813" y="3607"/>
                </a:lnTo>
                <a:lnTo>
                  <a:pt x="521" y="4224"/>
                </a:lnTo>
                <a:lnTo>
                  <a:pt x="293" y="4841"/>
                </a:lnTo>
                <a:lnTo>
                  <a:pt x="131" y="5524"/>
                </a:lnTo>
                <a:lnTo>
                  <a:pt x="33" y="6206"/>
                </a:lnTo>
                <a:lnTo>
                  <a:pt x="1" y="6888"/>
                </a:lnTo>
                <a:lnTo>
                  <a:pt x="33" y="7603"/>
                </a:lnTo>
                <a:lnTo>
                  <a:pt x="131" y="8285"/>
                </a:lnTo>
                <a:lnTo>
                  <a:pt x="293" y="8935"/>
                </a:lnTo>
                <a:lnTo>
                  <a:pt x="521" y="9585"/>
                </a:lnTo>
                <a:lnTo>
                  <a:pt x="813" y="10170"/>
                </a:lnTo>
                <a:lnTo>
                  <a:pt x="1170" y="10754"/>
                </a:lnTo>
                <a:lnTo>
                  <a:pt x="1560" y="11274"/>
                </a:lnTo>
                <a:lnTo>
                  <a:pt x="2015" y="11762"/>
                </a:lnTo>
                <a:lnTo>
                  <a:pt x="2502" y="12216"/>
                </a:lnTo>
                <a:lnTo>
                  <a:pt x="3022" y="12606"/>
                </a:lnTo>
                <a:lnTo>
                  <a:pt x="3575" y="12964"/>
                </a:lnTo>
                <a:lnTo>
                  <a:pt x="4192" y="13224"/>
                </a:lnTo>
                <a:lnTo>
                  <a:pt x="4809" y="13484"/>
                </a:lnTo>
                <a:lnTo>
                  <a:pt x="5491" y="13646"/>
                </a:lnTo>
                <a:lnTo>
                  <a:pt x="6174" y="13743"/>
                </a:lnTo>
                <a:lnTo>
                  <a:pt x="6856" y="13776"/>
                </a:lnTo>
                <a:lnTo>
                  <a:pt x="7571" y="13743"/>
                </a:lnTo>
                <a:lnTo>
                  <a:pt x="8253" y="13646"/>
                </a:lnTo>
                <a:lnTo>
                  <a:pt x="8903" y="13484"/>
                </a:lnTo>
                <a:lnTo>
                  <a:pt x="9553" y="13224"/>
                </a:lnTo>
                <a:lnTo>
                  <a:pt x="10138" y="12964"/>
                </a:lnTo>
                <a:lnTo>
                  <a:pt x="10722" y="12606"/>
                </a:lnTo>
                <a:lnTo>
                  <a:pt x="11242" y="12216"/>
                </a:lnTo>
                <a:lnTo>
                  <a:pt x="11730" y="11762"/>
                </a:lnTo>
                <a:lnTo>
                  <a:pt x="12184" y="11274"/>
                </a:lnTo>
                <a:lnTo>
                  <a:pt x="12574" y="10754"/>
                </a:lnTo>
                <a:lnTo>
                  <a:pt x="12932" y="10170"/>
                </a:lnTo>
                <a:lnTo>
                  <a:pt x="13224" y="9585"/>
                </a:lnTo>
                <a:lnTo>
                  <a:pt x="13452" y="8935"/>
                </a:lnTo>
                <a:lnTo>
                  <a:pt x="13614" y="8285"/>
                </a:lnTo>
                <a:lnTo>
                  <a:pt x="13711" y="7603"/>
                </a:lnTo>
                <a:lnTo>
                  <a:pt x="13744" y="6888"/>
                </a:lnTo>
                <a:lnTo>
                  <a:pt x="13711" y="6206"/>
                </a:lnTo>
                <a:lnTo>
                  <a:pt x="13614" y="5524"/>
                </a:lnTo>
                <a:lnTo>
                  <a:pt x="13452" y="4841"/>
                </a:lnTo>
                <a:lnTo>
                  <a:pt x="13224" y="4224"/>
                </a:lnTo>
                <a:lnTo>
                  <a:pt x="12932" y="3607"/>
                </a:lnTo>
                <a:lnTo>
                  <a:pt x="12574" y="3054"/>
                </a:lnTo>
                <a:lnTo>
                  <a:pt x="12184" y="2534"/>
                </a:lnTo>
                <a:lnTo>
                  <a:pt x="11730" y="2047"/>
                </a:lnTo>
                <a:lnTo>
                  <a:pt x="11242" y="1592"/>
                </a:lnTo>
                <a:lnTo>
                  <a:pt x="10722" y="1202"/>
                </a:lnTo>
                <a:lnTo>
                  <a:pt x="10138" y="845"/>
                </a:lnTo>
                <a:lnTo>
                  <a:pt x="9553" y="553"/>
                </a:lnTo>
                <a:lnTo>
                  <a:pt x="8903" y="325"/>
                </a:lnTo>
                <a:lnTo>
                  <a:pt x="8253" y="163"/>
                </a:lnTo>
                <a:lnTo>
                  <a:pt x="7571" y="65"/>
                </a:lnTo>
                <a:lnTo>
                  <a:pt x="6856"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8"/>
          <p:cNvSpPr/>
          <p:nvPr/>
        </p:nvSpPr>
        <p:spPr>
          <a:xfrm rot="10800000" flipH="1">
            <a:off x="8591516" y="1487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1" y="650"/>
                </a:lnTo>
                <a:lnTo>
                  <a:pt x="1" y="813"/>
                </a:lnTo>
                <a:lnTo>
                  <a:pt x="1"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8"/>
          <p:cNvSpPr/>
          <p:nvPr/>
        </p:nvSpPr>
        <p:spPr>
          <a:xfrm rot="10800000" flipH="1">
            <a:off x="8722313" y="14875"/>
            <a:ext cx="52325" cy="51295"/>
          </a:xfrm>
          <a:custGeom>
            <a:avLst/>
            <a:gdLst/>
            <a:ahLst/>
            <a:cxnLst/>
            <a:rect l="l" t="t" r="r" b="b"/>
            <a:pathLst>
              <a:path w="1625" h="1593" extrusionOk="0">
                <a:moveTo>
                  <a:pt x="812" y="1"/>
                </a:moveTo>
                <a:lnTo>
                  <a:pt x="650" y="33"/>
                </a:lnTo>
                <a:lnTo>
                  <a:pt x="520" y="66"/>
                </a:lnTo>
                <a:lnTo>
                  <a:pt x="358" y="131"/>
                </a:lnTo>
                <a:lnTo>
                  <a:pt x="260" y="228"/>
                </a:lnTo>
                <a:lnTo>
                  <a:pt x="163" y="358"/>
                </a:lnTo>
                <a:lnTo>
                  <a:pt x="65" y="488"/>
                </a:lnTo>
                <a:lnTo>
                  <a:pt x="33" y="650"/>
                </a:lnTo>
                <a:lnTo>
                  <a:pt x="0" y="813"/>
                </a:lnTo>
                <a:lnTo>
                  <a:pt x="33" y="975"/>
                </a:lnTo>
                <a:lnTo>
                  <a:pt x="65" y="1105"/>
                </a:lnTo>
                <a:lnTo>
                  <a:pt x="163" y="1268"/>
                </a:lnTo>
                <a:lnTo>
                  <a:pt x="260" y="1365"/>
                </a:lnTo>
                <a:lnTo>
                  <a:pt x="358" y="1463"/>
                </a:lnTo>
                <a:lnTo>
                  <a:pt x="520" y="1560"/>
                </a:lnTo>
                <a:lnTo>
                  <a:pt x="650" y="1593"/>
                </a:lnTo>
                <a:lnTo>
                  <a:pt x="975" y="1593"/>
                </a:lnTo>
                <a:lnTo>
                  <a:pt x="1137" y="1560"/>
                </a:lnTo>
                <a:lnTo>
                  <a:pt x="1267" y="1463"/>
                </a:lnTo>
                <a:lnTo>
                  <a:pt x="1397" y="1365"/>
                </a:lnTo>
                <a:lnTo>
                  <a:pt x="1495" y="1268"/>
                </a:lnTo>
                <a:lnTo>
                  <a:pt x="1560" y="1105"/>
                </a:lnTo>
                <a:lnTo>
                  <a:pt x="1592" y="975"/>
                </a:lnTo>
                <a:lnTo>
                  <a:pt x="1625" y="813"/>
                </a:lnTo>
                <a:lnTo>
                  <a:pt x="1592" y="650"/>
                </a:lnTo>
                <a:lnTo>
                  <a:pt x="1560" y="488"/>
                </a:lnTo>
                <a:lnTo>
                  <a:pt x="1495" y="358"/>
                </a:lnTo>
                <a:lnTo>
                  <a:pt x="1397" y="228"/>
                </a:lnTo>
                <a:lnTo>
                  <a:pt x="1267" y="131"/>
                </a:lnTo>
                <a:lnTo>
                  <a:pt x="1137" y="66"/>
                </a:lnTo>
                <a:lnTo>
                  <a:pt x="975"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8"/>
          <p:cNvSpPr/>
          <p:nvPr/>
        </p:nvSpPr>
        <p:spPr>
          <a:xfrm rot="10800000" flipH="1">
            <a:off x="8854107" y="1487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8"/>
          <p:cNvSpPr/>
          <p:nvPr/>
        </p:nvSpPr>
        <p:spPr>
          <a:xfrm rot="10800000" flipH="1">
            <a:off x="8985934" y="14875"/>
            <a:ext cx="51295" cy="51295"/>
          </a:xfrm>
          <a:custGeom>
            <a:avLst/>
            <a:gdLst/>
            <a:ahLst/>
            <a:cxnLst/>
            <a:rect l="l" t="t" r="r" b="b"/>
            <a:pathLst>
              <a:path w="1593" h="1593" extrusionOk="0">
                <a:moveTo>
                  <a:pt x="780" y="1"/>
                </a:moveTo>
                <a:lnTo>
                  <a:pt x="618" y="33"/>
                </a:lnTo>
                <a:lnTo>
                  <a:pt x="488" y="66"/>
                </a:lnTo>
                <a:lnTo>
                  <a:pt x="326" y="131"/>
                </a:lnTo>
                <a:lnTo>
                  <a:pt x="228" y="228"/>
                </a:lnTo>
                <a:lnTo>
                  <a:pt x="131" y="358"/>
                </a:lnTo>
                <a:lnTo>
                  <a:pt x="66" y="488"/>
                </a:lnTo>
                <a:lnTo>
                  <a:pt x="1" y="650"/>
                </a:lnTo>
                <a:lnTo>
                  <a:pt x="1" y="813"/>
                </a:lnTo>
                <a:lnTo>
                  <a:pt x="1" y="975"/>
                </a:lnTo>
                <a:lnTo>
                  <a:pt x="66" y="1105"/>
                </a:lnTo>
                <a:lnTo>
                  <a:pt x="131" y="1268"/>
                </a:lnTo>
                <a:lnTo>
                  <a:pt x="228" y="1365"/>
                </a:lnTo>
                <a:lnTo>
                  <a:pt x="326" y="1463"/>
                </a:lnTo>
                <a:lnTo>
                  <a:pt x="488" y="1560"/>
                </a:lnTo>
                <a:lnTo>
                  <a:pt x="618" y="1593"/>
                </a:lnTo>
                <a:lnTo>
                  <a:pt x="943" y="1593"/>
                </a:lnTo>
                <a:lnTo>
                  <a:pt x="1105" y="1560"/>
                </a:lnTo>
                <a:lnTo>
                  <a:pt x="1235" y="1463"/>
                </a:lnTo>
                <a:lnTo>
                  <a:pt x="1365" y="1365"/>
                </a:lnTo>
                <a:lnTo>
                  <a:pt x="1463" y="1268"/>
                </a:lnTo>
                <a:lnTo>
                  <a:pt x="1528" y="1105"/>
                </a:lnTo>
                <a:lnTo>
                  <a:pt x="1560" y="975"/>
                </a:lnTo>
                <a:lnTo>
                  <a:pt x="1593" y="813"/>
                </a:lnTo>
                <a:lnTo>
                  <a:pt x="1560" y="650"/>
                </a:lnTo>
                <a:lnTo>
                  <a:pt x="1528" y="488"/>
                </a:lnTo>
                <a:lnTo>
                  <a:pt x="1463" y="358"/>
                </a:lnTo>
                <a:lnTo>
                  <a:pt x="1365" y="228"/>
                </a:lnTo>
                <a:lnTo>
                  <a:pt x="1235" y="131"/>
                </a:lnTo>
                <a:lnTo>
                  <a:pt x="1105" y="66"/>
                </a:lnTo>
                <a:lnTo>
                  <a:pt x="943" y="33"/>
                </a:lnTo>
                <a:lnTo>
                  <a:pt x="7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8"/>
          <p:cNvSpPr/>
          <p:nvPr/>
        </p:nvSpPr>
        <p:spPr>
          <a:xfrm rot="10800000" flipH="1">
            <a:off x="9116698" y="1487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68" y="1463"/>
                </a:lnTo>
                <a:lnTo>
                  <a:pt x="1365" y="1365"/>
                </a:lnTo>
                <a:lnTo>
                  <a:pt x="1463" y="1268"/>
                </a:lnTo>
                <a:lnTo>
                  <a:pt x="1560" y="1105"/>
                </a:lnTo>
                <a:lnTo>
                  <a:pt x="1593" y="975"/>
                </a:lnTo>
                <a:lnTo>
                  <a:pt x="1593" y="813"/>
                </a:lnTo>
                <a:lnTo>
                  <a:pt x="1593" y="650"/>
                </a:lnTo>
                <a:lnTo>
                  <a:pt x="1560" y="488"/>
                </a:lnTo>
                <a:lnTo>
                  <a:pt x="1463" y="358"/>
                </a:lnTo>
                <a:lnTo>
                  <a:pt x="1365" y="228"/>
                </a:lnTo>
                <a:lnTo>
                  <a:pt x="1268"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8"/>
          <p:cNvSpPr txBox="1">
            <a:spLocks noGrp="1"/>
          </p:cNvSpPr>
          <p:nvPr>
            <p:ph type="title"/>
          </p:nvPr>
        </p:nvSpPr>
        <p:spPr>
          <a:xfrm>
            <a:off x="713225" y="539500"/>
            <a:ext cx="7717500" cy="32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Font typeface="Fredoka One"/>
              <a:buNone/>
              <a:defRPr sz="2800">
                <a:latin typeface="Fredoka One"/>
                <a:ea typeface="Fredoka One"/>
                <a:cs typeface="Fredoka One"/>
                <a:sym typeface="Fredoka On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CUSTOM_4">
    <p:spTree>
      <p:nvGrpSpPr>
        <p:cNvPr id="1" name="Shape 1181"/>
        <p:cNvGrpSpPr/>
        <p:nvPr/>
      </p:nvGrpSpPr>
      <p:grpSpPr>
        <a:xfrm>
          <a:off x="0" y="0"/>
          <a:ext cx="0" cy="0"/>
          <a:chOff x="0" y="0"/>
          <a:chExt cx="0" cy="0"/>
        </a:xfrm>
      </p:grpSpPr>
      <p:sp>
        <p:nvSpPr>
          <p:cNvPr id="1182" name="Google Shape;1182;p19"/>
          <p:cNvSpPr/>
          <p:nvPr/>
        </p:nvSpPr>
        <p:spPr>
          <a:xfrm>
            <a:off x="0" y="0"/>
            <a:ext cx="9144052" cy="5187100"/>
          </a:xfrm>
          <a:custGeom>
            <a:avLst/>
            <a:gdLst/>
            <a:ahLst/>
            <a:cxnLst/>
            <a:rect l="l" t="t" r="r" b="b"/>
            <a:pathLst>
              <a:path w="275216" h="156509" extrusionOk="0">
                <a:moveTo>
                  <a:pt x="6251" y="311"/>
                </a:moveTo>
                <a:lnTo>
                  <a:pt x="6251" y="6247"/>
                </a:lnTo>
                <a:lnTo>
                  <a:pt x="315" y="6247"/>
                </a:lnTo>
                <a:lnTo>
                  <a:pt x="315" y="311"/>
                </a:lnTo>
                <a:close/>
                <a:moveTo>
                  <a:pt x="12498" y="311"/>
                </a:moveTo>
                <a:lnTo>
                  <a:pt x="12498" y="6247"/>
                </a:lnTo>
                <a:lnTo>
                  <a:pt x="6562" y="6247"/>
                </a:lnTo>
                <a:lnTo>
                  <a:pt x="6562" y="311"/>
                </a:lnTo>
                <a:close/>
                <a:moveTo>
                  <a:pt x="18745" y="311"/>
                </a:moveTo>
                <a:lnTo>
                  <a:pt x="18745" y="6247"/>
                </a:lnTo>
                <a:lnTo>
                  <a:pt x="12810" y="6247"/>
                </a:lnTo>
                <a:lnTo>
                  <a:pt x="12810" y="311"/>
                </a:lnTo>
                <a:close/>
                <a:moveTo>
                  <a:pt x="24992" y="311"/>
                </a:moveTo>
                <a:lnTo>
                  <a:pt x="24992" y="6247"/>
                </a:lnTo>
                <a:lnTo>
                  <a:pt x="19058" y="6247"/>
                </a:lnTo>
                <a:lnTo>
                  <a:pt x="19058" y="311"/>
                </a:lnTo>
                <a:close/>
                <a:moveTo>
                  <a:pt x="31241" y="311"/>
                </a:moveTo>
                <a:lnTo>
                  <a:pt x="31241" y="6247"/>
                </a:lnTo>
                <a:lnTo>
                  <a:pt x="25305" y="6247"/>
                </a:lnTo>
                <a:lnTo>
                  <a:pt x="25305" y="311"/>
                </a:lnTo>
                <a:close/>
                <a:moveTo>
                  <a:pt x="37489" y="311"/>
                </a:moveTo>
                <a:lnTo>
                  <a:pt x="37489" y="6247"/>
                </a:lnTo>
                <a:lnTo>
                  <a:pt x="31553" y="6247"/>
                </a:lnTo>
                <a:lnTo>
                  <a:pt x="31553" y="311"/>
                </a:lnTo>
                <a:close/>
                <a:moveTo>
                  <a:pt x="43737" y="311"/>
                </a:moveTo>
                <a:lnTo>
                  <a:pt x="43737" y="6247"/>
                </a:lnTo>
                <a:lnTo>
                  <a:pt x="37802" y="6247"/>
                </a:lnTo>
                <a:lnTo>
                  <a:pt x="37802" y="311"/>
                </a:lnTo>
                <a:close/>
                <a:moveTo>
                  <a:pt x="49985" y="311"/>
                </a:moveTo>
                <a:lnTo>
                  <a:pt x="49985" y="6247"/>
                </a:lnTo>
                <a:lnTo>
                  <a:pt x="44049" y="6247"/>
                </a:lnTo>
                <a:lnTo>
                  <a:pt x="44049" y="311"/>
                </a:lnTo>
                <a:close/>
                <a:moveTo>
                  <a:pt x="56232" y="311"/>
                </a:moveTo>
                <a:lnTo>
                  <a:pt x="56232" y="6247"/>
                </a:lnTo>
                <a:lnTo>
                  <a:pt x="50296" y="6247"/>
                </a:lnTo>
                <a:lnTo>
                  <a:pt x="50296" y="311"/>
                </a:lnTo>
                <a:close/>
                <a:moveTo>
                  <a:pt x="62480" y="311"/>
                </a:moveTo>
                <a:lnTo>
                  <a:pt x="62480" y="6247"/>
                </a:lnTo>
                <a:lnTo>
                  <a:pt x="56545" y="6247"/>
                </a:lnTo>
                <a:lnTo>
                  <a:pt x="56545" y="311"/>
                </a:lnTo>
                <a:close/>
                <a:moveTo>
                  <a:pt x="68727" y="311"/>
                </a:moveTo>
                <a:lnTo>
                  <a:pt x="68727" y="6247"/>
                </a:lnTo>
                <a:lnTo>
                  <a:pt x="62792" y="6247"/>
                </a:lnTo>
                <a:lnTo>
                  <a:pt x="62792" y="311"/>
                </a:lnTo>
                <a:close/>
                <a:moveTo>
                  <a:pt x="74975" y="311"/>
                </a:moveTo>
                <a:lnTo>
                  <a:pt x="74975" y="6247"/>
                </a:lnTo>
                <a:lnTo>
                  <a:pt x="69039" y="6247"/>
                </a:lnTo>
                <a:lnTo>
                  <a:pt x="69039" y="311"/>
                </a:lnTo>
                <a:close/>
                <a:moveTo>
                  <a:pt x="81223" y="311"/>
                </a:moveTo>
                <a:lnTo>
                  <a:pt x="81223" y="6247"/>
                </a:lnTo>
                <a:lnTo>
                  <a:pt x="75286" y="6247"/>
                </a:lnTo>
                <a:lnTo>
                  <a:pt x="75286" y="311"/>
                </a:lnTo>
                <a:close/>
                <a:moveTo>
                  <a:pt x="87470" y="311"/>
                </a:moveTo>
                <a:lnTo>
                  <a:pt x="87470" y="6247"/>
                </a:lnTo>
                <a:lnTo>
                  <a:pt x="81535" y="6247"/>
                </a:lnTo>
                <a:lnTo>
                  <a:pt x="81535" y="311"/>
                </a:lnTo>
                <a:close/>
                <a:moveTo>
                  <a:pt x="93720" y="311"/>
                </a:moveTo>
                <a:lnTo>
                  <a:pt x="93720" y="6247"/>
                </a:lnTo>
                <a:lnTo>
                  <a:pt x="87784" y="6247"/>
                </a:lnTo>
                <a:lnTo>
                  <a:pt x="87784" y="311"/>
                </a:lnTo>
                <a:close/>
                <a:moveTo>
                  <a:pt x="99967" y="311"/>
                </a:moveTo>
                <a:lnTo>
                  <a:pt x="99967" y="6247"/>
                </a:lnTo>
                <a:lnTo>
                  <a:pt x="94031" y="6247"/>
                </a:lnTo>
                <a:lnTo>
                  <a:pt x="94031" y="311"/>
                </a:lnTo>
                <a:close/>
                <a:moveTo>
                  <a:pt x="106214" y="311"/>
                </a:moveTo>
                <a:lnTo>
                  <a:pt x="106214" y="6247"/>
                </a:lnTo>
                <a:lnTo>
                  <a:pt x="100280" y="6247"/>
                </a:lnTo>
                <a:lnTo>
                  <a:pt x="100280" y="311"/>
                </a:lnTo>
                <a:close/>
                <a:moveTo>
                  <a:pt x="112461" y="311"/>
                </a:moveTo>
                <a:lnTo>
                  <a:pt x="112461" y="6247"/>
                </a:lnTo>
                <a:lnTo>
                  <a:pt x="106527" y="6247"/>
                </a:lnTo>
                <a:lnTo>
                  <a:pt x="106527" y="311"/>
                </a:lnTo>
                <a:close/>
                <a:moveTo>
                  <a:pt x="118710" y="311"/>
                </a:moveTo>
                <a:lnTo>
                  <a:pt x="118710" y="6247"/>
                </a:lnTo>
                <a:lnTo>
                  <a:pt x="112774" y="6247"/>
                </a:lnTo>
                <a:lnTo>
                  <a:pt x="112774" y="311"/>
                </a:lnTo>
                <a:close/>
                <a:moveTo>
                  <a:pt x="124957" y="311"/>
                </a:moveTo>
                <a:lnTo>
                  <a:pt x="124957" y="6247"/>
                </a:lnTo>
                <a:lnTo>
                  <a:pt x="119021" y="6247"/>
                </a:lnTo>
                <a:lnTo>
                  <a:pt x="119021" y="311"/>
                </a:lnTo>
                <a:close/>
                <a:moveTo>
                  <a:pt x="131204" y="311"/>
                </a:moveTo>
                <a:lnTo>
                  <a:pt x="131204" y="6247"/>
                </a:lnTo>
                <a:lnTo>
                  <a:pt x="125270" y="6247"/>
                </a:lnTo>
                <a:lnTo>
                  <a:pt x="125270" y="311"/>
                </a:lnTo>
                <a:close/>
                <a:moveTo>
                  <a:pt x="137451" y="311"/>
                </a:moveTo>
                <a:lnTo>
                  <a:pt x="137451" y="6247"/>
                </a:lnTo>
                <a:lnTo>
                  <a:pt x="131517" y="6247"/>
                </a:lnTo>
                <a:lnTo>
                  <a:pt x="131517" y="311"/>
                </a:lnTo>
                <a:close/>
                <a:moveTo>
                  <a:pt x="143702" y="311"/>
                </a:moveTo>
                <a:lnTo>
                  <a:pt x="143702" y="6247"/>
                </a:lnTo>
                <a:lnTo>
                  <a:pt x="137766" y="6247"/>
                </a:lnTo>
                <a:lnTo>
                  <a:pt x="137766" y="311"/>
                </a:lnTo>
                <a:close/>
                <a:moveTo>
                  <a:pt x="149949" y="311"/>
                </a:moveTo>
                <a:lnTo>
                  <a:pt x="149949" y="6247"/>
                </a:lnTo>
                <a:lnTo>
                  <a:pt x="144015" y="6247"/>
                </a:lnTo>
                <a:lnTo>
                  <a:pt x="144015" y="311"/>
                </a:lnTo>
                <a:close/>
                <a:moveTo>
                  <a:pt x="156196" y="311"/>
                </a:moveTo>
                <a:lnTo>
                  <a:pt x="156196" y="6247"/>
                </a:lnTo>
                <a:lnTo>
                  <a:pt x="150262" y="6247"/>
                </a:lnTo>
                <a:lnTo>
                  <a:pt x="150262" y="311"/>
                </a:lnTo>
                <a:close/>
                <a:moveTo>
                  <a:pt x="162445" y="311"/>
                </a:moveTo>
                <a:lnTo>
                  <a:pt x="162445" y="6247"/>
                </a:lnTo>
                <a:lnTo>
                  <a:pt x="156509" y="6247"/>
                </a:lnTo>
                <a:lnTo>
                  <a:pt x="156509" y="311"/>
                </a:lnTo>
                <a:close/>
                <a:moveTo>
                  <a:pt x="168692" y="311"/>
                </a:moveTo>
                <a:lnTo>
                  <a:pt x="168692" y="6247"/>
                </a:lnTo>
                <a:lnTo>
                  <a:pt x="162756" y="6247"/>
                </a:lnTo>
                <a:lnTo>
                  <a:pt x="162756" y="311"/>
                </a:lnTo>
                <a:close/>
                <a:moveTo>
                  <a:pt x="174939" y="311"/>
                </a:moveTo>
                <a:lnTo>
                  <a:pt x="174939" y="6247"/>
                </a:lnTo>
                <a:lnTo>
                  <a:pt x="169005" y="6247"/>
                </a:lnTo>
                <a:lnTo>
                  <a:pt x="169005" y="311"/>
                </a:lnTo>
                <a:close/>
                <a:moveTo>
                  <a:pt x="181186" y="311"/>
                </a:moveTo>
                <a:lnTo>
                  <a:pt x="181186" y="6247"/>
                </a:lnTo>
                <a:lnTo>
                  <a:pt x="175252" y="6247"/>
                </a:lnTo>
                <a:lnTo>
                  <a:pt x="175252" y="311"/>
                </a:lnTo>
                <a:close/>
                <a:moveTo>
                  <a:pt x="187435" y="311"/>
                </a:moveTo>
                <a:lnTo>
                  <a:pt x="187435" y="6247"/>
                </a:lnTo>
                <a:lnTo>
                  <a:pt x="181499" y="6247"/>
                </a:lnTo>
                <a:lnTo>
                  <a:pt x="181499" y="311"/>
                </a:lnTo>
                <a:close/>
                <a:moveTo>
                  <a:pt x="193684" y="311"/>
                </a:moveTo>
                <a:lnTo>
                  <a:pt x="193684" y="6247"/>
                </a:lnTo>
                <a:lnTo>
                  <a:pt x="187749" y="6247"/>
                </a:lnTo>
                <a:lnTo>
                  <a:pt x="187749" y="311"/>
                </a:lnTo>
                <a:close/>
                <a:moveTo>
                  <a:pt x="199931" y="311"/>
                </a:moveTo>
                <a:lnTo>
                  <a:pt x="199931" y="6247"/>
                </a:lnTo>
                <a:lnTo>
                  <a:pt x="193996" y="6247"/>
                </a:lnTo>
                <a:lnTo>
                  <a:pt x="193996" y="311"/>
                </a:lnTo>
                <a:close/>
                <a:moveTo>
                  <a:pt x="206180" y="311"/>
                </a:moveTo>
                <a:lnTo>
                  <a:pt x="206180" y="6247"/>
                </a:lnTo>
                <a:lnTo>
                  <a:pt x="200244" y="6247"/>
                </a:lnTo>
                <a:lnTo>
                  <a:pt x="200244" y="311"/>
                </a:lnTo>
                <a:close/>
                <a:moveTo>
                  <a:pt x="212427" y="311"/>
                </a:moveTo>
                <a:lnTo>
                  <a:pt x="212427" y="6247"/>
                </a:lnTo>
                <a:lnTo>
                  <a:pt x="206491" y="6247"/>
                </a:lnTo>
                <a:lnTo>
                  <a:pt x="206491" y="311"/>
                </a:lnTo>
                <a:close/>
                <a:moveTo>
                  <a:pt x="218674" y="311"/>
                </a:moveTo>
                <a:lnTo>
                  <a:pt x="218674" y="6247"/>
                </a:lnTo>
                <a:lnTo>
                  <a:pt x="212739" y="6247"/>
                </a:lnTo>
                <a:lnTo>
                  <a:pt x="212739" y="311"/>
                </a:lnTo>
                <a:close/>
                <a:moveTo>
                  <a:pt x="224921" y="311"/>
                </a:moveTo>
                <a:lnTo>
                  <a:pt x="224921" y="6247"/>
                </a:lnTo>
                <a:lnTo>
                  <a:pt x="218987" y="6247"/>
                </a:lnTo>
                <a:lnTo>
                  <a:pt x="218987" y="311"/>
                </a:lnTo>
                <a:close/>
                <a:moveTo>
                  <a:pt x="231170" y="311"/>
                </a:moveTo>
                <a:lnTo>
                  <a:pt x="231170" y="6247"/>
                </a:lnTo>
                <a:lnTo>
                  <a:pt x="225234" y="6247"/>
                </a:lnTo>
                <a:lnTo>
                  <a:pt x="225234" y="311"/>
                </a:lnTo>
                <a:close/>
                <a:moveTo>
                  <a:pt x="237417" y="311"/>
                </a:moveTo>
                <a:lnTo>
                  <a:pt x="237417" y="6247"/>
                </a:lnTo>
                <a:lnTo>
                  <a:pt x="231481" y="6247"/>
                </a:lnTo>
                <a:lnTo>
                  <a:pt x="231481" y="311"/>
                </a:lnTo>
                <a:close/>
                <a:moveTo>
                  <a:pt x="243664" y="311"/>
                </a:moveTo>
                <a:lnTo>
                  <a:pt x="243664" y="6247"/>
                </a:lnTo>
                <a:lnTo>
                  <a:pt x="237729" y="6247"/>
                </a:lnTo>
                <a:lnTo>
                  <a:pt x="237729" y="311"/>
                </a:lnTo>
                <a:close/>
                <a:moveTo>
                  <a:pt x="249914" y="311"/>
                </a:moveTo>
                <a:lnTo>
                  <a:pt x="249914" y="6247"/>
                </a:lnTo>
                <a:lnTo>
                  <a:pt x="243978" y="6247"/>
                </a:lnTo>
                <a:lnTo>
                  <a:pt x="243978" y="311"/>
                </a:lnTo>
                <a:close/>
                <a:moveTo>
                  <a:pt x="256161" y="311"/>
                </a:moveTo>
                <a:lnTo>
                  <a:pt x="256161" y="6247"/>
                </a:lnTo>
                <a:lnTo>
                  <a:pt x="250225" y="6247"/>
                </a:lnTo>
                <a:lnTo>
                  <a:pt x="250225" y="311"/>
                </a:lnTo>
                <a:close/>
                <a:moveTo>
                  <a:pt x="262409" y="311"/>
                </a:moveTo>
                <a:lnTo>
                  <a:pt x="262409" y="6247"/>
                </a:lnTo>
                <a:lnTo>
                  <a:pt x="256474" y="6247"/>
                </a:lnTo>
                <a:lnTo>
                  <a:pt x="256474" y="311"/>
                </a:lnTo>
                <a:close/>
                <a:moveTo>
                  <a:pt x="268656" y="311"/>
                </a:moveTo>
                <a:lnTo>
                  <a:pt x="268656" y="6247"/>
                </a:lnTo>
                <a:lnTo>
                  <a:pt x="262721" y="6247"/>
                </a:lnTo>
                <a:lnTo>
                  <a:pt x="262721" y="311"/>
                </a:lnTo>
                <a:close/>
                <a:moveTo>
                  <a:pt x="274904" y="311"/>
                </a:moveTo>
                <a:lnTo>
                  <a:pt x="274904" y="6247"/>
                </a:lnTo>
                <a:lnTo>
                  <a:pt x="268968" y="6247"/>
                </a:lnTo>
                <a:lnTo>
                  <a:pt x="268968" y="311"/>
                </a:lnTo>
                <a:close/>
                <a:moveTo>
                  <a:pt x="6251" y="6560"/>
                </a:moveTo>
                <a:lnTo>
                  <a:pt x="6251" y="12494"/>
                </a:lnTo>
                <a:lnTo>
                  <a:pt x="315" y="12494"/>
                </a:lnTo>
                <a:lnTo>
                  <a:pt x="315" y="6560"/>
                </a:lnTo>
                <a:close/>
                <a:moveTo>
                  <a:pt x="12498" y="6560"/>
                </a:moveTo>
                <a:lnTo>
                  <a:pt x="12498" y="12494"/>
                </a:lnTo>
                <a:lnTo>
                  <a:pt x="6562" y="12494"/>
                </a:lnTo>
                <a:lnTo>
                  <a:pt x="6562" y="6560"/>
                </a:lnTo>
                <a:close/>
                <a:moveTo>
                  <a:pt x="18745" y="6560"/>
                </a:moveTo>
                <a:lnTo>
                  <a:pt x="18745" y="12494"/>
                </a:lnTo>
                <a:lnTo>
                  <a:pt x="12810" y="12494"/>
                </a:lnTo>
                <a:lnTo>
                  <a:pt x="12810" y="6560"/>
                </a:lnTo>
                <a:close/>
                <a:moveTo>
                  <a:pt x="24992" y="6560"/>
                </a:moveTo>
                <a:lnTo>
                  <a:pt x="24992" y="12494"/>
                </a:lnTo>
                <a:lnTo>
                  <a:pt x="19058" y="12494"/>
                </a:lnTo>
                <a:lnTo>
                  <a:pt x="19058" y="6560"/>
                </a:lnTo>
                <a:close/>
                <a:moveTo>
                  <a:pt x="31241" y="6560"/>
                </a:moveTo>
                <a:lnTo>
                  <a:pt x="31241" y="12494"/>
                </a:lnTo>
                <a:lnTo>
                  <a:pt x="25305" y="12494"/>
                </a:lnTo>
                <a:lnTo>
                  <a:pt x="25305" y="6560"/>
                </a:lnTo>
                <a:close/>
                <a:moveTo>
                  <a:pt x="37489" y="6560"/>
                </a:moveTo>
                <a:lnTo>
                  <a:pt x="37489" y="12494"/>
                </a:lnTo>
                <a:lnTo>
                  <a:pt x="31553" y="12494"/>
                </a:lnTo>
                <a:lnTo>
                  <a:pt x="31553" y="6560"/>
                </a:lnTo>
                <a:close/>
                <a:moveTo>
                  <a:pt x="43737" y="6560"/>
                </a:moveTo>
                <a:lnTo>
                  <a:pt x="43737" y="12494"/>
                </a:lnTo>
                <a:lnTo>
                  <a:pt x="37802" y="12494"/>
                </a:lnTo>
                <a:lnTo>
                  <a:pt x="37802" y="6560"/>
                </a:lnTo>
                <a:close/>
                <a:moveTo>
                  <a:pt x="49985" y="6560"/>
                </a:moveTo>
                <a:lnTo>
                  <a:pt x="49985" y="12494"/>
                </a:lnTo>
                <a:lnTo>
                  <a:pt x="44049" y="12494"/>
                </a:lnTo>
                <a:lnTo>
                  <a:pt x="44049" y="6560"/>
                </a:lnTo>
                <a:close/>
                <a:moveTo>
                  <a:pt x="56232" y="6560"/>
                </a:moveTo>
                <a:lnTo>
                  <a:pt x="56232" y="12494"/>
                </a:lnTo>
                <a:lnTo>
                  <a:pt x="50296" y="12494"/>
                </a:lnTo>
                <a:lnTo>
                  <a:pt x="50296" y="6560"/>
                </a:lnTo>
                <a:close/>
                <a:moveTo>
                  <a:pt x="62480" y="6560"/>
                </a:moveTo>
                <a:lnTo>
                  <a:pt x="62480" y="12494"/>
                </a:lnTo>
                <a:lnTo>
                  <a:pt x="56545" y="12494"/>
                </a:lnTo>
                <a:lnTo>
                  <a:pt x="56545" y="6560"/>
                </a:lnTo>
                <a:close/>
                <a:moveTo>
                  <a:pt x="68727" y="6560"/>
                </a:moveTo>
                <a:lnTo>
                  <a:pt x="68727" y="12494"/>
                </a:lnTo>
                <a:lnTo>
                  <a:pt x="62792" y="12494"/>
                </a:lnTo>
                <a:lnTo>
                  <a:pt x="62792" y="6560"/>
                </a:lnTo>
                <a:close/>
                <a:moveTo>
                  <a:pt x="74975" y="6560"/>
                </a:moveTo>
                <a:lnTo>
                  <a:pt x="74975" y="12494"/>
                </a:lnTo>
                <a:lnTo>
                  <a:pt x="69039" y="12494"/>
                </a:lnTo>
                <a:lnTo>
                  <a:pt x="69039" y="6560"/>
                </a:lnTo>
                <a:close/>
                <a:moveTo>
                  <a:pt x="81223" y="6560"/>
                </a:moveTo>
                <a:lnTo>
                  <a:pt x="81223" y="12494"/>
                </a:lnTo>
                <a:lnTo>
                  <a:pt x="75286" y="12494"/>
                </a:lnTo>
                <a:lnTo>
                  <a:pt x="75286" y="6560"/>
                </a:lnTo>
                <a:close/>
                <a:moveTo>
                  <a:pt x="87470" y="6560"/>
                </a:moveTo>
                <a:lnTo>
                  <a:pt x="87470" y="12494"/>
                </a:lnTo>
                <a:lnTo>
                  <a:pt x="81535" y="12494"/>
                </a:lnTo>
                <a:lnTo>
                  <a:pt x="81535" y="6560"/>
                </a:lnTo>
                <a:close/>
                <a:moveTo>
                  <a:pt x="93720" y="6560"/>
                </a:moveTo>
                <a:lnTo>
                  <a:pt x="93720" y="12494"/>
                </a:lnTo>
                <a:lnTo>
                  <a:pt x="87784" y="12494"/>
                </a:lnTo>
                <a:lnTo>
                  <a:pt x="87784" y="6560"/>
                </a:lnTo>
                <a:close/>
                <a:moveTo>
                  <a:pt x="99967" y="6560"/>
                </a:moveTo>
                <a:lnTo>
                  <a:pt x="99967" y="12494"/>
                </a:lnTo>
                <a:lnTo>
                  <a:pt x="94031" y="12494"/>
                </a:lnTo>
                <a:lnTo>
                  <a:pt x="94031" y="6560"/>
                </a:lnTo>
                <a:close/>
                <a:moveTo>
                  <a:pt x="106214" y="6560"/>
                </a:moveTo>
                <a:lnTo>
                  <a:pt x="106214" y="12494"/>
                </a:lnTo>
                <a:lnTo>
                  <a:pt x="100280" y="12494"/>
                </a:lnTo>
                <a:lnTo>
                  <a:pt x="100280" y="6560"/>
                </a:lnTo>
                <a:close/>
                <a:moveTo>
                  <a:pt x="112461" y="6560"/>
                </a:moveTo>
                <a:lnTo>
                  <a:pt x="112461" y="12494"/>
                </a:lnTo>
                <a:lnTo>
                  <a:pt x="106527" y="12494"/>
                </a:lnTo>
                <a:lnTo>
                  <a:pt x="106527" y="6560"/>
                </a:lnTo>
                <a:close/>
                <a:moveTo>
                  <a:pt x="118710" y="6560"/>
                </a:moveTo>
                <a:lnTo>
                  <a:pt x="118710" y="12494"/>
                </a:lnTo>
                <a:lnTo>
                  <a:pt x="112774" y="12494"/>
                </a:lnTo>
                <a:lnTo>
                  <a:pt x="112774" y="6560"/>
                </a:lnTo>
                <a:close/>
                <a:moveTo>
                  <a:pt x="124957" y="6560"/>
                </a:moveTo>
                <a:lnTo>
                  <a:pt x="124957" y="12494"/>
                </a:lnTo>
                <a:lnTo>
                  <a:pt x="119021" y="12494"/>
                </a:lnTo>
                <a:lnTo>
                  <a:pt x="119021" y="6560"/>
                </a:lnTo>
                <a:close/>
                <a:moveTo>
                  <a:pt x="131204" y="6560"/>
                </a:moveTo>
                <a:lnTo>
                  <a:pt x="131204" y="12494"/>
                </a:lnTo>
                <a:lnTo>
                  <a:pt x="125270" y="12494"/>
                </a:lnTo>
                <a:lnTo>
                  <a:pt x="125270" y="6560"/>
                </a:lnTo>
                <a:close/>
                <a:moveTo>
                  <a:pt x="137451" y="6560"/>
                </a:moveTo>
                <a:lnTo>
                  <a:pt x="137451" y="12494"/>
                </a:lnTo>
                <a:lnTo>
                  <a:pt x="131517" y="12494"/>
                </a:lnTo>
                <a:lnTo>
                  <a:pt x="131517" y="6560"/>
                </a:lnTo>
                <a:close/>
                <a:moveTo>
                  <a:pt x="143702" y="6560"/>
                </a:moveTo>
                <a:lnTo>
                  <a:pt x="143702" y="12494"/>
                </a:lnTo>
                <a:lnTo>
                  <a:pt x="137766" y="12494"/>
                </a:lnTo>
                <a:lnTo>
                  <a:pt x="137766" y="6560"/>
                </a:lnTo>
                <a:close/>
                <a:moveTo>
                  <a:pt x="149949" y="6560"/>
                </a:moveTo>
                <a:lnTo>
                  <a:pt x="149949" y="12494"/>
                </a:lnTo>
                <a:lnTo>
                  <a:pt x="144015" y="12494"/>
                </a:lnTo>
                <a:lnTo>
                  <a:pt x="144015" y="6560"/>
                </a:lnTo>
                <a:close/>
                <a:moveTo>
                  <a:pt x="156196" y="6560"/>
                </a:moveTo>
                <a:lnTo>
                  <a:pt x="156196" y="12494"/>
                </a:lnTo>
                <a:lnTo>
                  <a:pt x="150262" y="12494"/>
                </a:lnTo>
                <a:lnTo>
                  <a:pt x="150262" y="6560"/>
                </a:lnTo>
                <a:close/>
                <a:moveTo>
                  <a:pt x="162445" y="6560"/>
                </a:moveTo>
                <a:lnTo>
                  <a:pt x="162445" y="12494"/>
                </a:lnTo>
                <a:lnTo>
                  <a:pt x="156509" y="12494"/>
                </a:lnTo>
                <a:lnTo>
                  <a:pt x="156509" y="6560"/>
                </a:lnTo>
                <a:close/>
                <a:moveTo>
                  <a:pt x="168692" y="6560"/>
                </a:moveTo>
                <a:lnTo>
                  <a:pt x="168692" y="12494"/>
                </a:lnTo>
                <a:lnTo>
                  <a:pt x="162756" y="12494"/>
                </a:lnTo>
                <a:lnTo>
                  <a:pt x="162756" y="6560"/>
                </a:lnTo>
                <a:close/>
                <a:moveTo>
                  <a:pt x="174939" y="6560"/>
                </a:moveTo>
                <a:lnTo>
                  <a:pt x="174939" y="12494"/>
                </a:lnTo>
                <a:lnTo>
                  <a:pt x="169005" y="12494"/>
                </a:lnTo>
                <a:lnTo>
                  <a:pt x="169005" y="6560"/>
                </a:lnTo>
                <a:close/>
                <a:moveTo>
                  <a:pt x="181186" y="6560"/>
                </a:moveTo>
                <a:lnTo>
                  <a:pt x="181186" y="12494"/>
                </a:lnTo>
                <a:lnTo>
                  <a:pt x="175252" y="12494"/>
                </a:lnTo>
                <a:lnTo>
                  <a:pt x="175252" y="6560"/>
                </a:lnTo>
                <a:close/>
                <a:moveTo>
                  <a:pt x="187435" y="6560"/>
                </a:moveTo>
                <a:lnTo>
                  <a:pt x="187435" y="12494"/>
                </a:lnTo>
                <a:lnTo>
                  <a:pt x="181499" y="12494"/>
                </a:lnTo>
                <a:lnTo>
                  <a:pt x="181499" y="6560"/>
                </a:lnTo>
                <a:close/>
                <a:moveTo>
                  <a:pt x="193684" y="6560"/>
                </a:moveTo>
                <a:lnTo>
                  <a:pt x="193684" y="12494"/>
                </a:lnTo>
                <a:lnTo>
                  <a:pt x="187749" y="12494"/>
                </a:lnTo>
                <a:lnTo>
                  <a:pt x="187749" y="6560"/>
                </a:lnTo>
                <a:close/>
                <a:moveTo>
                  <a:pt x="199931" y="6560"/>
                </a:moveTo>
                <a:lnTo>
                  <a:pt x="199931" y="12494"/>
                </a:lnTo>
                <a:lnTo>
                  <a:pt x="193996" y="12494"/>
                </a:lnTo>
                <a:lnTo>
                  <a:pt x="193996" y="6560"/>
                </a:lnTo>
                <a:close/>
                <a:moveTo>
                  <a:pt x="206180" y="6560"/>
                </a:moveTo>
                <a:lnTo>
                  <a:pt x="206180" y="12494"/>
                </a:lnTo>
                <a:lnTo>
                  <a:pt x="200244" y="12494"/>
                </a:lnTo>
                <a:lnTo>
                  <a:pt x="200244" y="6560"/>
                </a:lnTo>
                <a:close/>
                <a:moveTo>
                  <a:pt x="212427" y="6560"/>
                </a:moveTo>
                <a:lnTo>
                  <a:pt x="212427" y="12494"/>
                </a:lnTo>
                <a:lnTo>
                  <a:pt x="206491" y="12494"/>
                </a:lnTo>
                <a:lnTo>
                  <a:pt x="206491" y="6560"/>
                </a:lnTo>
                <a:close/>
                <a:moveTo>
                  <a:pt x="218674" y="6560"/>
                </a:moveTo>
                <a:lnTo>
                  <a:pt x="218674" y="12494"/>
                </a:lnTo>
                <a:lnTo>
                  <a:pt x="212739" y="12494"/>
                </a:lnTo>
                <a:lnTo>
                  <a:pt x="212739" y="6560"/>
                </a:lnTo>
                <a:close/>
                <a:moveTo>
                  <a:pt x="224921" y="6560"/>
                </a:moveTo>
                <a:lnTo>
                  <a:pt x="224921" y="12494"/>
                </a:lnTo>
                <a:lnTo>
                  <a:pt x="218987" y="12494"/>
                </a:lnTo>
                <a:lnTo>
                  <a:pt x="218987" y="6560"/>
                </a:lnTo>
                <a:close/>
                <a:moveTo>
                  <a:pt x="231170" y="6560"/>
                </a:moveTo>
                <a:lnTo>
                  <a:pt x="231170" y="12494"/>
                </a:lnTo>
                <a:lnTo>
                  <a:pt x="225234" y="12494"/>
                </a:lnTo>
                <a:lnTo>
                  <a:pt x="225234" y="6560"/>
                </a:lnTo>
                <a:close/>
                <a:moveTo>
                  <a:pt x="237417" y="6560"/>
                </a:moveTo>
                <a:lnTo>
                  <a:pt x="237417" y="12494"/>
                </a:lnTo>
                <a:lnTo>
                  <a:pt x="231481" y="12494"/>
                </a:lnTo>
                <a:lnTo>
                  <a:pt x="231481" y="6560"/>
                </a:lnTo>
                <a:close/>
                <a:moveTo>
                  <a:pt x="243664" y="6560"/>
                </a:moveTo>
                <a:lnTo>
                  <a:pt x="243664" y="12494"/>
                </a:lnTo>
                <a:lnTo>
                  <a:pt x="237729" y="12494"/>
                </a:lnTo>
                <a:lnTo>
                  <a:pt x="237729" y="6560"/>
                </a:lnTo>
                <a:close/>
                <a:moveTo>
                  <a:pt x="249914" y="6560"/>
                </a:moveTo>
                <a:lnTo>
                  <a:pt x="249914" y="12494"/>
                </a:lnTo>
                <a:lnTo>
                  <a:pt x="243978" y="12494"/>
                </a:lnTo>
                <a:lnTo>
                  <a:pt x="243978" y="6560"/>
                </a:lnTo>
                <a:close/>
                <a:moveTo>
                  <a:pt x="256161" y="6560"/>
                </a:moveTo>
                <a:lnTo>
                  <a:pt x="256161" y="12494"/>
                </a:lnTo>
                <a:lnTo>
                  <a:pt x="250225" y="12494"/>
                </a:lnTo>
                <a:lnTo>
                  <a:pt x="250225" y="6560"/>
                </a:lnTo>
                <a:close/>
                <a:moveTo>
                  <a:pt x="262409" y="6560"/>
                </a:moveTo>
                <a:lnTo>
                  <a:pt x="262409" y="12494"/>
                </a:lnTo>
                <a:lnTo>
                  <a:pt x="256474" y="12494"/>
                </a:lnTo>
                <a:lnTo>
                  <a:pt x="256474" y="6560"/>
                </a:lnTo>
                <a:close/>
                <a:moveTo>
                  <a:pt x="268656" y="6560"/>
                </a:moveTo>
                <a:lnTo>
                  <a:pt x="268656" y="12494"/>
                </a:lnTo>
                <a:lnTo>
                  <a:pt x="262721" y="12494"/>
                </a:lnTo>
                <a:lnTo>
                  <a:pt x="262721" y="6560"/>
                </a:lnTo>
                <a:close/>
                <a:moveTo>
                  <a:pt x="274904" y="6560"/>
                </a:moveTo>
                <a:lnTo>
                  <a:pt x="274904" y="12494"/>
                </a:lnTo>
                <a:lnTo>
                  <a:pt x="268968" y="12494"/>
                </a:lnTo>
                <a:lnTo>
                  <a:pt x="268968" y="6560"/>
                </a:lnTo>
                <a:close/>
                <a:moveTo>
                  <a:pt x="6251" y="12807"/>
                </a:moveTo>
                <a:lnTo>
                  <a:pt x="6251" y="18742"/>
                </a:lnTo>
                <a:lnTo>
                  <a:pt x="315" y="18742"/>
                </a:lnTo>
                <a:lnTo>
                  <a:pt x="315" y="12807"/>
                </a:lnTo>
                <a:close/>
                <a:moveTo>
                  <a:pt x="12498" y="12807"/>
                </a:moveTo>
                <a:lnTo>
                  <a:pt x="12498" y="18742"/>
                </a:lnTo>
                <a:lnTo>
                  <a:pt x="6562" y="18742"/>
                </a:lnTo>
                <a:lnTo>
                  <a:pt x="6562" y="12807"/>
                </a:lnTo>
                <a:close/>
                <a:moveTo>
                  <a:pt x="18745" y="12807"/>
                </a:moveTo>
                <a:lnTo>
                  <a:pt x="18745" y="18742"/>
                </a:lnTo>
                <a:lnTo>
                  <a:pt x="12810" y="18742"/>
                </a:lnTo>
                <a:lnTo>
                  <a:pt x="12810" y="12807"/>
                </a:lnTo>
                <a:close/>
                <a:moveTo>
                  <a:pt x="24992" y="12807"/>
                </a:moveTo>
                <a:lnTo>
                  <a:pt x="24992" y="18742"/>
                </a:lnTo>
                <a:lnTo>
                  <a:pt x="19058" y="18742"/>
                </a:lnTo>
                <a:lnTo>
                  <a:pt x="19058" y="12807"/>
                </a:lnTo>
                <a:close/>
                <a:moveTo>
                  <a:pt x="31241" y="12807"/>
                </a:moveTo>
                <a:lnTo>
                  <a:pt x="31241" y="18742"/>
                </a:lnTo>
                <a:lnTo>
                  <a:pt x="25305" y="18742"/>
                </a:lnTo>
                <a:lnTo>
                  <a:pt x="25305" y="12807"/>
                </a:lnTo>
                <a:close/>
                <a:moveTo>
                  <a:pt x="37489" y="12807"/>
                </a:moveTo>
                <a:lnTo>
                  <a:pt x="37489" y="18742"/>
                </a:lnTo>
                <a:lnTo>
                  <a:pt x="31553" y="18742"/>
                </a:lnTo>
                <a:lnTo>
                  <a:pt x="31553" y="12807"/>
                </a:lnTo>
                <a:close/>
                <a:moveTo>
                  <a:pt x="43737" y="12807"/>
                </a:moveTo>
                <a:lnTo>
                  <a:pt x="43737" y="18742"/>
                </a:lnTo>
                <a:lnTo>
                  <a:pt x="37802" y="18742"/>
                </a:lnTo>
                <a:lnTo>
                  <a:pt x="37802" y="12807"/>
                </a:lnTo>
                <a:close/>
                <a:moveTo>
                  <a:pt x="49985" y="12807"/>
                </a:moveTo>
                <a:lnTo>
                  <a:pt x="49985" y="18742"/>
                </a:lnTo>
                <a:lnTo>
                  <a:pt x="44049" y="18742"/>
                </a:lnTo>
                <a:lnTo>
                  <a:pt x="44049" y="12807"/>
                </a:lnTo>
                <a:close/>
                <a:moveTo>
                  <a:pt x="56232" y="12807"/>
                </a:moveTo>
                <a:lnTo>
                  <a:pt x="56232" y="18742"/>
                </a:lnTo>
                <a:lnTo>
                  <a:pt x="50296" y="18742"/>
                </a:lnTo>
                <a:lnTo>
                  <a:pt x="50296" y="12807"/>
                </a:lnTo>
                <a:close/>
                <a:moveTo>
                  <a:pt x="62480" y="12807"/>
                </a:moveTo>
                <a:lnTo>
                  <a:pt x="62480" y="18742"/>
                </a:lnTo>
                <a:lnTo>
                  <a:pt x="56545" y="18742"/>
                </a:lnTo>
                <a:lnTo>
                  <a:pt x="56545" y="12807"/>
                </a:lnTo>
                <a:close/>
                <a:moveTo>
                  <a:pt x="68727" y="12807"/>
                </a:moveTo>
                <a:lnTo>
                  <a:pt x="68727" y="18742"/>
                </a:lnTo>
                <a:lnTo>
                  <a:pt x="62792" y="18742"/>
                </a:lnTo>
                <a:lnTo>
                  <a:pt x="62792" y="12807"/>
                </a:lnTo>
                <a:close/>
                <a:moveTo>
                  <a:pt x="74975" y="12807"/>
                </a:moveTo>
                <a:lnTo>
                  <a:pt x="74975" y="18742"/>
                </a:lnTo>
                <a:lnTo>
                  <a:pt x="69039" y="18742"/>
                </a:lnTo>
                <a:lnTo>
                  <a:pt x="69039" y="12807"/>
                </a:lnTo>
                <a:close/>
                <a:moveTo>
                  <a:pt x="81223" y="12807"/>
                </a:moveTo>
                <a:lnTo>
                  <a:pt x="81223" y="18742"/>
                </a:lnTo>
                <a:lnTo>
                  <a:pt x="75286" y="18742"/>
                </a:lnTo>
                <a:lnTo>
                  <a:pt x="75286" y="12807"/>
                </a:lnTo>
                <a:close/>
                <a:moveTo>
                  <a:pt x="87470" y="12807"/>
                </a:moveTo>
                <a:lnTo>
                  <a:pt x="87470" y="18742"/>
                </a:lnTo>
                <a:lnTo>
                  <a:pt x="81535" y="18742"/>
                </a:lnTo>
                <a:lnTo>
                  <a:pt x="81535" y="12807"/>
                </a:lnTo>
                <a:close/>
                <a:moveTo>
                  <a:pt x="93720" y="12807"/>
                </a:moveTo>
                <a:lnTo>
                  <a:pt x="93720" y="18742"/>
                </a:lnTo>
                <a:lnTo>
                  <a:pt x="87784" y="18742"/>
                </a:lnTo>
                <a:lnTo>
                  <a:pt x="87784" y="12807"/>
                </a:lnTo>
                <a:close/>
                <a:moveTo>
                  <a:pt x="99967" y="12807"/>
                </a:moveTo>
                <a:lnTo>
                  <a:pt x="99967" y="18742"/>
                </a:lnTo>
                <a:lnTo>
                  <a:pt x="94031" y="18742"/>
                </a:lnTo>
                <a:lnTo>
                  <a:pt x="94031" y="12807"/>
                </a:lnTo>
                <a:close/>
                <a:moveTo>
                  <a:pt x="106214" y="12807"/>
                </a:moveTo>
                <a:lnTo>
                  <a:pt x="106214" y="18742"/>
                </a:lnTo>
                <a:lnTo>
                  <a:pt x="100280" y="18742"/>
                </a:lnTo>
                <a:lnTo>
                  <a:pt x="100280" y="12807"/>
                </a:lnTo>
                <a:close/>
                <a:moveTo>
                  <a:pt x="112461" y="12807"/>
                </a:moveTo>
                <a:lnTo>
                  <a:pt x="112461" y="18742"/>
                </a:lnTo>
                <a:lnTo>
                  <a:pt x="106527" y="18742"/>
                </a:lnTo>
                <a:lnTo>
                  <a:pt x="106527" y="12807"/>
                </a:lnTo>
                <a:close/>
                <a:moveTo>
                  <a:pt x="118710" y="12807"/>
                </a:moveTo>
                <a:lnTo>
                  <a:pt x="118710" y="18742"/>
                </a:lnTo>
                <a:lnTo>
                  <a:pt x="112774" y="18742"/>
                </a:lnTo>
                <a:lnTo>
                  <a:pt x="112774" y="12807"/>
                </a:lnTo>
                <a:close/>
                <a:moveTo>
                  <a:pt x="124957" y="12807"/>
                </a:moveTo>
                <a:lnTo>
                  <a:pt x="124957" y="18742"/>
                </a:lnTo>
                <a:lnTo>
                  <a:pt x="119021" y="18742"/>
                </a:lnTo>
                <a:lnTo>
                  <a:pt x="119021" y="12807"/>
                </a:lnTo>
                <a:close/>
                <a:moveTo>
                  <a:pt x="131204" y="12807"/>
                </a:moveTo>
                <a:lnTo>
                  <a:pt x="131204" y="18742"/>
                </a:lnTo>
                <a:lnTo>
                  <a:pt x="125270" y="18742"/>
                </a:lnTo>
                <a:lnTo>
                  <a:pt x="125270" y="12807"/>
                </a:lnTo>
                <a:close/>
                <a:moveTo>
                  <a:pt x="137451" y="12807"/>
                </a:moveTo>
                <a:lnTo>
                  <a:pt x="137451" y="18742"/>
                </a:lnTo>
                <a:lnTo>
                  <a:pt x="131517" y="18742"/>
                </a:lnTo>
                <a:lnTo>
                  <a:pt x="131517" y="12807"/>
                </a:lnTo>
                <a:close/>
                <a:moveTo>
                  <a:pt x="143702" y="12807"/>
                </a:moveTo>
                <a:lnTo>
                  <a:pt x="143702" y="18742"/>
                </a:lnTo>
                <a:lnTo>
                  <a:pt x="137766" y="18742"/>
                </a:lnTo>
                <a:lnTo>
                  <a:pt x="137766" y="12807"/>
                </a:lnTo>
                <a:close/>
                <a:moveTo>
                  <a:pt x="149949" y="12807"/>
                </a:moveTo>
                <a:lnTo>
                  <a:pt x="149949" y="18742"/>
                </a:lnTo>
                <a:lnTo>
                  <a:pt x="144015" y="18742"/>
                </a:lnTo>
                <a:lnTo>
                  <a:pt x="144015" y="12807"/>
                </a:lnTo>
                <a:close/>
                <a:moveTo>
                  <a:pt x="156196" y="12807"/>
                </a:moveTo>
                <a:lnTo>
                  <a:pt x="156196" y="18742"/>
                </a:lnTo>
                <a:lnTo>
                  <a:pt x="150262" y="18742"/>
                </a:lnTo>
                <a:lnTo>
                  <a:pt x="150262" y="12807"/>
                </a:lnTo>
                <a:close/>
                <a:moveTo>
                  <a:pt x="162445" y="12807"/>
                </a:moveTo>
                <a:lnTo>
                  <a:pt x="162445" y="18742"/>
                </a:lnTo>
                <a:lnTo>
                  <a:pt x="156509" y="18742"/>
                </a:lnTo>
                <a:lnTo>
                  <a:pt x="156509" y="12807"/>
                </a:lnTo>
                <a:close/>
                <a:moveTo>
                  <a:pt x="168692" y="12807"/>
                </a:moveTo>
                <a:lnTo>
                  <a:pt x="168692" y="18742"/>
                </a:lnTo>
                <a:lnTo>
                  <a:pt x="162756" y="18742"/>
                </a:lnTo>
                <a:lnTo>
                  <a:pt x="162756" y="12807"/>
                </a:lnTo>
                <a:close/>
                <a:moveTo>
                  <a:pt x="174939" y="12807"/>
                </a:moveTo>
                <a:lnTo>
                  <a:pt x="174939" y="18742"/>
                </a:lnTo>
                <a:lnTo>
                  <a:pt x="169005" y="18742"/>
                </a:lnTo>
                <a:lnTo>
                  <a:pt x="169005" y="12807"/>
                </a:lnTo>
                <a:close/>
                <a:moveTo>
                  <a:pt x="181186" y="12807"/>
                </a:moveTo>
                <a:lnTo>
                  <a:pt x="181186" y="18742"/>
                </a:lnTo>
                <a:lnTo>
                  <a:pt x="175252" y="18742"/>
                </a:lnTo>
                <a:lnTo>
                  <a:pt x="175252" y="12807"/>
                </a:lnTo>
                <a:close/>
                <a:moveTo>
                  <a:pt x="187435" y="12807"/>
                </a:moveTo>
                <a:lnTo>
                  <a:pt x="187435" y="18742"/>
                </a:lnTo>
                <a:lnTo>
                  <a:pt x="181499" y="18742"/>
                </a:lnTo>
                <a:lnTo>
                  <a:pt x="181499" y="12807"/>
                </a:lnTo>
                <a:close/>
                <a:moveTo>
                  <a:pt x="193684" y="12807"/>
                </a:moveTo>
                <a:lnTo>
                  <a:pt x="193684" y="18742"/>
                </a:lnTo>
                <a:lnTo>
                  <a:pt x="187749" y="18742"/>
                </a:lnTo>
                <a:lnTo>
                  <a:pt x="187749" y="12807"/>
                </a:lnTo>
                <a:close/>
                <a:moveTo>
                  <a:pt x="199931" y="12807"/>
                </a:moveTo>
                <a:lnTo>
                  <a:pt x="199931" y="18742"/>
                </a:lnTo>
                <a:lnTo>
                  <a:pt x="193996" y="18742"/>
                </a:lnTo>
                <a:lnTo>
                  <a:pt x="193996" y="12807"/>
                </a:lnTo>
                <a:close/>
                <a:moveTo>
                  <a:pt x="206180" y="12807"/>
                </a:moveTo>
                <a:lnTo>
                  <a:pt x="206180" y="18742"/>
                </a:lnTo>
                <a:lnTo>
                  <a:pt x="200244" y="18742"/>
                </a:lnTo>
                <a:lnTo>
                  <a:pt x="200244" y="12807"/>
                </a:lnTo>
                <a:close/>
                <a:moveTo>
                  <a:pt x="212427" y="12807"/>
                </a:moveTo>
                <a:lnTo>
                  <a:pt x="212427" y="18742"/>
                </a:lnTo>
                <a:lnTo>
                  <a:pt x="206491" y="18742"/>
                </a:lnTo>
                <a:lnTo>
                  <a:pt x="206491" y="12807"/>
                </a:lnTo>
                <a:close/>
                <a:moveTo>
                  <a:pt x="218674" y="12807"/>
                </a:moveTo>
                <a:lnTo>
                  <a:pt x="218674" y="18742"/>
                </a:lnTo>
                <a:lnTo>
                  <a:pt x="212739" y="18742"/>
                </a:lnTo>
                <a:lnTo>
                  <a:pt x="212739" y="12807"/>
                </a:lnTo>
                <a:close/>
                <a:moveTo>
                  <a:pt x="224921" y="12807"/>
                </a:moveTo>
                <a:lnTo>
                  <a:pt x="224921" y="18742"/>
                </a:lnTo>
                <a:lnTo>
                  <a:pt x="218987" y="18742"/>
                </a:lnTo>
                <a:lnTo>
                  <a:pt x="218987" y="12807"/>
                </a:lnTo>
                <a:close/>
                <a:moveTo>
                  <a:pt x="231170" y="12807"/>
                </a:moveTo>
                <a:lnTo>
                  <a:pt x="231170" y="18742"/>
                </a:lnTo>
                <a:lnTo>
                  <a:pt x="225234" y="18742"/>
                </a:lnTo>
                <a:lnTo>
                  <a:pt x="225234" y="12807"/>
                </a:lnTo>
                <a:close/>
                <a:moveTo>
                  <a:pt x="237417" y="12807"/>
                </a:moveTo>
                <a:lnTo>
                  <a:pt x="237417" y="18742"/>
                </a:lnTo>
                <a:lnTo>
                  <a:pt x="231481" y="18742"/>
                </a:lnTo>
                <a:lnTo>
                  <a:pt x="231481" y="12807"/>
                </a:lnTo>
                <a:close/>
                <a:moveTo>
                  <a:pt x="243664" y="12807"/>
                </a:moveTo>
                <a:lnTo>
                  <a:pt x="243664" y="18742"/>
                </a:lnTo>
                <a:lnTo>
                  <a:pt x="237729" y="18742"/>
                </a:lnTo>
                <a:lnTo>
                  <a:pt x="237729" y="12807"/>
                </a:lnTo>
                <a:close/>
                <a:moveTo>
                  <a:pt x="249914" y="12807"/>
                </a:moveTo>
                <a:lnTo>
                  <a:pt x="249914" y="18742"/>
                </a:lnTo>
                <a:lnTo>
                  <a:pt x="243978" y="18742"/>
                </a:lnTo>
                <a:lnTo>
                  <a:pt x="243978" y="12807"/>
                </a:lnTo>
                <a:close/>
                <a:moveTo>
                  <a:pt x="256161" y="12807"/>
                </a:moveTo>
                <a:lnTo>
                  <a:pt x="256161" y="18742"/>
                </a:lnTo>
                <a:lnTo>
                  <a:pt x="250225" y="18742"/>
                </a:lnTo>
                <a:lnTo>
                  <a:pt x="250225" y="12807"/>
                </a:lnTo>
                <a:close/>
                <a:moveTo>
                  <a:pt x="262409" y="12807"/>
                </a:moveTo>
                <a:lnTo>
                  <a:pt x="262409" y="18742"/>
                </a:lnTo>
                <a:lnTo>
                  <a:pt x="256474" y="18742"/>
                </a:lnTo>
                <a:lnTo>
                  <a:pt x="256474" y="12807"/>
                </a:lnTo>
                <a:close/>
                <a:moveTo>
                  <a:pt x="268656" y="12807"/>
                </a:moveTo>
                <a:lnTo>
                  <a:pt x="268656" y="18742"/>
                </a:lnTo>
                <a:lnTo>
                  <a:pt x="262721" y="18742"/>
                </a:lnTo>
                <a:lnTo>
                  <a:pt x="262721" y="12807"/>
                </a:lnTo>
                <a:close/>
                <a:moveTo>
                  <a:pt x="274904" y="12807"/>
                </a:moveTo>
                <a:lnTo>
                  <a:pt x="274904" y="18742"/>
                </a:lnTo>
                <a:lnTo>
                  <a:pt x="268968" y="18742"/>
                </a:lnTo>
                <a:lnTo>
                  <a:pt x="268968" y="12807"/>
                </a:lnTo>
                <a:close/>
                <a:moveTo>
                  <a:pt x="6251" y="19054"/>
                </a:moveTo>
                <a:lnTo>
                  <a:pt x="6251" y="24990"/>
                </a:lnTo>
                <a:lnTo>
                  <a:pt x="315" y="24990"/>
                </a:lnTo>
                <a:lnTo>
                  <a:pt x="315" y="19054"/>
                </a:lnTo>
                <a:close/>
                <a:moveTo>
                  <a:pt x="12498" y="19054"/>
                </a:moveTo>
                <a:lnTo>
                  <a:pt x="12498" y="24990"/>
                </a:lnTo>
                <a:lnTo>
                  <a:pt x="6562" y="24990"/>
                </a:lnTo>
                <a:lnTo>
                  <a:pt x="6562" y="19054"/>
                </a:lnTo>
                <a:close/>
                <a:moveTo>
                  <a:pt x="18745" y="19054"/>
                </a:moveTo>
                <a:lnTo>
                  <a:pt x="18745" y="24990"/>
                </a:lnTo>
                <a:lnTo>
                  <a:pt x="12810" y="24990"/>
                </a:lnTo>
                <a:lnTo>
                  <a:pt x="12810" y="19054"/>
                </a:lnTo>
                <a:close/>
                <a:moveTo>
                  <a:pt x="24992" y="19054"/>
                </a:moveTo>
                <a:lnTo>
                  <a:pt x="24992" y="24990"/>
                </a:lnTo>
                <a:lnTo>
                  <a:pt x="19058" y="24990"/>
                </a:lnTo>
                <a:lnTo>
                  <a:pt x="19058" y="19054"/>
                </a:lnTo>
                <a:close/>
                <a:moveTo>
                  <a:pt x="31241" y="19054"/>
                </a:moveTo>
                <a:lnTo>
                  <a:pt x="31241" y="24990"/>
                </a:lnTo>
                <a:lnTo>
                  <a:pt x="25305" y="24990"/>
                </a:lnTo>
                <a:lnTo>
                  <a:pt x="25305" y="19054"/>
                </a:lnTo>
                <a:close/>
                <a:moveTo>
                  <a:pt x="37489" y="19054"/>
                </a:moveTo>
                <a:lnTo>
                  <a:pt x="37489" y="24990"/>
                </a:lnTo>
                <a:lnTo>
                  <a:pt x="31553" y="24990"/>
                </a:lnTo>
                <a:lnTo>
                  <a:pt x="31553" y="19054"/>
                </a:lnTo>
                <a:close/>
                <a:moveTo>
                  <a:pt x="43737" y="19054"/>
                </a:moveTo>
                <a:lnTo>
                  <a:pt x="43737" y="24990"/>
                </a:lnTo>
                <a:lnTo>
                  <a:pt x="37802" y="24990"/>
                </a:lnTo>
                <a:lnTo>
                  <a:pt x="37802" y="19054"/>
                </a:lnTo>
                <a:close/>
                <a:moveTo>
                  <a:pt x="49985" y="19054"/>
                </a:moveTo>
                <a:lnTo>
                  <a:pt x="49985" y="24990"/>
                </a:lnTo>
                <a:lnTo>
                  <a:pt x="44049" y="24990"/>
                </a:lnTo>
                <a:lnTo>
                  <a:pt x="44049" y="19054"/>
                </a:lnTo>
                <a:close/>
                <a:moveTo>
                  <a:pt x="56232" y="19054"/>
                </a:moveTo>
                <a:lnTo>
                  <a:pt x="56232" y="24990"/>
                </a:lnTo>
                <a:lnTo>
                  <a:pt x="50296" y="24990"/>
                </a:lnTo>
                <a:lnTo>
                  <a:pt x="50296" y="19054"/>
                </a:lnTo>
                <a:close/>
                <a:moveTo>
                  <a:pt x="62480" y="19054"/>
                </a:moveTo>
                <a:lnTo>
                  <a:pt x="62480" y="24990"/>
                </a:lnTo>
                <a:lnTo>
                  <a:pt x="56545" y="24990"/>
                </a:lnTo>
                <a:lnTo>
                  <a:pt x="56545" y="19054"/>
                </a:lnTo>
                <a:close/>
                <a:moveTo>
                  <a:pt x="68727" y="19054"/>
                </a:moveTo>
                <a:lnTo>
                  <a:pt x="68727" y="24990"/>
                </a:lnTo>
                <a:lnTo>
                  <a:pt x="62792" y="24990"/>
                </a:lnTo>
                <a:lnTo>
                  <a:pt x="62792" y="19054"/>
                </a:lnTo>
                <a:close/>
                <a:moveTo>
                  <a:pt x="74975" y="19054"/>
                </a:moveTo>
                <a:lnTo>
                  <a:pt x="74975" y="24990"/>
                </a:lnTo>
                <a:lnTo>
                  <a:pt x="69039" y="24990"/>
                </a:lnTo>
                <a:lnTo>
                  <a:pt x="69039" y="19054"/>
                </a:lnTo>
                <a:close/>
                <a:moveTo>
                  <a:pt x="81223" y="19054"/>
                </a:moveTo>
                <a:lnTo>
                  <a:pt x="81223" y="24990"/>
                </a:lnTo>
                <a:lnTo>
                  <a:pt x="75286" y="24990"/>
                </a:lnTo>
                <a:lnTo>
                  <a:pt x="75286" y="19054"/>
                </a:lnTo>
                <a:close/>
                <a:moveTo>
                  <a:pt x="87470" y="19054"/>
                </a:moveTo>
                <a:lnTo>
                  <a:pt x="87470" y="24990"/>
                </a:lnTo>
                <a:lnTo>
                  <a:pt x="81535" y="24990"/>
                </a:lnTo>
                <a:lnTo>
                  <a:pt x="81535" y="19054"/>
                </a:lnTo>
                <a:close/>
                <a:moveTo>
                  <a:pt x="93720" y="19054"/>
                </a:moveTo>
                <a:lnTo>
                  <a:pt x="93720" y="24990"/>
                </a:lnTo>
                <a:lnTo>
                  <a:pt x="87784" y="24990"/>
                </a:lnTo>
                <a:lnTo>
                  <a:pt x="87784" y="19054"/>
                </a:lnTo>
                <a:close/>
                <a:moveTo>
                  <a:pt x="99967" y="19054"/>
                </a:moveTo>
                <a:lnTo>
                  <a:pt x="99967" y="24990"/>
                </a:lnTo>
                <a:lnTo>
                  <a:pt x="94031" y="24990"/>
                </a:lnTo>
                <a:lnTo>
                  <a:pt x="94031" y="19054"/>
                </a:lnTo>
                <a:close/>
                <a:moveTo>
                  <a:pt x="106214" y="19054"/>
                </a:moveTo>
                <a:lnTo>
                  <a:pt x="106214" y="24990"/>
                </a:lnTo>
                <a:lnTo>
                  <a:pt x="100280" y="24990"/>
                </a:lnTo>
                <a:lnTo>
                  <a:pt x="100280" y="19054"/>
                </a:lnTo>
                <a:close/>
                <a:moveTo>
                  <a:pt x="112461" y="19054"/>
                </a:moveTo>
                <a:lnTo>
                  <a:pt x="112461" y="24990"/>
                </a:lnTo>
                <a:lnTo>
                  <a:pt x="106527" y="24990"/>
                </a:lnTo>
                <a:lnTo>
                  <a:pt x="106527" y="19054"/>
                </a:lnTo>
                <a:close/>
                <a:moveTo>
                  <a:pt x="118710" y="19054"/>
                </a:moveTo>
                <a:lnTo>
                  <a:pt x="118710" y="24990"/>
                </a:lnTo>
                <a:lnTo>
                  <a:pt x="112774" y="24990"/>
                </a:lnTo>
                <a:lnTo>
                  <a:pt x="112774" y="19054"/>
                </a:lnTo>
                <a:close/>
                <a:moveTo>
                  <a:pt x="124957" y="19054"/>
                </a:moveTo>
                <a:lnTo>
                  <a:pt x="124957" y="24990"/>
                </a:lnTo>
                <a:lnTo>
                  <a:pt x="119021" y="24990"/>
                </a:lnTo>
                <a:lnTo>
                  <a:pt x="119021" y="19054"/>
                </a:lnTo>
                <a:close/>
                <a:moveTo>
                  <a:pt x="131204" y="19054"/>
                </a:moveTo>
                <a:lnTo>
                  <a:pt x="131204" y="24990"/>
                </a:lnTo>
                <a:lnTo>
                  <a:pt x="125270" y="24990"/>
                </a:lnTo>
                <a:lnTo>
                  <a:pt x="125270" y="19054"/>
                </a:lnTo>
                <a:close/>
                <a:moveTo>
                  <a:pt x="137451" y="19054"/>
                </a:moveTo>
                <a:lnTo>
                  <a:pt x="137451" y="24990"/>
                </a:lnTo>
                <a:lnTo>
                  <a:pt x="131517" y="24990"/>
                </a:lnTo>
                <a:lnTo>
                  <a:pt x="131517" y="19054"/>
                </a:lnTo>
                <a:close/>
                <a:moveTo>
                  <a:pt x="143702" y="19054"/>
                </a:moveTo>
                <a:lnTo>
                  <a:pt x="143702" y="24990"/>
                </a:lnTo>
                <a:lnTo>
                  <a:pt x="137766" y="24990"/>
                </a:lnTo>
                <a:lnTo>
                  <a:pt x="137766" y="19054"/>
                </a:lnTo>
                <a:close/>
                <a:moveTo>
                  <a:pt x="149949" y="19054"/>
                </a:moveTo>
                <a:lnTo>
                  <a:pt x="149949" y="24990"/>
                </a:lnTo>
                <a:lnTo>
                  <a:pt x="144015" y="24990"/>
                </a:lnTo>
                <a:lnTo>
                  <a:pt x="144015" y="19054"/>
                </a:lnTo>
                <a:close/>
                <a:moveTo>
                  <a:pt x="156196" y="19054"/>
                </a:moveTo>
                <a:lnTo>
                  <a:pt x="156196" y="24990"/>
                </a:lnTo>
                <a:lnTo>
                  <a:pt x="150262" y="24990"/>
                </a:lnTo>
                <a:lnTo>
                  <a:pt x="150262" y="19054"/>
                </a:lnTo>
                <a:close/>
                <a:moveTo>
                  <a:pt x="162445" y="19054"/>
                </a:moveTo>
                <a:lnTo>
                  <a:pt x="162445" y="24990"/>
                </a:lnTo>
                <a:lnTo>
                  <a:pt x="156509" y="24990"/>
                </a:lnTo>
                <a:lnTo>
                  <a:pt x="156509" y="19054"/>
                </a:lnTo>
                <a:close/>
                <a:moveTo>
                  <a:pt x="168692" y="19054"/>
                </a:moveTo>
                <a:lnTo>
                  <a:pt x="168692" y="24990"/>
                </a:lnTo>
                <a:lnTo>
                  <a:pt x="162756" y="24990"/>
                </a:lnTo>
                <a:lnTo>
                  <a:pt x="162756" y="19054"/>
                </a:lnTo>
                <a:close/>
                <a:moveTo>
                  <a:pt x="174939" y="19054"/>
                </a:moveTo>
                <a:lnTo>
                  <a:pt x="174939" y="24990"/>
                </a:lnTo>
                <a:lnTo>
                  <a:pt x="169005" y="24990"/>
                </a:lnTo>
                <a:lnTo>
                  <a:pt x="169005" y="19054"/>
                </a:lnTo>
                <a:close/>
                <a:moveTo>
                  <a:pt x="181186" y="19054"/>
                </a:moveTo>
                <a:lnTo>
                  <a:pt x="181186" y="24990"/>
                </a:lnTo>
                <a:lnTo>
                  <a:pt x="175252" y="24990"/>
                </a:lnTo>
                <a:lnTo>
                  <a:pt x="175252" y="19054"/>
                </a:lnTo>
                <a:close/>
                <a:moveTo>
                  <a:pt x="187435" y="19054"/>
                </a:moveTo>
                <a:lnTo>
                  <a:pt x="187435" y="24990"/>
                </a:lnTo>
                <a:lnTo>
                  <a:pt x="181499" y="24990"/>
                </a:lnTo>
                <a:lnTo>
                  <a:pt x="181499" y="19054"/>
                </a:lnTo>
                <a:close/>
                <a:moveTo>
                  <a:pt x="193684" y="19054"/>
                </a:moveTo>
                <a:lnTo>
                  <a:pt x="193684" y="24990"/>
                </a:lnTo>
                <a:lnTo>
                  <a:pt x="187749" y="24990"/>
                </a:lnTo>
                <a:lnTo>
                  <a:pt x="187749" y="19054"/>
                </a:lnTo>
                <a:close/>
                <a:moveTo>
                  <a:pt x="199931" y="19054"/>
                </a:moveTo>
                <a:lnTo>
                  <a:pt x="199931" y="24990"/>
                </a:lnTo>
                <a:lnTo>
                  <a:pt x="193996" y="24990"/>
                </a:lnTo>
                <a:lnTo>
                  <a:pt x="193996" y="19054"/>
                </a:lnTo>
                <a:close/>
                <a:moveTo>
                  <a:pt x="206180" y="19054"/>
                </a:moveTo>
                <a:lnTo>
                  <a:pt x="206180" y="24990"/>
                </a:lnTo>
                <a:lnTo>
                  <a:pt x="200244" y="24990"/>
                </a:lnTo>
                <a:lnTo>
                  <a:pt x="200244" y="19054"/>
                </a:lnTo>
                <a:close/>
                <a:moveTo>
                  <a:pt x="212427" y="19054"/>
                </a:moveTo>
                <a:lnTo>
                  <a:pt x="212427" y="24990"/>
                </a:lnTo>
                <a:lnTo>
                  <a:pt x="206491" y="24990"/>
                </a:lnTo>
                <a:lnTo>
                  <a:pt x="206491" y="19054"/>
                </a:lnTo>
                <a:close/>
                <a:moveTo>
                  <a:pt x="218674" y="19054"/>
                </a:moveTo>
                <a:lnTo>
                  <a:pt x="218674" y="24990"/>
                </a:lnTo>
                <a:lnTo>
                  <a:pt x="212739" y="24990"/>
                </a:lnTo>
                <a:lnTo>
                  <a:pt x="212739" y="19054"/>
                </a:lnTo>
                <a:close/>
                <a:moveTo>
                  <a:pt x="224921" y="19054"/>
                </a:moveTo>
                <a:lnTo>
                  <a:pt x="224921" y="24990"/>
                </a:lnTo>
                <a:lnTo>
                  <a:pt x="218987" y="24990"/>
                </a:lnTo>
                <a:lnTo>
                  <a:pt x="218987" y="19054"/>
                </a:lnTo>
                <a:close/>
                <a:moveTo>
                  <a:pt x="231170" y="19054"/>
                </a:moveTo>
                <a:lnTo>
                  <a:pt x="231170" y="24990"/>
                </a:lnTo>
                <a:lnTo>
                  <a:pt x="225234" y="24990"/>
                </a:lnTo>
                <a:lnTo>
                  <a:pt x="225234" y="19054"/>
                </a:lnTo>
                <a:close/>
                <a:moveTo>
                  <a:pt x="237417" y="19054"/>
                </a:moveTo>
                <a:lnTo>
                  <a:pt x="237417" y="24990"/>
                </a:lnTo>
                <a:lnTo>
                  <a:pt x="231481" y="24990"/>
                </a:lnTo>
                <a:lnTo>
                  <a:pt x="231481" y="19054"/>
                </a:lnTo>
                <a:close/>
                <a:moveTo>
                  <a:pt x="243664" y="19054"/>
                </a:moveTo>
                <a:lnTo>
                  <a:pt x="243664" y="24990"/>
                </a:lnTo>
                <a:lnTo>
                  <a:pt x="237729" y="24990"/>
                </a:lnTo>
                <a:lnTo>
                  <a:pt x="237729" y="19054"/>
                </a:lnTo>
                <a:close/>
                <a:moveTo>
                  <a:pt x="249911" y="19054"/>
                </a:moveTo>
                <a:lnTo>
                  <a:pt x="249911" y="24990"/>
                </a:lnTo>
                <a:lnTo>
                  <a:pt x="243977" y="24990"/>
                </a:lnTo>
                <a:lnTo>
                  <a:pt x="243977" y="19054"/>
                </a:lnTo>
                <a:close/>
                <a:moveTo>
                  <a:pt x="256161" y="19054"/>
                </a:moveTo>
                <a:lnTo>
                  <a:pt x="256161" y="24990"/>
                </a:lnTo>
                <a:lnTo>
                  <a:pt x="250225" y="24990"/>
                </a:lnTo>
                <a:lnTo>
                  <a:pt x="250225" y="19054"/>
                </a:lnTo>
                <a:close/>
                <a:moveTo>
                  <a:pt x="262409" y="19054"/>
                </a:moveTo>
                <a:lnTo>
                  <a:pt x="262409" y="24990"/>
                </a:lnTo>
                <a:lnTo>
                  <a:pt x="256474" y="24990"/>
                </a:lnTo>
                <a:lnTo>
                  <a:pt x="256474" y="19054"/>
                </a:lnTo>
                <a:close/>
                <a:moveTo>
                  <a:pt x="268656" y="19054"/>
                </a:moveTo>
                <a:lnTo>
                  <a:pt x="268656" y="24990"/>
                </a:lnTo>
                <a:lnTo>
                  <a:pt x="262721" y="24990"/>
                </a:lnTo>
                <a:lnTo>
                  <a:pt x="262721" y="19054"/>
                </a:lnTo>
                <a:close/>
                <a:moveTo>
                  <a:pt x="274904" y="19054"/>
                </a:moveTo>
                <a:lnTo>
                  <a:pt x="274904" y="24990"/>
                </a:lnTo>
                <a:lnTo>
                  <a:pt x="268968" y="24990"/>
                </a:lnTo>
                <a:lnTo>
                  <a:pt x="268968" y="19054"/>
                </a:lnTo>
                <a:close/>
                <a:moveTo>
                  <a:pt x="6251" y="25301"/>
                </a:moveTo>
                <a:lnTo>
                  <a:pt x="6251" y="31237"/>
                </a:lnTo>
                <a:lnTo>
                  <a:pt x="315" y="31237"/>
                </a:lnTo>
                <a:lnTo>
                  <a:pt x="315" y="25301"/>
                </a:lnTo>
                <a:close/>
                <a:moveTo>
                  <a:pt x="12498" y="25301"/>
                </a:moveTo>
                <a:lnTo>
                  <a:pt x="12498" y="31237"/>
                </a:lnTo>
                <a:lnTo>
                  <a:pt x="6562" y="31237"/>
                </a:lnTo>
                <a:lnTo>
                  <a:pt x="6562" y="25301"/>
                </a:lnTo>
                <a:close/>
                <a:moveTo>
                  <a:pt x="18745" y="25301"/>
                </a:moveTo>
                <a:lnTo>
                  <a:pt x="18745" y="31237"/>
                </a:lnTo>
                <a:lnTo>
                  <a:pt x="12810" y="31237"/>
                </a:lnTo>
                <a:lnTo>
                  <a:pt x="12810" y="25301"/>
                </a:lnTo>
                <a:close/>
                <a:moveTo>
                  <a:pt x="24992" y="25301"/>
                </a:moveTo>
                <a:lnTo>
                  <a:pt x="24992" y="31237"/>
                </a:lnTo>
                <a:lnTo>
                  <a:pt x="19058" y="31237"/>
                </a:lnTo>
                <a:lnTo>
                  <a:pt x="19058" y="25301"/>
                </a:lnTo>
                <a:close/>
                <a:moveTo>
                  <a:pt x="31241" y="25301"/>
                </a:moveTo>
                <a:lnTo>
                  <a:pt x="31241" y="31237"/>
                </a:lnTo>
                <a:lnTo>
                  <a:pt x="25305" y="31237"/>
                </a:lnTo>
                <a:lnTo>
                  <a:pt x="25305" y="25301"/>
                </a:lnTo>
                <a:close/>
                <a:moveTo>
                  <a:pt x="37489" y="25301"/>
                </a:moveTo>
                <a:lnTo>
                  <a:pt x="37489" y="31237"/>
                </a:lnTo>
                <a:lnTo>
                  <a:pt x="31553" y="31237"/>
                </a:lnTo>
                <a:lnTo>
                  <a:pt x="31553" y="25301"/>
                </a:lnTo>
                <a:close/>
                <a:moveTo>
                  <a:pt x="43737" y="25301"/>
                </a:moveTo>
                <a:lnTo>
                  <a:pt x="43737" y="31237"/>
                </a:lnTo>
                <a:lnTo>
                  <a:pt x="37802" y="31237"/>
                </a:lnTo>
                <a:lnTo>
                  <a:pt x="37802" y="25301"/>
                </a:lnTo>
                <a:close/>
                <a:moveTo>
                  <a:pt x="49985" y="25301"/>
                </a:moveTo>
                <a:lnTo>
                  <a:pt x="49985" y="31237"/>
                </a:lnTo>
                <a:lnTo>
                  <a:pt x="44049" y="31237"/>
                </a:lnTo>
                <a:lnTo>
                  <a:pt x="44049" y="25301"/>
                </a:lnTo>
                <a:close/>
                <a:moveTo>
                  <a:pt x="56232" y="25301"/>
                </a:moveTo>
                <a:lnTo>
                  <a:pt x="56232" y="31237"/>
                </a:lnTo>
                <a:lnTo>
                  <a:pt x="50296" y="31237"/>
                </a:lnTo>
                <a:lnTo>
                  <a:pt x="50296" y="25301"/>
                </a:lnTo>
                <a:close/>
                <a:moveTo>
                  <a:pt x="62480" y="25301"/>
                </a:moveTo>
                <a:lnTo>
                  <a:pt x="62480" y="31237"/>
                </a:lnTo>
                <a:lnTo>
                  <a:pt x="56545" y="31237"/>
                </a:lnTo>
                <a:lnTo>
                  <a:pt x="56545" y="25301"/>
                </a:lnTo>
                <a:close/>
                <a:moveTo>
                  <a:pt x="68727" y="25301"/>
                </a:moveTo>
                <a:lnTo>
                  <a:pt x="68727" y="31237"/>
                </a:lnTo>
                <a:lnTo>
                  <a:pt x="62792" y="31237"/>
                </a:lnTo>
                <a:lnTo>
                  <a:pt x="62792" y="25301"/>
                </a:lnTo>
                <a:close/>
                <a:moveTo>
                  <a:pt x="74975" y="25301"/>
                </a:moveTo>
                <a:lnTo>
                  <a:pt x="74975" y="31237"/>
                </a:lnTo>
                <a:lnTo>
                  <a:pt x="69039" y="31237"/>
                </a:lnTo>
                <a:lnTo>
                  <a:pt x="69039" y="25301"/>
                </a:lnTo>
                <a:close/>
                <a:moveTo>
                  <a:pt x="81223" y="25301"/>
                </a:moveTo>
                <a:lnTo>
                  <a:pt x="81223" y="31237"/>
                </a:lnTo>
                <a:lnTo>
                  <a:pt x="75286" y="31237"/>
                </a:lnTo>
                <a:lnTo>
                  <a:pt x="75286" y="25301"/>
                </a:lnTo>
                <a:close/>
                <a:moveTo>
                  <a:pt x="87470" y="25301"/>
                </a:moveTo>
                <a:lnTo>
                  <a:pt x="87470" y="31237"/>
                </a:lnTo>
                <a:lnTo>
                  <a:pt x="81535" y="31237"/>
                </a:lnTo>
                <a:lnTo>
                  <a:pt x="81535" y="25301"/>
                </a:lnTo>
                <a:close/>
                <a:moveTo>
                  <a:pt x="93720" y="25301"/>
                </a:moveTo>
                <a:lnTo>
                  <a:pt x="93720" y="31237"/>
                </a:lnTo>
                <a:lnTo>
                  <a:pt x="87784" y="31237"/>
                </a:lnTo>
                <a:lnTo>
                  <a:pt x="87784" y="25301"/>
                </a:lnTo>
                <a:close/>
                <a:moveTo>
                  <a:pt x="99967" y="25301"/>
                </a:moveTo>
                <a:lnTo>
                  <a:pt x="99967" y="31237"/>
                </a:lnTo>
                <a:lnTo>
                  <a:pt x="94031" y="31237"/>
                </a:lnTo>
                <a:lnTo>
                  <a:pt x="94031" y="25301"/>
                </a:lnTo>
                <a:close/>
                <a:moveTo>
                  <a:pt x="106214" y="25301"/>
                </a:moveTo>
                <a:lnTo>
                  <a:pt x="106214" y="31237"/>
                </a:lnTo>
                <a:lnTo>
                  <a:pt x="100280" y="31237"/>
                </a:lnTo>
                <a:lnTo>
                  <a:pt x="100280" y="25301"/>
                </a:lnTo>
                <a:close/>
                <a:moveTo>
                  <a:pt x="112461" y="25301"/>
                </a:moveTo>
                <a:lnTo>
                  <a:pt x="112461" y="31237"/>
                </a:lnTo>
                <a:lnTo>
                  <a:pt x="106527" y="31237"/>
                </a:lnTo>
                <a:lnTo>
                  <a:pt x="106527" y="25301"/>
                </a:lnTo>
                <a:close/>
                <a:moveTo>
                  <a:pt x="118710" y="25301"/>
                </a:moveTo>
                <a:lnTo>
                  <a:pt x="118710" y="31237"/>
                </a:lnTo>
                <a:lnTo>
                  <a:pt x="112774" y="31237"/>
                </a:lnTo>
                <a:lnTo>
                  <a:pt x="112774" y="25301"/>
                </a:lnTo>
                <a:close/>
                <a:moveTo>
                  <a:pt x="124957" y="25301"/>
                </a:moveTo>
                <a:lnTo>
                  <a:pt x="124957" y="31237"/>
                </a:lnTo>
                <a:lnTo>
                  <a:pt x="119021" y="31237"/>
                </a:lnTo>
                <a:lnTo>
                  <a:pt x="119021" y="25301"/>
                </a:lnTo>
                <a:close/>
                <a:moveTo>
                  <a:pt x="131204" y="25301"/>
                </a:moveTo>
                <a:lnTo>
                  <a:pt x="131204" y="31237"/>
                </a:lnTo>
                <a:lnTo>
                  <a:pt x="125270" y="31237"/>
                </a:lnTo>
                <a:lnTo>
                  <a:pt x="125270" y="25301"/>
                </a:lnTo>
                <a:close/>
                <a:moveTo>
                  <a:pt x="137451" y="25301"/>
                </a:moveTo>
                <a:lnTo>
                  <a:pt x="137451" y="31237"/>
                </a:lnTo>
                <a:lnTo>
                  <a:pt x="131517" y="31237"/>
                </a:lnTo>
                <a:lnTo>
                  <a:pt x="131517" y="25301"/>
                </a:lnTo>
                <a:close/>
                <a:moveTo>
                  <a:pt x="143702" y="25301"/>
                </a:moveTo>
                <a:lnTo>
                  <a:pt x="143702" y="31237"/>
                </a:lnTo>
                <a:lnTo>
                  <a:pt x="137766" y="31237"/>
                </a:lnTo>
                <a:lnTo>
                  <a:pt x="137766" y="25301"/>
                </a:lnTo>
                <a:close/>
                <a:moveTo>
                  <a:pt x="149949" y="25301"/>
                </a:moveTo>
                <a:lnTo>
                  <a:pt x="149949" y="31237"/>
                </a:lnTo>
                <a:lnTo>
                  <a:pt x="144015" y="31237"/>
                </a:lnTo>
                <a:lnTo>
                  <a:pt x="144015" y="25301"/>
                </a:lnTo>
                <a:close/>
                <a:moveTo>
                  <a:pt x="156196" y="25301"/>
                </a:moveTo>
                <a:lnTo>
                  <a:pt x="156196" y="31237"/>
                </a:lnTo>
                <a:lnTo>
                  <a:pt x="150262" y="31237"/>
                </a:lnTo>
                <a:lnTo>
                  <a:pt x="150262" y="25301"/>
                </a:lnTo>
                <a:close/>
                <a:moveTo>
                  <a:pt x="162445" y="25301"/>
                </a:moveTo>
                <a:lnTo>
                  <a:pt x="162445" y="31237"/>
                </a:lnTo>
                <a:lnTo>
                  <a:pt x="156509" y="31237"/>
                </a:lnTo>
                <a:lnTo>
                  <a:pt x="156509" y="25301"/>
                </a:lnTo>
                <a:close/>
                <a:moveTo>
                  <a:pt x="168692" y="25301"/>
                </a:moveTo>
                <a:lnTo>
                  <a:pt x="168692" y="31237"/>
                </a:lnTo>
                <a:lnTo>
                  <a:pt x="162756" y="31237"/>
                </a:lnTo>
                <a:lnTo>
                  <a:pt x="162756" y="25301"/>
                </a:lnTo>
                <a:close/>
                <a:moveTo>
                  <a:pt x="174939" y="25301"/>
                </a:moveTo>
                <a:lnTo>
                  <a:pt x="174939" y="31237"/>
                </a:lnTo>
                <a:lnTo>
                  <a:pt x="169005" y="31237"/>
                </a:lnTo>
                <a:lnTo>
                  <a:pt x="169005" y="25301"/>
                </a:lnTo>
                <a:close/>
                <a:moveTo>
                  <a:pt x="181186" y="25301"/>
                </a:moveTo>
                <a:lnTo>
                  <a:pt x="181186" y="31237"/>
                </a:lnTo>
                <a:lnTo>
                  <a:pt x="175252" y="31237"/>
                </a:lnTo>
                <a:lnTo>
                  <a:pt x="175252" y="25301"/>
                </a:lnTo>
                <a:close/>
                <a:moveTo>
                  <a:pt x="187435" y="25301"/>
                </a:moveTo>
                <a:lnTo>
                  <a:pt x="187435" y="31237"/>
                </a:lnTo>
                <a:lnTo>
                  <a:pt x="181499" y="31237"/>
                </a:lnTo>
                <a:lnTo>
                  <a:pt x="181499" y="25301"/>
                </a:lnTo>
                <a:close/>
                <a:moveTo>
                  <a:pt x="193684" y="25301"/>
                </a:moveTo>
                <a:lnTo>
                  <a:pt x="193684" y="31237"/>
                </a:lnTo>
                <a:lnTo>
                  <a:pt x="187749" y="31237"/>
                </a:lnTo>
                <a:lnTo>
                  <a:pt x="187749" y="25301"/>
                </a:lnTo>
                <a:close/>
                <a:moveTo>
                  <a:pt x="199931" y="25301"/>
                </a:moveTo>
                <a:lnTo>
                  <a:pt x="199931" y="31237"/>
                </a:lnTo>
                <a:lnTo>
                  <a:pt x="193996" y="31237"/>
                </a:lnTo>
                <a:lnTo>
                  <a:pt x="193996" y="25301"/>
                </a:lnTo>
                <a:close/>
                <a:moveTo>
                  <a:pt x="206180" y="25301"/>
                </a:moveTo>
                <a:lnTo>
                  <a:pt x="206180" y="31237"/>
                </a:lnTo>
                <a:lnTo>
                  <a:pt x="200244" y="31237"/>
                </a:lnTo>
                <a:lnTo>
                  <a:pt x="200244" y="25301"/>
                </a:lnTo>
                <a:close/>
                <a:moveTo>
                  <a:pt x="212427" y="25301"/>
                </a:moveTo>
                <a:lnTo>
                  <a:pt x="212427" y="31237"/>
                </a:lnTo>
                <a:lnTo>
                  <a:pt x="206491" y="31237"/>
                </a:lnTo>
                <a:lnTo>
                  <a:pt x="206491" y="25301"/>
                </a:lnTo>
                <a:close/>
                <a:moveTo>
                  <a:pt x="218674" y="25301"/>
                </a:moveTo>
                <a:lnTo>
                  <a:pt x="218674" y="31237"/>
                </a:lnTo>
                <a:lnTo>
                  <a:pt x="212739" y="31237"/>
                </a:lnTo>
                <a:lnTo>
                  <a:pt x="212739" y="25301"/>
                </a:lnTo>
                <a:close/>
                <a:moveTo>
                  <a:pt x="224921" y="25301"/>
                </a:moveTo>
                <a:lnTo>
                  <a:pt x="224921" y="31237"/>
                </a:lnTo>
                <a:lnTo>
                  <a:pt x="218987" y="31237"/>
                </a:lnTo>
                <a:lnTo>
                  <a:pt x="218987" y="25301"/>
                </a:lnTo>
                <a:close/>
                <a:moveTo>
                  <a:pt x="231170" y="25301"/>
                </a:moveTo>
                <a:lnTo>
                  <a:pt x="231170" y="31237"/>
                </a:lnTo>
                <a:lnTo>
                  <a:pt x="225234" y="31237"/>
                </a:lnTo>
                <a:lnTo>
                  <a:pt x="225234" y="25301"/>
                </a:lnTo>
                <a:close/>
                <a:moveTo>
                  <a:pt x="237417" y="25301"/>
                </a:moveTo>
                <a:lnTo>
                  <a:pt x="237417" y="31237"/>
                </a:lnTo>
                <a:lnTo>
                  <a:pt x="231481" y="31237"/>
                </a:lnTo>
                <a:lnTo>
                  <a:pt x="231481" y="25301"/>
                </a:lnTo>
                <a:close/>
                <a:moveTo>
                  <a:pt x="243664" y="25301"/>
                </a:moveTo>
                <a:lnTo>
                  <a:pt x="243664" y="31237"/>
                </a:lnTo>
                <a:lnTo>
                  <a:pt x="237729" y="31237"/>
                </a:lnTo>
                <a:lnTo>
                  <a:pt x="237729" y="25301"/>
                </a:lnTo>
                <a:close/>
                <a:moveTo>
                  <a:pt x="249911" y="25301"/>
                </a:moveTo>
                <a:lnTo>
                  <a:pt x="249911" y="31237"/>
                </a:lnTo>
                <a:lnTo>
                  <a:pt x="243977" y="31237"/>
                </a:lnTo>
                <a:lnTo>
                  <a:pt x="243977" y="25301"/>
                </a:lnTo>
                <a:close/>
                <a:moveTo>
                  <a:pt x="256161" y="25301"/>
                </a:moveTo>
                <a:lnTo>
                  <a:pt x="256161" y="31237"/>
                </a:lnTo>
                <a:lnTo>
                  <a:pt x="250225" y="31237"/>
                </a:lnTo>
                <a:lnTo>
                  <a:pt x="250225" y="25301"/>
                </a:lnTo>
                <a:close/>
                <a:moveTo>
                  <a:pt x="262409" y="25301"/>
                </a:moveTo>
                <a:lnTo>
                  <a:pt x="262409" y="31237"/>
                </a:lnTo>
                <a:lnTo>
                  <a:pt x="256474" y="31237"/>
                </a:lnTo>
                <a:lnTo>
                  <a:pt x="256474" y="25301"/>
                </a:lnTo>
                <a:close/>
                <a:moveTo>
                  <a:pt x="268656" y="25301"/>
                </a:moveTo>
                <a:lnTo>
                  <a:pt x="268656" y="31237"/>
                </a:lnTo>
                <a:lnTo>
                  <a:pt x="262721" y="31237"/>
                </a:lnTo>
                <a:lnTo>
                  <a:pt x="262721" y="25301"/>
                </a:lnTo>
                <a:close/>
                <a:moveTo>
                  <a:pt x="274904" y="25301"/>
                </a:moveTo>
                <a:lnTo>
                  <a:pt x="274904" y="31237"/>
                </a:lnTo>
                <a:lnTo>
                  <a:pt x="268968" y="31237"/>
                </a:lnTo>
                <a:lnTo>
                  <a:pt x="268968" y="25301"/>
                </a:lnTo>
                <a:close/>
                <a:moveTo>
                  <a:pt x="6251" y="31548"/>
                </a:moveTo>
                <a:lnTo>
                  <a:pt x="6251" y="31550"/>
                </a:lnTo>
                <a:lnTo>
                  <a:pt x="6251" y="37484"/>
                </a:lnTo>
                <a:lnTo>
                  <a:pt x="315" y="37484"/>
                </a:lnTo>
                <a:lnTo>
                  <a:pt x="315" y="31548"/>
                </a:lnTo>
                <a:close/>
                <a:moveTo>
                  <a:pt x="12498" y="31548"/>
                </a:moveTo>
                <a:lnTo>
                  <a:pt x="12498" y="31550"/>
                </a:lnTo>
                <a:lnTo>
                  <a:pt x="12498" y="37484"/>
                </a:lnTo>
                <a:lnTo>
                  <a:pt x="6562" y="37484"/>
                </a:lnTo>
                <a:lnTo>
                  <a:pt x="6562" y="31548"/>
                </a:lnTo>
                <a:close/>
                <a:moveTo>
                  <a:pt x="18745" y="31548"/>
                </a:moveTo>
                <a:lnTo>
                  <a:pt x="18745" y="31550"/>
                </a:lnTo>
                <a:lnTo>
                  <a:pt x="18745" y="37484"/>
                </a:lnTo>
                <a:lnTo>
                  <a:pt x="12810" y="37484"/>
                </a:lnTo>
                <a:lnTo>
                  <a:pt x="12810" y="31548"/>
                </a:lnTo>
                <a:close/>
                <a:moveTo>
                  <a:pt x="24992" y="31548"/>
                </a:moveTo>
                <a:lnTo>
                  <a:pt x="24992" y="31550"/>
                </a:lnTo>
                <a:lnTo>
                  <a:pt x="24992" y="37484"/>
                </a:lnTo>
                <a:lnTo>
                  <a:pt x="19058" y="37484"/>
                </a:lnTo>
                <a:lnTo>
                  <a:pt x="19058" y="31548"/>
                </a:lnTo>
                <a:close/>
                <a:moveTo>
                  <a:pt x="31242" y="31548"/>
                </a:moveTo>
                <a:lnTo>
                  <a:pt x="31242" y="31550"/>
                </a:lnTo>
                <a:lnTo>
                  <a:pt x="31242" y="37484"/>
                </a:lnTo>
                <a:lnTo>
                  <a:pt x="25305" y="37484"/>
                </a:lnTo>
                <a:lnTo>
                  <a:pt x="25305" y="31548"/>
                </a:lnTo>
                <a:close/>
                <a:moveTo>
                  <a:pt x="162445" y="31548"/>
                </a:moveTo>
                <a:lnTo>
                  <a:pt x="162445" y="31550"/>
                </a:lnTo>
                <a:lnTo>
                  <a:pt x="162445" y="37484"/>
                </a:lnTo>
                <a:lnTo>
                  <a:pt x="156509" y="37484"/>
                </a:lnTo>
                <a:lnTo>
                  <a:pt x="156509" y="31548"/>
                </a:lnTo>
                <a:close/>
                <a:moveTo>
                  <a:pt x="168692" y="31548"/>
                </a:moveTo>
                <a:lnTo>
                  <a:pt x="168692" y="31550"/>
                </a:lnTo>
                <a:lnTo>
                  <a:pt x="168692" y="37484"/>
                </a:lnTo>
                <a:lnTo>
                  <a:pt x="162756" y="37484"/>
                </a:lnTo>
                <a:lnTo>
                  <a:pt x="162756" y="31548"/>
                </a:lnTo>
                <a:close/>
                <a:moveTo>
                  <a:pt x="174939" y="31548"/>
                </a:moveTo>
                <a:lnTo>
                  <a:pt x="174939" y="31550"/>
                </a:lnTo>
                <a:lnTo>
                  <a:pt x="174939" y="37484"/>
                </a:lnTo>
                <a:lnTo>
                  <a:pt x="169005" y="37484"/>
                </a:lnTo>
                <a:lnTo>
                  <a:pt x="169005" y="31548"/>
                </a:lnTo>
                <a:close/>
                <a:moveTo>
                  <a:pt x="181186" y="31548"/>
                </a:moveTo>
                <a:lnTo>
                  <a:pt x="181186" y="31550"/>
                </a:lnTo>
                <a:lnTo>
                  <a:pt x="181186" y="37484"/>
                </a:lnTo>
                <a:lnTo>
                  <a:pt x="175252" y="37484"/>
                </a:lnTo>
                <a:lnTo>
                  <a:pt x="175252" y="31548"/>
                </a:lnTo>
                <a:close/>
                <a:moveTo>
                  <a:pt x="187435" y="31548"/>
                </a:moveTo>
                <a:lnTo>
                  <a:pt x="187435" y="31550"/>
                </a:lnTo>
                <a:lnTo>
                  <a:pt x="187435" y="37484"/>
                </a:lnTo>
                <a:lnTo>
                  <a:pt x="181499" y="37484"/>
                </a:lnTo>
                <a:lnTo>
                  <a:pt x="181499" y="31548"/>
                </a:lnTo>
                <a:close/>
                <a:moveTo>
                  <a:pt x="37489" y="31552"/>
                </a:moveTo>
                <a:lnTo>
                  <a:pt x="37489" y="37486"/>
                </a:lnTo>
                <a:lnTo>
                  <a:pt x="31553" y="37486"/>
                </a:lnTo>
                <a:lnTo>
                  <a:pt x="31553" y="31552"/>
                </a:lnTo>
                <a:close/>
                <a:moveTo>
                  <a:pt x="43737" y="31552"/>
                </a:moveTo>
                <a:lnTo>
                  <a:pt x="43737" y="37486"/>
                </a:lnTo>
                <a:lnTo>
                  <a:pt x="37802" y="37486"/>
                </a:lnTo>
                <a:lnTo>
                  <a:pt x="37802" y="31552"/>
                </a:lnTo>
                <a:close/>
                <a:moveTo>
                  <a:pt x="49985" y="31552"/>
                </a:moveTo>
                <a:lnTo>
                  <a:pt x="49985" y="37486"/>
                </a:lnTo>
                <a:lnTo>
                  <a:pt x="44049" y="37486"/>
                </a:lnTo>
                <a:lnTo>
                  <a:pt x="44049" y="31552"/>
                </a:lnTo>
                <a:close/>
                <a:moveTo>
                  <a:pt x="56232" y="31552"/>
                </a:moveTo>
                <a:lnTo>
                  <a:pt x="56232" y="37486"/>
                </a:lnTo>
                <a:lnTo>
                  <a:pt x="50296" y="37486"/>
                </a:lnTo>
                <a:lnTo>
                  <a:pt x="50296" y="31552"/>
                </a:lnTo>
                <a:close/>
                <a:moveTo>
                  <a:pt x="62480" y="31552"/>
                </a:moveTo>
                <a:lnTo>
                  <a:pt x="62480" y="37486"/>
                </a:lnTo>
                <a:lnTo>
                  <a:pt x="56545" y="37486"/>
                </a:lnTo>
                <a:lnTo>
                  <a:pt x="56545" y="31552"/>
                </a:lnTo>
                <a:close/>
                <a:moveTo>
                  <a:pt x="68727" y="31552"/>
                </a:moveTo>
                <a:lnTo>
                  <a:pt x="68727" y="37486"/>
                </a:lnTo>
                <a:lnTo>
                  <a:pt x="62792" y="37486"/>
                </a:lnTo>
                <a:lnTo>
                  <a:pt x="62792" y="31552"/>
                </a:lnTo>
                <a:close/>
                <a:moveTo>
                  <a:pt x="74975" y="31552"/>
                </a:moveTo>
                <a:lnTo>
                  <a:pt x="74975" y="37486"/>
                </a:lnTo>
                <a:lnTo>
                  <a:pt x="69039" y="37486"/>
                </a:lnTo>
                <a:lnTo>
                  <a:pt x="69039" y="31552"/>
                </a:lnTo>
                <a:close/>
                <a:moveTo>
                  <a:pt x="81223" y="31552"/>
                </a:moveTo>
                <a:lnTo>
                  <a:pt x="81223" y="37486"/>
                </a:lnTo>
                <a:lnTo>
                  <a:pt x="75286" y="37486"/>
                </a:lnTo>
                <a:lnTo>
                  <a:pt x="75286" y="31552"/>
                </a:lnTo>
                <a:close/>
                <a:moveTo>
                  <a:pt x="87470" y="31552"/>
                </a:moveTo>
                <a:lnTo>
                  <a:pt x="87470" y="37486"/>
                </a:lnTo>
                <a:lnTo>
                  <a:pt x="81535" y="37486"/>
                </a:lnTo>
                <a:lnTo>
                  <a:pt x="81535" y="31552"/>
                </a:lnTo>
                <a:close/>
                <a:moveTo>
                  <a:pt x="93720" y="31552"/>
                </a:moveTo>
                <a:lnTo>
                  <a:pt x="93720" y="37486"/>
                </a:lnTo>
                <a:lnTo>
                  <a:pt x="87784" y="37486"/>
                </a:lnTo>
                <a:lnTo>
                  <a:pt x="87784" y="31552"/>
                </a:lnTo>
                <a:close/>
                <a:moveTo>
                  <a:pt x="99967" y="31552"/>
                </a:moveTo>
                <a:lnTo>
                  <a:pt x="99967" y="37486"/>
                </a:lnTo>
                <a:lnTo>
                  <a:pt x="94031" y="37486"/>
                </a:lnTo>
                <a:lnTo>
                  <a:pt x="94031" y="31552"/>
                </a:lnTo>
                <a:close/>
                <a:moveTo>
                  <a:pt x="106214" y="31552"/>
                </a:moveTo>
                <a:lnTo>
                  <a:pt x="106214" y="37486"/>
                </a:lnTo>
                <a:lnTo>
                  <a:pt x="100280" y="37486"/>
                </a:lnTo>
                <a:lnTo>
                  <a:pt x="100280" y="31552"/>
                </a:lnTo>
                <a:close/>
                <a:moveTo>
                  <a:pt x="112461" y="31552"/>
                </a:moveTo>
                <a:lnTo>
                  <a:pt x="112461" y="37486"/>
                </a:lnTo>
                <a:lnTo>
                  <a:pt x="106527" y="37486"/>
                </a:lnTo>
                <a:lnTo>
                  <a:pt x="106527" y="31552"/>
                </a:lnTo>
                <a:close/>
                <a:moveTo>
                  <a:pt x="118710" y="31552"/>
                </a:moveTo>
                <a:lnTo>
                  <a:pt x="118710" y="37486"/>
                </a:lnTo>
                <a:lnTo>
                  <a:pt x="112774" y="37486"/>
                </a:lnTo>
                <a:lnTo>
                  <a:pt x="112774" y="31552"/>
                </a:lnTo>
                <a:close/>
                <a:moveTo>
                  <a:pt x="124957" y="31552"/>
                </a:moveTo>
                <a:lnTo>
                  <a:pt x="124957" y="37486"/>
                </a:lnTo>
                <a:lnTo>
                  <a:pt x="119021" y="37486"/>
                </a:lnTo>
                <a:lnTo>
                  <a:pt x="119021" y="31552"/>
                </a:lnTo>
                <a:close/>
                <a:moveTo>
                  <a:pt x="131204" y="31552"/>
                </a:moveTo>
                <a:lnTo>
                  <a:pt x="131204" y="37486"/>
                </a:lnTo>
                <a:lnTo>
                  <a:pt x="125270" y="37486"/>
                </a:lnTo>
                <a:lnTo>
                  <a:pt x="125270" y="31552"/>
                </a:lnTo>
                <a:close/>
                <a:moveTo>
                  <a:pt x="137451" y="31552"/>
                </a:moveTo>
                <a:lnTo>
                  <a:pt x="137451" y="37486"/>
                </a:lnTo>
                <a:lnTo>
                  <a:pt x="131517" y="37486"/>
                </a:lnTo>
                <a:lnTo>
                  <a:pt x="131517" y="31552"/>
                </a:lnTo>
                <a:close/>
                <a:moveTo>
                  <a:pt x="143702" y="31552"/>
                </a:moveTo>
                <a:lnTo>
                  <a:pt x="143702" y="37486"/>
                </a:lnTo>
                <a:lnTo>
                  <a:pt x="137766" y="37486"/>
                </a:lnTo>
                <a:lnTo>
                  <a:pt x="137766" y="31552"/>
                </a:lnTo>
                <a:close/>
                <a:moveTo>
                  <a:pt x="149949" y="31552"/>
                </a:moveTo>
                <a:lnTo>
                  <a:pt x="149949" y="37486"/>
                </a:lnTo>
                <a:lnTo>
                  <a:pt x="144015" y="37486"/>
                </a:lnTo>
                <a:lnTo>
                  <a:pt x="144015" y="31552"/>
                </a:lnTo>
                <a:close/>
                <a:moveTo>
                  <a:pt x="156196" y="31552"/>
                </a:moveTo>
                <a:lnTo>
                  <a:pt x="156196" y="37486"/>
                </a:lnTo>
                <a:lnTo>
                  <a:pt x="150262" y="37486"/>
                </a:lnTo>
                <a:lnTo>
                  <a:pt x="150262" y="31552"/>
                </a:lnTo>
                <a:close/>
                <a:moveTo>
                  <a:pt x="193684" y="31552"/>
                </a:moveTo>
                <a:lnTo>
                  <a:pt x="193684" y="37486"/>
                </a:lnTo>
                <a:lnTo>
                  <a:pt x="187749" y="37486"/>
                </a:lnTo>
                <a:lnTo>
                  <a:pt x="187749" y="31552"/>
                </a:lnTo>
                <a:close/>
                <a:moveTo>
                  <a:pt x="199931" y="31552"/>
                </a:moveTo>
                <a:lnTo>
                  <a:pt x="199931" y="37486"/>
                </a:lnTo>
                <a:lnTo>
                  <a:pt x="193996" y="37486"/>
                </a:lnTo>
                <a:lnTo>
                  <a:pt x="193996" y="31552"/>
                </a:lnTo>
                <a:close/>
                <a:moveTo>
                  <a:pt x="206180" y="31552"/>
                </a:moveTo>
                <a:lnTo>
                  <a:pt x="206180" y="37486"/>
                </a:lnTo>
                <a:lnTo>
                  <a:pt x="200244" y="37486"/>
                </a:lnTo>
                <a:lnTo>
                  <a:pt x="200244" y="31552"/>
                </a:lnTo>
                <a:close/>
                <a:moveTo>
                  <a:pt x="212427" y="31552"/>
                </a:moveTo>
                <a:lnTo>
                  <a:pt x="212427" y="37486"/>
                </a:lnTo>
                <a:lnTo>
                  <a:pt x="206491" y="37486"/>
                </a:lnTo>
                <a:lnTo>
                  <a:pt x="206491" y="31552"/>
                </a:lnTo>
                <a:close/>
                <a:moveTo>
                  <a:pt x="218674" y="31552"/>
                </a:moveTo>
                <a:lnTo>
                  <a:pt x="218674" y="37486"/>
                </a:lnTo>
                <a:lnTo>
                  <a:pt x="212739" y="37486"/>
                </a:lnTo>
                <a:lnTo>
                  <a:pt x="212739" y="31552"/>
                </a:lnTo>
                <a:close/>
                <a:moveTo>
                  <a:pt x="224921" y="31552"/>
                </a:moveTo>
                <a:lnTo>
                  <a:pt x="224921" y="37486"/>
                </a:lnTo>
                <a:lnTo>
                  <a:pt x="218987" y="37486"/>
                </a:lnTo>
                <a:lnTo>
                  <a:pt x="218987" y="31552"/>
                </a:lnTo>
                <a:close/>
                <a:moveTo>
                  <a:pt x="231170" y="31552"/>
                </a:moveTo>
                <a:lnTo>
                  <a:pt x="231170" y="37486"/>
                </a:lnTo>
                <a:lnTo>
                  <a:pt x="225234" y="37486"/>
                </a:lnTo>
                <a:lnTo>
                  <a:pt x="225234" y="31552"/>
                </a:lnTo>
                <a:close/>
                <a:moveTo>
                  <a:pt x="237417" y="31552"/>
                </a:moveTo>
                <a:lnTo>
                  <a:pt x="237417" y="37486"/>
                </a:lnTo>
                <a:lnTo>
                  <a:pt x="231481" y="37486"/>
                </a:lnTo>
                <a:lnTo>
                  <a:pt x="231481" y="31552"/>
                </a:lnTo>
                <a:close/>
                <a:moveTo>
                  <a:pt x="243664" y="31552"/>
                </a:moveTo>
                <a:lnTo>
                  <a:pt x="243664" y="37486"/>
                </a:lnTo>
                <a:lnTo>
                  <a:pt x="237729" y="37486"/>
                </a:lnTo>
                <a:lnTo>
                  <a:pt x="237729" y="31552"/>
                </a:lnTo>
                <a:close/>
                <a:moveTo>
                  <a:pt x="249911" y="31552"/>
                </a:moveTo>
                <a:lnTo>
                  <a:pt x="249911" y="37486"/>
                </a:lnTo>
                <a:lnTo>
                  <a:pt x="243977" y="37486"/>
                </a:lnTo>
                <a:lnTo>
                  <a:pt x="243977" y="31552"/>
                </a:lnTo>
                <a:close/>
                <a:moveTo>
                  <a:pt x="256161" y="31552"/>
                </a:moveTo>
                <a:lnTo>
                  <a:pt x="256161" y="37486"/>
                </a:lnTo>
                <a:lnTo>
                  <a:pt x="250225" y="37486"/>
                </a:lnTo>
                <a:lnTo>
                  <a:pt x="250225" y="31552"/>
                </a:lnTo>
                <a:close/>
                <a:moveTo>
                  <a:pt x="262409" y="31552"/>
                </a:moveTo>
                <a:lnTo>
                  <a:pt x="262409" y="37486"/>
                </a:lnTo>
                <a:lnTo>
                  <a:pt x="256474" y="37486"/>
                </a:lnTo>
                <a:lnTo>
                  <a:pt x="256474" y="31552"/>
                </a:lnTo>
                <a:close/>
                <a:moveTo>
                  <a:pt x="268656" y="31552"/>
                </a:moveTo>
                <a:lnTo>
                  <a:pt x="268656" y="37486"/>
                </a:lnTo>
                <a:lnTo>
                  <a:pt x="262721" y="37486"/>
                </a:lnTo>
                <a:lnTo>
                  <a:pt x="262721" y="31552"/>
                </a:lnTo>
                <a:close/>
                <a:moveTo>
                  <a:pt x="274904" y="31552"/>
                </a:moveTo>
                <a:lnTo>
                  <a:pt x="274904" y="37486"/>
                </a:lnTo>
                <a:lnTo>
                  <a:pt x="268968" y="37486"/>
                </a:lnTo>
                <a:lnTo>
                  <a:pt x="268968" y="31552"/>
                </a:lnTo>
                <a:close/>
                <a:moveTo>
                  <a:pt x="6251" y="37799"/>
                </a:moveTo>
                <a:lnTo>
                  <a:pt x="6251" y="43735"/>
                </a:lnTo>
                <a:lnTo>
                  <a:pt x="315" y="43735"/>
                </a:lnTo>
                <a:lnTo>
                  <a:pt x="315" y="37799"/>
                </a:lnTo>
                <a:close/>
                <a:moveTo>
                  <a:pt x="12498" y="37799"/>
                </a:moveTo>
                <a:lnTo>
                  <a:pt x="12498" y="43735"/>
                </a:lnTo>
                <a:lnTo>
                  <a:pt x="6562" y="43735"/>
                </a:lnTo>
                <a:lnTo>
                  <a:pt x="6562" y="37799"/>
                </a:lnTo>
                <a:close/>
                <a:moveTo>
                  <a:pt x="18745" y="37799"/>
                </a:moveTo>
                <a:lnTo>
                  <a:pt x="18745" y="43735"/>
                </a:lnTo>
                <a:lnTo>
                  <a:pt x="12810" y="43735"/>
                </a:lnTo>
                <a:lnTo>
                  <a:pt x="12810" y="37799"/>
                </a:lnTo>
                <a:close/>
                <a:moveTo>
                  <a:pt x="24992" y="37799"/>
                </a:moveTo>
                <a:lnTo>
                  <a:pt x="24992" y="43735"/>
                </a:lnTo>
                <a:lnTo>
                  <a:pt x="19058" y="43735"/>
                </a:lnTo>
                <a:lnTo>
                  <a:pt x="19058" y="37799"/>
                </a:lnTo>
                <a:close/>
                <a:moveTo>
                  <a:pt x="31242" y="37799"/>
                </a:moveTo>
                <a:lnTo>
                  <a:pt x="31242" y="43735"/>
                </a:lnTo>
                <a:lnTo>
                  <a:pt x="25305" y="43735"/>
                </a:lnTo>
                <a:lnTo>
                  <a:pt x="25305" y="37799"/>
                </a:lnTo>
                <a:close/>
                <a:moveTo>
                  <a:pt x="37489" y="37799"/>
                </a:moveTo>
                <a:lnTo>
                  <a:pt x="37489" y="43735"/>
                </a:lnTo>
                <a:lnTo>
                  <a:pt x="31553" y="43735"/>
                </a:lnTo>
                <a:lnTo>
                  <a:pt x="31553" y="37799"/>
                </a:lnTo>
                <a:close/>
                <a:moveTo>
                  <a:pt x="43737" y="37799"/>
                </a:moveTo>
                <a:lnTo>
                  <a:pt x="43737" y="43735"/>
                </a:lnTo>
                <a:lnTo>
                  <a:pt x="37802" y="43735"/>
                </a:lnTo>
                <a:lnTo>
                  <a:pt x="37802" y="37799"/>
                </a:lnTo>
                <a:close/>
                <a:moveTo>
                  <a:pt x="49985" y="37799"/>
                </a:moveTo>
                <a:lnTo>
                  <a:pt x="49985" y="43735"/>
                </a:lnTo>
                <a:lnTo>
                  <a:pt x="44049" y="43735"/>
                </a:lnTo>
                <a:lnTo>
                  <a:pt x="44049" y="37799"/>
                </a:lnTo>
                <a:close/>
                <a:moveTo>
                  <a:pt x="56232" y="37799"/>
                </a:moveTo>
                <a:lnTo>
                  <a:pt x="56232" y="43735"/>
                </a:lnTo>
                <a:lnTo>
                  <a:pt x="50296" y="43735"/>
                </a:lnTo>
                <a:lnTo>
                  <a:pt x="50296" y="37799"/>
                </a:lnTo>
                <a:close/>
                <a:moveTo>
                  <a:pt x="62480" y="37799"/>
                </a:moveTo>
                <a:lnTo>
                  <a:pt x="62480" y="43735"/>
                </a:lnTo>
                <a:lnTo>
                  <a:pt x="56545" y="43735"/>
                </a:lnTo>
                <a:lnTo>
                  <a:pt x="56545" y="37799"/>
                </a:lnTo>
                <a:close/>
                <a:moveTo>
                  <a:pt x="68727" y="37799"/>
                </a:moveTo>
                <a:lnTo>
                  <a:pt x="68727" y="43735"/>
                </a:lnTo>
                <a:lnTo>
                  <a:pt x="62792" y="43735"/>
                </a:lnTo>
                <a:lnTo>
                  <a:pt x="62792" y="37799"/>
                </a:lnTo>
                <a:close/>
                <a:moveTo>
                  <a:pt x="74975" y="37799"/>
                </a:moveTo>
                <a:lnTo>
                  <a:pt x="74975" y="43735"/>
                </a:lnTo>
                <a:lnTo>
                  <a:pt x="69039" y="43735"/>
                </a:lnTo>
                <a:lnTo>
                  <a:pt x="69039" y="37799"/>
                </a:lnTo>
                <a:close/>
                <a:moveTo>
                  <a:pt x="81223" y="37799"/>
                </a:moveTo>
                <a:lnTo>
                  <a:pt x="81223" y="43735"/>
                </a:lnTo>
                <a:lnTo>
                  <a:pt x="75286" y="43735"/>
                </a:lnTo>
                <a:lnTo>
                  <a:pt x="75286" y="37799"/>
                </a:lnTo>
                <a:close/>
                <a:moveTo>
                  <a:pt x="87470" y="37799"/>
                </a:moveTo>
                <a:lnTo>
                  <a:pt x="87470" y="43735"/>
                </a:lnTo>
                <a:lnTo>
                  <a:pt x="81535" y="43735"/>
                </a:lnTo>
                <a:lnTo>
                  <a:pt x="81535" y="37799"/>
                </a:lnTo>
                <a:close/>
                <a:moveTo>
                  <a:pt x="93720" y="37799"/>
                </a:moveTo>
                <a:lnTo>
                  <a:pt x="93720" y="43735"/>
                </a:lnTo>
                <a:lnTo>
                  <a:pt x="87784" y="43735"/>
                </a:lnTo>
                <a:lnTo>
                  <a:pt x="87784" y="37799"/>
                </a:lnTo>
                <a:close/>
                <a:moveTo>
                  <a:pt x="99967" y="37799"/>
                </a:moveTo>
                <a:lnTo>
                  <a:pt x="99967" y="43735"/>
                </a:lnTo>
                <a:lnTo>
                  <a:pt x="94031" y="43735"/>
                </a:lnTo>
                <a:lnTo>
                  <a:pt x="94031" y="37799"/>
                </a:lnTo>
                <a:close/>
                <a:moveTo>
                  <a:pt x="106214" y="37799"/>
                </a:moveTo>
                <a:lnTo>
                  <a:pt x="106214" y="43735"/>
                </a:lnTo>
                <a:lnTo>
                  <a:pt x="100280" y="43735"/>
                </a:lnTo>
                <a:lnTo>
                  <a:pt x="100280" y="37799"/>
                </a:lnTo>
                <a:close/>
                <a:moveTo>
                  <a:pt x="112461" y="37799"/>
                </a:moveTo>
                <a:lnTo>
                  <a:pt x="112461" y="43735"/>
                </a:lnTo>
                <a:lnTo>
                  <a:pt x="106527" y="43735"/>
                </a:lnTo>
                <a:lnTo>
                  <a:pt x="106527" y="37799"/>
                </a:lnTo>
                <a:close/>
                <a:moveTo>
                  <a:pt x="118710" y="37799"/>
                </a:moveTo>
                <a:lnTo>
                  <a:pt x="118710" y="43735"/>
                </a:lnTo>
                <a:lnTo>
                  <a:pt x="112774" y="43735"/>
                </a:lnTo>
                <a:lnTo>
                  <a:pt x="112774" y="37799"/>
                </a:lnTo>
                <a:close/>
                <a:moveTo>
                  <a:pt x="124957" y="37799"/>
                </a:moveTo>
                <a:lnTo>
                  <a:pt x="124957" y="43735"/>
                </a:lnTo>
                <a:lnTo>
                  <a:pt x="119021" y="43735"/>
                </a:lnTo>
                <a:lnTo>
                  <a:pt x="119021" y="37799"/>
                </a:lnTo>
                <a:close/>
                <a:moveTo>
                  <a:pt x="131204" y="37799"/>
                </a:moveTo>
                <a:lnTo>
                  <a:pt x="131204" y="43735"/>
                </a:lnTo>
                <a:lnTo>
                  <a:pt x="125270" y="43735"/>
                </a:lnTo>
                <a:lnTo>
                  <a:pt x="125270" y="37799"/>
                </a:lnTo>
                <a:close/>
                <a:moveTo>
                  <a:pt x="137451" y="37799"/>
                </a:moveTo>
                <a:lnTo>
                  <a:pt x="137451" y="43735"/>
                </a:lnTo>
                <a:lnTo>
                  <a:pt x="131517" y="43735"/>
                </a:lnTo>
                <a:lnTo>
                  <a:pt x="131517" y="37799"/>
                </a:lnTo>
                <a:close/>
                <a:moveTo>
                  <a:pt x="143702" y="37799"/>
                </a:moveTo>
                <a:lnTo>
                  <a:pt x="143702" y="43735"/>
                </a:lnTo>
                <a:lnTo>
                  <a:pt x="137766" y="43735"/>
                </a:lnTo>
                <a:lnTo>
                  <a:pt x="137766" y="37799"/>
                </a:lnTo>
                <a:close/>
                <a:moveTo>
                  <a:pt x="149949" y="37799"/>
                </a:moveTo>
                <a:lnTo>
                  <a:pt x="149949" y="43735"/>
                </a:lnTo>
                <a:lnTo>
                  <a:pt x="144015" y="43735"/>
                </a:lnTo>
                <a:lnTo>
                  <a:pt x="144015" y="37799"/>
                </a:lnTo>
                <a:close/>
                <a:moveTo>
                  <a:pt x="156196" y="37799"/>
                </a:moveTo>
                <a:lnTo>
                  <a:pt x="156196" y="43735"/>
                </a:lnTo>
                <a:lnTo>
                  <a:pt x="150262" y="43735"/>
                </a:lnTo>
                <a:lnTo>
                  <a:pt x="150262" y="37799"/>
                </a:lnTo>
                <a:close/>
                <a:moveTo>
                  <a:pt x="162445" y="37799"/>
                </a:moveTo>
                <a:lnTo>
                  <a:pt x="162445" y="43735"/>
                </a:lnTo>
                <a:lnTo>
                  <a:pt x="156509" y="43735"/>
                </a:lnTo>
                <a:lnTo>
                  <a:pt x="156509" y="37799"/>
                </a:lnTo>
                <a:close/>
                <a:moveTo>
                  <a:pt x="168692" y="37799"/>
                </a:moveTo>
                <a:lnTo>
                  <a:pt x="168692" y="43735"/>
                </a:lnTo>
                <a:lnTo>
                  <a:pt x="162756" y="43735"/>
                </a:lnTo>
                <a:lnTo>
                  <a:pt x="162756" y="37799"/>
                </a:lnTo>
                <a:close/>
                <a:moveTo>
                  <a:pt x="174939" y="37799"/>
                </a:moveTo>
                <a:lnTo>
                  <a:pt x="174939" y="43735"/>
                </a:lnTo>
                <a:lnTo>
                  <a:pt x="169005" y="43735"/>
                </a:lnTo>
                <a:lnTo>
                  <a:pt x="169005" y="37799"/>
                </a:lnTo>
                <a:close/>
                <a:moveTo>
                  <a:pt x="181186" y="37799"/>
                </a:moveTo>
                <a:lnTo>
                  <a:pt x="181186" y="43735"/>
                </a:lnTo>
                <a:lnTo>
                  <a:pt x="175252" y="43735"/>
                </a:lnTo>
                <a:lnTo>
                  <a:pt x="175252" y="37799"/>
                </a:lnTo>
                <a:close/>
                <a:moveTo>
                  <a:pt x="187435" y="37799"/>
                </a:moveTo>
                <a:lnTo>
                  <a:pt x="187435" y="43735"/>
                </a:lnTo>
                <a:lnTo>
                  <a:pt x="181499" y="43735"/>
                </a:lnTo>
                <a:lnTo>
                  <a:pt x="181499" y="37799"/>
                </a:lnTo>
                <a:close/>
                <a:moveTo>
                  <a:pt x="193684" y="37799"/>
                </a:moveTo>
                <a:lnTo>
                  <a:pt x="193684" y="43735"/>
                </a:lnTo>
                <a:lnTo>
                  <a:pt x="187749" y="43735"/>
                </a:lnTo>
                <a:lnTo>
                  <a:pt x="187749" y="37799"/>
                </a:lnTo>
                <a:close/>
                <a:moveTo>
                  <a:pt x="199931" y="37799"/>
                </a:moveTo>
                <a:lnTo>
                  <a:pt x="199931" y="43735"/>
                </a:lnTo>
                <a:lnTo>
                  <a:pt x="193996" y="43735"/>
                </a:lnTo>
                <a:lnTo>
                  <a:pt x="193996" y="37799"/>
                </a:lnTo>
                <a:close/>
                <a:moveTo>
                  <a:pt x="206180" y="37799"/>
                </a:moveTo>
                <a:lnTo>
                  <a:pt x="206180" y="43735"/>
                </a:lnTo>
                <a:lnTo>
                  <a:pt x="200244" y="43735"/>
                </a:lnTo>
                <a:lnTo>
                  <a:pt x="200244" y="37799"/>
                </a:lnTo>
                <a:close/>
                <a:moveTo>
                  <a:pt x="212427" y="37799"/>
                </a:moveTo>
                <a:lnTo>
                  <a:pt x="212427" y="43735"/>
                </a:lnTo>
                <a:lnTo>
                  <a:pt x="206491" y="43735"/>
                </a:lnTo>
                <a:lnTo>
                  <a:pt x="206491" y="37799"/>
                </a:lnTo>
                <a:close/>
                <a:moveTo>
                  <a:pt x="218674" y="37799"/>
                </a:moveTo>
                <a:lnTo>
                  <a:pt x="218674" y="43735"/>
                </a:lnTo>
                <a:lnTo>
                  <a:pt x="212739" y="43735"/>
                </a:lnTo>
                <a:lnTo>
                  <a:pt x="212739" y="37799"/>
                </a:lnTo>
                <a:close/>
                <a:moveTo>
                  <a:pt x="224921" y="37799"/>
                </a:moveTo>
                <a:lnTo>
                  <a:pt x="224921" y="43735"/>
                </a:lnTo>
                <a:lnTo>
                  <a:pt x="218987" y="43735"/>
                </a:lnTo>
                <a:lnTo>
                  <a:pt x="218987" y="37799"/>
                </a:lnTo>
                <a:close/>
                <a:moveTo>
                  <a:pt x="231170" y="37799"/>
                </a:moveTo>
                <a:lnTo>
                  <a:pt x="231170" y="43735"/>
                </a:lnTo>
                <a:lnTo>
                  <a:pt x="225234" y="43735"/>
                </a:lnTo>
                <a:lnTo>
                  <a:pt x="225234" y="37799"/>
                </a:lnTo>
                <a:close/>
                <a:moveTo>
                  <a:pt x="237417" y="37799"/>
                </a:moveTo>
                <a:lnTo>
                  <a:pt x="237417" y="43735"/>
                </a:lnTo>
                <a:lnTo>
                  <a:pt x="231481" y="43735"/>
                </a:lnTo>
                <a:lnTo>
                  <a:pt x="231481" y="37799"/>
                </a:lnTo>
                <a:close/>
                <a:moveTo>
                  <a:pt x="243664" y="37799"/>
                </a:moveTo>
                <a:lnTo>
                  <a:pt x="243664" y="43735"/>
                </a:lnTo>
                <a:lnTo>
                  <a:pt x="237729" y="43735"/>
                </a:lnTo>
                <a:lnTo>
                  <a:pt x="237729" y="37799"/>
                </a:lnTo>
                <a:close/>
                <a:moveTo>
                  <a:pt x="249911" y="37799"/>
                </a:moveTo>
                <a:lnTo>
                  <a:pt x="249911" y="43735"/>
                </a:lnTo>
                <a:lnTo>
                  <a:pt x="243977" y="43735"/>
                </a:lnTo>
                <a:lnTo>
                  <a:pt x="243977" y="37799"/>
                </a:lnTo>
                <a:close/>
                <a:moveTo>
                  <a:pt x="256161" y="37799"/>
                </a:moveTo>
                <a:lnTo>
                  <a:pt x="256161" y="43735"/>
                </a:lnTo>
                <a:lnTo>
                  <a:pt x="250225" y="43735"/>
                </a:lnTo>
                <a:lnTo>
                  <a:pt x="250225" y="37799"/>
                </a:lnTo>
                <a:close/>
                <a:moveTo>
                  <a:pt x="262409" y="37799"/>
                </a:moveTo>
                <a:lnTo>
                  <a:pt x="262409" y="43735"/>
                </a:lnTo>
                <a:lnTo>
                  <a:pt x="256474" y="43735"/>
                </a:lnTo>
                <a:lnTo>
                  <a:pt x="256474" y="37799"/>
                </a:lnTo>
                <a:close/>
                <a:moveTo>
                  <a:pt x="268656" y="37799"/>
                </a:moveTo>
                <a:lnTo>
                  <a:pt x="268656" y="43735"/>
                </a:lnTo>
                <a:lnTo>
                  <a:pt x="262721" y="43735"/>
                </a:lnTo>
                <a:lnTo>
                  <a:pt x="262721" y="37799"/>
                </a:lnTo>
                <a:close/>
                <a:moveTo>
                  <a:pt x="274904" y="37799"/>
                </a:moveTo>
                <a:lnTo>
                  <a:pt x="274904" y="43735"/>
                </a:lnTo>
                <a:lnTo>
                  <a:pt x="268968" y="43735"/>
                </a:lnTo>
                <a:lnTo>
                  <a:pt x="268968" y="37799"/>
                </a:lnTo>
                <a:close/>
                <a:moveTo>
                  <a:pt x="6251" y="44046"/>
                </a:moveTo>
                <a:lnTo>
                  <a:pt x="6251" y="49982"/>
                </a:lnTo>
                <a:lnTo>
                  <a:pt x="315" y="49982"/>
                </a:lnTo>
                <a:lnTo>
                  <a:pt x="315" y="44046"/>
                </a:lnTo>
                <a:close/>
                <a:moveTo>
                  <a:pt x="12498" y="44046"/>
                </a:moveTo>
                <a:lnTo>
                  <a:pt x="12498" y="49982"/>
                </a:lnTo>
                <a:lnTo>
                  <a:pt x="6562" y="49982"/>
                </a:lnTo>
                <a:lnTo>
                  <a:pt x="6562" y="44046"/>
                </a:lnTo>
                <a:close/>
                <a:moveTo>
                  <a:pt x="18745" y="44046"/>
                </a:moveTo>
                <a:lnTo>
                  <a:pt x="18745" y="49982"/>
                </a:lnTo>
                <a:lnTo>
                  <a:pt x="12810" y="49982"/>
                </a:lnTo>
                <a:lnTo>
                  <a:pt x="12810" y="44046"/>
                </a:lnTo>
                <a:close/>
                <a:moveTo>
                  <a:pt x="24992" y="44046"/>
                </a:moveTo>
                <a:lnTo>
                  <a:pt x="24992" y="49982"/>
                </a:lnTo>
                <a:lnTo>
                  <a:pt x="19058" y="49982"/>
                </a:lnTo>
                <a:lnTo>
                  <a:pt x="19058" y="44046"/>
                </a:lnTo>
                <a:close/>
                <a:moveTo>
                  <a:pt x="31242" y="44046"/>
                </a:moveTo>
                <a:lnTo>
                  <a:pt x="31242" y="49982"/>
                </a:lnTo>
                <a:lnTo>
                  <a:pt x="25305" y="49982"/>
                </a:lnTo>
                <a:lnTo>
                  <a:pt x="25305" y="44046"/>
                </a:lnTo>
                <a:close/>
                <a:moveTo>
                  <a:pt x="37489" y="44046"/>
                </a:moveTo>
                <a:lnTo>
                  <a:pt x="37489" y="49982"/>
                </a:lnTo>
                <a:lnTo>
                  <a:pt x="31553" y="49982"/>
                </a:lnTo>
                <a:lnTo>
                  <a:pt x="31553" y="44046"/>
                </a:lnTo>
                <a:close/>
                <a:moveTo>
                  <a:pt x="43737" y="44046"/>
                </a:moveTo>
                <a:lnTo>
                  <a:pt x="43737" y="49982"/>
                </a:lnTo>
                <a:lnTo>
                  <a:pt x="37802" y="49982"/>
                </a:lnTo>
                <a:lnTo>
                  <a:pt x="37802" y="44046"/>
                </a:lnTo>
                <a:close/>
                <a:moveTo>
                  <a:pt x="49985" y="44046"/>
                </a:moveTo>
                <a:lnTo>
                  <a:pt x="49985" y="49982"/>
                </a:lnTo>
                <a:lnTo>
                  <a:pt x="44049" y="49982"/>
                </a:lnTo>
                <a:lnTo>
                  <a:pt x="44049" y="44046"/>
                </a:lnTo>
                <a:close/>
                <a:moveTo>
                  <a:pt x="56232" y="44046"/>
                </a:moveTo>
                <a:lnTo>
                  <a:pt x="56232" y="49982"/>
                </a:lnTo>
                <a:lnTo>
                  <a:pt x="50296" y="49982"/>
                </a:lnTo>
                <a:lnTo>
                  <a:pt x="50296" y="44046"/>
                </a:lnTo>
                <a:close/>
                <a:moveTo>
                  <a:pt x="62480" y="44046"/>
                </a:moveTo>
                <a:lnTo>
                  <a:pt x="62480" y="49982"/>
                </a:lnTo>
                <a:lnTo>
                  <a:pt x="56545" y="49982"/>
                </a:lnTo>
                <a:lnTo>
                  <a:pt x="56545" y="44046"/>
                </a:lnTo>
                <a:close/>
                <a:moveTo>
                  <a:pt x="68727" y="44046"/>
                </a:moveTo>
                <a:lnTo>
                  <a:pt x="68727" y="49982"/>
                </a:lnTo>
                <a:lnTo>
                  <a:pt x="62792" y="49982"/>
                </a:lnTo>
                <a:lnTo>
                  <a:pt x="62792" y="44046"/>
                </a:lnTo>
                <a:close/>
                <a:moveTo>
                  <a:pt x="74975" y="44046"/>
                </a:moveTo>
                <a:lnTo>
                  <a:pt x="74975" y="49982"/>
                </a:lnTo>
                <a:lnTo>
                  <a:pt x="69039" y="49982"/>
                </a:lnTo>
                <a:lnTo>
                  <a:pt x="69039" y="44046"/>
                </a:lnTo>
                <a:close/>
                <a:moveTo>
                  <a:pt x="81223" y="44046"/>
                </a:moveTo>
                <a:lnTo>
                  <a:pt x="81223" y="49982"/>
                </a:lnTo>
                <a:lnTo>
                  <a:pt x="75286" y="49982"/>
                </a:lnTo>
                <a:lnTo>
                  <a:pt x="75286" y="44046"/>
                </a:lnTo>
                <a:close/>
                <a:moveTo>
                  <a:pt x="87470" y="44046"/>
                </a:moveTo>
                <a:lnTo>
                  <a:pt x="87470" y="49982"/>
                </a:lnTo>
                <a:lnTo>
                  <a:pt x="81535" y="49982"/>
                </a:lnTo>
                <a:lnTo>
                  <a:pt x="81535" y="44046"/>
                </a:lnTo>
                <a:close/>
                <a:moveTo>
                  <a:pt x="93720" y="44046"/>
                </a:moveTo>
                <a:lnTo>
                  <a:pt x="93720" y="49982"/>
                </a:lnTo>
                <a:lnTo>
                  <a:pt x="87784" y="49982"/>
                </a:lnTo>
                <a:lnTo>
                  <a:pt x="87784" y="44046"/>
                </a:lnTo>
                <a:close/>
                <a:moveTo>
                  <a:pt x="99967" y="44046"/>
                </a:moveTo>
                <a:lnTo>
                  <a:pt x="99967" y="49982"/>
                </a:lnTo>
                <a:lnTo>
                  <a:pt x="94031" y="49982"/>
                </a:lnTo>
                <a:lnTo>
                  <a:pt x="94031" y="44046"/>
                </a:lnTo>
                <a:close/>
                <a:moveTo>
                  <a:pt x="106214" y="44046"/>
                </a:moveTo>
                <a:lnTo>
                  <a:pt x="106214" y="49982"/>
                </a:lnTo>
                <a:lnTo>
                  <a:pt x="100278" y="49982"/>
                </a:lnTo>
                <a:lnTo>
                  <a:pt x="100278" y="44046"/>
                </a:lnTo>
                <a:close/>
                <a:moveTo>
                  <a:pt x="112461" y="44046"/>
                </a:moveTo>
                <a:lnTo>
                  <a:pt x="112461" y="49982"/>
                </a:lnTo>
                <a:lnTo>
                  <a:pt x="106527" y="49982"/>
                </a:lnTo>
                <a:lnTo>
                  <a:pt x="106527" y="44046"/>
                </a:lnTo>
                <a:close/>
                <a:moveTo>
                  <a:pt x="118710" y="44046"/>
                </a:moveTo>
                <a:lnTo>
                  <a:pt x="118710" y="49982"/>
                </a:lnTo>
                <a:lnTo>
                  <a:pt x="112774" y="49982"/>
                </a:lnTo>
                <a:lnTo>
                  <a:pt x="112774" y="44046"/>
                </a:lnTo>
                <a:close/>
                <a:moveTo>
                  <a:pt x="124957" y="44046"/>
                </a:moveTo>
                <a:lnTo>
                  <a:pt x="124957" y="49982"/>
                </a:lnTo>
                <a:lnTo>
                  <a:pt x="119021" y="49982"/>
                </a:lnTo>
                <a:lnTo>
                  <a:pt x="119021" y="44046"/>
                </a:lnTo>
                <a:close/>
                <a:moveTo>
                  <a:pt x="131204" y="44046"/>
                </a:moveTo>
                <a:lnTo>
                  <a:pt x="131204" y="49982"/>
                </a:lnTo>
                <a:lnTo>
                  <a:pt x="125270" y="49982"/>
                </a:lnTo>
                <a:lnTo>
                  <a:pt x="125270" y="44046"/>
                </a:lnTo>
                <a:close/>
                <a:moveTo>
                  <a:pt x="137451" y="44046"/>
                </a:moveTo>
                <a:lnTo>
                  <a:pt x="137451" y="49982"/>
                </a:lnTo>
                <a:lnTo>
                  <a:pt x="131517" y="49982"/>
                </a:lnTo>
                <a:lnTo>
                  <a:pt x="131517" y="44046"/>
                </a:lnTo>
                <a:close/>
                <a:moveTo>
                  <a:pt x="143702" y="44046"/>
                </a:moveTo>
                <a:lnTo>
                  <a:pt x="143702" y="49982"/>
                </a:lnTo>
                <a:lnTo>
                  <a:pt x="137766" y="49982"/>
                </a:lnTo>
                <a:lnTo>
                  <a:pt x="137766" y="44046"/>
                </a:lnTo>
                <a:close/>
                <a:moveTo>
                  <a:pt x="149949" y="44046"/>
                </a:moveTo>
                <a:lnTo>
                  <a:pt x="149949" y="49982"/>
                </a:lnTo>
                <a:lnTo>
                  <a:pt x="144015" y="49982"/>
                </a:lnTo>
                <a:lnTo>
                  <a:pt x="144015" y="44046"/>
                </a:lnTo>
                <a:close/>
                <a:moveTo>
                  <a:pt x="156196" y="44046"/>
                </a:moveTo>
                <a:lnTo>
                  <a:pt x="156196" y="49982"/>
                </a:lnTo>
                <a:lnTo>
                  <a:pt x="150262" y="49982"/>
                </a:lnTo>
                <a:lnTo>
                  <a:pt x="150262" y="44046"/>
                </a:lnTo>
                <a:close/>
                <a:moveTo>
                  <a:pt x="162445" y="44046"/>
                </a:moveTo>
                <a:lnTo>
                  <a:pt x="162445" y="49982"/>
                </a:lnTo>
                <a:lnTo>
                  <a:pt x="156509" y="49982"/>
                </a:lnTo>
                <a:lnTo>
                  <a:pt x="156509" y="44046"/>
                </a:lnTo>
                <a:close/>
                <a:moveTo>
                  <a:pt x="168692" y="44046"/>
                </a:moveTo>
                <a:lnTo>
                  <a:pt x="168692" y="49982"/>
                </a:lnTo>
                <a:lnTo>
                  <a:pt x="162756" y="49982"/>
                </a:lnTo>
                <a:lnTo>
                  <a:pt x="162756" y="44046"/>
                </a:lnTo>
                <a:close/>
                <a:moveTo>
                  <a:pt x="174939" y="44046"/>
                </a:moveTo>
                <a:lnTo>
                  <a:pt x="174939" y="49982"/>
                </a:lnTo>
                <a:lnTo>
                  <a:pt x="169005" y="49982"/>
                </a:lnTo>
                <a:lnTo>
                  <a:pt x="169005" y="44046"/>
                </a:lnTo>
                <a:close/>
                <a:moveTo>
                  <a:pt x="181186" y="44046"/>
                </a:moveTo>
                <a:lnTo>
                  <a:pt x="181186" y="49982"/>
                </a:lnTo>
                <a:lnTo>
                  <a:pt x="175252" y="49982"/>
                </a:lnTo>
                <a:lnTo>
                  <a:pt x="175252" y="44046"/>
                </a:lnTo>
                <a:close/>
                <a:moveTo>
                  <a:pt x="187435" y="44046"/>
                </a:moveTo>
                <a:lnTo>
                  <a:pt x="187435" y="49982"/>
                </a:lnTo>
                <a:lnTo>
                  <a:pt x="181499" y="49982"/>
                </a:lnTo>
                <a:lnTo>
                  <a:pt x="181499" y="44046"/>
                </a:lnTo>
                <a:close/>
                <a:moveTo>
                  <a:pt x="193684" y="44046"/>
                </a:moveTo>
                <a:lnTo>
                  <a:pt x="193684" y="49982"/>
                </a:lnTo>
                <a:lnTo>
                  <a:pt x="187749" y="49982"/>
                </a:lnTo>
                <a:lnTo>
                  <a:pt x="187749" y="44046"/>
                </a:lnTo>
                <a:close/>
                <a:moveTo>
                  <a:pt x="199931" y="44046"/>
                </a:moveTo>
                <a:lnTo>
                  <a:pt x="199931" y="49982"/>
                </a:lnTo>
                <a:lnTo>
                  <a:pt x="193996" y="49982"/>
                </a:lnTo>
                <a:lnTo>
                  <a:pt x="193996" y="44046"/>
                </a:lnTo>
                <a:close/>
                <a:moveTo>
                  <a:pt x="206180" y="44046"/>
                </a:moveTo>
                <a:lnTo>
                  <a:pt x="206180" y="49982"/>
                </a:lnTo>
                <a:lnTo>
                  <a:pt x="200244" y="49982"/>
                </a:lnTo>
                <a:lnTo>
                  <a:pt x="200244" y="44046"/>
                </a:lnTo>
                <a:close/>
                <a:moveTo>
                  <a:pt x="212427" y="44046"/>
                </a:moveTo>
                <a:lnTo>
                  <a:pt x="212427" y="49982"/>
                </a:lnTo>
                <a:lnTo>
                  <a:pt x="206491" y="49982"/>
                </a:lnTo>
                <a:lnTo>
                  <a:pt x="206491" y="44046"/>
                </a:lnTo>
                <a:close/>
                <a:moveTo>
                  <a:pt x="218674" y="44046"/>
                </a:moveTo>
                <a:lnTo>
                  <a:pt x="218674" y="49982"/>
                </a:lnTo>
                <a:lnTo>
                  <a:pt x="212739" y="49982"/>
                </a:lnTo>
                <a:lnTo>
                  <a:pt x="212739" y="44046"/>
                </a:lnTo>
                <a:close/>
                <a:moveTo>
                  <a:pt x="224921" y="44046"/>
                </a:moveTo>
                <a:lnTo>
                  <a:pt x="224921" y="49982"/>
                </a:lnTo>
                <a:lnTo>
                  <a:pt x="218987" y="49982"/>
                </a:lnTo>
                <a:lnTo>
                  <a:pt x="218987" y="44046"/>
                </a:lnTo>
                <a:close/>
                <a:moveTo>
                  <a:pt x="231170" y="44046"/>
                </a:moveTo>
                <a:lnTo>
                  <a:pt x="231170" y="49982"/>
                </a:lnTo>
                <a:lnTo>
                  <a:pt x="225234" y="49982"/>
                </a:lnTo>
                <a:lnTo>
                  <a:pt x="225234" y="44046"/>
                </a:lnTo>
                <a:close/>
                <a:moveTo>
                  <a:pt x="237417" y="44046"/>
                </a:moveTo>
                <a:lnTo>
                  <a:pt x="237417" y="49982"/>
                </a:lnTo>
                <a:lnTo>
                  <a:pt x="231481" y="49982"/>
                </a:lnTo>
                <a:lnTo>
                  <a:pt x="231481" y="44046"/>
                </a:lnTo>
                <a:close/>
                <a:moveTo>
                  <a:pt x="243664" y="44046"/>
                </a:moveTo>
                <a:lnTo>
                  <a:pt x="243664" y="49982"/>
                </a:lnTo>
                <a:lnTo>
                  <a:pt x="237729" y="49982"/>
                </a:lnTo>
                <a:lnTo>
                  <a:pt x="237729" y="44046"/>
                </a:lnTo>
                <a:close/>
                <a:moveTo>
                  <a:pt x="249911" y="44046"/>
                </a:moveTo>
                <a:lnTo>
                  <a:pt x="249911" y="49982"/>
                </a:lnTo>
                <a:lnTo>
                  <a:pt x="243977" y="49982"/>
                </a:lnTo>
                <a:lnTo>
                  <a:pt x="243977" y="44046"/>
                </a:lnTo>
                <a:close/>
                <a:moveTo>
                  <a:pt x="256161" y="44046"/>
                </a:moveTo>
                <a:lnTo>
                  <a:pt x="256161" y="49982"/>
                </a:lnTo>
                <a:lnTo>
                  <a:pt x="250225" y="49982"/>
                </a:lnTo>
                <a:lnTo>
                  <a:pt x="250225" y="44046"/>
                </a:lnTo>
                <a:close/>
                <a:moveTo>
                  <a:pt x="262409" y="44046"/>
                </a:moveTo>
                <a:lnTo>
                  <a:pt x="262409" y="49982"/>
                </a:lnTo>
                <a:lnTo>
                  <a:pt x="256474" y="49982"/>
                </a:lnTo>
                <a:lnTo>
                  <a:pt x="256474" y="44046"/>
                </a:lnTo>
                <a:close/>
                <a:moveTo>
                  <a:pt x="268656" y="44046"/>
                </a:moveTo>
                <a:lnTo>
                  <a:pt x="268656" y="49982"/>
                </a:lnTo>
                <a:lnTo>
                  <a:pt x="262721" y="49982"/>
                </a:lnTo>
                <a:lnTo>
                  <a:pt x="262721" y="44046"/>
                </a:lnTo>
                <a:close/>
                <a:moveTo>
                  <a:pt x="274904" y="44046"/>
                </a:moveTo>
                <a:lnTo>
                  <a:pt x="274904" y="49982"/>
                </a:lnTo>
                <a:lnTo>
                  <a:pt x="268968" y="49982"/>
                </a:lnTo>
                <a:lnTo>
                  <a:pt x="268968" y="44046"/>
                </a:lnTo>
                <a:close/>
                <a:moveTo>
                  <a:pt x="6251" y="50295"/>
                </a:moveTo>
                <a:lnTo>
                  <a:pt x="6251" y="56229"/>
                </a:lnTo>
                <a:lnTo>
                  <a:pt x="315" y="56229"/>
                </a:lnTo>
                <a:lnTo>
                  <a:pt x="315" y="50295"/>
                </a:lnTo>
                <a:close/>
                <a:moveTo>
                  <a:pt x="12498" y="50295"/>
                </a:moveTo>
                <a:lnTo>
                  <a:pt x="12498" y="56229"/>
                </a:lnTo>
                <a:lnTo>
                  <a:pt x="6562" y="56229"/>
                </a:lnTo>
                <a:lnTo>
                  <a:pt x="6562" y="50295"/>
                </a:lnTo>
                <a:close/>
                <a:moveTo>
                  <a:pt x="18745" y="50295"/>
                </a:moveTo>
                <a:lnTo>
                  <a:pt x="18745" y="56229"/>
                </a:lnTo>
                <a:lnTo>
                  <a:pt x="12810" y="56229"/>
                </a:lnTo>
                <a:lnTo>
                  <a:pt x="12810" y="50295"/>
                </a:lnTo>
                <a:close/>
                <a:moveTo>
                  <a:pt x="24992" y="50295"/>
                </a:moveTo>
                <a:lnTo>
                  <a:pt x="24992" y="56229"/>
                </a:lnTo>
                <a:lnTo>
                  <a:pt x="19058" y="56229"/>
                </a:lnTo>
                <a:lnTo>
                  <a:pt x="19058" y="50295"/>
                </a:lnTo>
                <a:close/>
                <a:moveTo>
                  <a:pt x="31242" y="50295"/>
                </a:moveTo>
                <a:lnTo>
                  <a:pt x="31242" y="56229"/>
                </a:lnTo>
                <a:lnTo>
                  <a:pt x="25305" y="56229"/>
                </a:lnTo>
                <a:lnTo>
                  <a:pt x="25305" y="50295"/>
                </a:lnTo>
                <a:close/>
                <a:moveTo>
                  <a:pt x="37489" y="50295"/>
                </a:moveTo>
                <a:lnTo>
                  <a:pt x="37489" y="56229"/>
                </a:lnTo>
                <a:lnTo>
                  <a:pt x="31553" y="56229"/>
                </a:lnTo>
                <a:lnTo>
                  <a:pt x="31553" y="50295"/>
                </a:lnTo>
                <a:close/>
                <a:moveTo>
                  <a:pt x="43737" y="50295"/>
                </a:moveTo>
                <a:lnTo>
                  <a:pt x="43737" y="56229"/>
                </a:lnTo>
                <a:lnTo>
                  <a:pt x="37802" y="56229"/>
                </a:lnTo>
                <a:lnTo>
                  <a:pt x="37802" y="50295"/>
                </a:lnTo>
                <a:close/>
                <a:moveTo>
                  <a:pt x="49985" y="50295"/>
                </a:moveTo>
                <a:lnTo>
                  <a:pt x="49985" y="56229"/>
                </a:lnTo>
                <a:lnTo>
                  <a:pt x="44049" y="56229"/>
                </a:lnTo>
                <a:lnTo>
                  <a:pt x="44049" y="50295"/>
                </a:lnTo>
                <a:close/>
                <a:moveTo>
                  <a:pt x="56232" y="50295"/>
                </a:moveTo>
                <a:lnTo>
                  <a:pt x="56232" y="56229"/>
                </a:lnTo>
                <a:lnTo>
                  <a:pt x="50296" y="56229"/>
                </a:lnTo>
                <a:lnTo>
                  <a:pt x="50296" y="50295"/>
                </a:lnTo>
                <a:close/>
                <a:moveTo>
                  <a:pt x="62480" y="50295"/>
                </a:moveTo>
                <a:lnTo>
                  <a:pt x="62480" y="56229"/>
                </a:lnTo>
                <a:lnTo>
                  <a:pt x="56545" y="56229"/>
                </a:lnTo>
                <a:lnTo>
                  <a:pt x="56545" y="50295"/>
                </a:lnTo>
                <a:close/>
                <a:moveTo>
                  <a:pt x="68727" y="50295"/>
                </a:moveTo>
                <a:lnTo>
                  <a:pt x="68727" y="56229"/>
                </a:lnTo>
                <a:lnTo>
                  <a:pt x="62792" y="56229"/>
                </a:lnTo>
                <a:lnTo>
                  <a:pt x="62792" y="50295"/>
                </a:lnTo>
                <a:close/>
                <a:moveTo>
                  <a:pt x="74975" y="50295"/>
                </a:moveTo>
                <a:lnTo>
                  <a:pt x="74975" y="56229"/>
                </a:lnTo>
                <a:lnTo>
                  <a:pt x="69039" y="56229"/>
                </a:lnTo>
                <a:lnTo>
                  <a:pt x="69039" y="50295"/>
                </a:lnTo>
                <a:close/>
                <a:moveTo>
                  <a:pt x="81223" y="50295"/>
                </a:moveTo>
                <a:lnTo>
                  <a:pt x="81223" y="56229"/>
                </a:lnTo>
                <a:lnTo>
                  <a:pt x="75286" y="56229"/>
                </a:lnTo>
                <a:lnTo>
                  <a:pt x="75286" y="50295"/>
                </a:lnTo>
                <a:close/>
                <a:moveTo>
                  <a:pt x="87470" y="50295"/>
                </a:moveTo>
                <a:lnTo>
                  <a:pt x="87470" y="56229"/>
                </a:lnTo>
                <a:lnTo>
                  <a:pt x="81535" y="56229"/>
                </a:lnTo>
                <a:lnTo>
                  <a:pt x="81535" y="50295"/>
                </a:lnTo>
                <a:close/>
                <a:moveTo>
                  <a:pt x="93720" y="50295"/>
                </a:moveTo>
                <a:lnTo>
                  <a:pt x="93720" y="56229"/>
                </a:lnTo>
                <a:lnTo>
                  <a:pt x="87784" y="56229"/>
                </a:lnTo>
                <a:lnTo>
                  <a:pt x="87784" y="50295"/>
                </a:lnTo>
                <a:close/>
                <a:moveTo>
                  <a:pt x="99967" y="50295"/>
                </a:moveTo>
                <a:lnTo>
                  <a:pt x="99967" y="56229"/>
                </a:lnTo>
                <a:lnTo>
                  <a:pt x="94031" y="56229"/>
                </a:lnTo>
                <a:lnTo>
                  <a:pt x="94031" y="50295"/>
                </a:lnTo>
                <a:close/>
                <a:moveTo>
                  <a:pt x="106214" y="50295"/>
                </a:moveTo>
                <a:lnTo>
                  <a:pt x="106214" y="56229"/>
                </a:lnTo>
                <a:lnTo>
                  <a:pt x="100278" y="56229"/>
                </a:lnTo>
                <a:lnTo>
                  <a:pt x="100278" y="50295"/>
                </a:lnTo>
                <a:close/>
                <a:moveTo>
                  <a:pt x="112461" y="50295"/>
                </a:moveTo>
                <a:lnTo>
                  <a:pt x="112461" y="56229"/>
                </a:lnTo>
                <a:lnTo>
                  <a:pt x="106527" y="56229"/>
                </a:lnTo>
                <a:lnTo>
                  <a:pt x="106527" y="50295"/>
                </a:lnTo>
                <a:close/>
                <a:moveTo>
                  <a:pt x="118710" y="50295"/>
                </a:moveTo>
                <a:lnTo>
                  <a:pt x="118710" y="56229"/>
                </a:lnTo>
                <a:lnTo>
                  <a:pt x="112774" y="56229"/>
                </a:lnTo>
                <a:lnTo>
                  <a:pt x="112774" y="50295"/>
                </a:lnTo>
                <a:close/>
                <a:moveTo>
                  <a:pt x="124957" y="50295"/>
                </a:moveTo>
                <a:lnTo>
                  <a:pt x="124957" y="56229"/>
                </a:lnTo>
                <a:lnTo>
                  <a:pt x="119021" y="56229"/>
                </a:lnTo>
                <a:lnTo>
                  <a:pt x="119021" y="50295"/>
                </a:lnTo>
                <a:close/>
                <a:moveTo>
                  <a:pt x="131204" y="50295"/>
                </a:moveTo>
                <a:lnTo>
                  <a:pt x="131204" y="56229"/>
                </a:lnTo>
                <a:lnTo>
                  <a:pt x="125270" y="56229"/>
                </a:lnTo>
                <a:lnTo>
                  <a:pt x="125270" y="50295"/>
                </a:lnTo>
                <a:close/>
                <a:moveTo>
                  <a:pt x="137451" y="50295"/>
                </a:moveTo>
                <a:lnTo>
                  <a:pt x="137451" y="56229"/>
                </a:lnTo>
                <a:lnTo>
                  <a:pt x="131517" y="56229"/>
                </a:lnTo>
                <a:lnTo>
                  <a:pt x="131517" y="50295"/>
                </a:lnTo>
                <a:close/>
                <a:moveTo>
                  <a:pt x="143702" y="50295"/>
                </a:moveTo>
                <a:lnTo>
                  <a:pt x="143702" y="56229"/>
                </a:lnTo>
                <a:lnTo>
                  <a:pt x="137766" y="56229"/>
                </a:lnTo>
                <a:lnTo>
                  <a:pt x="137766" y="50295"/>
                </a:lnTo>
                <a:close/>
                <a:moveTo>
                  <a:pt x="149949" y="50295"/>
                </a:moveTo>
                <a:lnTo>
                  <a:pt x="149949" y="56229"/>
                </a:lnTo>
                <a:lnTo>
                  <a:pt x="144015" y="56229"/>
                </a:lnTo>
                <a:lnTo>
                  <a:pt x="144015" y="50295"/>
                </a:lnTo>
                <a:close/>
                <a:moveTo>
                  <a:pt x="156196" y="50295"/>
                </a:moveTo>
                <a:lnTo>
                  <a:pt x="156196" y="56229"/>
                </a:lnTo>
                <a:lnTo>
                  <a:pt x="150262" y="56229"/>
                </a:lnTo>
                <a:lnTo>
                  <a:pt x="150262" y="50295"/>
                </a:lnTo>
                <a:close/>
                <a:moveTo>
                  <a:pt x="162445" y="50295"/>
                </a:moveTo>
                <a:lnTo>
                  <a:pt x="162445" y="56229"/>
                </a:lnTo>
                <a:lnTo>
                  <a:pt x="156509" y="56229"/>
                </a:lnTo>
                <a:lnTo>
                  <a:pt x="156509" y="50295"/>
                </a:lnTo>
                <a:close/>
                <a:moveTo>
                  <a:pt x="168692" y="50295"/>
                </a:moveTo>
                <a:lnTo>
                  <a:pt x="168692" y="56229"/>
                </a:lnTo>
                <a:lnTo>
                  <a:pt x="162756" y="56229"/>
                </a:lnTo>
                <a:lnTo>
                  <a:pt x="162756" y="50295"/>
                </a:lnTo>
                <a:close/>
                <a:moveTo>
                  <a:pt x="174939" y="50295"/>
                </a:moveTo>
                <a:lnTo>
                  <a:pt x="174939" y="56229"/>
                </a:lnTo>
                <a:lnTo>
                  <a:pt x="169005" y="56229"/>
                </a:lnTo>
                <a:lnTo>
                  <a:pt x="169005" y="50295"/>
                </a:lnTo>
                <a:close/>
                <a:moveTo>
                  <a:pt x="181186" y="50295"/>
                </a:moveTo>
                <a:lnTo>
                  <a:pt x="181186" y="56229"/>
                </a:lnTo>
                <a:lnTo>
                  <a:pt x="175252" y="56229"/>
                </a:lnTo>
                <a:lnTo>
                  <a:pt x="175252" y="50295"/>
                </a:lnTo>
                <a:close/>
                <a:moveTo>
                  <a:pt x="187435" y="50295"/>
                </a:moveTo>
                <a:lnTo>
                  <a:pt x="187435" y="56229"/>
                </a:lnTo>
                <a:lnTo>
                  <a:pt x="181499" y="56229"/>
                </a:lnTo>
                <a:lnTo>
                  <a:pt x="181499" y="50295"/>
                </a:lnTo>
                <a:close/>
                <a:moveTo>
                  <a:pt x="193684" y="50295"/>
                </a:moveTo>
                <a:lnTo>
                  <a:pt x="193684" y="56229"/>
                </a:lnTo>
                <a:lnTo>
                  <a:pt x="187749" y="56229"/>
                </a:lnTo>
                <a:lnTo>
                  <a:pt x="187749" y="50295"/>
                </a:lnTo>
                <a:close/>
                <a:moveTo>
                  <a:pt x="199931" y="50295"/>
                </a:moveTo>
                <a:lnTo>
                  <a:pt x="199931" y="56229"/>
                </a:lnTo>
                <a:lnTo>
                  <a:pt x="193996" y="56229"/>
                </a:lnTo>
                <a:lnTo>
                  <a:pt x="193996" y="50295"/>
                </a:lnTo>
                <a:close/>
                <a:moveTo>
                  <a:pt x="206180" y="50295"/>
                </a:moveTo>
                <a:lnTo>
                  <a:pt x="206180" y="56229"/>
                </a:lnTo>
                <a:lnTo>
                  <a:pt x="200244" y="56229"/>
                </a:lnTo>
                <a:lnTo>
                  <a:pt x="200244" y="50295"/>
                </a:lnTo>
                <a:close/>
                <a:moveTo>
                  <a:pt x="212427" y="50295"/>
                </a:moveTo>
                <a:lnTo>
                  <a:pt x="212427" y="56229"/>
                </a:lnTo>
                <a:lnTo>
                  <a:pt x="206491" y="56229"/>
                </a:lnTo>
                <a:lnTo>
                  <a:pt x="206491" y="50295"/>
                </a:lnTo>
                <a:close/>
                <a:moveTo>
                  <a:pt x="218674" y="50295"/>
                </a:moveTo>
                <a:lnTo>
                  <a:pt x="218674" y="56229"/>
                </a:lnTo>
                <a:lnTo>
                  <a:pt x="212739" y="56229"/>
                </a:lnTo>
                <a:lnTo>
                  <a:pt x="212739" y="50295"/>
                </a:lnTo>
                <a:close/>
                <a:moveTo>
                  <a:pt x="224921" y="50295"/>
                </a:moveTo>
                <a:lnTo>
                  <a:pt x="224921" y="56229"/>
                </a:lnTo>
                <a:lnTo>
                  <a:pt x="218987" y="56229"/>
                </a:lnTo>
                <a:lnTo>
                  <a:pt x="218987" y="50295"/>
                </a:lnTo>
                <a:close/>
                <a:moveTo>
                  <a:pt x="231170" y="50295"/>
                </a:moveTo>
                <a:lnTo>
                  <a:pt x="231170" y="56229"/>
                </a:lnTo>
                <a:lnTo>
                  <a:pt x="225234" y="56229"/>
                </a:lnTo>
                <a:lnTo>
                  <a:pt x="225234" y="50295"/>
                </a:lnTo>
                <a:close/>
                <a:moveTo>
                  <a:pt x="237417" y="50295"/>
                </a:moveTo>
                <a:lnTo>
                  <a:pt x="237417" y="56229"/>
                </a:lnTo>
                <a:lnTo>
                  <a:pt x="231481" y="56229"/>
                </a:lnTo>
                <a:lnTo>
                  <a:pt x="231481" y="50295"/>
                </a:lnTo>
                <a:close/>
                <a:moveTo>
                  <a:pt x="243664" y="50295"/>
                </a:moveTo>
                <a:lnTo>
                  <a:pt x="243664" y="56229"/>
                </a:lnTo>
                <a:lnTo>
                  <a:pt x="237729" y="56229"/>
                </a:lnTo>
                <a:lnTo>
                  <a:pt x="237729" y="50295"/>
                </a:lnTo>
                <a:close/>
                <a:moveTo>
                  <a:pt x="249911" y="50295"/>
                </a:moveTo>
                <a:lnTo>
                  <a:pt x="249911" y="56229"/>
                </a:lnTo>
                <a:lnTo>
                  <a:pt x="243977" y="56229"/>
                </a:lnTo>
                <a:lnTo>
                  <a:pt x="243977" y="50295"/>
                </a:lnTo>
                <a:close/>
                <a:moveTo>
                  <a:pt x="256161" y="50295"/>
                </a:moveTo>
                <a:lnTo>
                  <a:pt x="256161" y="56229"/>
                </a:lnTo>
                <a:lnTo>
                  <a:pt x="250225" y="56229"/>
                </a:lnTo>
                <a:lnTo>
                  <a:pt x="250225" y="50295"/>
                </a:lnTo>
                <a:close/>
                <a:moveTo>
                  <a:pt x="262409" y="50295"/>
                </a:moveTo>
                <a:lnTo>
                  <a:pt x="262409" y="56229"/>
                </a:lnTo>
                <a:lnTo>
                  <a:pt x="256474" y="56229"/>
                </a:lnTo>
                <a:lnTo>
                  <a:pt x="256474" y="50295"/>
                </a:lnTo>
                <a:close/>
                <a:moveTo>
                  <a:pt x="268656" y="50295"/>
                </a:moveTo>
                <a:lnTo>
                  <a:pt x="268656" y="56229"/>
                </a:lnTo>
                <a:lnTo>
                  <a:pt x="262721" y="56229"/>
                </a:lnTo>
                <a:lnTo>
                  <a:pt x="262721" y="50295"/>
                </a:lnTo>
                <a:close/>
                <a:moveTo>
                  <a:pt x="274904" y="50295"/>
                </a:moveTo>
                <a:lnTo>
                  <a:pt x="274904" y="56229"/>
                </a:lnTo>
                <a:lnTo>
                  <a:pt x="268968" y="56229"/>
                </a:lnTo>
                <a:lnTo>
                  <a:pt x="268968" y="50295"/>
                </a:lnTo>
                <a:close/>
                <a:moveTo>
                  <a:pt x="6251" y="56542"/>
                </a:moveTo>
                <a:lnTo>
                  <a:pt x="6251" y="62476"/>
                </a:lnTo>
                <a:lnTo>
                  <a:pt x="315" y="62476"/>
                </a:lnTo>
                <a:lnTo>
                  <a:pt x="315" y="56542"/>
                </a:lnTo>
                <a:close/>
                <a:moveTo>
                  <a:pt x="12498" y="56542"/>
                </a:moveTo>
                <a:lnTo>
                  <a:pt x="12498" y="62476"/>
                </a:lnTo>
                <a:lnTo>
                  <a:pt x="6562" y="62476"/>
                </a:lnTo>
                <a:lnTo>
                  <a:pt x="6562" y="56542"/>
                </a:lnTo>
                <a:close/>
                <a:moveTo>
                  <a:pt x="18745" y="56542"/>
                </a:moveTo>
                <a:lnTo>
                  <a:pt x="18745" y="62476"/>
                </a:lnTo>
                <a:lnTo>
                  <a:pt x="12810" y="62476"/>
                </a:lnTo>
                <a:lnTo>
                  <a:pt x="12810" y="56542"/>
                </a:lnTo>
                <a:close/>
                <a:moveTo>
                  <a:pt x="24992" y="56542"/>
                </a:moveTo>
                <a:lnTo>
                  <a:pt x="24992" y="62476"/>
                </a:lnTo>
                <a:lnTo>
                  <a:pt x="19058" y="62476"/>
                </a:lnTo>
                <a:lnTo>
                  <a:pt x="19058" y="56542"/>
                </a:lnTo>
                <a:close/>
                <a:moveTo>
                  <a:pt x="31242" y="56542"/>
                </a:moveTo>
                <a:lnTo>
                  <a:pt x="31242" y="62476"/>
                </a:lnTo>
                <a:lnTo>
                  <a:pt x="25305" y="62476"/>
                </a:lnTo>
                <a:lnTo>
                  <a:pt x="25305" y="56542"/>
                </a:lnTo>
                <a:close/>
                <a:moveTo>
                  <a:pt x="37489" y="56542"/>
                </a:moveTo>
                <a:lnTo>
                  <a:pt x="37489" y="62476"/>
                </a:lnTo>
                <a:lnTo>
                  <a:pt x="31553" y="62476"/>
                </a:lnTo>
                <a:lnTo>
                  <a:pt x="31553" y="56542"/>
                </a:lnTo>
                <a:close/>
                <a:moveTo>
                  <a:pt x="43737" y="56542"/>
                </a:moveTo>
                <a:lnTo>
                  <a:pt x="43737" y="62476"/>
                </a:lnTo>
                <a:lnTo>
                  <a:pt x="37802" y="62476"/>
                </a:lnTo>
                <a:lnTo>
                  <a:pt x="37802" y="56542"/>
                </a:lnTo>
                <a:close/>
                <a:moveTo>
                  <a:pt x="49985" y="56542"/>
                </a:moveTo>
                <a:lnTo>
                  <a:pt x="49985" y="62476"/>
                </a:lnTo>
                <a:lnTo>
                  <a:pt x="44049" y="62476"/>
                </a:lnTo>
                <a:lnTo>
                  <a:pt x="44049" y="56542"/>
                </a:lnTo>
                <a:close/>
                <a:moveTo>
                  <a:pt x="56232" y="56542"/>
                </a:moveTo>
                <a:lnTo>
                  <a:pt x="56232" y="62476"/>
                </a:lnTo>
                <a:lnTo>
                  <a:pt x="50296" y="62476"/>
                </a:lnTo>
                <a:lnTo>
                  <a:pt x="50296" y="56542"/>
                </a:lnTo>
                <a:close/>
                <a:moveTo>
                  <a:pt x="62480" y="56542"/>
                </a:moveTo>
                <a:lnTo>
                  <a:pt x="62480" y="62476"/>
                </a:lnTo>
                <a:lnTo>
                  <a:pt x="56545" y="62476"/>
                </a:lnTo>
                <a:lnTo>
                  <a:pt x="56545" y="56542"/>
                </a:lnTo>
                <a:close/>
                <a:moveTo>
                  <a:pt x="68727" y="56542"/>
                </a:moveTo>
                <a:lnTo>
                  <a:pt x="68727" y="62476"/>
                </a:lnTo>
                <a:lnTo>
                  <a:pt x="62792" y="62476"/>
                </a:lnTo>
                <a:lnTo>
                  <a:pt x="62792" y="56542"/>
                </a:lnTo>
                <a:close/>
                <a:moveTo>
                  <a:pt x="74975" y="56542"/>
                </a:moveTo>
                <a:lnTo>
                  <a:pt x="74975" y="62476"/>
                </a:lnTo>
                <a:lnTo>
                  <a:pt x="69039" y="62476"/>
                </a:lnTo>
                <a:lnTo>
                  <a:pt x="69039" y="56542"/>
                </a:lnTo>
                <a:close/>
                <a:moveTo>
                  <a:pt x="81223" y="56542"/>
                </a:moveTo>
                <a:lnTo>
                  <a:pt x="81223" y="62476"/>
                </a:lnTo>
                <a:lnTo>
                  <a:pt x="75286" y="62476"/>
                </a:lnTo>
                <a:lnTo>
                  <a:pt x="75286" y="56542"/>
                </a:lnTo>
                <a:close/>
                <a:moveTo>
                  <a:pt x="87470" y="56542"/>
                </a:moveTo>
                <a:lnTo>
                  <a:pt x="87470" y="62476"/>
                </a:lnTo>
                <a:lnTo>
                  <a:pt x="81535" y="62476"/>
                </a:lnTo>
                <a:lnTo>
                  <a:pt x="81535" y="56542"/>
                </a:lnTo>
                <a:close/>
                <a:moveTo>
                  <a:pt x="93718" y="56542"/>
                </a:moveTo>
                <a:lnTo>
                  <a:pt x="93718" y="62476"/>
                </a:lnTo>
                <a:lnTo>
                  <a:pt x="87784" y="62476"/>
                </a:lnTo>
                <a:lnTo>
                  <a:pt x="87784" y="56542"/>
                </a:lnTo>
                <a:close/>
                <a:moveTo>
                  <a:pt x="99967" y="56542"/>
                </a:moveTo>
                <a:lnTo>
                  <a:pt x="99967" y="62476"/>
                </a:lnTo>
                <a:lnTo>
                  <a:pt x="94031" y="62476"/>
                </a:lnTo>
                <a:lnTo>
                  <a:pt x="94031" y="56542"/>
                </a:lnTo>
                <a:close/>
                <a:moveTo>
                  <a:pt x="106214" y="56542"/>
                </a:moveTo>
                <a:lnTo>
                  <a:pt x="106214" y="62476"/>
                </a:lnTo>
                <a:lnTo>
                  <a:pt x="100278" y="62476"/>
                </a:lnTo>
                <a:lnTo>
                  <a:pt x="100278" y="56542"/>
                </a:lnTo>
                <a:close/>
                <a:moveTo>
                  <a:pt x="112461" y="56542"/>
                </a:moveTo>
                <a:lnTo>
                  <a:pt x="112461" y="62476"/>
                </a:lnTo>
                <a:lnTo>
                  <a:pt x="106527" y="62476"/>
                </a:lnTo>
                <a:lnTo>
                  <a:pt x="106527" y="56542"/>
                </a:lnTo>
                <a:close/>
                <a:moveTo>
                  <a:pt x="118710" y="56542"/>
                </a:moveTo>
                <a:lnTo>
                  <a:pt x="118710" y="62476"/>
                </a:lnTo>
                <a:lnTo>
                  <a:pt x="112774" y="62476"/>
                </a:lnTo>
                <a:lnTo>
                  <a:pt x="112774" y="56542"/>
                </a:lnTo>
                <a:close/>
                <a:moveTo>
                  <a:pt x="124957" y="56542"/>
                </a:moveTo>
                <a:lnTo>
                  <a:pt x="124957" y="62476"/>
                </a:lnTo>
                <a:lnTo>
                  <a:pt x="119021" y="62476"/>
                </a:lnTo>
                <a:lnTo>
                  <a:pt x="119021" y="56542"/>
                </a:lnTo>
                <a:close/>
                <a:moveTo>
                  <a:pt x="131204" y="56542"/>
                </a:moveTo>
                <a:lnTo>
                  <a:pt x="131204" y="62476"/>
                </a:lnTo>
                <a:lnTo>
                  <a:pt x="125270" y="62476"/>
                </a:lnTo>
                <a:lnTo>
                  <a:pt x="125270" y="56542"/>
                </a:lnTo>
                <a:close/>
                <a:moveTo>
                  <a:pt x="137451" y="56542"/>
                </a:moveTo>
                <a:lnTo>
                  <a:pt x="137451" y="62476"/>
                </a:lnTo>
                <a:lnTo>
                  <a:pt x="131517" y="62476"/>
                </a:lnTo>
                <a:lnTo>
                  <a:pt x="131517" y="56542"/>
                </a:lnTo>
                <a:close/>
                <a:moveTo>
                  <a:pt x="143702" y="56542"/>
                </a:moveTo>
                <a:lnTo>
                  <a:pt x="143702" y="62476"/>
                </a:lnTo>
                <a:lnTo>
                  <a:pt x="137766" y="62476"/>
                </a:lnTo>
                <a:lnTo>
                  <a:pt x="137766" y="56542"/>
                </a:lnTo>
                <a:close/>
                <a:moveTo>
                  <a:pt x="149949" y="56542"/>
                </a:moveTo>
                <a:lnTo>
                  <a:pt x="149949" y="62476"/>
                </a:lnTo>
                <a:lnTo>
                  <a:pt x="144015" y="62476"/>
                </a:lnTo>
                <a:lnTo>
                  <a:pt x="144015" y="56542"/>
                </a:lnTo>
                <a:close/>
                <a:moveTo>
                  <a:pt x="156196" y="56542"/>
                </a:moveTo>
                <a:lnTo>
                  <a:pt x="156196" y="62476"/>
                </a:lnTo>
                <a:lnTo>
                  <a:pt x="150262" y="62476"/>
                </a:lnTo>
                <a:lnTo>
                  <a:pt x="150262" y="56542"/>
                </a:lnTo>
                <a:close/>
                <a:moveTo>
                  <a:pt x="162445" y="56542"/>
                </a:moveTo>
                <a:lnTo>
                  <a:pt x="162445" y="62476"/>
                </a:lnTo>
                <a:lnTo>
                  <a:pt x="156509" y="62476"/>
                </a:lnTo>
                <a:lnTo>
                  <a:pt x="156509" y="56542"/>
                </a:lnTo>
                <a:close/>
                <a:moveTo>
                  <a:pt x="168692" y="56542"/>
                </a:moveTo>
                <a:lnTo>
                  <a:pt x="168692" y="62476"/>
                </a:lnTo>
                <a:lnTo>
                  <a:pt x="162756" y="62476"/>
                </a:lnTo>
                <a:lnTo>
                  <a:pt x="162756" y="56542"/>
                </a:lnTo>
                <a:close/>
                <a:moveTo>
                  <a:pt x="174939" y="56542"/>
                </a:moveTo>
                <a:lnTo>
                  <a:pt x="174939" y="62476"/>
                </a:lnTo>
                <a:lnTo>
                  <a:pt x="169005" y="62476"/>
                </a:lnTo>
                <a:lnTo>
                  <a:pt x="169005" y="56542"/>
                </a:lnTo>
                <a:close/>
                <a:moveTo>
                  <a:pt x="181186" y="56542"/>
                </a:moveTo>
                <a:lnTo>
                  <a:pt x="181186" y="62476"/>
                </a:lnTo>
                <a:lnTo>
                  <a:pt x="175252" y="62476"/>
                </a:lnTo>
                <a:lnTo>
                  <a:pt x="175252" y="56542"/>
                </a:lnTo>
                <a:close/>
                <a:moveTo>
                  <a:pt x="187435" y="56542"/>
                </a:moveTo>
                <a:lnTo>
                  <a:pt x="187435" y="62476"/>
                </a:lnTo>
                <a:lnTo>
                  <a:pt x="181499" y="62476"/>
                </a:lnTo>
                <a:lnTo>
                  <a:pt x="181499" y="56542"/>
                </a:lnTo>
                <a:close/>
                <a:moveTo>
                  <a:pt x="193684" y="56542"/>
                </a:moveTo>
                <a:lnTo>
                  <a:pt x="193684" y="62476"/>
                </a:lnTo>
                <a:lnTo>
                  <a:pt x="187749" y="62476"/>
                </a:lnTo>
                <a:lnTo>
                  <a:pt x="187749" y="56542"/>
                </a:lnTo>
                <a:close/>
                <a:moveTo>
                  <a:pt x="199931" y="56542"/>
                </a:moveTo>
                <a:lnTo>
                  <a:pt x="199931" y="62476"/>
                </a:lnTo>
                <a:lnTo>
                  <a:pt x="193996" y="62476"/>
                </a:lnTo>
                <a:lnTo>
                  <a:pt x="193996" y="56542"/>
                </a:lnTo>
                <a:close/>
                <a:moveTo>
                  <a:pt x="206180" y="56542"/>
                </a:moveTo>
                <a:lnTo>
                  <a:pt x="206180" y="62476"/>
                </a:lnTo>
                <a:lnTo>
                  <a:pt x="200244" y="62476"/>
                </a:lnTo>
                <a:lnTo>
                  <a:pt x="200244" y="56542"/>
                </a:lnTo>
                <a:close/>
                <a:moveTo>
                  <a:pt x="212427" y="56542"/>
                </a:moveTo>
                <a:lnTo>
                  <a:pt x="212427" y="62476"/>
                </a:lnTo>
                <a:lnTo>
                  <a:pt x="206491" y="62476"/>
                </a:lnTo>
                <a:lnTo>
                  <a:pt x="206491" y="56542"/>
                </a:lnTo>
                <a:close/>
                <a:moveTo>
                  <a:pt x="218674" y="56542"/>
                </a:moveTo>
                <a:lnTo>
                  <a:pt x="218674" y="62476"/>
                </a:lnTo>
                <a:lnTo>
                  <a:pt x="212739" y="62476"/>
                </a:lnTo>
                <a:lnTo>
                  <a:pt x="212739" y="56542"/>
                </a:lnTo>
                <a:close/>
                <a:moveTo>
                  <a:pt x="224921" y="56542"/>
                </a:moveTo>
                <a:lnTo>
                  <a:pt x="224921" y="62476"/>
                </a:lnTo>
                <a:lnTo>
                  <a:pt x="218987" y="62476"/>
                </a:lnTo>
                <a:lnTo>
                  <a:pt x="218987" y="56542"/>
                </a:lnTo>
                <a:close/>
                <a:moveTo>
                  <a:pt x="231170" y="56542"/>
                </a:moveTo>
                <a:lnTo>
                  <a:pt x="231170" y="62476"/>
                </a:lnTo>
                <a:lnTo>
                  <a:pt x="225234" y="62476"/>
                </a:lnTo>
                <a:lnTo>
                  <a:pt x="225234" y="56542"/>
                </a:lnTo>
                <a:close/>
                <a:moveTo>
                  <a:pt x="237417" y="56542"/>
                </a:moveTo>
                <a:lnTo>
                  <a:pt x="237417" y="62476"/>
                </a:lnTo>
                <a:lnTo>
                  <a:pt x="231481" y="62476"/>
                </a:lnTo>
                <a:lnTo>
                  <a:pt x="231481" y="56542"/>
                </a:lnTo>
                <a:close/>
                <a:moveTo>
                  <a:pt x="243664" y="56542"/>
                </a:moveTo>
                <a:lnTo>
                  <a:pt x="243664" y="62476"/>
                </a:lnTo>
                <a:lnTo>
                  <a:pt x="237729" y="62476"/>
                </a:lnTo>
                <a:lnTo>
                  <a:pt x="237729" y="56542"/>
                </a:lnTo>
                <a:close/>
                <a:moveTo>
                  <a:pt x="249911" y="56542"/>
                </a:moveTo>
                <a:lnTo>
                  <a:pt x="249911" y="62476"/>
                </a:lnTo>
                <a:lnTo>
                  <a:pt x="243977" y="62476"/>
                </a:lnTo>
                <a:lnTo>
                  <a:pt x="243977" y="56542"/>
                </a:lnTo>
                <a:close/>
                <a:moveTo>
                  <a:pt x="256161" y="56542"/>
                </a:moveTo>
                <a:lnTo>
                  <a:pt x="256161" y="62476"/>
                </a:lnTo>
                <a:lnTo>
                  <a:pt x="250225" y="62476"/>
                </a:lnTo>
                <a:lnTo>
                  <a:pt x="250225" y="56542"/>
                </a:lnTo>
                <a:close/>
                <a:moveTo>
                  <a:pt x="262409" y="56542"/>
                </a:moveTo>
                <a:lnTo>
                  <a:pt x="262409" y="62476"/>
                </a:lnTo>
                <a:lnTo>
                  <a:pt x="256474" y="62476"/>
                </a:lnTo>
                <a:lnTo>
                  <a:pt x="256474" y="56542"/>
                </a:lnTo>
                <a:close/>
                <a:moveTo>
                  <a:pt x="268656" y="56542"/>
                </a:moveTo>
                <a:lnTo>
                  <a:pt x="268656" y="62476"/>
                </a:lnTo>
                <a:lnTo>
                  <a:pt x="262721" y="62476"/>
                </a:lnTo>
                <a:lnTo>
                  <a:pt x="262721" y="56542"/>
                </a:lnTo>
                <a:close/>
                <a:moveTo>
                  <a:pt x="274904" y="56542"/>
                </a:moveTo>
                <a:lnTo>
                  <a:pt x="274904" y="62476"/>
                </a:lnTo>
                <a:lnTo>
                  <a:pt x="268968" y="62476"/>
                </a:lnTo>
                <a:lnTo>
                  <a:pt x="268968" y="56542"/>
                </a:lnTo>
                <a:close/>
                <a:moveTo>
                  <a:pt x="6251" y="62789"/>
                </a:moveTo>
                <a:lnTo>
                  <a:pt x="6251" y="68725"/>
                </a:lnTo>
                <a:lnTo>
                  <a:pt x="315" y="68725"/>
                </a:lnTo>
                <a:lnTo>
                  <a:pt x="315" y="62789"/>
                </a:lnTo>
                <a:close/>
                <a:moveTo>
                  <a:pt x="12498" y="62789"/>
                </a:moveTo>
                <a:lnTo>
                  <a:pt x="12498" y="68725"/>
                </a:lnTo>
                <a:lnTo>
                  <a:pt x="6562" y="68725"/>
                </a:lnTo>
                <a:lnTo>
                  <a:pt x="6562" y="62789"/>
                </a:lnTo>
                <a:close/>
                <a:moveTo>
                  <a:pt x="18745" y="62789"/>
                </a:moveTo>
                <a:lnTo>
                  <a:pt x="18745" y="68725"/>
                </a:lnTo>
                <a:lnTo>
                  <a:pt x="12810" y="68725"/>
                </a:lnTo>
                <a:lnTo>
                  <a:pt x="12810" y="62789"/>
                </a:lnTo>
                <a:close/>
                <a:moveTo>
                  <a:pt x="24992" y="62789"/>
                </a:moveTo>
                <a:lnTo>
                  <a:pt x="24992" y="68725"/>
                </a:lnTo>
                <a:lnTo>
                  <a:pt x="19058" y="68725"/>
                </a:lnTo>
                <a:lnTo>
                  <a:pt x="19058" y="62789"/>
                </a:lnTo>
                <a:close/>
                <a:moveTo>
                  <a:pt x="31242" y="62789"/>
                </a:moveTo>
                <a:lnTo>
                  <a:pt x="31242" y="68725"/>
                </a:lnTo>
                <a:lnTo>
                  <a:pt x="25305" y="68725"/>
                </a:lnTo>
                <a:lnTo>
                  <a:pt x="25305" y="62789"/>
                </a:lnTo>
                <a:close/>
                <a:moveTo>
                  <a:pt x="37489" y="62789"/>
                </a:moveTo>
                <a:lnTo>
                  <a:pt x="37489" y="68725"/>
                </a:lnTo>
                <a:lnTo>
                  <a:pt x="31553" y="68725"/>
                </a:lnTo>
                <a:lnTo>
                  <a:pt x="31553" y="62789"/>
                </a:lnTo>
                <a:close/>
                <a:moveTo>
                  <a:pt x="43737" y="62789"/>
                </a:moveTo>
                <a:lnTo>
                  <a:pt x="43737" y="68725"/>
                </a:lnTo>
                <a:lnTo>
                  <a:pt x="37802" y="68725"/>
                </a:lnTo>
                <a:lnTo>
                  <a:pt x="37802" y="62789"/>
                </a:lnTo>
                <a:close/>
                <a:moveTo>
                  <a:pt x="49985" y="62789"/>
                </a:moveTo>
                <a:lnTo>
                  <a:pt x="49985" y="68725"/>
                </a:lnTo>
                <a:lnTo>
                  <a:pt x="44049" y="68725"/>
                </a:lnTo>
                <a:lnTo>
                  <a:pt x="44049" y="62789"/>
                </a:lnTo>
                <a:close/>
                <a:moveTo>
                  <a:pt x="56232" y="62789"/>
                </a:moveTo>
                <a:lnTo>
                  <a:pt x="56232" y="68725"/>
                </a:lnTo>
                <a:lnTo>
                  <a:pt x="50296" y="68725"/>
                </a:lnTo>
                <a:lnTo>
                  <a:pt x="50296" y="62789"/>
                </a:lnTo>
                <a:close/>
                <a:moveTo>
                  <a:pt x="62480" y="62789"/>
                </a:moveTo>
                <a:lnTo>
                  <a:pt x="62480" y="68725"/>
                </a:lnTo>
                <a:lnTo>
                  <a:pt x="56545" y="68725"/>
                </a:lnTo>
                <a:lnTo>
                  <a:pt x="56545" y="62789"/>
                </a:lnTo>
                <a:close/>
                <a:moveTo>
                  <a:pt x="68727" y="62789"/>
                </a:moveTo>
                <a:lnTo>
                  <a:pt x="68727" y="68725"/>
                </a:lnTo>
                <a:lnTo>
                  <a:pt x="62792" y="68725"/>
                </a:lnTo>
                <a:lnTo>
                  <a:pt x="62792" y="62789"/>
                </a:lnTo>
                <a:close/>
                <a:moveTo>
                  <a:pt x="74975" y="62789"/>
                </a:moveTo>
                <a:lnTo>
                  <a:pt x="74975" y="68725"/>
                </a:lnTo>
                <a:lnTo>
                  <a:pt x="69039" y="68725"/>
                </a:lnTo>
                <a:lnTo>
                  <a:pt x="69039" y="62789"/>
                </a:lnTo>
                <a:close/>
                <a:moveTo>
                  <a:pt x="81223" y="62789"/>
                </a:moveTo>
                <a:lnTo>
                  <a:pt x="81223" y="68725"/>
                </a:lnTo>
                <a:lnTo>
                  <a:pt x="75286" y="68725"/>
                </a:lnTo>
                <a:lnTo>
                  <a:pt x="75286" y="62789"/>
                </a:lnTo>
                <a:close/>
                <a:moveTo>
                  <a:pt x="87470" y="62789"/>
                </a:moveTo>
                <a:lnTo>
                  <a:pt x="87470" y="68725"/>
                </a:lnTo>
                <a:lnTo>
                  <a:pt x="81535" y="68725"/>
                </a:lnTo>
                <a:lnTo>
                  <a:pt x="81535" y="62789"/>
                </a:lnTo>
                <a:close/>
                <a:moveTo>
                  <a:pt x="93718" y="62789"/>
                </a:moveTo>
                <a:lnTo>
                  <a:pt x="93718" y="68725"/>
                </a:lnTo>
                <a:lnTo>
                  <a:pt x="87784" y="68725"/>
                </a:lnTo>
                <a:lnTo>
                  <a:pt x="87784" y="62789"/>
                </a:lnTo>
                <a:close/>
                <a:moveTo>
                  <a:pt x="99967" y="62789"/>
                </a:moveTo>
                <a:lnTo>
                  <a:pt x="99967" y="68725"/>
                </a:lnTo>
                <a:lnTo>
                  <a:pt x="94031" y="68725"/>
                </a:lnTo>
                <a:lnTo>
                  <a:pt x="94031" y="62789"/>
                </a:lnTo>
                <a:close/>
                <a:moveTo>
                  <a:pt x="106214" y="62789"/>
                </a:moveTo>
                <a:lnTo>
                  <a:pt x="106214" y="68725"/>
                </a:lnTo>
                <a:lnTo>
                  <a:pt x="100278" y="68725"/>
                </a:lnTo>
                <a:lnTo>
                  <a:pt x="100278" y="62789"/>
                </a:lnTo>
                <a:close/>
                <a:moveTo>
                  <a:pt x="112461" y="62789"/>
                </a:moveTo>
                <a:lnTo>
                  <a:pt x="112461" y="68725"/>
                </a:lnTo>
                <a:lnTo>
                  <a:pt x="106527" y="68725"/>
                </a:lnTo>
                <a:lnTo>
                  <a:pt x="106527" y="62789"/>
                </a:lnTo>
                <a:close/>
                <a:moveTo>
                  <a:pt x="118710" y="62789"/>
                </a:moveTo>
                <a:lnTo>
                  <a:pt x="118710" y="68725"/>
                </a:lnTo>
                <a:lnTo>
                  <a:pt x="112774" y="68725"/>
                </a:lnTo>
                <a:lnTo>
                  <a:pt x="112774" y="62789"/>
                </a:lnTo>
                <a:close/>
                <a:moveTo>
                  <a:pt x="124957" y="62789"/>
                </a:moveTo>
                <a:lnTo>
                  <a:pt x="124957" y="68725"/>
                </a:lnTo>
                <a:lnTo>
                  <a:pt x="119021" y="68725"/>
                </a:lnTo>
                <a:lnTo>
                  <a:pt x="119021" y="62789"/>
                </a:lnTo>
                <a:close/>
                <a:moveTo>
                  <a:pt x="131204" y="62789"/>
                </a:moveTo>
                <a:lnTo>
                  <a:pt x="131204" y="68725"/>
                </a:lnTo>
                <a:lnTo>
                  <a:pt x="125270" y="68725"/>
                </a:lnTo>
                <a:lnTo>
                  <a:pt x="125270" y="62789"/>
                </a:lnTo>
                <a:close/>
                <a:moveTo>
                  <a:pt x="137451" y="62789"/>
                </a:moveTo>
                <a:lnTo>
                  <a:pt x="137451" y="68725"/>
                </a:lnTo>
                <a:lnTo>
                  <a:pt x="131517" y="68725"/>
                </a:lnTo>
                <a:lnTo>
                  <a:pt x="131517" y="62789"/>
                </a:lnTo>
                <a:close/>
                <a:moveTo>
                  <a:pt x="143702" y="62789"/>
                </a:moveTo>
                <a:lnTo>
                  <a:pt x="143702" y="68725"/>
                </a:lnTo>
                <a:lnTo>
                  <a:pt x="137766" y="68725"/>
                </a:lnTo>
                <a:lnTo>
                  <a:pt x="137766" y="62789"/>
                </a:lnTo>
                <a:close/>
                <a:moveTo>
                  <a:pt x="149949" y="62789"/>
                </a:moveTo>
                <a:lnTo>
                  <a:pt x="149949" y="68725"/>
                </a:lnTo>
                <a:lnTo>
                  <a:pt x="144015" y="68725"/>
                </a:lnTo>
                <a:lnTo>
                  <a:pt x="144015" y="62789"/>
                </a:lnTo>
                <a:close/>
                <a:moveTo>
                  <a:pt x="156196" y="62789"/>
                </a:moveTo>
                <a:lnTo>
                  <a:pt x="156196" y="68725"/>
                </a:lnTo>
                <a:lnTo>
                  <a:pt x="150262" y="68725"/>
                </a:lnTo>
                <a:lnTo>
                  <a:pt x="150262" y="62789"/>
                </a:lnTo>
                <a:close/>
                <a:moveTo>
                  <a:pt x="162445" y="62789"/>
                </a:moveTo>
                <a:lnTo>
                  <a:pt x="162445" y="68725"/>
                </a:lnTo>
                <a:lnTo>
                  <a:pt x="156509" y="68725"/>
                </a:lnTo>
                <a:lnTo>
                  <a:pt x="156509" y="62789"/>
                </a:lnTo>
                <a:close/>
                <a:moveTo>
                  <a:pt x="168692" y="62789"/>
                </a:moveTo>
                <a:lnTo>
                  <a:pt x="168692" y="68725"/>
                </a:lnTo>
                <a:lnTo>
                  <a:pt x="162756" y="68725"/>
                </a:lnTo>
                <a:lnTo>
                  <a:pt x="162756" y="62789"/>
                </a:lnTo>
                <a:close/>
                <a:moveTo>
                  <a:pt x="174939" y="62789"/>
                </a:moveTo>
                <a:lnTo>
                  <a:pt x="174939" y="68725"/>
                </a:lnTo>
                <a:lnTo>
                  <a:pt x="169005" y="68725"/>
                </a:lnTo>
                <a:lnTo>
                  <a:pt x="169005" y="62789"/>
                </a:lnTo>
                <a:close/>
                <a:moveTo>
                  <a:pt x="181186" y="62789"/>
                </a:moveTo>
                <a:lnTo>
                  <a:pt x="181186" y="68725"/>
                </a:lnTo>
                <a:lnTo>
                  <a:pt x="175252" y="68725"/>
                </a:lnTo>
                <a:lnTo>
                  <a:pt x="175252" y="62789"/>
                </a:lnTo>
                <a:close/>
                <a:moveTo>
                  <a:pt x="187435" y="62789"/>
                </a:moveTo>
                <a:lnTo>
                  <a:pt x="187435" y="68725"/>
                </a:lnTo>
                <a:lnTo>
                  <a:pt x="181499" y="68725"/>
                </a:lnTo>
                <a:lnTo>
                  <a:pt x="181499" y="62789"/>
                </a:lnTo>
                <a:close/>
                <a:moveTo>
                  <a:pt x="193684" y="62789"/>
                </a:moveTo>
                <a:lnTo>
                  <a:pt x="193684" y="68725"/>
                </a:lnTo>
                <a:lnTo>
                  <a:pt x="187749" y="68725"/>
                </a:lnTo>
                <a:lnTo>
                  <a:pt x="187749" y="62789"/>
                </a:lnTo>
                <a:close/>
                <a:moveTo>
                  <a:pt x="199931" y="62789"/>
                </a:moveTo>
                <a:lnTo>
                  <a:pt x="199931" y="68725"/>
                </a:lnTo>
                <a:lnTo>
                  <a:pt x="193996" y="68725"/>
                </a:lnTo>
                <a:lnTo>
                  <a:pt x="193996" y="62789"/>
                </a:lnTo>
                <a:close/>
                <a:moveTo>
                  <a:pt x="206180" y="62789"/>
                </a:moveTo>
                <a:lnTo>
                  <a:pt x="206180" y="68725"/>
                </a:lnTo>
                <a:lnTo>
                  <a:pt x="200244" y="68725"/>
                </a:lnTo>
                <a:lnTo>
                  <a:pt x="200244" y="62789"/>
                </a:lnTo>
                <a:close/>
                <a:moveTo>
                  <a:pt x="212427" y="62789"/>
                </a:moveTo>
                <a:lnTo>
                  <a:pt x="212427" y="68725"/>
                </a:lnTo>
                <a:lnTo>
                  <a:pt x="206491" y="68725"/>
                </a:lnTo>
                <a:lnTo>
                  <a:pt x="206491" y="62789"/>
                </a:lnTo>
                <a:close/>
                <a:moveTo>
                  <a:pt x="218674" y="62789"/>
                </a:moveTo>
                <a:lnTo>
                  <a:pt x="218674" y="68725"/>
                </a:lnTo>
                <a:lnTo>
                  <a:pt x="212739" y="68725"/>
                </a:lnTo>
                <a:lnTo>
                  <a:pt x="212739" y="62789"/>
                </a:lnTo>
                <a:close/>
                <a:moveTo>
                  <a:pt x="224921" y="62789"/>
                </a:moveTo>
                <a:lnTo>
                  <a:pt x="224921" y="68725"/>
                </a:lnTo>
                <a:lnTo>
                  <a:pt x="218987" y="68725"/>
                </a:lnTo>
                <a:lnTo>
                  <a:pt x="218987" y="62789"/>
                </a:lnTo>
                <a:close/>
                <a:moveTo>
                  <a:pt x="231170" y="62789"/>
                </a:moveTo>
                <a:lnTo>
                  <a:pt x="231170" y="68725"/>
                </a:lnTo>
                <a:lnTo>
                  <a:pt x="225234" y="68725"/>
                </a:lnTo>
                <a:lnTo>
                  <a:pt x="225234" y="62789"/>
                </a:lnTo>
                <a:close/>
                <a:moveTo>
                  <a:pt x="237417" y="62789"/>
                </a:moveTo>
                <a:lnTo>
                  <a:pt x="237417" y="68725"/>
                </a:lnTo>
                <a:lnTo>
                  <a:pt x="231481" y="68725"/>
                </a:lnTo>
                <a:lnTo>
                  <a:pt x="231481" y="62789"/>
                </a:lnTo>
                <a:close/>
                <a:moveTo>
                  <a:pt x="243664" y="62789"/>
                </a:moveTo>
                <a:lnTo>
                  <a:pt x="243664" y="68725"/>
                </a:lnTo>
                <a:lnTo>
                  <a:pt x="237729" y="68725"/>
                </a:lnTo>
                <a:lnTo>
                  <a:pt x="237729" y="62789"/>
                </a:lnTo>
                <a:close/>
                <a:moveTo>
                  <a:pt x="249911" y="62789"/>
                </a:moveTo>
                <a:lnTo>
                  <a:pt x="249911" y="68725"/>
                </a:lnTo>
                <a:lnTo>
                  <a:pt x="243977" y="68725"/>
                </a:lnTo>
                <a:lnTo>
                  <a:pt x="243977" y="62789"/>
                </a:lnTo>
                <a:close/>
                <a:moveTo>
                  <a:pt x="256161" y="62789"/>
                </a:moveTo>
                <a:lnTo>
                  <a:pt x="256161" y="68725"/>
                </a:lnTo>
                <a:lnTo>
                  <a:pt x="250225" y="68725"/>
                </a:lnTo>
                <a:lnTo>
                  <a:pt x="250225" y="62789"/>
                </a:lnTo>
                <a:close/>
                <a:moveTo>
                  <a:pt x="262409" y="62789"/>
                </a:moveTo>
                <a:lnTo>
                  <a:pt x="262409" y="68725"/>
                </a:lnTo>
                <a:lnTo>
                  <a:pt x="256474" y="68725"/>
                </a:lnTo>
                <a:lnTo>
                  <a:pt x="256474" y="62789"/>
                </a:lnTo>
                <a:close/>
                <a:moveTo>
                  <a:pt x="268656" y="62789"/>
                </a:moveTo>
                <a:lnTo>
                  <a:pt x="268656" y="68725"/>
                </a:lnTo>
                <a:lnTo>
                  <a:pt x="262721" y="68725"/>
                </a:lnTo>
                <a:lnTo>
                  <a:pt x="262721" y="62789"/>
                </a:lnTo>
                <a:close/>
                <a:moveTo>
                  <a:pt x="274904" y="62789"/>
                </a:moveTo>
                <a:lnTo>
                  <a:pt x="274904" y="68725"/>
                </a:lnTo>
                <a:lnTo>
                  <a:pt x="268968" y="68725"/>
                </a:lnTo>
                <a:lnTo>
                  <a:pt x="268968" y="62789"/>
                </a:lnTo>
                <a:close/>
                <a:moveTo>
                  <a:pt x="6251" y="69036"/>
                </a:moveTo>
                <a:lnTo>
                  <a:pt x="6251" y="74972"/>
                </a:lnTo>
                <a:lnTo>
                  <a:pt x="315" y="74972"/>
                </a:lnTo>
                <a:lnTo>
                  <a:pt x="315" y="69036"/>
                </a:lnTo>
                <a:close/>
                <a:moveTo>
                  <a:pt x="12498" y="69036"/>
                </a:moveTo>
                <a:lnTo>
                  <a:pt x="12498" y="74972"/>
                </a:lnTo>
                <a:lnTo>
                  <a:pt x="6562" y="74972"/>
                </a:lnTo>
                <a:lnTo>
                  <a:pt x="6562" y="69036"/>
                </a:lnTo>
                <a:close/>
                <a:moveTo>
                  <a:pt x="18745" y="69036"/>
                </a:moveTo>
                <a:lnTo>
                  <a:pt x="18745" y="74972"/>
                </a:lnTo>
                <a:lnTo>
                  <a:pt x="12810" y="74972"/>
                </a:lnTo>
                <a:lnTo>
                  <a:pt x="12810" y="69036"/>
                </a:lnTo>
                <a:close/>
                <a:moveTo>
                  <a:pt x="24992" y="69036"/>
                </a:moveTo>
                <a:lnTo>
                  <a:pt x="24992" y="74972"/>
                </a:lnTo>
                <a:lnTo>
                  <a:pt x="19058" y="74972"/>
                </a:lnTo>
                <a:lnTo>
                  <a:pt x="19058" y="69036"/>
                </a:lnTo>
                <a:close/>
                <a:moveTo>
                  <a:pt x="31242" y="69036"/>
                </a:moveTo>
                <a:lnTo>
                  <a:pt x="31242" y="74972"/>
                </a:lnTo>
                <a:lnTo>
                  <a:pt x="25305" y="74972"/>
                </a:lnTo>
                <a:lnTo>
                  <a:pt x="25305" y="69036"/>
                </a:lnTo>
                <a:close/>
                <a:moveTo>
                  <a:pt x="37489" y="69036"/>
                </a:moveTo>
                <a:lnTo>
                  <a:pt x="37489" y="74972"/>
                </a:lnTo>
                <a:lnTo>
                  <a:pt x="31553" y="74972"/>
                </a:lnTo>
                <a:lnTo>
                  <a:pt x="31553" y="69036"/>
                </a:lnTo>
                <a:close/>
                <a:moveTo>
                  <a:pt x="43737" y="69036"/>
                </a:moveTo>
                <a:lnTo>
                  <a:pt x="43737" y="74972"/>
                </a:lnTo>
                <a:lnTo>
                  <a:pt x="37802" y="74972"/>
                </a:lnTo>
                <a:lnTo>
                  <a:pt x="37802" y="69036"/>
                </a:lnTo>
                <a:close/>
                <a:moveTo>
                  <a:pt x="49985" y="69036"/>
                </a:moveTo>
                <a:lnTo>
                  <a:pt x="49985" y="74972"/>
                </a:lnTo>
                <a:lnTo>
                  <a:pt x="44049" y="74972"/>
                </a:lnTo>
                <a:lnTo>
                  <a:pt x="44049" y="69036"/>
                </a:lnTo>
                <a:close/>
                <a:moveTo>
                  <a:pt x="56232" y="69036"/>
                </a:moveTo>
                <a:lnTo>
                  <a:pt x="56232" y="74972"/>
                </a:lnTo>
                <a:lnTo>
                  <a:pt x="50296" y="74972"/>
                </a:lnTo>
                <a:lnTo>
                  <a:pt x="50296" y="69036"/>
                </a:lnTo>
                <a:close/>
                <a:moveTo>
                  <a:pt x="62480" y="69036"/>
                </a:moveTo>
                <a:lnTo>
                  <a:pt x="62480" y="74972"/>
                </a:lnTo>
                <a:lnTo>
                  <a:pt x="56545" y="74972"/>
                </a:lnTo>
                <a:lnTo>
                  <a:pt x="56545" y="69036"/>
                </a:lnTo>
                <a:close/>
                <a:moveTo>
                  <a:pt x="68727" y="69036"/>
                </a:moveTo>
                <a:lnTo>
                  <a:pt x="68727" y="74972"/>
                </a:lnTo>
                <a:lnTo>
                  <a:pt x="62792" y="74972"/>
                </a:lnTo>
                <a:lnTo>
                  <a:pt x="62792" y="69036"/>
                </a:lnTo>
                <a:close/>
                <a:moveTo>
                  <a:pt x="74975" y="69036"/>
                </a:moveTo>
                <a:lnTo>
                  <a:pt x="74975" y="74972"/>
                </a:lnTo>
                <a:lnTo>
                  <a:pt x="69039" y="74972"/>
                </a:lnTo>
                <a:lnTo>
                  <a:pt x="69039" y="69036"/>
                </a:lnTo>
                <a:close/>
                <a:moveTo>
                  <a:pt x="81223" y="69036"/>
                </a:moveTo>
                <a:lnTo>
                  <a:pt x="81223" y="74972"/>
                </a:lnTo>
                <a:lnTo>
                  <a:pt x="75286" y="74972"/>
                </a:lnTo>
                <a:lnTo>
                  <a:pt x="75286" y="69036"/>
                </a:lnTo>
                <a:close/>
                <a:moveTo>
                  <a:pt x="87470" y="69036"/>
                </a:moveTo>
                <a:lnTo>
                  <a:pt x="87470" y="74972"/>
                </a:lnTo>
                <a:lnTo>
                  <a:pt x="81535" y="74972"/>
                </a:lnTo>
                <a:lnTo>
                  <a:pt x="81535" y="69036"/>
                </a:lnTo>
                <a:close/>
                <a:moveTo>
                  <a:pt x="93718" y="69036"/>
                </a:moveTo>
                <a:lnTo>
                  <a:pt x="93718" y="74972"/>
                </a:lnTo>
                <a:lnTo>
                  <a:pt x="87784" y="74972"/>
                </a:lnTo>
                <a:lnTo>
                  <a:pt x="87784" y="69036"/>
                </a:lnTo>
                <a:close/>
                <a:moveTo>
                  <a:pt x="99967" y="69036"/>
                </a:moveTo>
                <a:lnTo>
                  <a:pt x="99967" y="74972"/>
                </a:lnTo>
                <a:lnTo>
                  <a:pt x="94031" y="74972"/>
                </a:lnTo>
                <a:lnTo>
                  <a:pt x="94031" y="69036"/>
                </a:lnTo>
                <a:close/>
                <a:moveTo>
                  <a:pt x="106214" y="69036"/>
                </a:moveTo>
                <a:lnTo>
                  <a:pt x="106214" y="74972"/>
                </a:lnTo>
                <a:lnTo>
                  <a:pt x="100278" y="74972"/>
                </a:lnTo>
                <a:lnTo>
                  <a:pt x="100278" y="69036"/>
                </a:lnTo>
                <a:close/>
                <a:moveTo>
                  <a:pt x="112461" y="69036"/>
                </a:moveTo>
                <a:lnTo>
                  <a:pt x="112461" y="74972"/>
                </a:lnTo>
                <a:lnTo>
                  <a:pt x="106527" y="74972"/>
                </a:lnTo>
                <a:lnTo>
                  <a:pt x="106527" y="69036"/>
                </a:lnTo>
                <a:close/>
                <a:moveTo>
                  <a:pt x="118710" y="69036"/>
                </a:moveTo>
                <a:lnTo>
                  <a:pt x="118710" y="74972"/>
                </a:lnTo>
                <a:lnTo>
                  <a:pt x="112774" y="74972"/>
                </a:lnTo>
                <a:lnTo>
                  <a:pt x="112774" y="69036"/>
                </a:lnTo>
                <a:close/>
                <a:moveTo>
                  <a:pt x="124957" y="69036"/>
                </a:moveTo>
                <a:lnTo>
                  <a:pt x="124957" y="74972"/>
                </a:lnTo>
                <a:lnTo>
                  <a:pt x="119021" y="74972"/>
                </a:lnTo>
                <a:lnTo>
                  <a:pt x="119021" y="69036"/>
                </a:lnTo>
                <a:close/>
                <a:moveTo>
                  <a:pt x="131204" y="69036"/>
                </a:moveTo>
                <a:lnTo>
                  <a:pt x="131204" y="74972"/>
                </a:lnTo>
                <a:lnTo>
                  <a:pt x="125270" y="74972"/>
                </a:lnTo>
                <a:lnTo>
                  <a:pt x="125270" y="69036"/>
                </a:lnTo>
                <a:close/>
                <a:moveTo>
                  <a:pt x="137451" y="69036"/>
                </a:moveTo>
                <a:lnTo>
                  <a:pt x="137451" y="74972"/>
                </a:lnTo>
                <a:lnTo>
                  <a:pt x="131517" y="74972"/>
                </a:lnTo>
                <a:lnTo>
                  <a:pt x="131517" y="69036"/>
                </a:lnTo>
                <a:close/>
                <a:moveTo>
                  <a:pt x="143702" y="69036"/>
                </a:moveTo>
                <a:lnTo>
                  <a:pt x="143702" y="74972"/>
                </a:lnTo>
                <a:lnTo>
                  <a:pt x="137766" y="74972"/>
                </a:lnTo>
                <a:lnTo>
                  <a:pt x="137766" y="69036"/>
                </a:lnTo>
                <a:close/>
                <a:moveTo>
                  <a:pt x="149949" y="69036"/>
                </a:moveTo>
                <a:lnTo>
                  <a:pt x="149949" y="74972"/>
                </a:lnTo>
                <a:lnTo>
                  <a:pt x="144015" y="74972"/>
                </a:lnTo>
                <a:lnTo>
                  <a:pt x="144015" y="69036"/>
                </a:lnTo>
                <a:close/>
                <a:moveTo>
                  <a:pt x="156196" y="69036"/>
                </a:moveTo>
                <a:lnTo>
                  <a:pt x="156196" y="74972"/>
                </a:lnTo>
                <a:lnTo>
                  <a:pt x="150262" y="74972"/>
                </a:lnTo>
                <a:lnTo>
                  <a:pt x="150262" y="69036"/>
                </a:lnTo>
                <a:close/>
                <a:moveTo>
                  <a:pt x="162445" y="69036"/>
                </a:moveTo>
                <a:lnTo>
                  <a:pt x="162445" y="74972"/>
                </a:lnTo>
                <a:lnTo>
                  <a:pt x="156509" y="74972"/>
                </a:lnTo>
                <a:lnTo>
                  <a:pt x="156509" y="69036"/>
                </a:lnTo>
                <a:close/>
                <a:moveTo>
                  <a:pt x="168692" y="69036"/>
                </a:moveTo>
                <a:lnTo>
                  <a:pt x="168692" y="74972"/>
                </a:lnTo>
                <a:lnTo>
                  <a:pt x="162756" y="74972"/>
                </a:lnTo>
                <a:lnTo>
                  <a:pt x="162756" y="69036"/>
                </a:lnTo>
                <a:close/>
                <a:moveTo>
                  <a:pt x="174939" y="69036"/>
                </a:moveTo>
                <a:lnTo>
                  <a:pt x="174939" y="74972"/>
                </a:lnTo>
                <a:lnTo>
                  <a:pt x="169005" y="74972"/>
                </a:lnTo>
                <a:lnTo>
                  <a:pt x="169005" y="69036"/>
                </a:lnTo>
                <a:close/>
                <a:moveTo>
                  <a:pt x="181186" y="69036"/>
                </a:moveTo>
                <a:lnTo>
                  <a:pt x="181186" y="74972"/>
                </a:lnTo>
                <a:lnTo>
                  <a:pt x="175252" y="74972"/>
                </a:lnTo>
                <a:lnTo>
                  <a:pt x="175252" y="69036"/>
                </a:lnTo>
                <a:close/>
                <a:moveTo>
                  <a:pt x="187435" y="69036"/>
                </a:moveTo>
                <a:lnTo>
                  <a:pt x="187435" y="74972"/>
                </a:lnTo>
                <a:lnTo>
                  <a:pt x="181499" y="74972"/>
                </a:lnTo>
                <a:lnTo>
                  <a:pt x="181499" y="69036"/>
                </a:lnTo>
                <a:close/>
                <a:moveTo>
                  <a:pt x="193684" y="69036"/>
                </a:moveTo>
                <a:lnTo>
                  <a:pt x="193684" y="74972"/>
                </a:lnTo>
                <a:lnTo>
                  <a:pt x="187749" y="74972"/>
                </a:lnTo>
                <a:lnTo>
                  <a:pt x="187749" y="69036"/>
                </a:lnTo>
                <a:close/>
                <a:moveTo>
                  <a:pt x="199931" y="69036"/>
                </a:moveTo>
                <a:lnTo>
                  <a:pt x="199931" y="74972"/>
                </a:lnTo>
                <a:lnTo>
                  <a:pt x="193996" y="74972"/>
                </a:lnTo>
                <a:lnTo>
                  <a:pt x="193996" y="69036"/>
                </a:lnTo>
                <a:close/>
                <a:moveTo>
                  <a:pt x="206180" y="69036"/>
                </a:moveTo>
                <a:lnTo>
                  <a:pt x="206180" y="74972"/>
                </a:lnTo>
                <a:lnTo>
                  <a:pt x="200244" y="74972"/>
                </a:lnTo>
                <a:lnTo>
                  <a:pt x="200244" y="69036"/>
                </a:lnTo>
                <a:close/>
                <a:moveTo>
                  <a:pt x="212427" y="69036"/>
                </a:moveTo>
                <a:lnTo>
                  <a:pt x="212427" y="74972"/>
                </a:lnTo>
                <a:lnTo>
                  <a:pt x="206491" y="74972"/>
                </a:lnTo>
                <a:lnTo>
                  <a:pt x="206491" y="69036"/>
                </a:lnTo>
                <a:close/>
                <a:moveTo>
                  <a:pt x="218674" y="69036"/>
                </a:moveTo>
                <a:lnTo>
                  <a:pt x="218674" y="74972"/>
                </a:lnTo>
                <a:lnTo>
                  <a:pt x="212739" y="74972"/>
                </a:lnTo>
                <a:lnTo>
                  <a:pt x="212739" y="69036"/>
                </a:lnTo>
                <a:close/>
                <a:moveTo>
                  <a:pt x="224921" y="69036"/>
                </a:moveTo>
                <a:lnTo>
                  <a:pt x="224921" y="74972"/>
                </a:lnTo>
                <a:lnTo>
                  <a:pt x="218987" y="74972"/>
                </a:lnTo>
                <a:lnTo>
                  <a:pt x="218987" y="69036"/>
                </a:lnTo>
                <a:close/>
                <a:moveTo>
                  <a:pt x="231170" y="69036"/>
                </a:moveTo>
                <a:lnTo>
                  <a:pt x="231170" y="74972"/>
                </a:lnTo>
                <a:lnTo>
                  <a:pt x="225234" y="74972"/>
                </a:lnTo>
                <a:lnTo>
                  <a:pt x="225234" y="69036"/>
                </a:lnTo>
                <a:close/>
                <a:moveTo>
                  <a:pt x="237417" y="69036"/>
                </a:moveTo>
                <a:lnTo>
                  <a:pt x="237417" y="74972"/>
                </a:lnTo>
                <a:lnTo>
                  <a:pt x="231481" y="74972"/>
                </a:lnTo>
                <a:lnTo>
                  <a:pt x="231481" y="69036"/>
                </a:lnTo>
                <a:close/>
                <a:moveTo>
                  <a:pt x="243664" y="69036"/>
                </a:moveTo>
                <a:lnTo>
                  <a:pt x="243664" y="74972"/>
                </a:lnTo>
                <a:lnTo>
                  <a:pt x="237729" y="74972"/>
                </a:lnTo>
                <a:lnTo>
                  <a:pt x="237729" y="69036"/>
                </a:lnTo>
                <a:close/>
                <a:moveTo>
                  <a:pt x="249911" y="69036"/>
                </a:moveTo>
                <a:lnTo>
                  <a:pt x="249911" y="74972"/>
                </a:lnTo>
                <a:lnTo>
                  <a:pt x="243977" y="74972"/>
                </a:lnTo>
                <a:lnTo>
                  <a:pt x="243977" y="69036"/>
                </a:lnTo>
                <a:close/>
                <a:moveTo>
                  <a:pt x="256161" y="69036"/>
                </a:moveTo>
                <a:lnTo>
                  <a:pt x="256161" y="74972"/>
                </a:lnTo>
                <a:lnTo>
                  <a:pt x="250225" y="74972"/>
                </a:lnTo>
                <a:lnTo>
                  <a:pt x="250225" y="69036"/>
                </a:lnTo>
                <a:close/>
                <a:moveTo>
                  <a:pt x="262409" y="69036"/>
                </a:moveTo>
                <a:lnTo>
                  <a:pt x="262409" y="74972"/>
                </a:lnTo>
                <a:lnTo>
                  <a:pt x="256474" y="74972"/>
                </a:lnTo>
                <a:lnTo>
                  <a:pt x="256474" y="69036"/>
                </a:lnTo>
                <a:close/>
                <a:moveTo>
                  <a:pt x="268656" y="69036"/>
                </a:moveTo>
                <a:lnTo>
                  <a:pt x="268656" y="74972"/>
                </a:lnTo>
                <a:lnTo>
                  <a:pt x="262721" y="74972"/>
                </a:lnTo>
                <a:lnTo>
                  <a:pt x="262721" y="69036"/>
                </a:lnTo>
                <a:close/>
                <a:moveTo>
                  <a:pt x="274904" y="69036"/>
                </a:moveTo>
                <a:lnTo>
                  <a:pt x="274904" y="74972"/>
                </a:lnTo>
                <a:lnTo>
                  <a:pt x="268968" y="74972"/>
                </a:lnTo>
                <a:lnTo>
                  <a:pt x="268968" y="69036"/>
                </a:lnTo>
                <a:close/>
                <a:moveTo>
                  <a:pt x="6251" y="75285"/>
                </a:moveTo>
                <a:lnTo>
                  <a:pt x="6251" y="81219"/>
                </a:lnTo>
                <a:lnTo>
                  <a:pt x="315" y="81219"/>
                </a:lnTo>
                <a:lnTo>
                  <a:pt x="315" y="75285"/>
                </a:lnTo>
                <a:close/>
                <a:moveTo>
                  <a:pt x="12498" y="75285"/>
                </a:moveTo>
                <a:lnTo>
                  <a:pt x="12498" y="81219"/>
                </a:lnTo>
                <a:lnTo>
                  <a:pt x="6562" y="81219"/>
                </a:lnTo>
                <a:lnTo>
                  <a:pt x="6562" y="75285"/>
                </a:lnTo>
                <a:close/>
                <a:moveTo>
                  <a:pt x="18745" y="75285"/>
                </a:moveTo>
                <a:lnTo>
                  <a:pt x="18745" y="81219"/>
                </a:lnTo>
                <a:lnTo>
                  <a:pt x="12810" y="81219"/>
                </a:lnTo>
                <a:lnTo>
                  <a:pt x="12810" y="75285"/>
                </a:lnTo>
                <a:close/>
                <a:moveTo>
                  <a:pt x="24992" y="75285"/>
                </a:moveTo>
                <a:lnTo>
                  <a:pt x="24992" y="81219"/>
                </a:lnTo>
                <a:lnTo>
                  <a:pt x="19058" y="81219"/>
                </a:lnTo>
                <a:lnTo>
                  <a:pt x="19058" y="75285"/>
                </a:lnTo>
                <a:close/>
                <a:moveTo>
                  <a:pt x="31242" y="75285"/>
                </a:moveTo>
                <a:lnTo>
                  <a:pt x="31242" y="81219"/>
                </a:lnTo>
                <a:lnTo>
                  <a:pt x="25305" y="81219"/>
                </a:lnTo>
                <a:lnTo>
                  <a:pt x="25305" y="75285"/>
                </a:lnTo>
                <a:close/>
                <a:moveTo>
                  <a:pt x="37489" y="75285"/>
                </a:moveTo>
                <a:lnTo>
                  <a:pt x="37489" y="81219"/>
                </a:lnTo>
                <a:lnTo>
                  <a:pt x="31553" y="81219"/>
                </a:lnTo>
                <a:lnTo>
                  <a:pt x="31553" y="75285"/>
                </a:lnTo>
                <a:close/>
                <a:moveTo>
                  <a:pt x="43737" y="75285"/>
                </a:moveTo>
                <a:lnTo>
                  <a:pt x="43737" y="81219"/>
                </a:lnTo>
                <a:lnTo>
                  <a:pt x="37802" y="81219"/>
                </a:lnTo>
                <a:lnTo>
                  <a:pt x="37802" y="75285"/>
                </a:lnTo>
                <a:close/>
                <a:moveTo>
                  <a:pt x="49985" y="75285"/>
                </a:moveTo>
                <a:lnTo>
                  <a:pt x="49985" y="81219"/>
                </a:lnTo>
                <a:lnTo>
                  <a:pt x="44049" y="81219"/>
                </a:lnTo>
                <a:lnTo>
                  <a:pt x="44049" y="75285"/>
                </a:lnTo>
                <a:close/>
                <a:moveTo>
                  <a:pt x="56232" y="75285"/>
                </a:moveTo>
                <a:lnTo>
                  <a:pt x="56232" y="81219"/>
                </a:lnTo>
                <a:lnTo>
                  <a:pt x="50296" y="81219"/>
                </a:lnTo>
                <a:lnTo>
                  <a:pt x="50296" y="75285"/>
                </a:lnTo>
                <a:close/>
                <a:moveTo>
                  <a:pt x="62480" y="75285"/>
                </a:moveTo>
                <a:lnTo>
                  <a:pt x="62480" y="81219"/>
                </a:lnTo>
                <a:lnTo>
                  <a:pt x="56545" y="81219"/>
                </a:lnTo>
                <a:lnTo>
                  <a:pt x="56545" y="75285"/>
                </a:lnTo>
                <a:close/>
                <a:moveTo>
                  <a:pt x="68727" y="75285"/>
                </a:moveTo>
                <a:lnTo>
                  <a:pt x="68727" y="81219"/>
                </a:lnTo>
                <a:lnTo>
                  <a:pt x="62792" y="81219"/>
                </a:lnTo>
                <a:lnTo>
                  <a:pt x="62792" y="75285"/>
                </a:lnTo>
                <a:close/>
                <a:moveTo>
                  <a:pt x="74975" y="75285"/>
                </a:moveTo>
                <a:lnTo>
                  <a:pt x="74975" y="81219"/>
                </a:lnTo>
                <a:lnTo>
                  <a:pt x="69039" y="81219"/>
                </a:lnTo>
                <a:lnTo>
                  <a:pt x="69039" y="75285"/>
                </a:lnTo>
                <a:close/>
                <a:moveTo>
                  <a:pt x="81223" y="75285"/>
                </a:moveTo>
                <a:lnTo>
                  <a:pt x="81223" y="81219"/>
                </a:lnTo>
                <a:lnTo>
                  <a:pt x="75286" y="81219"/>
                </a:lnTo>
                <a:lnTo>
                  <a:pt x="75286" y="75285"/>
                </a:lnTo>
                <a:close/>
                <a:moveTo>
                  <a:pt x="87470" y="75285"/>
                </a:moveTo>
                <a:lnTo>
                  <a:pt x="87470" y="81219"/>
                </a:lnTo>
                <a:lnTo>
                  <a:pt x="81535" y="81219"/>
                </a:lnTo>
                <a:lnTo>
                  <a:pt x="81535" y="75285"/>
                </a:lnTo>
                <a:close/>
                <a:moveTo>
                  <a:pt x="93718" y="75285"/>
                </a:moveTo>
                <a:lnTo>
                  <a:pt x="93718" y="81219"/>
                </a:lnTo>
                <a:lnTo>
                  <a:pt x="87784" y="81219"/>
                </a:lnTo>
                <a:lnTo>
                  <a:pt x="87784" y="75285"/>
                </a:lnTo>
                <a:close/>
                <a:moveTo>
                  <a:pt x="99967" y="75285"/>
                </a:moveTo>
                <a:lnTo>
                  <a:pt x="99967" y="81219"/>
                </a:lnTo>
                <a:lnTo>
                  <a:pt x="94031" y="81219"/>
                </a:lnTo>
                <a:lnTo>
                  <a:pt x="94031" y="75285"/>
                </a:lnTo>
                <a:close/>
                <a:moveTo>
                  <a:pt x="106214" y="75285"/>
                </a:moveTo>
                <a:lnTo>
                  <a:pt x="106214" y="81219"/>
                </a:lnTo>
                <a:lnTo>
                  <a:pt x="100278" y="81219"/>
                </a:lnTo>
                <a:lnTo>
                  <a:pt x="100278" y="75285"/>
                </a:lnTo>
                <a:close/>
                <a:moveTo>
                  <a:pt x="112461" y="75285"/>
                </a:moveTo>
                <a:lnTo>
                  <a:pt x="112461" y="81219"/>
                </a:lnTo>
                <a:lnTo>
                  <a:pt x="106527" y="81219"/>
                </a:lnTo>
                <a:lnTo>
                  <a:pt x="106527" y="75285"/>
                </a:lnTo>
                <a:close/>
                <a:moveTo>
                  <a:pt x="118710" y="75285"/>
                </a:moveTo>
                <a:lnTo>
                  <a:pt x="118710" y="81219"/>
                </a:lnTo>
                <a:lnTo>
                  <a:pt x="112774" y="81219"/>
                </a:lnTo>
                <a:lnTo>
                  <a:pt x="112774" y="75285"/>
                </a:lnTo>
                <a:close/>
                <a:moveTo>
                  <a:pt x="124957" y="75285"/>
                </a:moveTo>
                <a:lnTo>
                  <a:pt x="124957" y="81219"/>
                </a:lnTo>
                <a:lnTo>
                  <a:pt x="119021" y="81219"/>
                </a:lnTo>
                <a:lnTo>
                  <a:pt x="119021" y="75285"/>
                </a:lnTo>
                <a:close/>
                <a:moveTo>
                  <a:pt x="131204" y="75285"/>
                </a:moveTo>
                <a:lnTo>
                  <a:pt x="131204" y="81219"/>
                </a:lnTo>
                <a:lnTo>
                  <a:pt x="125270" y="81219"/>
                </a:lnTo>
                <a:lnTo>
                  <a:pt x="125270" y="75285"/>
                </a:lnTo>
                <a:close/>
                <a:moveTo>
                  <a:pt x="137451" y="75285"/>
                </a:moveTo>
                <a:lnTo>
                  <a:pt x="137451" y="81219"/>
                </a:lnTo>
                <a:lnTo>
                  <a:pt x="131517" y="81219"/>
                </a:lnTo>
                <a:lnTo>
                  <a:pt x="131517" y="75285"/>
                </a:lnTo>
                <a:close/>
                <a:moveTo>
                  <a:pt x="143702" y="75285"/>
                </a:moveTo>
                <a:lnTo>
                  <a:pt x="143702" y="81219"/>
                </a:lnTo>
                <a:lnTo>
                  <a:pt x="137766" y="81219"/>
                </a:lnTo>
                <a:lnTo>
                  <a:pt x="137766" y="75285"/>
                </a:lnTo>
                <a:close/>
                <a:moveTo>
                  <a:pt x="149949" y="75285"/>
                </a:moveTo>
                <a:lnTo>
                  <a:pt x="149949" y="81219"/>
                </a:lnTo>
                <a:lnTo>
                  <a:pt x="144015" y="81219"/>
                </a:lnTo>
                <a:lnTo>
                  <a:pt x="144015" y="75285"/>
                </a:lnTo>
                <a:close/>
                <a:moveTo>
                  <a:pt x="156196" y="75285"/>
                </a:moveTo>
                <a:lnTo>
                  <a:pt x="156196" y="81219"/>
                </a:lnTo>
                <a:lnTo>
                  <a:pt x="150262" y="81219"/>
                </a:lnTo>
                <a:lnTo>
                  <a:pt x="150262" y="75285"/>
                </a:lnTo>
                <a:close/>
                <a:moveTo>
                  <a:pt x="162445" y="75285"/>
                </a:moveTo>
                <a:lnTo>
                  <a:pt x="162445" y="81219"/>
                </a:lnTo>
                <a:lnTo>
                  <a:pt x="156509" y="81219"/>
                </a:lnTo>
                <a:lnTo>
                  <a:pt x="156509" y="75285"/>
                </a:lnTo>
                <a:close/>
                <a:moveTo>
                  <a:pt x="168692" y="75285"/>
                </a:moveTo>
                <a:lnTo>
                  <a:pt x="168692" y="81219"/>
                </a:lnTo>
                <a:lnTo>
                  <a:pt x="162756" y="81219"/>
                </a:lnTo>
                <a:lnTo>
                  <a:pt x="162756" y="75285"/>
                </a:lnTo>
                <a:close/>
                <a:moveTo>
                  <a:pt x="174939" y="75285"/>
                </a:moveTo>
                <a:lnTo>
                  <a:pt x="174939" y="81219"/>
                </a:lnTo>
                <a:lnTo>
                  <a:pt x="169005" y="81219"/>
                </a:lnTo>
                <a:lnTo>
                  <a:pt x="169005" y="75285"/>
                </a:lnTo>
                <a:close/>
                <a:moveTo>
                  <a:pt x="181186" y="75285"/>
                </a:moveTo>
                <a:lnTo>
                  <a:pt x="181186" y="81219"/>
                </a:lnTo>
                <a:lnTo>
                  <a:pt x="175252" y="81219"/>
                </a:lnTo>
                <a:lnTo>
                  <a:pt x="175252" y="75285"/>
                </a:lnTo>
                <a:close/>
                <a:moveTo>
                  <a:pt x="187435" y="75285"/>
                </a:moveTo>
                <a:lnTo>
                  <a:pt x="187435" y="81219"/>
                </a:lnTo>
                <a:lnTo>
                  <a:pt x="181499" y="81219"/>
                </a:lnTo>
                <a:lnTo>
                  <a:pt x="181499" y="75285"/>
                </a:lnTo>
                <a:close/>
                <a:moveTo>
                  <a:pt x="193684" y="75285"/>
                </a:moveTo>
                <a:lnTo>
                  <a:pt x="193684" y="81219"/>
                </a:lnTo>
                <a:lnTo>
                  <a:pt x="187749" y="81219"/>
                </a:lnTo>
                <a:lnTo>
                  <a:pt x="187749" y="75285"/>
                </a:lnTo>
                <a:close/>
                <a:moveTo>
                  <a:pt x="199931" y="75285"/>
                </a:moveTo>
                <a:lnTo>
                  <a:pt x="199931" y="81219"/>
                </a:lnTo>
                <a:lnTo>
                  <a:pt x="193996" y="81219"/>
                </a:lnTo>
                <a:lnTo>
                  <a:pt x="193996" y="75285"/>
                </a:lnTo>
                <a:close/>
                <a:moveTo>
                  <a:pt x="206180" y="75285"/>
                </a:moveTo>
                <a:lnTo>
                  <a:pt x="206180" y="81219"/>
                </a:lnTo>
                <a:lnTo>
                  <a:pt x="200244" y="81219"/>
                </a:lnTo>
                <a:lnTo>
                  <a:pt x="200244" y="75285"/>
                </a:lnTo>
                <a:close/>
                <a:moveTo>
                  <a:pt x="212427" y="75285"/>
                </a:moveTo>
                <a:lnTo>
                  <a:pt x="212427" y="81219"/>
                </a:lnTo>
                <a:lnTo>
                  <a:pt x="206491" y="81219"/>
                </a:lnTo>
                <a:lnTo>
                  <a:pt x="206491" y="75285"/>
                </a:lnTo>
                <a:close/>
                <a:moveTo>
                  <a:pt x="218674" y="75285"/>
                </a:moveTo>
                <a:lnTo>
                  <a:pt x="218674" y="81219"/>
                </a:lnTo>
                <a:lnTo>
                  <a:pt x="212739" y="81219"/>
                </a:lnTo>
                <a:lnTo>
                  <a:pt x="212739" y="75285"/>
                </a:lnTo>
                <a:close/>
                <a:moveTo>
                  <a:pt x="224921" y="75285"/>
                </a:moveTo>
                <a:lnTo>
                  <a:pt x="224921" y="81219"/>
                </a:lnTo>
                <a:lnTo>
                  <a:pt x="218987" y="81219"/>
                </a:lnTo>
                <a:lnTo>
                  <a:pt x="218987" y="75285"/>
                </a:lnTo>
                <a:close/>
                <a:moveTo>
                  <a:pt x="231170" y="75285"/>
                </a:moveTo>
                <a:lnTo>
                  <a:pt x="231170" y="81219"/>
                </a:lnTo>
                <a:lnTo>
                  <a:pt x="225234" y="81219"/>
                </a:lnTo>
                <a:lnTo>
                  <a:pt x="225234" y="75285"/>
                </a:lnTo>
                <a:close/>
                <a:moveTo>
                  <a:pt x="237417" y="75285"/>
                </a:moveTo>
                <a:lnTo>
                  <a:pt x="237417" y="81219"/>
                </a:lnTo>
                <a:lnTo>
                  <a:pt x="231481" y="81219"/>
                </a:lnTo>
                <a:lnTo>
                  <a:pt x="231481" y="75285"/>
                </a:lnTo>
                <a:close/>
                <a:moveTo>
                  <a:pt x="243664" y="75285"/>
                </a:moveTo>
                <a:lnTo>
                  <a:pt x="243664" y="81219"/>
                </a:lnTo>
                <a:lnTo>
                  <a:pt x="237729" y="81219"/>
                </a:lnTo>
                <a:lnTo>
                  <a:pt x="237729" y="75285"/>
                </a:lnTo>
                <a:close/>
                <a:moveTo>
                  <a:pt x="249911" y="75285"/>
                </a:moveTo>
                <a:lnTo>
                  <a:pt x="249911" y="81219"/>
                </a:lnTo>
                <a:lnTo>
                  <a:pt x="243977" y="81219"/>
                </a:lnTo>
                <a:lnTo>
                  <a:pt x="243977" y="75285"/>
                </a:lnTo>
                <a:close/>
                <a:moveTo>
                  <a:pt x="256161" y="75285"/>
                </a:moveTo>
                <a:lnTo>
                  <a:pt x="256161" y="81219"/>
                </a:lnTo>
                <a:lnTo>
                  <a:pt x="250225" y="81219"/>
                </a:lnTo>
                <a:lnTo>
                  <a:pt x="250225" y="75285"/>
                </a:lnTo>
                <a:close/>
                <a:moveTo>
                  <a:pt x="262409" y="75285"/>
                </a:moveTo>
                <a:lnTo>
                  <a:pt x="262409" y="81219"/>
                </a:lnTo>
                <a:lnTo>
                  <a:pt x="256474" y="81219"/>
                </a:lnTo>
                <a:lnTo>
                  <a:pt x="256474" y="75285"/>
                </a:lnTo>
                <a:close/>
                <a:moveTo>
                  <a:pt x="268656" y="75285"/>
                </a:moveTo>
                <a:lnTo>
                  <a:pt x="268656" y="81219"/>
                </a:lnTo>
                <a:lnTo>
                  <a:pt x="262721" y="81219"/>
                </a:lnTo>
                <a:lnTo>
                  <a:pt x="262721" y="75285"/>
                </a:lnTo>
                <a:close/>
                <a:moveTo>
                  <a:pt x="274904" y="75285"/>
                </a:moveTo>
                <a:lnTo>
                  <a:pt x="274904" y="81219"/>
                </a:lnTo>
                <a:lnTo>
                  <a:pt x="268968" y="81219"/>
                </a:lnTo>
                <a:lnTo>
                  <a:pt x="268968" y="75285"/>
                </a:lnTo>
                <a:close/>
                <a:moveTo>
                  <a:pt x="6251" y="81532"/>
                </a:moveTo>
                <a:lnTo>
                  <a:pt x="6251" y="87466"/>
                </a:lnTo>
                <a:lnTo>
                  <a:pt x="315" y="87466"/>
                </a:lnTo>
                <a:lnTo>
                  <a:pt x="315" y="81532"/>
                </a:lnTo>
                <a:close/>
                <a:moveTo>
                  <a:pt x="12498" y="81532"/>
                </a:moveTo>
                <a:lnTo>
                  <a:pt x="12498" y="87466"/>
                </a:lnTo>
                <a:lnTo>
                  <a:pt x="6562" y="87466"/>
                </a:lnTo>
                <a:lnTo>
                  <a:pt x="6562" y="81532"/>
                </a:lnTo>
                <a:close/>
                <a:moveTo>
                  <a:pt x="18745" y="81532"/>
                </a:moveTo>
                <a:lnTo>
                  <a:pt x="18745" y="87466"/>
                </a:lnTo>
                <a:lnTo>
                  <a:pt x="12810" y="87466"/>
                </a:lnTo>
                <a:lnTo>
                  <a:pt x="12810" y="81532"/>
                </a:lnTo>
                <a:close/>
                <a:moveTo>
                  <a:pt x="24992" y="81532"/>
                </a:moveTo>
                <a:lnTo>
                  <a:pt x="24992" y="87466"/>
                </a:lnTo>
                <a:lnTo>
                  <a:pt x="19058" y="87466"/>
                </a:lnTo>
                <a:lnTo>
                  <a:pt x="19058" y="81532"/>
                </a:lnTo>
                <a:close/>
                <a:moveTo>
                  <a:pt x="31242" y="81532"/>
                </a:moveTo>
                <a:lnTo>
                  <a:pt x="31242" y="87466"/>
                </a:lnTo>
                <a:lnTo>
                  <a:pt x="25305" y="87466"/>
                </a:lnTo>
                <a:lnTo>
                  <a:pt x="25305" y="81532"/>
                </a:lnTo>
                <a:close/>
                <a:moveTo>
                  <a:pt x="37489" y="81532"/>
                </a:moveTo>
                <a:lnTo>
                  <a:pt x="37489" y="87466"/>
                </a:lnTo>
                <a:lnTo>
                  <a:pt x="31553" y="87466"/>
                </a:lnTo>
                <a:lnTo>
                  <a:pt x="31553" y="81532"/>
                </a:lnTo>
                <a:close/>
                <a:moveTo>
                  <a:pt x="43737" y="81532"/>
                </a:moveTo>
                <a:lnTo>
                  <a:pt x="43737" y="87466"/>
                </a:lnTo>
                <a:lnTo>
                  <a:pt x="37802" y="87466"/>
                </a:lnTo>
                <a:lnTo>
                  <a:pt x="37802" y="81532"/>
                </a:lnTo>
                <a:close/>
                <a:moveTo>
                  <a:pt x="49985" y="81532"/>
                </a:moveTo>
                <a:lnTo>
                  <a:pt x="49985" y="87466"/>
                </a:lnTo>
                <a:lnTo>
                  <a:pt x="44049" y="87466"/>
                </a:lnTo>
                <a:lnTo>
                  <a:pt x="44049" y="81532"/>
                </a:lnTo>
                <a:close/>
                <a:moveTo>
                  <a:pt x="56232" y="81532"/>
                </a:moveTo>
                <a:lnTo>
                  <a:pt x="56232" y="87466"/>
                </a:lnTo>
                <a:lnTo>
                  <a:pt x="50296" y="87466"/>
                </a:lnTo>
                <a:lnTo>
                  <a:pt x="50296" y="81532"/>
                </a:lnTo>
                <a:close/>
                <a:moveTo>
                  <a:pt x="62480" y="81532"/>
                </a:moveTo>
                <a:lnTo>
                  <a:pt x="62480" y="87466"/>
                </a:lnTo>
                <a:lnTo>
                  <a:pt x="56545" y="87466"/>
                </a:lnTo>
                <a:lnTo>
                  <a:pt x="56545" y="81532"/>
                </a:lnTo>
                <a:close/>
                <a:moveTo>
                  <a:pt x="68727" y="81532"/>
                </a:moveTo>
                <a:lnTo>
                  <a:pt x="68727" y="87466"/>
                </a:lnTo>
                <a:lnTo>
                  <a:pt x="62792" y="87466"/>
                </a:lnTo>
                <a:lnTo>
                  <a:pt x="62792" y="81532"/>
                </a:lnTo>
                <a:close/>
                <a:moveTo>
                  <a:pt x="74975" y="81532"/>
                </a:moveTo>
                <a:lnTo>
                  <a:pt x="74975" y="87466"/>
                </a:lnTo>
                <a:lnTo>
                  <a:pt x="69039" y="87466"/>
                </a:lnTo>
                <a:lnTo>
                  <a:pt x="69039" y="81532"/>
                </a:lnTo>
                <a:close/>
                <a:moveTo>
                  <a:pt x="81223" y="81532"/>
                </a:moveTo>
                <a:lnTo>
                  <a:pt x="81223" y="87466"/>
                </a:lnTo>
                <a:lnTo>
                  <a:pt x="75286" y="87466"/>
                </a:lnTo>
                <a:lnTo>
                  <a:pt x="75286" y="81532"/>
                </a:lnTo>
                <a:close/>
                <a:moveTo>
                  <a:pt x="87470" y="81532"/>
                </a:moveTo>
                <a:lnTo>
                  <a:pt x="87470" y="87466"/>
                </a:lnTo>
                <a:lnTo>
                  <a:pt x="81535" y="87466"/>
                </a:lnTo>
                <a:lnTo>
                  <a:pt x="81535" y="81532"/>
                </a:lnTo>
                <a:close/>
                <a:moveTo>
                  <a:pt x="93718" y="81532"/>
                </a:moveTo>
                <a:lnTo>
                  <a:pt x="93718" y="87466"/>
                </a:lnTo>
                <a:lnTo>
                  <a:pt x="87784" y="87466"/>
                </a:lnTo>
                <a:lnTo>
                  <a:pt x="87784" y="81532"/>
                </a:lnTo>
                <a:close/>
                <a:moveTo>
                  <a:pt x="99967" y="81532"/>
                </a:moveTo>
                <a:lnTo>
                  <a:pt x="99967" y="87466"/>
                </a:lnTo>
                <a:lnTo>
                  <a:pt x="94031" y="87466"/>
                </a:lnTo>
                <a:lnTo>
                  <a:pt x="94031" y="81532"/>
                </a:lnTo>
                <a:close/>
                <a:moveTo>
                  <a:pt x="106214" y="81532"/>
                </a:moveTo>
                <a:lnTo>
                  <a:pt x="106214" y="87466"/>
                </a:lnTo>
                <a:lnTo>
                  <a:pt x="100278" y="87466"/>
                </a:lnTo>
                <a:lnTo>
                  <a:pt x="100278" y="81532"/>
                </a:lnTo>
                <a:close/>
                <a:moveTo>
                  <a:pt x="112461" y="81532"/>
                </a:moveTo>
                <a:lnTo>
                  <a:pt x="112461" y="87466"/>
                </a:lnTo>
                <a:lnTo>
                  <a:pt x="106527" y="87466"/>
                </a:lnTo>
                <a:lnTo>
                  <a:pt x="106527" y="81532"/>
                </a:lnTo>
                <a:close/>
                <a:moveTo>
                  <a:pt x="118710" y="81532"/>
                </a:moveTo>
                <a:lnTo>
                  <a:pt x="118710" y="87466"/>
                </a:lnTo>
                <a:lnTo>
                  <a:pt x="112774" y="87466"/>
                </a:lnTo>
                <a:lnTo>
                  <a:pt x="112774" y="81532"/>
                </a:lnTo>
                <a:close/>
                <a:moveTo>
                  <a:pt x="124957" y="81532"/>
                </a:moveTo>
                <a:lnTo>
                  <a:pt x="124957" y="87466"/>
                </a:lnTo>
                <a:lnTo>
                  <a:pt x="119021" y="87466"/>
                </a:lnTo>
                <a:lnTo>
                  <a:pt x="119021" y="81532"/>
                </a:lnTo>
                <a:close/>
                <a:moveTo>
                  <a:pt x="131204" y="81532"/>
                </a:moveTo>
                <a:lnTo>
                  <a:pt x="131204" y="87466"/>
                </a:lnTo>
                <a:lnTo>
                  <a:pt x="125270" y="87466"/>
                </a:lnTo>
                <a:lnTo>
                  <a:pt x="125270" y="81532"/>
                </a:lnTo>
                <a:close/>
                <a:moveTo>
                  <a:pt x="137451" y="81532"/>
                </a:moveTo>
                <a:lnTo>
                  <a:pt x="137451" y="87466"/>
                </a:lnTo>
                <a:lnTo>
                  <a:pt x="131517" y="87466"/>
                </a:lnTo>
                <a:lnTo>
                  <a:pt x="131517" y="81532"/>
                </a:lnTo>
                <a:close/>
                <a:moveTo>
                  <a:pt x="143702" y="81532"/>
                </a:moveTo>
                <a:lnTo>
                  <a:pt x="143702" y="87466"/>
                </a:lnTo>
                <a:lnTo>
                  <a:pt x="137766" y="87466"/>
                </a:lnTo>
                <a:lnTo>
                  <a:pt x="137766" y="81532"/>
                </a:lnTo>
                <a:close/>
                <a:moveTo>
                  <a:pt x="149949" y="81532"/>
                </a:moveTo>
                <a:lnTo>
                  <a:pt x="149949" y="87466"/>
                </a:lnTo>
                <a:lnTo>
                  <a:pt x="144015" y="87466"/>
                </a:lnTo>
                <a:lnTo>
                  <a:pt x="144015" y="81532"/>
                </a:lnTo>
                <a:close/>
                <a:moveTo>
                  <a:pt x="156196" y="81532"/>
                </a:moveTo>
                <a:lnTo>
                  <a:pt x="156196" y="87466"/>
                </a:lnTo>
                <a:lnTo>
                  <a:pt x="150262" y="87466"/>
                </a:lnTo>
                <a:lnTo>
                  <a:pt x="150262" y="81532"/>
                </a:lnTo>
                <a:close/>
                <a:moveTo>
                  <a:pt x="162445" y="81532"/>
                </a:moveTo>
                <a:lnTo>
                  <a:pt x="162445" y="87466"/>
                </a:lnTo>
                <a:lnTo>
                  <a:pt x="156509" y="87466"/>
                </a:lnTo>
                <a:lnTo>
                  <a:pt x="156509" y="81532"/>
                </a:lnTo>
                <a:close/>
                <a:moveTo>
                  <a:pt x="168692" y="81532"/>
                </a:moveTo>
                <a:lnTo>
                  <a:pt x="168692" y="87466"/>
                </a:lnTo>
                <a:lnTo>
                  <a:pt x="162756" y="87466"/>
                </a:lnTo>
                <a:lnTo>
                  <a:pt x="162756" y="81532"/>
                </a:lnTo>
                <a:close/>
                <a:moveTo>
                  <a:pt x="174939" y="81532"/>
                </a:moveTo>
                <a:lnTo>
                  <a:pt x="174939" y="87466"/>
                </a:lnTo>
                <a:lnTo>
                  <a:pt x="169005" y="87466"/>
                </a:lnTo>
                <a:lnTo>
                  <a:pt x="169005" y="81532"/>
                </a:lnTo>
                <a:close/>
                <a:moveTo>
                  <a:pt x="181186" y="81532"/>
                </a:moveTo>
                <a:lnTo>
                  <a:pt x="181186" y="87466"/>
                </a:lnTo>
                <a:lnTo>
                  <a:pt x="175252" y="87466"/>
                </a:lnTo>
                <a:lnTo>
                  <a:pt x="175252" y="81532"/>
                </a:lnTo>
                <a:close/>
                <a:moveTo>
                  <a:pt x="187435" y="81532"/>
                </a:moveTo>
                <a:lnTo>
                  <a:pt x="187435" y="87466"/>
                </a:lnTo>
                <a:lnTo>
                  <a:pt x="181499" y="87466"/>
                </a:lnTo>
                <a:lnTo>
                  <a:pt x="181499" y="81532"/>
                </a:lnTo>
                <a:close/>
                <a:moveTo>
                  <a:pt x="193684" y="81532"/>
                </a:moveTo>
                <a:lnTo>
                  <a:pt x="193684" y="87466"/>
                </a:lnTo>
                <a:lnTo>
                  <a:pt x="187749" y="87466"/>
                </a:lnTo>
                <a:lnTo>
                  <a:pt x="187749" y="81532"/>
                </a:lnTo>
                <a:close/>
                <a:moveTo>
                  <a:pt x="199931" y="81532"/>
                </a:moveTo>
                <a:lnTo>
                  <a:pt x="199931" y="87466"/>
                </a:lnTo>
                <a:lnTo>
                  <a:pt x="193996" y="87466"/>
                </a:lnTo>
                <a:lnTo>
                  <a:pt x="193996" y="81532"/>
                </a:lnTo>
                <a:close/>
                <a:moveTo>
                  <a:pt x="206180" y="81532"/>
                </a:moveTo>
                <a:lnTo>
                  <a:pt x="206180" y="87466"/>
                </a:lnTo>
                <a:lnTo>
                  <a:pt x="200244" y="87466"/>
                </a:lnTo>
                <a:lnTo>
                  <a:pt x="200244" y="81532"/>
                </a:lnTo>
                <a:close/>
                <a:moveTo>
                  <a:pt x="212427" y="81532"/>
                </a:moveTo>
                <a:lnTo>
                  <a:pt x="212427" y="87466"/>
                </a:lnTo>
                <a:lnTo>
                  <a:pt x="206491" y="87466"/>
                </a:lnTo>
                <a:lnTo>
                  <a:pt x="206491" y="81532"/>
                </a:lnTo>
                <a:close/>
                <a:moveTo>
                  <a:pt x="218674" y="81532"/>
                </a:moveTo>
                <a:lnTo>
                  <a:pt x="218674" y="87466"/>
                </a:lnTo>
                <a:lnTo>
                  <a:pt x="212739" y="87466"/>
                </a:lnTo>
                <a:lnTo>
                  <a:pt x="212739" y="81532"/>
                </a:lnTo>
                <a:close/>
                <a:moveTo>
                  <a:pt x="224921" y="81532"/>
                </a:moveTo>
                <a:lnTo>
                  <a:pt x="224921" y="87466"/>
                </a:lnTo>
                <a:lnTo>
                  <a:pt x="218987" y="87466"/>
                </a:lnTo>
                <a:lnTo>
                  <a:pt x="218987" y="81532"/>
                </a:lnTo>
                <a:close/>
                <a:moveTo>
                  <a:pt x="231170" y="81532"/>
                </a:moveTo>
                <a:lnTo>
                  <a:pt x="231170" y="87466"/>
                </a:lnTo>
                <a:lnTo>
                  <a:pt x="225234" y="87466"/>
                </a:lnTo>
                <a:lnTo>
                  <a:pt x="225234" y="81532"/>
                </a:lnTo>
                <a:close/>
                <a:moveTo>
                  <a:pt x="237417" y="81532"/>
                </a:moveTo>
                <a:lnTo>
                  <a:pt x="237417" y="87466"/>
                </a:lnTo>
                <a:lnTo>
                  <a:pt x="231481" y="87466"/>
                </a:lnTo>
                <a:lnTo>
                  <a:pt x="231481" y="81532"/>
                </a:lnTo>
                <a:close/>
                <a:moveTo>
                  <a:pt x="243664" y="81532"/>
                </a:moveTo>
                <a:lnTo>
                  <a:pt x="243664" y="87466"/>
                </a:lnTo>
                <a:lnTo>
                  <a:pt x="237729" y="87466"/>
                </a:lnTo>
                <a:lnTo>
                  <a:pt x="237729" y="81532"/>
                </a:lnTo>
                <a:close/>
                <a:moveTo>
                  <a:pt x="249911" y="81532"/>
                </a:moveTo>
                <a:lnTo>
                  <a:pt x="249911" y="87466"/>
                </a:lnTo>
                <a:lnTo>
                  <a:pt x="243977" y="87466"/>
                </a:lnTo>
                <a:lnTo>
                  <a:pt x="243977" y="81532"/>
                </a:lnTo>
                <a:close/>
                <a:moveTo>
                  <a:pt x="256161" y="81532"/>
                </a:moveTo>
                <a:lnTo>
                  <a:pt x="256161" y="87466"/>
                </a:lnTo>
                <a:lnTo>
                  <a:pt x="250225" y="87466"/>
                </a:lnTo>
                <a:lnTo>
                  <a:pt x="250225" y="81532"/>
                </a:lnTo>
                <a:close/>
                <a:moveTo>
                  <a:pt x="262409" y="81532"/>
                </a:moveTo>
                <a:lnTo>
                  <a:pt x="262409" y="87466"/>
                </a:lnTo>
                <a:lnTo>
                  <a:pt x="256474" y="87466"/>
                </a:lnTo>
                <a:lnTo>
                  <a:pt x="256474" y="81532"/>
                </a:lnTo>
                <a:close/>
                <a:moveTo>
                  <a:pt x="268656" y="81532"/>
                </a:moveTo>
                <a:lnTo>
                  <a:pt x="268656" y="87466"/>
                </a:lnTo>
                <a:lnTo>
                  <a:pt x="262721" y="87466"/>
                </a:lnTo>
                <a:lnTo>
                  <a:pt x="262721" y="81532"/>
                </a:lnTo>
                <a:close/>
                <a:moveTo>
                  <a:pt x="274904" y="81532"/>
                </a:moveTo>
                <a:lnTo>
                  <a:pt x="274904" y="87466"/>
                </a:lnTo>
                <a:lnTo>
                  <a:pt x="268968" y="87466"/>
                </a:lnTo>
                <a:lnTo>
                  <a:pt x="268968" y="81532"/>
                </a:lnTo>
                <a:close/>
                <a:moveTo>
                  <a:pt x="6251" y="87779"/>
                </a:moveTo>
                <a:lnTo>
                  <a:pt x="6251" y="93713"/>
                </a:lnTo>
                <a:lnTo>
                  <a:pt x="315" y="93713"/>
                </a:lnTo>
                <a:lnTo>
                  <a:pt x="315" y="87779"/>
                </a:lnTo>
                <a:close/>
                <a:moveTo>
                  <a:pt x="12498" y="87779"/>
                </a:moveTo>
                <a:lnTo>
                  <a:pt x="12498" y="93713"/>
                </a:lnTo>
                <a:lnTo>
                  <a:pt x="6562" y="93713"/>
                </a:lnTo>
                <a:lnTo>
                  <a:pt x="6562" y="87779"/>
                </a:lnTo>
                <a:close/>
                <a:moveTo>
                  <a:pt x="18745" y="87779"/>
                </a:moveTo>
                <a:lnTo>
                  <a:pt x="18745" y="93713"/>
                </a:lnTo>
                <a:lnTo>
                  <a:pt x="12810" y="93713"/>
                </a:lnTo>
                <a:lnTo>
                  <a:pt x="12810" y="87779"/>
                </a:lnTo>
                <a:close/>
                <a:moveTo>
                  <a:pt x="24992" y="87779"/>
                </a:moveTo>
                <a:lnTo>
                  <a:pt x="24992" y="93713"/>
                </a:lnTo>
                <a:lnTo>
                  <a:pt x="19058" y="93713"/>
                </a:lnTo>
                <a:lnTo>
                  <a:pt x="19058" y="87779"/>
                </a:lnTo>
                <a:close/>
                <a:moveTo>
                  <a:pt x="31242" y="87779"/>
                </a:moveTo>
                <a:lnTo>
                  <a:pt x="31242" y="93713"/>
                </a:lnTo>
                <a:lnTo>
                  <a:pt x="25305" y="93713"/>
                </a:lnTo>
                <a:lnTo>
                  <a:pt x="25305" y="87779"/>
                </a:lnTo>
                <a:close/>
                <a:moveTo>
                  <a:pt x="37489" y="87779"/>
                </a:moveTo>
                <a:lnTo>
                  <a:pt x="37489" y="93713"/>
                </a:lnTo>
                <a:lnTo>
                  <a:pt x="31553" y="93713"/>
                </a:lnTo>
                <a:lnTo>
                  <a:pt x="31553" y="87779"/>
                </a:lnTo>
                <a:close/>
                <a:moveTo>
                  <a:pt x="43737" y="87779"/>
                </a:moveTo>
                <a:lnTo>
                  <a:pt x="43737" y="93713"/>
                </a:lnTo>
                <a:lnTo>
                  <a:pt x="37802" y="93713"/>
                </a:lnTo>
                <a:lnTo>
                  <a:pt x="37802" y="87779"/>
                </a:lnTo>
                <a:close/>
                <a:moveTo>
                  <a:pt x="49985" y="87779"/>
                </a:moveTo>
                <a:lnTo>
                  <a:pt x="49985" y="93713"/>
                </a:lnTo>
                <a:lnTo>
                  <a:pt x="44049" y="93713"/>
                </a:lnTo>
                <a:lnTo>
                  <a:pt x="44049" y="87779"/>
                </a:lnTo>
                <a:close/>
                <a:moveTo>
                  <a:pt x="56232" y="87779"/>
                </a:moveTo>
                <a:lnTo>
                  <a:pt x="56232" y="93713"/>
                </a:lnTo>
                <a:lnTo>
                  <a:pt x="50296" y="93713"/>
                </a:lnTo>
                <a:lnTo>
                  <a:pt x="50296" y="87779"/>
                </a:lnTo>
                <a:close/>
                <a:moveTo>
                  <a:pt x="62480" y="87779"/>
                </a:moveTo>
                <a:lnTo>
                  <a:pt x="62480" y="93713"/>
                </a:lnTo>
                <a:lnTo>
                  <a:pt x="56545" y="93713"/>
                </a:lnTo>
                <a:lnTo>
                  <a:pt x="56545" y="87779"/>
                </a:lnTo>
                <a:close/>
                <a:moveTo>
                  <a:pt x="68727" y="87779"/>
                </a:moveTo>
                <a:lnTo>
                  <a:pt x="68727" y="93713"/>
                </a:lnTo>
                <a:lnTo>
                  <a:pt x="62792" y="93713"/>
                </a:lnTo>
                <a:lnTo>
                  <a:pt x="62792" y="87779"/>
                </a:lnTo>
                <a:close/>
                <a:moveTo>
                  <a:pt x="74975" y="87779"/>
                </a:moveTo>
                <a:lnTo>
                  <a:pt x="74975" y="93713"/>
                </a:lnTo>
                <a:lnTo>
                  <a:pt x="69039" y="93713"/>
                </a:lnTo>
                <a:lnTo>
                  <a:pt x="69039" y="87779"/>
                </a:lnTo>
                <a:close/>
                <a:moveTo>
                  <a:pt x="81223" y="87779"/>
                </a:moveTo>
                <a:lnTo>
                  <a:pt x="81223" y="93713"/>
                </a:lnTo>
                <a:lnTo>
                  <a:pt x="75286" y="93713"/>
                </a:lnTo>
                <a:lnTo>
                  <a:pt x="75286" y="87779"/>
                </a:lnTo>
                <a:close/>
                <a:moveTo>
                  <a:pt x="87470" y="87779"/>
                </a:moveTo>
                <a:lnTo>
                  <a:pt x="87470" y="93713"/>
                </a:lnTo>
                <a:lnTo>
                  <a:pt x="81535" y="93713"/>
                </a:lnTo>
                <a:lnTo>
                  <a:pt x="81535" y="87779"/>
                </a:lnTo>
                <a:close/>
                <a:moveTo>
                  <a:pt x="93718" y="87779"/>
                </a:moveTo>
                <a:lnTo>
                  <a:pt x="93718" y="93713"/>
                </a:lnTo>
                <a:lnTo>
                  <a:pt x="87784" y="93713"/>
                </a:lnTo>
                <a:lnTo>
                  <a:pt x="87784" y="87779"/>
                </a:lnTo>
                <a:close/>
                <a:moveTo>
                  <a:pt x="162445" y="87779"/>
                </a:moveTo>
                <a:lnTo>
                  <a:pt x="162445" y="93713"/>
                </a:lnTo>
                <a:lnTo>
                  <a:pt x="156509" y="93713"/>
                </a:lnTo>
                <a:lnTo>
                  <a:pt x="156509" y="87779"/>
                </a:lnTo>
                <a:close/>
                <a:moveTo>
                  <a:pt x="168692" y="87779"/>
                </a:moveTo>
                <a:lnTo>
                  <a:pt x="168692" y="93713"/>
                </a:lnTo>
                <a:lnTo>
                  <a:pt x="162756" y="93713"/>
                </a:lnTo>
                <a:lnTo>
                  <a:pt x="162756" y="87779"/>
                </a:lnTo>
                <a:close/>
                <a:moveTo>
                  <a:pt x="174939" y="87779"/>
                </a:moveTo>
                <a:lnTo>
                  <a:pt x="174939" y="93713"/>
                </a:lnTo>
                <a:lnTo>
                  <a:pt x="169005" y="93713"/>
                </a:lnTo>
                <a:lnTo>
                  <a:pt x="169005" y="87779"/>
                </a:lnTo>
                <a:close/>
                <a:moveTo>
                  <a:pt x="181186" y="87779"/>
                </a:moveTo>
                <a:lnTo>
                  <a:pt x="181186" y="93713"/>
                </a:lnTo>
                <a:lnTo>
                  <a:pt x="175252" y="93713"/>
                </a:lnTo>
                <a:lnTo>
                  <a:pt x="175252" y="87779"/>
                </a:lnTo>
                <a:close/>
                <a:moveTo>
                  <a:pt x="187435" y="87779"/>
                </a:moveTo>
                <a:lnTo>
                  <a:pt x="187435" y="93713"/>
                </a:lnTo>
                <a:lnTo>
                  <a:pt x="181499" y="93713"/>
                </a:lnTo>
                <a:lnTo>
                  <a:pt x="181499" y="87779"/>
                </a:lnTo>
                <a:close/>
                <a:moveTo>
                  <a:pt x="193684" y="87779"/>
                </a:moveTo>
                <a:lnTo>
                  <a:pt x="193684" y="93713"/>
                </a:lnTo>
                <a:lnTo>
                  <a:pt x="187749" y="93713"/>
                </a:lnTo>
                <a:lnTo>
                  <a:pt x="187749" y="87779"/>
                </a:lnTo>
                <a:close/>
                <a:moveTo>
                  <a:pt x="199931" y="87779"/>
                </a:moveTo>
                <a:lnTo>
                  <a:pt x="199931" y="93713"/>
                </a:lnTo>
                <a:lnTo>
                  <a:pt x="193996" y="93713"/>
                </a:lnTo>
                <a:lnTo>
                  <a:pt x="193996" y="87779"/>
                </a:lnTo>
                <a:close/>
                <a:moveTo>
                  <a:pt x="206180" y="87779"/>
                </a:moveTo>
                <a:lnTo>
                  <a:pt x="206180" y="93713"/>
                </a:lnTo>
                <a:lnTo>
                  <a:pt x="200244" y="93713"/>
                </a:lnTo>
                <a:lnTo>
                  <a:pt x="200244" y="87779"/>
                </a:lnTo>
                <a:close/>
                <a:moveTo>
                  <a:pt x="212427" y="87779"/>
                </a:moveTo>
                <a:lnTo>
                  <a:pt x="212427" y="93713"/>
                </a:lnTo>
                <a:lnTo>
                  <a:pt x="206491" y="93713"/>
                </a:lnTo>
                <a:lnTo>
                  <a:pt x="206491" y="87779"/>
                </a:lnTo>
                <a:close/>
                <a:moveTo>
                  <a:pt x="99967" y="87781"/>
                </a:moveTo>
                <a:lnTo>
                  <a:pt x="99967" y="93717"/>
                </a:lnTo>
                <a:lnTo>
                  <a:pt x="94031" y="93717"/>
                </a:lnTo>
                <a:lnTo>
                  <a:pt x="94031" y="87781"/>
                </a:lnTo>
                <a:close/>
                <a:moveTo>
                  <a:pt x="106214" y="87781"/>
                </a:moveTo>
                <a:lnTo>
                  <a:pt x="106214" y="93717"/>
                </a:lnTo>
                <a:lnTo>
                  <a:pt x="100278" y="93717"/>
                </a:lnTo>
                <a:lnTo>
                  <a:pt x="100278" y="87781"/>
                </a:lnTo>
                <a:close/>
                <a:moveTo>
                  <a:pt x="112461" y="87781"/>
                </a:moveTo>
                <a:lnTo>
                  <a:pt x="112461" y="93717"/>
                </a:lnTo>
                <a:lnTo>
                  <a:pt x="106527" y="93717"/>
                </a:lnTo>
                <a:lnTo>
                  <a:pt x="106527" y="87781"/>
                </a:lnTo>
                <a:close/>
                <a:moveTo>
                  <a:pt x="118710" y="87781"/>
                </a:moveTo>
                <a:lnTo>
                  <a:pt x="118710" y="93717"/>
                </a:lnTo>
                <a:lnTo>
                  <a:pt x="112774" y="93717"/>
                </a:lnTo>
                <a:lnTo>
                  <a:pt x="112774" y="87781"/>
                </a:lnTo>
                <a:close/>
                <a:moveTo>
                  <a:pt x="124957" y="87781"/>
                </a:moveTo>
                <a:lnTo>
                  <a:pt x="124957" y="93717"/>
                </a:lnTo>
                <a:lnTo>
                  <a:pt x="119021" y="93717"/>
                </a:lnTo>
                <a:lnTo>
                  <a:pt x="119021" y="87781"/>
                </a:lnTo>
                <a:close/>
                <a:moveTo>
                  <a:pt x="131204" y="87781"/>
                </a:moveTo>
                <a:lnTo>
                  <a:pt x="131204" y="93717"/>
                </a:lnTo>
                <a:lnTo>
                  <a:pt x="125270" y="93717"/>
                </a:lnTo>
                <a:lnTo>
                  <a:pt x="125270" y="87781"/>
                </a:lnTo>
                <a:close/>
                <a:moveTo>
                  <a:pt x="137451" y="87781"/>
                </a:moveTo>
                <a:lnTo>
                  <a:pt x="137451" y="93717"/>
                </a:lnTo>
                <a:lnTo>
                  <a:pt x="131517" y="93717"/>
                </a:lnTo>
                <a:lnTo>
                  <a:pt x="131517" y="87781"/>
                </a:lnTo>
                <a:close/>
                <a:moveTo>
                  <a:pt x="143702" y="87781"/>
                </a:moveTo>
                <a:lnTo>
                  <a:pt x="143702" y="93717"/>
                </a:lnTo>
                <a:lnTo>
                  <a:pt x="137766" y="93717"/>
                </a:lnTo>
                <a:lnTo>
                  <a:pt x="137766" y="87781"/>
                </a:lnTo>
                <a:close/>
                <a:moveTo>
                  <a:pt x="149949" y="87781"/>
                </a:moveTo>
                <a:lnTo>
                  <a:pt x="149949" y="93717"/>
                </a:lnTo>
                <a:lnTo>
                  <a:pt x="144015" y="93717"/>
                </a:lnTo>
                <a:lnTo>
                  <a:pt x="144015" y="87781"/>
                </a:lnTo>
                <a:close/>
                <a:moveTo>
                  <a:pt x="156196" y="87781"/>
                </a:moveTo>
                <a:lnTo>
                  <a:pt x="156196" y="93717"/>
                </a:lnTo>
                <a:lnTo>
                  <a:pt x="150262" y="93717"/>
                </a:lnTo>
                <a:lnTo>
                  <a:pt x="150262" y="87781"/>
                </a:lnTo>
                <a:close/>
                <a:moveTo>
                  <a:pt x="218674" y="87781"/>
                </a:moveTo>
                <a:lnTo>
                  <a:pt x="218674" y="93717"/>
                </a:lnTo>
                <a:lnTo>
                  <a:pt x="212739" y="93717"/>
                </a:lnTo>
                <a:lnTo>
                  <a:pt x="212739" y="87781"/>
                </a:lnTo>
                <a:close/>
                <a:moveTo>
                  <a:pt x="224921" y="87781"/>
                </a:moveTo>
                <a:lnTo>
                  <a:pt x="224921" y="93717"/>
                </a:lnTo>
                <a:lnTo>
                  <a:pt x="218987" y="93717"/>
                </a:lnTo>
                <a:lnTo>
                  <a:pt x="218987" y="87781"/>
                </a:lnTo>
                <a:close/>
                <a:moveTo>
                  <a:pt x="231170" y="87781"/>
                </a:moveTo>
                <a:lnTo>
                  <a:pt x="231170" y="93717"/>
                </a:lnTo>
                <a:lnTo>
                  <a:pt x="225234" y="93717"/>
                </a:lnTo>
                <a:lnTo>
                  <a:pt x="225234" y="87781"/>
                </a:lnTo>
                <a:close/>
                <a:moveTo>
                  <a:pt x="237417" y="87781"/>
                </a:moveTo>
                <a:lnTo>
                  <a:pt x="237417" y="93717"/>
                </a:lnTo>
                <a:lnTo>
                  <a:pt x="231481" y="93717"/>
                </a:lnTo>
                <a:lnTo>
                  <a:pt x="231481" y="87781"/>
                </a:lnTo>
                <a:close/>
                <a:moveTo>
                  <a:pt x="243664" y="87781"/>
                </a:moveTo>
                <a:lnTo>
                  <a:pt x="243664" y="93717"/>
                </a:lnTo>
                <a:lnTo>
                  <a:pt x="237729" y="93717"/>
                </a:lnTo>
                <a:lnTo>
                  <a:pt x="237729" y="87781"/>
                </a:lnTo>
                <a:close/>
                <a:moveTo>
                  <a:pt x="249911" y="87781"/>
                </a:moveTo>
                <a:lnTo>
                  <a:pt x="249911" y="93717"/>
                </a:lnTo>
                <a:lnTo>
                  <a:pt x="243977" y="93717"/>
                </a:lnTo>
                <a:lnTo>
                  <a:pt x="243977" y="87781"/>
                </a:lnTo>
                <a:close/>
                <a:moveTo>
                  <a:pt x="256161" y="87781"/>
                </a:moveTo>
                <a:lnTo>
                  <a:pt x="256161" y="93717"/>
                </a:lnTo>
                <a:lnTo>
                  <a:pt x="250225" y="93717"/>
                </a:lnTo>
                <a:lnTo>
                  <a:pt x="250225" y="87781"/>
                </a:lnTo>
                <a:close/>
                <a:moveTo>
                  <a:pt x="262409" y="87781"/>
                </a:moveTo>
                <a:lnTo>
                  <a:pt x="262409" y="93717"/>
                </a:lnTo>
                <a:lnTo>
                  <a:pt x="256474" y="93717"/>
                </a:lnTo>
                <a:lnTo>
                  <a:pt x="256474" y="87781"/>
                </a:lnTo>
                <a:close/>
                <a:moveTo>
                  <a:pt x="268656" y="87781"/>
                </a:moveTo>
                <a:lnTo>
                  <a:pt x="268656" y="93717"/>
                </a:lnTo>
                <a:lnTo>
                  <a:pt x="262721" y="93717"/>
                </a:lnTo>
                <a:lnTo>
                  <a:pt x="262721" y="87781"/>
                </a:lnTo>
                <a:close/>
                <a:moveTo>
                  <a:pt x="274904" y="87781"/>
                </a:moveTo>
                <a:lnTo>
                  <a:pt x="274904" y="93717"/>
                </a:lnTo>
                <a:lnTo>
                  <a:pt x="268968" y="93717"/>
                </a:lnTo>
                <a:lnTo>
                  <a:pt x="268968" y="87781"/>
                </a:lnTo>
                <a:close/>
                <a:moveTo>
                  <a:pt x="6251" y="94028"/>
                </a:moveTo>
                <a:lnTo>
                  <a:pt x="6251" y="99964"/>
                </a:lnTo>
                <a:lnTo>
                  <a:pt x="315" y="99964"/>
                </a:lnTo>
                <a:lnTo>
                  <a:pt x="315" y="94028"/>
                </a:lnTo>
                <a:close/>
                <a:moveTo>
                  <a:pt x="12498" y="94028"/>
                </a:moveTo>
                <a:lnTo>
                  <a:pt x="12498" y="99964"/>
                </a:lnTo>
                <a:lnTo>
                  <a:pt x="6562" y="99964"/>
                </a:lnTo>
                <a:lnTo>
                  <a:pt x="6562" y="94028"/>
                </a:lnTo>
                <a:close/>
                <a:moveTo>
                  <a:pt x="18745" y="94028"/>
                </a:moveTo>
                <a:lnTo>
                  <a:pt x="18745" y="99964"/>
                </a:lnTo>
                <a:lnTo>
                  <a:pt x="12810" y="99964"/>
                </a:lnTo>
                <a:lnTo>
                  <a:pt x="12810" y="94028"/>
                </a:lnTo>
                <a:close/>
                <a:moveTo>
                  <a:pt x="24992" y="94028"/>
                </a:moveTo>
                <a:lnTo>
                  <a:pt x="24992" y="99964"/>
                </a:lnTo>
                <a:lnTo>
                  <a:pt x="19058" y="99964"/>
                </a:lnTo>
                <a:lnTo>
                  <a:pt x="19058" y="94028"/>
                </a:lnTo>
                <a:close/>
                <a:moveTo>
                  <a:pt x="31242" y="94028"/>
                </a:moveTo>
                <a:lnTo>
                  <a:pt x="31242" y="99964"/>
                </a:lnTo>
                <a:lnTo>
                  <a:pt x="25305" y="99964"/>
                </a:lnTo>
                <a:lnTo>
                  <a:pt x="25305" y="94028"/>
                </a:lnTo>
                <a:close/>
                <a:moveTo>
                  <a:pt x="37489" y="94028"/>
                </a:moveTo>
                <a:lnTo>
                  <a:pt x="37489" y="99964"/>
                </a:lnTo>
                <a:lnTo>
                  <a:pt x="31553" y="99964"/>
                </a:lnTo>
                <a:lnTo>
                  <a:pt x="31553" y="94028"/>
                </a:lnTo>
                <a:close/>
                <a:moveTo>
                  <a:pt x="43737" y="94028"/>
                </a:moveTo>
                <a:lnTo>
                  <a:pt x="43737" y="99964"/>
                </a:lnTo>
                <a:lnTo>
                  <a:pt x="37802" y="99964"/>
                </a:lnTo>
                <a:lnTo>
                  <a:pt x="37802" y="94028"/>
                </a:lnTo>
                <a:close/>
                <a:moveTo>
                  <a:pt x="49985" y="94028"/>
                </a:moveTo>
                <a:lnTo>
                  <a:pt x="49985" y="99964"/>
                </a:lnTo>
                <a:lnTo>
                  <a:pt x="44049" y="99964"/>
                </a:lnTo>
                <a:lnTo>
                  <a:pt x="44049" y="94028"/>
                </a:lnTo>
                <a:close/>
                <a:moveTo>
                  <a:pt x="56232" y="94028"/>
                </a:moveTo>
                <a:lnTo>
                  <a:pt x="56232" y="99964"/>
                </a:lnTo>
                <a:lnTo>
                  <a:pt x="50296" y="99964"/>
                </a:lnTo>
                <a:lnTo>
                  <a:pt x="50296" y="94028"/>
                </a:lnTo>
                <a:close/>
                <a:moveTo>
                  <a:pt x="62480" y="94028"/>
                </a:moveTo>
                <a:lnTo>
                  <a:pt x="62480" y="99964"/>
                </a:lnTo>
                <a:lnTo>
                  <a:pt x="56545" y="99964"/>
                </a:lnTo>
                <a:lnTo>
                  <a:pt x="56545" y="94028"/>
                </a:lnTo>
                <a:close/>
                <a:moveTo>
                  <a:pt x="68727" y="94028"/>
                </a:moveTo>
                <a:lnTo>
                  <a:pt x="68727" y="99964"/>
                </a:lnTo>
                <a:lnTo>
                  <a:pt x="62792" y="99964"/>
                </a:lnTo>
                <a:lnTo>
                  <a:pt x="62792" y="94028"/>
                </a:lnTo>
                <a:close/>
                <a:moveTo>
                  <a:pt x="74975" y="94028"/>
                </a:moveTo>
                <a:lnTo>
                  <a:pt x="74975" y="99964"/>
                </a:lnTo>
                <a:lnTo>
                  <a:pt x="69039" y="99964"/>
                </a:lnTo>
                <a:lnTo>
                  <a:pt x="69039" y="94028"/>
                </a:lnTo>
                <a:close/>
                <a:moveTo>
                  <a:pt x="81223" y="94028"/>
                </a:moveTo>
                <a:lnTo>
                  <a:pt x="81223" y="99964"/>
                </a:lnTo>
                <a:lnTo>
                  <a:pt x="75286" y="99964"/>
                </a:lnTo>
                <a:lnTo>
                  <a:pt x="75286" y="94028"/>
                </a:lnTo>
                <a:close/>
                <a:moveTo>
                  <a:pt x="87470" y="94028"/>
                </a:moveTo>
                <a:lnTo>
                  <a:pt x="87470" y="99964"/>
                </a:lnTo>
                <a:lnTo>
                  <a:pt x="81535" y="99964"/>
                </a:lnTo>
                <a:lnTo>
                  <a:pt x="81535" y="94028"/>
                </a:lnTo>
                <a:close/>
                <a:moveTo>
                  <a:pt x="93718" y="94028"/>
                </a:moveTo>
                <a:lnTo>
                  <a:pt x="93718" y="99964"/>
                </a:lnTo>
                <a:lnTo>
                  <a:pt x="87784" y="99964"/>
                </a:lnTo>
                <a:lnTo>
                  <a:pt x="87784" y="94028"/>
                </a:lnTo>
                <a:close/>
                <a:moveTo>
                  <a:pt x="99967" y="94028"/>
                </a:moveTo>
                <a:lnTo>
                  <a:pt x="99967" y="99964"/>
                </a:lnTo>
                <a:lnTo>
                  <a:pt x="94031" y="99964"/>
                </a:lnTo>
                <a:lnTo>
                  <a:pt x="94031" y="94028"/>
                </a:lnTo>
                <a:close/>
                <a:moveTo>
                  <a:pt x="106214" y="94029"/>
                </a:moveTo>
                <a:lnTo>
                  <a:pt x="106214" y="99964"/>
                </a:lnTo>
                <a:lnTo>
                  <a:pt x="100278" y="99964"/>
                </a:lnTo>
                <a:lnTo>
                  <a:pt x="100278" y="94029"/>
                </a:lnTo>
                <a:close/>
                <a:moveTo>
                  <a:pt x="112461" y="94029"/>
                </a:moveTo>
                <a:lnTo>
                  <a:pt x="112461" y="99964"/>
                </a:lnTo>
                <a:lnTo>
                  <a:pt x="106527" y="99964"/>
                </a:lnTo>
                <a:lnTo>
                  <a:pt x="106527" y="94029"/>
                </a:lnTo>
                <a:close/>
                <a:moveTo>
                  <a:pt x="118710" y="94029"/>
                </a:moveTo>
                <a:lnTo>
                  <a:pt x="118710" y="99964"/>
                </a:lnTo>
                <a:lnTo>
                  <a:pt x="112774" y="99964"/>
                </a:lnTo>
                <a:lnTo>
                  <a:pt x="112774" y="94029"/>
                </a:lnTo>
                <a:close/>
                <a:moveTo>
                  <a:pt x="124957" y="94029"/>
                </a:moveTo>
                <a:lnTo>
                  <a:pt x="124957" y="99964"/>
                </a:lnTo>
                <a:lnTo>
                  <a:pt x="119021" y="99964"/>
                </a:lnTo>
                <a:lnTo>
                  <a:pt x="119021" y="94029"/>
                </a:lnTo>
                <a:close/>
                <a:moveTo>
                  <a:pt x="131204" y="94029"/>
                </a:moveTo>
                <a:lnTo>
                  <a:pt x="131204" y="99964"/>
                </a:lnTo>
                <a:lnTo>
                  <a:pt x="125270" y="99964"/>
                </a:lnTo>
                <a:lnTo>
                  <a:pt x="125270" y="94029"/>
                </a:lnTo>
                <a:close/>
                <a:moveTo>
                  <a:pt x="137451" y="94029"/>
                </a:moveTo>
                <a:lnTo>
                  <a:pt x="137451" y="99964"/>
                </a:lnTo>
                <a:lnTo>
                  <a:pt x="131517" y="99964"/>
                </a:lnTo>
                <a:lnTo>
                  <a:pt x="131517" y="94029"/>
                </a:lnTo>
                <a:close/>
                <a:moveTo>
                  <a:pt x="143702" y="94029"/>
                </a:moveTo>
                <a:lnTo>
                  <a:pt x="143702" y="99964"/>
                </a:lnTo>
                <a:lnTo>
                  <a:pt x="137766" y="99964"/>
                </a:lnTo>
                <a:lnTo>
                  <a:pt x="137766" y="94029"/>
                </a:lnTo>
                <a:close/>
                <a:moveTo>
                  <a:pt x="149949" y="94029"/>
                </a:moveTo>
                <a:lnTo>
                  <a:pt x="149949" y="99964"/>
                </a:lnTo>
                <a:lnTo>
                  <a:pt x="144015" y="99964"/>
                </a:lnTo>
                <a:lnTo>
                  <a:pt x="144015" y="94029"/>
                </a:lnTo>
                <a:close/>
                <a:moveTo>
                  <a:pt x="156196" y="94029"/>
                </a:moveTo>
                <a:lnTo>
                  <a:pt x="156196" y="99964"/>
                </a:lnTo>
                <a:lnTo>
                  <a:pt x="150262" y="99964"/>
                </a:lnTo>
                <a:lnTo>
                  <a:pt x="150262" y="94029"/>
                </a:lnTo>
                <a:close/>
                <a:moveTo>
                  <a:pt x="162445" y="94028"/>
                </a:moveTo>
                <a:lnTo>
                  <a:pt x="162445" y="99964"/>
                </a:lnTo>
                <a:lnTo>
                  <a:pt x="156509" y="99964"/>
                </a:lnTo>
                <a:lnTo>
                  <a:pt x="156509" y="94028"/>
                </a:lnTo>
                <a:close/>
                <a:moveTo>
                  <a:pt x="168692" y="94028"/>
                </a:moveTo>
                <a:lnTo>
                  <a:pt x="168692" y="99964"/>
                </a:lnTo>
                <a:lnTo>
                  <a:pt x="162756" y="99964"/>
                </a:lnTo>
                <a:lnTo>
                  <a:pt x="162756" y="94028"/>
                </a:lnTo>
                <a:close/>
                <a:moveTo>
                  <a:pt x="174939" y="94028"/>
                </a:moveTo>
                <a:lnTo>
                  <a:pt x="174939" y="99964"/>
                </a:lnTo>
                <a:lnTo>
                  <a:pt x="169005" y="99964"/>
                </a:lnTo>
                <a:lnTo>
                  <a:pt x="169005" y="94028"/>
                </a:lnTo>
                <a:close/>
                <a:moveTo>
                  <a:pt x="181186" y="94028"/>
                </a:moveTo>
                <a:lnTo>
                  <a:pt x="181186" y="99964"/>
                </a:lnTo>
                <a:lnTo>
                  <a:pt x="175252" y="99964"/>
                </a:lnTo>
                <a:lnTo>
                  <a:pt x="175252" y="94028"/>
                </a:lnTo>
                <a:close/>
                <a:moveTo>
                  <a:pt x="187435" y="94028"/>
                </a:moveTo>
                <a:lnTo>
                  <a:pt x="187435" y="99964"/>
                </a:lnTo>
                <a:lnTo>
                  <a:pt x="181499" y="99964"/>
                </a:lnTo>
                <a:lnTo>
                  <a:pt x="181499" y="94028"/>
                </a:lnTo>
                <a:close/>
                <a:moveTo>
                  <a:pt x="193684" y="94028"/>
                </a:moveTo>
                <a:lnTo>
                  <a:pt x="193684" y="99964"/>
                </a:lnTo>
                <a:lnTo>
                  <a:pt x="187749" y="99964"/>
                </a:lnTo>
                <a:lnTo>
                  <a:pt x="187749" y="94028"/>
                </a:lnTo>
                <a:close/>
                <a:moveTo>
                  <a:pt x="199931" y="94028"/>
                </a:moveTo>
                <a:lnTo>
                  <a:pt x="199931" y="99964"/>
                </a:lnTo>
                <a:lnTo>
                  <a:pt x="193996" y="99964"/>
                </a:lnTo>
                <a:lnTo>
                  <a:pt x="193996" y="94028"/>
                </a:lnTo>
                <a:close/>
                <a:moveTo>
                  <a:pt x="206180" y="94028"/>
                </a:moveTo>
                <a:lnTo>
                  <a:pt x="206180" y="99964"/>
                </a:lnTo>
                <a:lnTo>
                  <a:pt x="200244" y="99964"/>
                </a:lnTo>
                <a:lnTo>
                  <a:pt x="200244" y="94028"/>
                </a:lnTo>
                <a:close/>
                <a:moveTo>
                  <a:pt x="212427" y="94028"/>
                </a:moveTo>
                <a:lnTo>
                  <a:pt x="212427" y="99964"/>
                </a:lnTo>
                <a:lnTo>
                  <a:pt x="206491" y="99964"/>
                </a:lnTo>
                <a:lnTo>
                  <a:pt x="206491" y="94028"/>
                </a:lnTo>
                <a:close/>
                <a:moveTo>
                  <a:pt x="218674" y="94028"/>
                </a:moveTo>
                <a:lnTo>
                  <a:pt x="218674" y="99964"/>
                </a:lnTo>
                <a:lnTo>
                  <a:pt x="212739" y="99964"/>
                </a:lnTo>
                <a:lnTo>
                  <a:pt x="212739" y="94028"/>
                </a:lnTo>
                <a:close/>
                <a:moveTo>
                  <a:pt x="224921" y="94029"/>
                </a:moveTo>
                <a:lnTo>
                  <a:pt x="224921" y="99964"/>
                </a:lnTo>
                <a:lnTo>
                  <a:pt x="218987" y="99964"/>
                </a:lnTo>
                <a:lnTo>
                  <a:pt x="218987" y="94029"/>
                </a:lnTo>
                <a:close/>
                <a:moveTo>
                  <a:pt x="231170" y="94029"/>
                </a:moveTo>
                <a:lnTo>
                  <a:pt x="231170" y="99964"/>
                </a:lnTo>
                <a:lnTo>
                  <a:pt x="225234" y="99964"/>
                </a:lnTo>
                <a:lnTo>
                  <a:pt x="225234" y="94029"/>
                </a:lnTo>
                <a:close/>
                <a:moveTo>
                  <a:pt x="237417" y="94029"/>
                </a:moveTo>
                <a:lnTo>
                  <a:pt x="237417" y="99964"/>
                </a:lnTo>
                <a:lnTo>
                  <a:pt x="231481" y="99964"/>
                </a:lnTo>
                <a:lnTo>
                  <a:pt x="231481" y="94029"/>
                </a:lnTo>
                <a:close/>
                <a:moveTo>
                  <a:pt x="243664" y="94029"/>
                </a:moveTo>
                <a:lnTo>
                  <a:pt x="243664" y="99964"/>
                </a:lnTo>
                <a:lnTo>
                  <a:pt x="237729" y="99964"/>
                </a:lnTo>
                <a:lnTo>
                  <a:pt x="237729" y="94029"/>
                </a:lnTo>
                <a:close/>
                <a:moveTo>
                  <a:pt x="249911" y="94029"/>
                </a:moveTo>
                <a:lnTo>
                  <a:pt x="249911" y="99964"/>
                </a:lnTo>
                <a:lnTo>
                  <a:pt x="243977" y="99964"/>
                </a:lnTo>
                <a:lnTo>
                  <a:pt x="243977" y="94029"/>
                </a:lnTo>
                <a:close/>
                <a:moveTo>
                  <a:pt x="256161" y="94029"/>
                </a:moveTo>
                <a:lnTo>
                  <a:pt x="256161" y="99964"/>
                </a:lnTo>
                <a:lnTo>
                  <a:pt x="250225" y="99964"/>
                </a:lnTo>
                <a:lnTo>
                  <a:pt x="250225" y="94029"/>
                </a:lnTo>
                <a:close/>
                <a:moveTo>
                  <a:pt x="262409" y="94029"/>
                </a:moveTo>
                <a:lnTo>
                  <a:pt x="262409" y="99964"/>
                </a:lnTo>
                <a:lnTo>
                  <a:pt x="256474" y="99964"/>
                </a:lnTo>
                <a:lnTo>
                  <a:pt x="256474" y="94029"/>
                </a:lnTo>
                <a:close/>
                <a:moveTo>
                  <a:pt x="268656" y="94029"/>
                </a:moveTo>
                <a:lnTo>
                  <a:pt x="268656" y="99964"/>
                </a:lnTo>
                <a:lnTo>
                  <a:pt x="262721" y="99964"/>
                </a:lnTo>
                <a:lnTo>
                  <a:pt x="262721" y="94029"/>
                </a:lnTo>
                <a:close/>
                <a:moveTo>
                  <a:pt x="274904" y="94029"/>
                </a:moveTo>
                <a:lnTo>
                  <a:pt x="274904" y="99964"/>
                </a:lnTo>
                <a:lnTo>
                  <a:pt x="268968" y="99964"/>
                </a:lnTo>
                <a:lnTo>
                  <a:pt x="268968" y="94029"/>
                </a:lnTo>
                <a:close/>
                <a:moveTo>
                  <a:pt x="6251" y="100276"/>
                </a:moveTo>
                <a:lnTo>
                  <a:pt x="6251" y="106211"/>
                </a:lnTo>
                <a:lnTo>
                  <a:pt x="315" y="106211"/>
                </a:lnTo>
                <a:lnTo>
                  <a:pt x="315" y="100276"/>
                </a:lnTo>
                <a:close/>
                <a:moveTo>
                  <a:pt x="12498" y="100276"/>
                </a:moveTo>
                <a:lnTo>
                  <a:pt x="12498" y="106211"/>
                </a:lnTo>
                <a:lnTo>
                  <a:pt x="6562" y="106211"/>
                </a:lnTo>
                <a:lnTo>
                  <a:pt x="6562" y="100276"/>
                </a:lnTo>
                <a:close/>
                <a:moveTo>
                  <a:pt x="18745" y="100276"/>
                </a:moveTo>
                <a:lnTo>
                  <a:pt x="18745" y="106211"/>
                </a:lnTo>
                <a:lnTo>
                  <a:pt x="12810" y="106211"/>
                </a:lnTo>
                <a:lnTo>
                  <a:pt x="12810" y="100276"/>
                </a:lnTo>
                <a:close/>
                <a:moveTo>
                  <a:pt x="24992" y="100276"/>
                </a:moveTo>
                <a:lnTo>
                  <a:pt x="24992" y="106211"/>
                </a:lnTo>
                <a:lnTo>
                  <a:pt x="19058" y="106211"/>
                </a:lnTo>
                <a:lnTo>
                  <a:pt x="19058" y="100276"/>
                </a:lnTo>
                <a:close/>
                <a:moveTo>
                  <a:pt x="31242" y="100276"/>
                </a:moveTo>
                <a:lnTo>
                  <a:pt x="31242" y="106211"/>
                </a:lnTo>
                <a:lnTo>
                  <a:pt x="25305" y="106211"/>
                </a:lnTo>
                <a:lnTo>
                  <a:pt x="25305" y="100276"/>
                </a:lnTo>
                <a:close/>
                <a:moveTo>
                  <a:pt x="37489" y="100276"/>
                </a:moveTo>
                <a:lnTo>
                  <a:pt x="37489" y="106211"/>
                </a:lnTo>
                <a:lnTo>
                  <a:pt x="31553" y="106211"/>
                </a:lnTo>
                <a:lnTo>
                  <a:pt x="31553" y="100276"/>
                </a:lnTo>
                <a:close/>
                <a:moveTo>
                  <a:pt x="43737" y="100276"/>
                </a:moveTo>
                <a:lnTo>
                  <a:pt x="43737" y="106211"/>
                </a:lnTo>
                <a:lnTo>
                  <a:pt x="37802" y="106211"/>
                </a:lnTo>
                <a:lnTo>
                  <a:pt x="37802" y="100276"/>
                </a:lnTo>
                <a:close/>
                <a:moveTo>
                  <a:pt x="49985" y="100276"/>
                </a:moveTo>
                <a:lnTo>
                  <a:pt x="49985" y="106211"/>
                </a:lnTo>
                <a:lnTo>
                  <a:pt x="44049" y="106211"/>
                </a:lnTo>
                <a:lnTo>
                  <a:pt x="44049" y="100276"/>
                </a:lnTo>
                <a:close/>
                <a:moveTo>
                  <a:pt x="56232" y="100276"/>
                </a:moveTo>
                <a:lnTo>
                  <a:pt x="56232" y="106211"/>
                </a:lnTo>
                <a:lnTo>
                  <a:pt x="50296" y="106211"/>
                </a:lnTo>
                <a:lnTo>
                  <a:pt x="50296" y="100276"/>
                </a:lnTo>
                <a:close/>
                <a:moveTo>
                  <a:pt x="62480" y="100276"/>
                </a:moveTo>
                <a:lnTo>
                  <a:pt x="62480" y="106211"/>
                </a:lnTo>
                <a:lnTo>
                  <a:pt x="56545" y="106211"/>
                </a:lnTo>
                <a:lnTo>
                  <a:pt x="56545" y="100276"/>
                </a:lnTo>
                <a:close/>
                <a:moveTo>
                  <a:pt x="68727" y="100276"/>
                </a:moveTo>
                <a:lnTo>
                  <a:pt x="68727" y="106211"/>
                </a:lnTo>
                <a:lnTo>
                  <a:pt x="62792" y="106211"/>
                </a:lnTo>
                <a:lnTo>
                  <a:pt x="62792" y="100276"/>
                </a:lnTo>
                <a:close/>
                <a:moveTo>
                  <a:pt x="74975" y="100276"/>
                </a:moveTo>
                <a:lnTo>
                  <a:pt x="74975" y="106211"/>
                </a:lnTo>
                <a:lnTo>
                  <a:pt x="69039" y="106211"/>
                </a:lnTo>
                <a:lnTo>
                  <a:pt x="69039" y="100276"/>
                </a:lnTo>
                <a:close/>
                <a:moveTo>
                  <a:pt x="81223" y="100276"/>
                </a:moveTo>
                <a:lnTo>
                  <a:pt x="81223" y="106211"/>
                </a:lnTo>
                <a:lnTo>
                  <a:pt x="75286" y="106211"/>
                </a:lnTo>
                <a:lnTo>
                  <a:pt x="75286" y="100276"/>
                </a:lnTo>
                <a:close/>
                <a:moveTo>
                  <a:pt x="87470" y="100276"/>
                </a:moveTo>
                <a:lnTo>
                  <a:pt x="87470" y="106211"/>
                </a:lnTo>
                <a:lnTo>
                  <a:pt x="81535" y="106211"/>
                </a:lnTo>
                <a:lnTo>
                  <a:pt x="81535" y="100276"/>
                </a:lnTo>
                <a:close/>
                <a:moveTo>
                  <a:pt x="93718" y="100276"/>
                </a:moveTo>
                <a:lnTo>
                  <a:pt x="93718" y="106211"/>
                </a:lnTo>
                <a:lnTo>
                  <a:pt x="87784" y="106211"/>
                </a:lnTo>
                <a:lnTo>
                  <a:pt x="87784" y="100276"/>
                </a:lnTo>
                <a:close/>
                <a:moveTo>
                  <a:pt x="99967" y="100276"/>
                </a:moveTo>
                <a:lnTo>
                  <a:pt x="99967" y="106211"/>
                </a:lnTo>
                <a:lnTo>
                  <a:pt x="94031" y="106211"/>
                </a:lnTo>
                <a:lnTo>
                  <a:pt x="94031" y="100276"/>
                </a:lnTo>
                <a:close/>
                <a:moveTo>
                  <a:pt x="106214" y="100276"/>
                </a:moveTo>
                <a:lnTo>
                  <a:pt x="106214" y="106211"/>
                </a:lnTo>
                <a:lnTo>
                  <a:pt x="100278" y="106211"/>
                </a:lnTo>
                <a:lnTo>
                  <a:pt x="100278" y="100276"/>
                </a:lnTo>
                <a:close/>
                <a:moveTo>
                  <a:pt x="112461" y="100276"/>
                </a:moveTo>
                <a:lnTo>
                  <a:pt x="112461" y="106211"/>
                </a:lnTo>
                <a:lnTo>
                  <a:pt x="106527" y="106211"/>
                </a:lnTo>
                <a:lnTo>
                  <a:pt x="106527" y="100276"/>
                </a:lnTo>
                <a:close/>
                <a:moveTo>
                  <a:pt x="118710" y="100276"/>
                </a:moveTo>
                <a:lnTo>
                  <a:pt x="118710" y="106211"/>
                </a:lnTo>
                <a:lnTo>
                  <a:pt x="112774" y="106211"/>
                </a:lnTo>
                <a:lnTo>
                  <a:pt x="112774" y="100276"/>
                </a:lnTo>
                <a:close/>
                <a:moveTo>
                  <a:pt x="124957" y="100276"/>
                </a:moveTo>
                <a:lnTo>
                  <a:pt x="124957" y="106211"/>
                </a:lnTo>
                <a:lnTo>
                  <a:pt x="119021" y="106211"/>
                </a:lnTo>
                <a:lnTo>
                  <a:pt x="119021" y="100276"/>
                </a:lnTo>
                <a:close/>
                <a:moveTo>
                  <a:pt x="131204" y="100276"/>
                </a:moveTo>
                <a:lnTo>
                  <a:pt x="131204" y="106211"/>
                </a:lnTo>
                <a:lnTo>
                  <a:pt x="125270" y="106211"/>
                </a:lnTo>
                <a:lnTo>
                  <a:pt x="125270" y="100276"/>
                </a:lnTo>
                <a:close/>
                <a:moveTo>
                  <a:pt x="137451" y="100276"/>
                </a:moveTo>
                <a:lnTo>
                  <a:pt x="137451" y="106211"/>
                </a:lnTo>
                <a:lnTo>
                  <a:pt x="131517" y="106211"/>
                </a:lnTo>
                <a:lnTo>
                  <a:pt x="131517" y="100276"/>
                </a:lnTo>
                <a:close/>
                <a:moveTo>
                  <a:pt x="143702" y="100276"/>
                </a:moveTo>
                <a:lnTo>
                  <a:pt x="143702" y="106211"/>
                </a:lnTo>
                <a:lnTo>
                  <a:pt x="137766" y="106211"/>
                </a:lnTo>
                <a:lnTo>
                  <a:pt x="137766" y="100276"/>
                </a:lnTo>
                <a:close/>
                <a:moveTo>
                  <a:pt x="149949" y="100276"/>
                </a:moveTo>
                <a:lnTo>
                  <a:pt x="149949" y="106211"/>
                </a:lnTo>
                <a:lnTo>
                  <a:pt x="144015" y="106211"/>
                </a:lnTo>
                <a:lnTo>
                  <a:pt x="144015" y="100276"/>
                </a:lnTo>
                <a:close/>
                <a:moveTo>
                  <a:pt x="156196" y="100276"/>
                </a:moveTo>
                <a:lnTo>
                  <a:pt x="156196" y="106211"/>
                </a:lnTo>
                <a:lnTo>
                  <a:pt x="150262" y="106211"/>
                </a:lnTo>
                <a:lnTo>
                  <a:pt x="150262" y="100276"/>
                </a:lnTo>
                <a:close/>
                <a:moveTo>
                  <a:pt x="162445" y="100276"/>
                </a:moveTo>
                <a:lnTo>
                  <a:pt x="162445" y="106211"/>
                </a:lnTo>
                <a:lnTo>
                  <a:pt x="156509" y="106211"/>
                </a:lnTo>
                <a:lnTo>
                  <a:pt x="156509" y="100276"/>
                </a:lnTo>
                <a:close/>
                <a:moveTo>
                  <a:pt x="168692" y="100276"/>
                </a:moveTo>
                <a:lnTo>
                  <a:pt x="168692" y="106211"/>
                </a:lnTo>
                <a:lnTo>
                  <a:pt x="162756" y="106211"/>
                </a:lnTo>
                <a:lnTo>
                  <a:pt x="162756" y="100276"/>
                </a:lnTo>
                <a:close/>
                <a:moveTo>
                  <a:pt x="174939" y="100276"/>
                </a:moveTo>
                <a:lnTo>
                  <a:pt x="174939" y="106211"/>
                </a:lnTo>
                <a:lnTo>
                  <a:pt x="169005" y="106211"/>
                </a:lnTo>
                <a:lnTo>
                  <a:pt x="169005" y="100276"/>
                </a:lnTo>
                <a:close/>
                <a:moveTo>
                  <a:pt x="181186" y="100276"/>
                </a:moveTo>
                <a:lnTo>
                  <a:pt x="181186" y="106211"/>
                </a:lnTo>
                <a:lnTo>
                  <a:pt x="175252" y="106211"/>
                </a:lnTo>
                <a:lnTo>
                  <a:pt x="175252" y="100276"/>
                </a:lnTo>
                <a:close/>
                <a:moveTo>
                  <a:pt x="187435" y="100276"/>
                </a:moveTo>
                <a:lnTo>
                  <a:pt x="187435" y="106211"/>
                </a:lnTo>
                <a:lnTo>
                  <a:pt x="181499" y="106211"/>
                </a:lnTo>
                <a:lnTo>
                  <a:pt x="181499" y="100276"/>
                </a:lnTo>
                <a:close/>
                <a:moveTo>
                  <a:pt x="193684" y="100276"/>
                </a:moveTo>
                <a:lnTo>
                  <a:pt x="193684" y="106211"/>
                </a:lnTo>
                <a:lnTo>
                  <a:pt x="187749" y="106211"/>
                </a:lnTo>
                <a:lnTo>
                  <a:pt x="187749" y="100276"/>
                </a:lnTo>
                <a:close/>
                <a:moveTo>
                  <a:pt x="199931" y="100276"/>
                </a:moveTo>
                <a:lnTo>
                  <a:pt x="199931" y="106211"/>
                </a:lnTo>
                <a:lnTo>
                  <a:pt x="193996" y="106211"/>
                </a:lnTo>
                <a:lnTo>
                  <a:pt x="193996" y="100276"/>
                </a:lnTo>
                <a:close/>
                <a:moveTo>
                  <a:pt x="206180" y="100276"/>
                </a:moveTo>
                <a:lnTo>
                  <a:pt x="206180" y="106211"/>
                </a:lnTo>
                <a:lnTo>
                  <a:pt x="200244" y="106211"/>
                </a:lnTo>
                <a:lnTo>
                  <a:pt x="200244" y="100276"/>
                </a:lnTo>
                <a:close/>
                <a:moveTo>
                  <a:pt x="212427" y="100276"/>
                </a:moveTo>
                <a:lnTo>
                  <a:pt x="212427" y="106211"/>
                </a:lnTo>
                <a:lnTo>
                  <a:pt x="206491" y="106211"/>
                </a:lnTo>
                <a:lnTo>
                  <a:pt x="206491" y="100276"/>
                </a:lnTo>
                <a:close/>
                <a:moveTo>
                  <a:pt x="218674" y="100276"/>
                </a:moveTo>
                <a:lnTo>
                  <a:pt x="218674" y="106211"/>
                </a:lnTo>
                <a:lnTo>
                  <a:pt x="212739" y="106211"/>
                </a:lnTo>
                <a:lnTo>
                  <a:pt x="212739" y="100276"/>
                </a:lnTo>
                <a:close/>
                <a:moveTo>
                  <a:pt x="224921" y="100276"/>
                </a:moveTo>
                <a:lnTo>
                  <a:pt x="224921" y="106211"/>
                </a:lnTo>
                <a:lnTo>
                  <a:pt x="218987" y="106211"/>
                </a:lnTo>
                <a:lnTo>
                  <a:pt x="218987" y="100276"/>
                </a:lnTo>
                <a:close/>
                <a:moveTo>
                  <a:pt x="231170" y="100276"/>
                </a:moveTo>
                <a:lnTo>
                  <a:pt x="231170" y="106211"/>
                </a:lnTo>
                <a:lnTo>
                  <a:pt x="225234" y="106211"/>
                </a:lnTo>
                <a:lnTo>
                  <a:pt x="225234" y="100276"/>
                </a:lnTo>
                <a:close/>
                <a:moveTo>
                  <a:pt x="237417" y="100276"/>
                </a:moveTo>
                <a:lnTo>
                  <a:pt x="237417" y="106211"/>
                </a:lnTo>
                <a:lnTo>
                  <a:pt x="231481" y="106211"/>
                </a:lnTo>
                <a:lnTo>
                  <a:pt x="231481" y="100276"/>
                </a:lnTo>
                <a:close/>
                <a:moveTo>
                  <a:pt x="243664" y="100276"/>
                </a:moveTo>
                <a:lnTo>
                  <a:pt x="243664" y="106211"/>
                </a:lnTo>
                <a:lnTo>
                  <a:pt x="237729" y="106211"/>
                </a:lnTo>
                <a:lnTo>
                  <a:pt x="237729" y="100276"/>
                </a:lnTo>
                <a:close/>
                <a:moveTo>
                  <a:pt x="249911" y="100276"/>
                </a:moveTo>
                <a:lnTo>
                  <a:pt x="249911" y="106211"/>
                </a:lnTo>
                <a:lnTo>
                  <a:pt x="243977" y="106211"/>
                </a:lnTo>
                <a:lnTo>
                  <a:pt x="243977" y="100276"/>
                </a:lnTo>
                <a:close/>
                <a:moveTo>
                  <a:pt x="256161" y="100276"/>
                </a:moveTo>
                <a:lnTo>
                  <a:pt x="256161" y="106211"/>
                </a:lnTo>
                <a:lnTo>
                  <a:pt x="250225" y="106211"/>
                </a:lnTo>
                <a:lnTo>
                  <a:pt x="250225" y="100276"/>
                </a:lnTo>
                <a:close/>
                <a:moveTo>
                  <a:pt x="262409" y="100276"/>
                </a:moveTo>
                <a:lnTo>
                  <a:pt x="262409" y="106211"/>
                </a:lnTo>
                <a:lnTo>
                  <a:pt x="256474" y="106211"/>
                </a:lnTo>
                <a:lnTo>
                  <a:pt x="256474" y="100276"/>
                </a:lnTo>
                <a:close/>
                <a:moveTo>
                  <a:pt x="268656" y="100276"/>
                </a:moveTo>
                <a:lnTo>
                  <a:pt x="268656" y="106211"/>
                </a:lnTo>
                <a:lnTo>
                  <a:pt x="262721" y="106211"/>
                </a:lnTo>
                <a:lnTo>
                  <a:pt x="262721" y="100276"/>
                </a:lnTo>
                <a:close/>
                <a:moveTo>
                  <a:pt x="274904" y="100276"/>
                </a:moveTo>
                <a:lnTo>
                  <a:pt x="274904" y="106211"/>
                </a:lnTo>
                <a:lnTo>
                  <a:pt x="268968" y="106211"/>
                </a:lnTo>
                <a:lnTo>
                  <a:pt x="268968" y="100276"/>
                </a:lnTo>
                <a:close/>
                <a:moveTo>
                  <a:pt x="6251" y="106523"/>
                </a:moveTo>
                <a:lnTo>
                  <a:pt x="6251" y="112460"/>
                </a:lnTo>
                <a:lnTo>
                  <a:pt x="315" y="112460"/>
                </a:lnTo>
                <a:lnTo>
                  <a:pt x="315" y="106523"/>
                </a:lnTo>
                <a:close/>
                <a:moveTo>
                  <a:pt x="12498" y="106523"/>
                </a:moveTo>
                <a:lnTo>
                  <a:pt x="12498" y="112460"/>
                </a:lnTo>
                <a:lnTo>
                  <a:pt x="6562" y="112460"/>
                </a:lnTo>
                <a:lnTo>
                  <a:pt x="6562" y="106523"/>
                </a:lnTo>
                <a:close/>
                <a:moveTo>
                  <a:pt x="18745" y="106523"/>
                </a:moveTo>
                <a:lnTo>
                  <a:pt x="18745" y="112460"/>
                </a:lnTo>
                <a:lnTo>
                  <a:pt x="12810" y="112460"/>
                </a:lnTo>
                <a:lnTo>
                  <a:pt x="12810" y="106523"/>
                </a:lnTo>
                <a:close/>
                <a:moveTo>
                  <a:pt x="24992" y="106523"/>
                </a:moveTo>
                <a:lnTo>
                  <a:pt x="24992" y="112460"/>
                </a:lnTo>
                <a:lnTo>
                  <a:pt x="19058" y="112460"/>
                </a:lnTo>
                <a:lnTo>
                  <a:pt x="19058" y="106523"/>
                </a:lnTo>
                <a:close/>
                <a:moveTo>
                  <a:pt x="31242" y="106523"/>
                </a:moveTo>
                <a:lnTo>
                  <a:pt x="31242" y="112460"/>
                </a:lnTo>
                <a:lnTo>
                  <a:pt x="25305" y="112460"/>
                </a:lnTo>
                <a:lnTo>
                  <a:pt x="25305" y="106523"/>
                </a:lnTo>
                <a:close/>
                <a:moveTo>
                  <a:pt x="37489" y="106523"/>
                </a:moveTo>
                <a:lnTo>
                  <a:pt x="37489" y="112460"/>
                </a:lnTo>
                <a:lnTo>
                  <a:pt x="31553" y="112460"/>
                </a:lnTo>
                <a:lnTo>
                  <a:pt x="31553" y="106523"/>
                </a:lnTo>
                <a:close/>
                <a:moveTo>
                  <a:pt x="43737" y="106523"/>
                </a:moveTo>
                <a:lnTo>
                  <a:pt x="43737" y="112460"/>
                </a:lnTo>
                <a:lnTo>
                  <a:pt x="37802" y="112460"/>
                </a:lnTo>
                <a:lnTo>
                  <a:pt x="37802" y="106523"/>
                </a:lnTo>
                <a:close/>
                <a:moveTo>
                  <a:pt x="49985" y="106523"/>
                </a:moveTo>
                <a:lnTo>
                  <a:pt x="49985" y="112460"/>
                </a:lnTo>
                <a:lnTo>
                  <a:pt x="44049" y="112460"/>
                </a:lnTo>
                <a:lnTo>
                  <a:pt x="44049" y="106523"/>
                </a:lnTo>
                <a:close/>
                <a:moveTo>
                  <a:pt x="56232" y="106523"/>
                </a:moveTo>
                <a:lnTo>
                  <a:pt x="56232" y="112460"/>
                </a:lnTo>
                <a:lnTo>
                  <a:pt x="50296" y="112460"/>
                </a:lnTo>
                <a:lnTo>
                  <a:pt x="50296" y="106523"/>
                </a:lnTo>
                <a:close/>
                <a:moveTo>
                  <a:pt x="62480" y="106523"/>
                </a:moveTo>
                <a:lnTo>
                  <a:pt x="62480" y="112460"/>
                </a:lnTo>
                <a:lnTo>
                  <a:pt x="56545" y="112460"/>
                </a:lnTo>
                <a:lnTo>
                  <a:pt x="56545" y="106523"/>
                </a:lnTo>
                <a:close/>
                <a:moveTo>
                  <a:pt x="68727" y="106523"/>
                </a:moveTo>
                <a:lnTo>
                  <a:pt x="68727" y="112460"/>
                </a:lnTo>
                <a:lnTo>
                  <a:pt x="62792" y="112460"/>
                </a:lnTo>
                <a:lnTo>
                  <a:pt x="62792" y="106523"/>
                </a:lnTo>
                <a:close/>
                <a:moveTo>
                  <a:pt x="74975" y="106523"/>
                </a:moveTo>
                <a:lnTo>
                  <a:pt x="74975" y="112460"/>
                </a:lnTo>
                <a:lnTo>
                  <a:pt x="69039" y="112460"/>
                </a:lnTo>
                <a:lnTo>
                  <a:pt x="69039" y="106523"/>
                </a:lnTo>
                <a:close/>
                <a:moveTo>
                  <a:pt x="81223" y="106523"/>
                </a:moveTo>
                <a:lnTo>
                  <a:pt x="81223" y="112460"/>
                </a:lnTo>
                <a:lnTo>
                  <a:pt x="75286" y="112460"/>
                </a:lnTo>
                <a:lnTo>
                  <a:pt x="75286" y="106523"/>
                </a:lnTo>
                <a:close/>
                <a:moveTo>
                  <a:pt x="87470" y="106523"/>
                </a:moveTo>
                <a:lnTo>
                  <a:pt x="87470" y="112460"/>
                </a:lnTo>
                <a:lnTo>
                  <a:pt x="81535" y="112460"/>
                </a:lnTo>
                <a:lnTo>
                  <a:pt x="81535" y="106523"/>
                </a:lnTo>
                <a:close/>
                <a:moveTo>
                  <a:pt x="93718" y="106523"/>
                </a:moveTo>
                <a:lnTo>
                  <a:pt x="93718" y="112460"/>
                </a:lnTo>
                <a:lnTo>
                  <a:pt x="87784" y="112460"/>
                </a:lnTo>
                <a:lnTo>
                  <a:pt x="87784" y="106523"/>
                </a:lnTo>
                <a:close/>
                <a:moveTo>
                  <a:pt x="99967" y="106523"/>
                </a:moveTo>
                <a:lnTo>
                  <a:pt x="99967" y="112460"/>
                </a:lnTo>
                <a:lnTo>
                  <a:pt x="94031" y="112460"/>
                </a:lnTo>
                <a:lnTo>
                  <a:pt x="94031" y="106523"/>
                </a:lnTo>
                <a:close/>
                <a:moveTo>
                  <a:pt x="106214" y="106523"/>
                </a:moveTo>
                <a:lnTo>
                  <a:pt x="106214" y="112460"/>
                </a:lnTo>
                <a:lnTo>
                  <a:pt x="100278" y="112460"/>
                </a:lnTo>
                <a:lnTo>
                  <a:pt x="100278" y="106523"/>
                </a:lnTo>
                <a:close/>
                <a:moveTo>
                  <a:pt x="112461" y="106523"/>
                </a:moveTo>
                <a:lnTo>
                  <a:pt x="112461" y="112460"/>
                </a:lnTo>
                <a:lnTo>
                  <a:pt x="106527" y="112460"/>
                </a:lnTo>
                <a:lnTo>
                  <a:pt x="106527" y="106523"/>
                </a:lnTo>
                <a:close/>
                <a:moveTo>
                  <a:pt x="118710" y="106523"/>
                </a:moveTo>
                <a:lnTo>
                  <a:pt x="118710" y="112460"/>
                </a:lnTo>
                <a:lnTo>
                  <a:pt x="112774" y="112460"/>
                </a:lnTo>
                <a:lnTo>
                  <a:pt x="112774" y="106523"/>
                </a:lnTo>
                <a:close/>
                <a:moveTo>
                  <a:pt x="124957" y="106523"/>
                </a:moveTo>
                <a:lnTo>
                  <a:pt x="124957" y="112460"/>
                </a:lnTo>
                <a:lnTo>
                  <a:pt x="119021" y="112460"/>
                </a:lnTo>
                <a:lnTo>
                  <a:pt x="119021" y="106523"/>
                </a:lnTo>
                <a:close/>
                <a:moveTo>
                  <a:pt x="131204" y="106523"/>
                </a:moveTo>
                <a:lnTo>
                  <a:pt x="131204" y="112460"/>
                </a:lnTo>
                <a:lnTo>
                  <a:pt x="125270" y="112460"/>
                </a:lnTo>
                <a:lnTo>
                  <a:pt x="125270" y="106523"/>
                </a:lnTo>
                <a:close/>
                <a:moveTo>
                  <a:pt x="137451" y="106523"/>
                </a:moveTo>
                <a:lnTo>
                  <a:pt x="137451" y="112460"/>
                </a:lnTo>
                <a:lnTo>
                  <a:pt x="131517" y="112460"/>
                </a:lnTo>
                <a:lnTo>
                  <a:pt x="131517" y="106523"/>
                </a:lnTo>
                <a:close/>
                <a:moveTo>
                  <a:pt x="143702" y="106523"/>
                </a:moveTo>
                <a:lnTo>
                  <a:pt x="143702" y="112460"/>
                </a:lnTo>
                <a:lnTo>
                  <a:pt x="137766" y="112460"/>
                </a:lnTo>
                <a:lnTo>
                  <a:pt x="137766" y="106523"/>
                </a:lnTo>
                <a:close/>
                <a:moveTo>
                  <a:pt x="149949" y="106523"/>
                </a:moveTo>
                <a:lnTo>
                  <a:pt x="149949" y="112460"/>
                </a:lnTo>
                <a:lnTo>
                  <a:pt x="144015" y="112460"/>
                </a:lnTo>
                <a:lnTo>
                  <a:pt x="144015" y="106523"/>
                </a:lnTo>
                <a:close/>
                <a:moveTo>
                  <a:pt x="156196" y="106523"/>
                </a:moveTo>
                <a:lnTo>
                  <a:pt x="156196" y="112460"/>
                </a:lnTo>
                <a:lnTo>
                  <a:pt x="150262" y="112460"/>
                </a:lnTo>
                <a:lnTo>
                  <a:pt x="150262" y="106523"/>
                </a:lnTo>
                <a:close/>
                <a:moveTo>
                  <a:pt x="162445" y="106523"/>
                </a:moveTo>
                <a:lnTo>
                  <a:pt x="162445" y="112460"/>
                </a:lnTo>
                <a:lnTo>
                  <a:pt x="156509" y="112460"/>
                </a:lnTo>
                <a:lnTo>
                  <a:pt x="156509" y="106523"/>
                </a:lnTo>
                <a:close/>
                <a:moveTo>
                  <a:pt x="168692" y="106523"/>
                </a:moveTo>
                <a:lnTo>
                  <a:pt x="168692" y="112460"/>
                </a:lnTo>
                <a:lnTo>
                  <a:pt x="162756" y="112460"/>
                </a:lnTo>
                <a:lnTo>
                  <a:pt x="162756" y="106523"/>
                </a:lnTo>
                <a:close/>
                <a:moveTo>
                  <a:pt x="174939" y="106523"/>
                </a:moveTo>
                <a:lnTo>
                  <a:pt x="174939" y="112460"/>
                </a:lnTo>
                <a:lnTo>
                  <a:pt x="169005" y="112460"/>
                </a:lnTo>
                <a:lnTo>
                  <a:pt x="169005" y="106523"/>
                </a:lnTo>
                <a:close/>
                <a:moveTo>
                  <a:pt x="181186" y="106523"/>
                </a:moveTo>
                <a:lnTo>
                  <a:pt x="181186" y="112460"/>
                </a:lnTo>
                <a:lnTo>
                  <a:pt x="175252" y="112460"/>
                </a:lnTo>
                <a:lnTo>
                  <a:pt x="175252" y="106523"/>
                </a:lnTo>
                <a:close/>
                <a:moveTo>
                  <a:pt x="187435" y="106523"/>
                </a:moveTo>
                <a:lnTo>
                  <a:pt x="187435" y="112460"/>
                </a:lnTo>
                <a:lnTo>
                  <a:pt x="181499" y="112460"/>
                </a:lnTo>
                <a:lnTo>
                  <a:pt x="181499" y="106523"/>
                </a:lnTo>
                <a:close/>
                <a:moveTo>
                  <a:pt x="193684" y="106523"/>
                </a:moveTo>
                <a:lnTo>
                  <a:pt x="193684" y="112460"/>
                </a:lnTo>
                <a:lnTo>
                  <a:pt x="187749" y="112460"/>
                </a:lnTo>
                <a:lnTo>
                  <a:pt x="187749" y="106523"/>
                </a:lnTo>
                <a:close/>
                <a:moveTo>
                  <a:pt x="199931" y="106523"/>
                </a:moveTo>
                <a:lnTo>
                  <a:pt x="199931" y="112460"/>
                </a:lnTo>
                <a:lnTo>
                  <a:pt x="193996" y="112460"/>
                </a:lnTo>
                <a:lnTo>
                  <a:pt x="193996" y="106523"/>
                </a:lnTo>
                <a:close/>
                <a:moveTo>
                  <a:pt x="206180" y="106523"/>
                </a:moveTo>
                <a:lnTo>
                  <a:pt x="206180" y="112460"/>
                </a:lnTo>
                <a:lnTo>
                  <a:pt x="200244" y="112460"/>
                </a:lnTo>
                <a:lnTo>
                  <a:pt x="200244" y="106523"/>
                </a:lnTo>
                <a:close/>
                <a:moveTo>
                  <a:pt x="212427" y="106523"/>
                </a:moveTo>
                <a:lnTo>
                  <a:pt x="212427" y="112460"/>
                </a:lnTo>
                <a:lnTo>
                  <a:pt x="206491" y="112460"/>
                </a:lnTo>
                <a:lnTo>
                  <a:pt x="206491" y="106523"/>
                </a:lnTo>
                <a:close/>
                <a:moveTo>
                  <a:pt x="218674" y="106523"/>
                </a:moveTo>
                <a:lnTo>
                  <a:pt x="218674" y="112460"/>
                </a:lnTo>
                <a:lnTo>
                  <a:pt x="212739" y="112460"/>
                </a:lnTo>
                <a:lnTo>
                  <a:pt x="212739" y="106523"/>
                </a:lnTo>
                <a:close/>
                <a:moveTo>
                  <a:pt x="224921" y="106523"/>
                </a:moveTo>
                <a:lnTo>
                  <a:pt x="224921" y="112460"/>
                </a:lnTo>
                <a:lnTo>
                  <a:pt x="218987" y="112460"/>
                </a:lnTo>
                <a:lnTo>
                  <a:pt x="218987" y="106523"/>
                </a:lnTo>
                <a:close/>
                <a:moveTo>
                  <a:pt x="231170" y="106523"/>
                </a:moveTo>
                <a:lnTo>
                  <a:pt x="231170" y="112460"/>
                </a:lnTo>
                <a:lnTo>
                  <a:pt x="225234" y="112460"/>
                </a:lnTo>
                <a:lnTo>
                  <a:pt x="225234" y="106523"/>
                </a:lnTo>
                <a:close/>
                <a:moveTo>
                  <a:pt x="237417" y="106523"/>
                </a:moveTo>
                <a:lnTo>
                  <a:pt x="237417" y="112460"/>
                </a:lnTo>
                <a:lnTo>
                  <a:pt x="231481" y="112460"/>
                </a:lnTo>
                <a:lnTo>
                  <a:pt x="231481" y="106523"/>
                </a:lnTo>
                <a:close/>
                <a:moveTo>
                  <a:pt x="243664" y="106523"/>
                </a:moveTo>
                <a:lnTo>
                  <a:pt x="243664" y="112460"/>
                </a:lnTo>
                <a:lnTo>
                  <a:pt x="237729" y="112460"/>
                </a:lnTo>
                <a:lnTo>
                  <a:pt x="237729" y="106523"/>
                </a:lnTo>
                <a:close/>
                <a:moveTo>
                  <a:pt x="249911" y="106523"/>
                </a:moveTo>
                <a:lnTo>
                  <a:pt x="249911" y="112460"/>
                </a:lnTo>
                <a:lnTo>
                  <a:pt x="243977" y="112460"/>
                </a:lnTo>
                <a:lnTo>
                  <a:pt x="243977" y="106523"/>
                </a:lnTo>
                <a:close/>
                <a:moveTo>
                  <a:pt x="256161" y="106523"/>
                </a:moveTo>
                <a:lnTo>
                  <a:pt x="256161" y="112460"/>
                </a:lnTo>
                <a:lnTo>
                  <a:pt x="250225" y="112460"/>
                </a:lnTo>
                <a:lnTo>
                  <a:pt x="250225" y="106523"/>
                </a:lnTo>
                <a:close/>
                <a:moveTo>
                  <a:pt x="262409" y="106523"/>
                </a:moveTo>
                <a:lnTo>
                  <a:pt x="262409" y="112460"/>
                </a:lnTo>
                <a:lnTo>
                  <a:pt x="256474" y="112460"/>
                </a:lnTo>
                <a:lnTo>
                  <a:pt x="256474" y="106523"/>
                </a:lnTo>
                <a:close/>
                <a:moveTo>
                  <a:pt x="268656" y="106523"/>
                </a:moveTo>
                <a:lnTo>
                  <a:pt x="268656" y="112460"/>
                </a:lnTo>
                <a:lnTo>
                  <a:pt x="262721" y="112460"/>
                </a:lnTo>
                <a:lnTo>
                  <a:pt x="262721" y="106523"/>
                </a:lnTo>
                <a:close/>
                <a:moveTo>
                  <a:pt x="274904" y="106523"/>
                </a:moveTo>
                <a:lnTo>
                  <a:pt x="274904" y="112460"/>
                </a:lnTo>
                <a:lnTo>
                  <a:pt x="268968" y="112460"/>
                </a:lnTo>
                <a:lnTo>
                  <a:pt x="268968" y="106523"/>
                </a:lnTo>
                <a:close/>
                <a:moveTo>
                  <a:pt x="6251" y="112771"/>
                </a:moveTo>
                <a:lnTo>
                  <a:pt x="6251" y="118707"/>
                </a:lnTo>
                <a:lnTo>
                  <a:pt x="315" y="118707"/>
                </a:lnTo>
                <a:lnTo>
                  <a:pt x="315" y="112771"/>
                </a:lnTo>
                <a:close/>
                <a:moveTo>
                  <a:pt x="12498" y="112771"/>
                </a:moveTo>
                <a:lnTo>
                  <a:pt x="12498" y="118707"/>
                </a:lnTo>
                <a:lnTo>
                  <a:pt x="6562" y="118707"/>
                </a:lnTo>
                <a:lnTo>
                  <a:pt x="6562" y="112771"/>
                </a:lnTo>
                <a:close/>
                <a:moveTo>
                  <a:pt x="18745" y="112771"/>
                </a:moveTo>
                <a:lnTo>
                  <a:pt x="18745" y="118707"/>
                </a:lnTo>
                <a:lnTo>
                  <a:pt x="12810" y="118707"/>
                </a:lnTo>
                <a:lnTo>
                  <a:pt x="12810" y="112771"/>
                </a:lnTo>
                <a:close/>
                <a:moveTo>
                  <a:pt x="24992" y="112771"/>
                </a:moveTo>
                <a:lnTo>
                  <a:pt x="24992" y="118707"/>
                </a:lnTo>
                <a:lnTo>
                  <a:pt x="19058" y="118707"/>
                </a:lnTo>
                <a:lnTo>
                  <a:pt x="19058" y="112771"/>
                </a:lnTo>
                <a:close/>
                <a:moveTo>
                  <a:pt x="31242" y="112771"/>
                </a:moveTo>
                <a:lnTo>
                  <a:pt x="31242" y="118707"/>
                </a:lnTo>
                <a:lnTo>
                  <a:pt x="25305" y="118707"/>
                </a:lnTo>
                <a:lnTo>
                  <a:pt x="25305" y="112771"/>
                </a:lnTo>
                <a:close/>
                <a:moveTo>
                  <a:pt x="37489" y="112771"/>
                </a:moveTo>
                <a:lnTo>
                  <a:pt x="37489" y="118707"/>
                </a:lnTo>
                <a:lnTo>
                  <a:pt x="31553" y="118707"/>
                </a:lnTo>
                <a:lnTo>
                  <a:pt x="31553" y="112771"/>
                </a:lnTo>
                <a:close/>
                <a:moveTo>
                  <a:pt x="43737" y="112771"/>
                </a:moveTo>
                <a:lnTo>
                  <a:pt x="43737" y="118707"/>
                </a:lnTo>
                <a:lnTo>
                  <a:pt x="37802" y="118707"/>
                </a:lnTo>
                <a:lnTo>
                  <a:pt x="37802" y="112771"/>
                </a:lnTo>
                <a:close/>
                <a:moveTo>
                  <a:pt x="49985" y="112771"/>
                </a:moveTo>
                <a:lnTo>
                  <a:pt x="49985" y="118707"/>
                </a:lnTo>
                <a:lnTo>
                  <a:pt x="44049" y="118707"/>
                </a:lnTo>
                <a:lnTo>
                  <a:pt x="44049" y="112771"/>
                </a:lnTo>
                <a:close/>
                <a:moveTo>
                  <a:pt x="56232" y="112771"/>
                </a:moveTo>
                <a:lnTo>
                  <a:pt x="56232" y="118707"/>
                </a:lnTo>
                <a:lnTo>
                  <a:pt x="50296" y="118707"/>
                </a:lnTo>
                <a:lnTo>
                  <a:pt x="50296" y="112771"/>
                </a:lnTo>
                <a:close/>
                <a:moveTo>
                  <a:pt x="62480" y="112771"/>
                </a:moveTo>
                <a:lnTo>
                  <a:pt x="62480" y="118707"/>
                </a:lnTo>
                <a:lnTo>
                  <a:pt x="56545" y="118707"/>
                </a:lnTo>
                <a:lnTo>
                  <a:pt x="56545" y="112771"/>
                </a:lnTo>
                <a:close/>
                <a:moveTo>
                  <a:pt x="68727" y="112771"/>
                </a:moveTo>
                <a:lnTo>
                  <a:pt x="68727" y="118707"/>
                </a:lnTo>
                <a:lnTo>
                  <a:pt x="62792" y="118707"/>
                </a:lnTo>
                <a:lnTo>
                  <a:pt x="62792" y="112771"/>
                </a:lnTo>
                <a:close/>
                <a:moveTo>
                  <a:pt x="74975" y="112771"/>
                </a:moveTo>
                <a:lnTo>
                  <a:pt x="74975" y="118707"/>
                </a:lnTo>
                <a:lnTo>
                  <a:pt x="69039" y="118707"/>
                </a:lnTo>
                <a:lnTo>
                  <a:pt x="69039" y="112771"/>
                </a:lnTo>
                <a:close/>
                <a:moveTo>
                  <a:pt x="81223" y="112771"/>
                </a:moveTo>
                <a:lnTo>
                  <a:pt x="81223" y="118707"/>
                </a:lnTo>
                <a:lnTo>
                  <a:pt x="75286" y="118707"/>
                </a:lnTo>
                <a:lnTo>
                  <a:pt x="75286" y="112771"/>
                </a:lnTo>
                <a:close/>
                <a:moveTo>
                  <a:pt x="87470" y="112771"/>
                </a:moveTo>
                <a:lnTo>
                  <a:pt x="87470" y="118707"/>
                </a:lnTo>
                <a:lnTo>
                  <a:pt x="81535" y="118707"/>
                </a:lnTo>
                <a:lnTo>
                  <a:pt x="81535" y="112771"/>
                </a:lnTo>
                <a:close/>
                <a:moveTo>
                  <a:pt x="93718" y="112771"/>
                </a:moveTo>
                <a:lnTo>
                  <a:pt x="93718" y="118707"/>
                </a:lnTo>
                <a:lnTo>
                  <a:pt x="87784" y="118707"/>
                </a:lnTo>
                <a:lnTo>
                  <a:pt x="87784" y="112771"/>
                </a:lnTo>
                <a:close/>
                <a:moveTo>
                  <a:pt x="99967" y="112771"/>
                </a:moveTo>
                <a:lnTo>
                  <a:pt x="99967" y="118707"/>
                </a:lnTo>
                <a:lnTo>
                  <a:pt x="94031" y="118707"/>
                </a:lnTo>
                <a:lnTo>
                  <a:pt x="94031" y="112771"/>
                </a:lnTo>
                <a:close/>
                <a:moveTo>
                  <a:pt x="106214" y="112771"/>
                </a:moveTo>
                <a:lnTo>
                  <a:pt x="106214" y="118707"/>
                </a:lnTo>
                <a:lnTo>
                  <a:pt x="100278" y="118707"/>
                </a:lnTo>
                <a:lnTo>
                  <a:pt x="100278" y="112771"/>
                </a:lnTo>
                <a:close/>
                <a:moveTo>
                  <a:pt x="112461" y="112771"/>
                </a:moveTo>
                <a:lnTo>
                  <a:pt x="112461" y="118707"/>
                </a:lnTo>
                <a:lnTo>
                  <a:pt x="106527" y="118707"/>
                </a:lnTo>
                <a:lnTo>
                  <a:pt x="106527" y="112771"/>
                </a:lnTo>
                <a:close/>
                <a:moveTo>
                  <a:pt x="118710" y="112771"/>
                </a:moveTo>
                <a:lnTo>
                  <a:pt x="118710" y="118707"/>
                </a:lnTo>
                <a:lnTo>
                  <a:pt x="112774" y="118707"/>
                </a:lnTo>
                <a:lnTo>
                  <a:pt x="112774" y="112771"/>
                </a:lnTo>
                <a:close/>
                <a:moveTo>
                  <a:pt x="124957" y="112771"/>
                </a:moveTo>
                <a:lnTo>
                  <a:pt x="124957" y="118707"/>
                </a:lnTo>
                <a:lnTo>
                  <a:pt x="119021" y="118707"/>
                </a:lnTo>
                <a:lnTo>
                  <a:pt x="119021" y="112771"/>
                </a:lnTo>
                <a:close/>
                <a:moveTo>
                  <a:pt x="131204" y="112771"/>
                </a:moveTo>
                <a:lnTo>
                  <a:pt x="131204" y="118707"/>
                </a:lnTo>
                <a:lnTo>
                  <a:pt x="125270" y="118707"/>
                </a:lnTo>
                <a:lnTo>
                  <a:pt x="125270" y="112771"/>
                </a:lnTo>
                <a:close/>
                <a:moveTo>
                  <a:pt x="137451" y="112771"/>
                </a:moveTo>
                <a:lnTo>
                  <a:pt x="137451" y="118707"/>
                </a:lnTo>
                <a:lnTo>
                  <a:pt x="131517" y="118707"/>
                </a:lnTo>
                <a:lnTo>
                  <a:pt x="131517" y="112771"/>
                </a:lnTo>
                <a:close/>
                <a:moveTo>
                  <a:pt x="143702" y="112771"/>
                </a:moveTo>
                <a:lnTo>
                  <a:pt x="143702" y="118707"/>
                </a:lnTo>
                <a:lnTo>
                  <a:pt x="137766" y="118707"/>
                </a:lnTo>
                <a:lnTo>
                  <a:pt x="137766" y="112771"/>
                </a:lnTo>
                <a:close/>
                <a:moveTo>
                  <a:pt x="149949" y="112771"/>
                </a:moveTo>
                <a:lnTo>
                  <a:pt x="149949" y="118707"/>
                </a:lnTo>
                <a:lnTo>
                  <a:pt x="144015" y="118707"/>
                </a:lnTo>
                <a:lnTo>
                  <a:pt x="144015" y="112771"/>
                </a:lnTo>
                <a:close/>
                <a:moveTo>
                  <a:pt x="156196" y="112771"/>
                </a:moveTo>
                <a:lnTo>
                  <a:pt x="156196" y="118707"/>
                </a:lnTo>
                <a:lnTo>
                  <a:pt x="150262" y="118707"/>
                </a:lnTo>
                <a:lnTo>
                  <a:pt x="150262" y="112771"/>
                </a:lnTo>
                <a:close/>
                <a:moveTo>
                  <a:pt x="162445" y="112771"/>
                </a:moveTo>
                <a:lnTo>
                  <a:pt x="162445" y="118707"/>
                </a:lnTo>
                <a:lnTo>
                  <a:pt x="156509" y="118707"/>
                </a:lnTo>
                <a:lnTo>
                  <a:pt x="156509" y="112771"/>
                </a:lnTo>
                <a:close/>
                <a:moveTo>
                  <a:pt x="168692" y="112771"/>
                </a:moveTo>
                <a:lnTo>
                  <a:pt x="168692" y="118707"/>
                </a:lnTo>
                <a:lnTo>
                  <a:pt x="162756" y="118707"/>
                </a:lnTo>
                <a:lnTo>
                  <a:pt x="162756" y="112771"/>
                </a:lnTo>
                <a:close/>
                <a:moveTo>
                  <a:pt x="174939" y="112771"/>
                </a:moveTo>
                <a:lnTo>
                  <a:pt x="174939" y="118707"/>
                </a:lnTo>
                <a:lnTo>
                  <a:pt x="169005" y="118707"/>
                </a:lnTo>
                <a:lnTo>
                  <a:pt x="169005" y="112771"/>
                </a:lnTo>
                <a:close/>
                <a:moveTo>
                  <a:pt x="181186" y="112771"/>
                </a:moveTo>
                <a:lnTo>
                  <a:pt x="181186" y="118707"/>
                </a:lnTo>
                <a:lnTo>
                  <a:pt x="175252" y="118707"/>
                </a:lnTo>
                <a:lnTo>
                  <a:pt x="175252" y="112771"/>
                </a:lnTo>
                <a:close/>
                <a:moveTo>
                  <a:pt x="187435" y="112771"/>
                </a:moveTo>
                <a:lnTo>
                  <a:pt x="187435" y="118707"/>
                </a:lnTo>
                <a:lnTo>
                  <a:pt x="181499" y="118707"/>
                </a:lnTo>
                <a:lnTo>
                  <a:pt x="181499" y="112771"/>
                </a:lnTo>
                <a:close/>
                <a:moveTo>
                  <a:pt x="193684" y="112771"/>
                </a:moveTo>
                <a:lnTo>
                  <a:pt x="193684" y="118707"/>
                </a:lnTo>
                <a:lnTo>
                  <a:pt x="187749" y="118707"/>
                </a:lnTo>
                <a:lnTo>
                  <a:pt x="187749" y="112771"/>
                </a:lnTo>
                <a:close/>
                <a:moveTo>
                  <a:pt x="199931" y="112771"/>
                </a:moveTo>
                <a:lnTo>
                  <a:pt x="199931" y="118707"/>
                </a:lnTo>
                <a:lnTo>
                  <a:pt x="193996" y="118707"/>
                </a:lnTo>
                <a:lnTo>
                  <a:pt x="193996" y="112771"/>
                </a:lnTo>
                <a:close/>
                <a:moveTo>
                  <a:pt x="206180" y="112771"/>
                </a:moveTo>
                <a:lnTo>
                  <a:pt x="206180" y="118707"/>
                </a:lnTo>
                <a:lnTo>
                  <a:pt x="200244" y="118707"/>
                </a:lnTo>
                <a:lnTo>
                  <a:pt x="200244" y="112771"/>
                </a:lnTo>
                <a:close/>
                <a:moveTo>
                  <a:pt x="212427" y="112771"/>
                </a:moveTo>
                <a:lnTo>
                  <a:pt x="212427" y="118707"/>
                </a:lnTo>
                <a:lnTo>
                  <a:pt x="206491" y="118707"/>
                </a:lnTo>
                <a:lnTo>
                  <a:pt x="206491" y="112771"/>
                </a:lnTo>
                <a:close/>
                <a:moveTo>
                  <a:pt x="218674" y="112771"/>
                </a:moveTo>
                <a:lnTo>
                  <a:pt x="218674" y="118707"/>
                </a:lnTo>
                <a:lnTo>
                  <a:pt x="212739" y="118707"/>
                </a:lnTo>
                <a:lnTo>
                  <a:pt x="212739" y="112771"/>
                </a:lnTo>
                <a:close/>
                <a:moveTo>
                  <a:pt x="224921" y="112771"/>
                </a:moveTo>
                <a:lnTo>
                  <a:pt x="224921" y="118707"/>
                </a:lnTo>
                <a:lnTo>
                  <a:pt x="218987" y="118707"/>
                </a:lnTo>
                <a:lnTo>
                  <a:pt x="218987" y="112771"/>
                </a:lnTo>
                <a:close/>
                <a:moveTo>
                  <a:pt x="231170" y="112771"/>
                </a:moveTo>
                <a:lnTo>
                  <a:pt x="231170" y="118707"/>
                </a:lnTo>
                <a:lnTo>
                  <a:pt x="225234" y="118707"/>
                </a:lnTo>
                <a:lnTo>
                  <a:pt x="225234" y="112771"/>
                </a:lnTo>
                <a:close/>
                <a:moveTo>
                  <a:pt x="237417" y="112771"/>
                </a:moveTo>
                <a:lnTo>
                  <a:pt x="237417" y="118707"/>
                </a:lnTo>
                <a:lnTo>
                  <a:pt x="231481" y="118707"/>
                </a:lnTo>
                <a:lnTo>
                  <a:pt x="231481" y="112771"/>
                </a:lnTo>
                <a:close/>
                <a:moveTo>
                  <a:pt x="243664" y="112771"/>
                </a:moveTo>
                <a:lnTo>
                  <a:pt x="243664" y="118707"/>
                </a:lnTo>
                <a:lnTo>
                  <a:pt x="237729" y="118707"/>
                </a:lnTo>
                <a:lnTo>
                  <a:pt x="237729" y="112771"/>
                </a:lnTo>
                <a:close/>
                <a:moveTo>
                  <a:pt x="249911" y="112771"/>
                </a:moveTo>
                <a:lnTo>
                  <a:pt x="249911" y="118707"/>
                </a:lnTo>
                <a:lnTo>
                  <a:pt x="243977" y="118707"/>
                </a:lnTo>
                <a:lnTo>
                  <a:pt x="243977" y="112771"/>
                </a:lnTo>
                <a:close/>
                <a:moveTo>
                  <a:pt x="256161" y="112771"/>
                </a:moveTo>
                <a:lnTo>
                  <a:pt x="256161" y="118707"/>
                </a:lnTo>
                <a:lnTo>
                  <a:pt x="250225" y="118707"/>
                </a:lnTo>
                <a:lnTo>
                  <a:pt x="250225" y="112771"/>
                </a:lnTo>
                <a:close/>
                <a:moveTo>
                  <a:pt x="262409" y="112771"/>
                </a:moveTo>
                <a:lnTo>
                  <a:pt x="262409" y="118707"/>
                </a:lnTo>
                <a:lnTo>
                  <a:pt x="256474" y="118707"/>
                </a:lnTo>
                <a:lnTo>
                  <a:pt x="256474" y="112771"/>
                </a:lnTo>
                <a:close/>
                <a:moveTo>
                  <a:pt x="268656" y="112771"/>
                </a:moveTo>
                <a:lnTo>
                  <a:pt x="268656" y="118707"/>
                </a:lnTo>
                <a:lnTo>
                  <a:pt x="262721" y="118707"/>
                </a:lnTo>
                <a:lnTo>
                  <a:pt x="262721" y="112771"/>
                </a:lnTo>
                <a:close/>
                <a:moveTo>
                  <a:pt x="274904" y="112771"/>
                </a:moveTo>
                <a:lnTo>
                  <a:pt x="274904" y="118707"/>
                </a:lnTo>
                <a:lnTo>
                  <a:pt x="268968" y="118707"/>
                </a:lnTo>
                <a:lnTo>
                  <a:pt x="268968" y="112771"/>
                </a:lnTo>
                <a:close/>
                <a:moveTo>
                  <a:pt x="6251" y="119019"/>
                </a:moveTo>
                <a:lnTo>
                  <a:pt x="6251" y="124954"/>
                </a:lnTo>
                <a:lnTo>
                  <a:pt x="315" y="124954"/>
                </a:lnTo>
                <a:lnTo>
                  <a:pt x="315" y="119019"/>
                </a:lnTo>
                <a:close/>
                <a:moveTo>
                  <a:pt x="12498" y="119019"/>
                </a:moveTo>
                <a:lnTo>
                  <a:pt x="12498" y="124954"/>
                </a:lnTo>
                <a:lnTo>
                  <a:pt x="6562" y="124954"/>
                </a:lnTo>
                <a:lnTo>
                  <a:pt x="6562" y="119019"/>
                </a:lnTo>
                <a:close/>
                <a:moveTo>
                  <a:pt x="18745" y="119019"/>
                </a:moveTo>
                <a:lnTo>
                  <a:pt x="18745" y="124954"/>
                </a:lnTo>
                <a:lnTo>
                  <a:pt x="12810" y="124954"/>
                </a:lnTo>
                <a:lnTo>
                  <a:pt x="12810" y="119019"/>
                </a:lnTo>
                <a:close/>
                <a:moveTo>
                  <a:pt x="24992" y="119019"/>
                </a:moveTo>
                <a:lnTo>
                  <a:pt x="24992" y="124954"/>
                </a:lnTo>
                <a:lnTo>
                  <a:pt x="19058" y="124954"/>
                </a:lnTo>
                <a:lnTo>
                  <a:pt x="19058" y="119019"/>
                </a:lnTo>
                <a:close/>
                <a:moveTo>
                  <a:pt x="31242" y="119019"/>
                </a:moveTo>
                <a:lnTo>
                  <a:pt x="31242" y="124954"/>
                </a:lnTo>
                <a:lnTo>
                  <a:pt x="25305" y="124954"/>
                </a:lnTo>
                <a:lnTo>
                  <a:pt x="25305" y="119019"/>
                </a:lnTo>
                <a:close/>
                <a:moveTo>
                  <a:pt x="37489" y="119019"/>
                </a:moveTo>
                <a:lnTo>
                  <a:pt x="37489" y="124954"/>
                </a:lnTo>
                <a:lnTo>
                  <a:pt x="31553" y="124954"/>
                </a:lnTo>
                <a:lnTo>
                  <a:pt x="31553" y="119019"/>
                </a:lnTo>
                <a:close/>
                <a:moveTo>
                  <a:pt x="43737" y="119019"/>
                </a:moveTo>
                <a:lnTo>
                  <a:pt x="43737" y="124954"/>
                </a:lnTo>
                <a:lnTo>
                  <a:pt x="37802" y="124954"/>
                </a:lnTo>
                <a:lnTo>
                  <a:pt x="37802" y="119019"/>
                </a:lnTo>
                <a:close/>
                <a:moveTo>
                  <a:pt x="49985" y="119019"/>
                </a:moveTo>
                <a:lnTo>
                  <a:pt x="49985" y="124954"/>
                </a:lnTo>
                <a:lnTo>
                  <a:pt x="44049" y="124954"/>
                </a:lnTo>
                <a:lnTo>
                  <a:pt x="44049" y="119019"/>
                </a:lnTo>
                <a:close/>
                <a:moveTo>
                  <a:pt x="56232" y="119019"/>
                </a:moveTo>
                <a:lnTo>
                  <a:pt x="56232" y="124954"/>
                </a:lnTo>
                <a:lnTo>
                  <a:pt x="50296" y="124954"/>
                </a:lnTo>
                <a:lnTo>
                  <a:pt x="50296" y="119019"/>
                </a:lnTo>
                <a:close/>
                <a:moveTo>
                  <a:pt x="62480" y="119019"/>
                </a:moveTo>
                <a:lnTo>
                  <a:pt x="62480" y="124954"/>
                </a:lnTo>
                <a:lnTo>
                  <a:pt x="56545" y="124954"/>
                </a:lnTo>
                <a:lnTo>
                  <a:pt x="56545" y="119019"/>
                </a:lnTo>
                <a:close/>
                <a:moveTo>
                  <a:pt x="68727" y="119019"/>
                </a:moveTo>
                <a:lnTo>
                  <a:pt x="68727" y="124954"/>
                </a:lnTo>
                <a:lnTo>
                  <a:pt x="62792" y="124954"/>
                </a:lnTo>
                <a:lnTo>
                  <a:pt x="62792" y="119019"/>
                </a:lnTo>
                <a:close/>
                <a:moveTo>
                  <a:pt x="74975" y="119019"/>
                </a:moveTo>
                <a:lnTo>
                  <a:pt x="74975" y="124954"/>
                </a:lnTo>
                <a:lnTo>
                  <a:pt x="69039" y="124954"/>
                </a:lnTo>
                <a:lnTo>
                  <a:pt x="69039" y="119019"/>
                </a:lnTo>
                <a:close/>
                <a:moveTo>
                  <a:pt x="81223" y="119019"/>
                </a:moveTo>
                <a:lnTo>
                  <a:pt x="81223" y="124954"/>
                </a:lnTo>
                <a:lnTo>
                  <a:pt x="75286" y="124954"/>
                </a:lnTo>
                <a:lnTo>
                  <a:pt x="75286" y="119019"/>
                </a:lnTo>
                <a:close/>
                <a:moveTo>
                  <a:pt x="87470" y="119019"/>
                </a:moveTo>
                <a:lnTo>
                  <a:pt x="87470" y="124954"/>
                </a:lnTo>
                <a:lnTo>
                  <a:pt x="81535" y="124954"/>
                </a:lnTo>
                <a:lnTo>
                  <a:pt x="81535" y="119019"/>
                </a:lnTo>
                <a:close/>
                <a:moveTo>
                  <a:pt x="93718" y="119019"/>
                </a:moveTo>
                <a:lnTo>
                  <a:pt x="93718" y="124954"/>
                </a:lnTo>
                <a:lnTo>
                  <a:pt x="87784" y="124954"/>
                </a:lnTo>
                <a:lnTo>
                  <a:pt x="87784" y="119019"/>
                </a:lnTo>
                <a:close/>
                <a:moveTo>
                  <a:pt x="99967" y="119019"/>
                </a:moveTo>
                <a:lnTo>
                  <a:pt x="99967" y="124954"/>
                </a:lnTo>
                <a:lnTo>
                  <a:pt x="94031" y="124954"/>
                </a:lnTo>
                <a:lnTo>
                  <a:pt x="94031" y="119019"/>
                </a:lnTo>
                <a:close/>
                <a:moveTo>
                  <a:pt x="106214" y="119019"/>
                </a:moveTo>
                <a:lnTo>
                  <a:pt x="106214" y="124954"/>
                </a:lnTo>
                <a:lnTo>
                  <a:pt x="100278" y="124954"/>
                </a:lnTo>
                <a:lnTo>
                  <a:pt x="100278" y="119019"/>
                </a:lnTo>
                <a:close/>
                <a:moveTo>
                  <a:pt x="112461" y="119019"/>
                </a:moveTo>
                <a:lnTo>
                  <a:pt x="112461" y="124954"/>
                </a:lnTo>
                <a:lnTo>
                  <a:pt x="106527" y="124954"/>
                </a:lnTo>
                <a:lnTo>
                  <a:pt x="106527" y="119019"/>
                </a:lnTo>
                <a:close/>
                <a:moveTo>
                  <a:pt x="118710" y="119019"/>
                </a:moveTo>
                <a:lnTo>
                  <a:pt x="118710" y="124954"/>
                </a:lnTo>
                <a:lnTo>
                  <a:pt x="112774" y="124954"/>
                </a:lnTo>
                <a:lnTo>
                  <a:pt x="112774" y="119019"/>
                </a:lnTo>
                <a:close/>
                <a:moveTo>
                  <a:pt x="124957" y="119019"/>
                </a:moveTo>
                <a:lnTo>
                  <a:pt x="124957" y="124954"/>
                </a:lnTo>
                <a:lnTo>
                  <a:pt x="119021" y="124954"/>
                </a:lnTo>
                <a:lnTo>
                  <a:pt x="119021" y="119019"/>
                </a:lnTo>
                <a:close/>
                <a:moveTo>
                  <a:pt x="131204" y="119019"/>
                </a:moveTo>
                <a:lnTo>
                  <a:pt x="131204" y="124954"/>
                </a:lnTo>
                <a:lnTo>
                  <a:pt x="125270" y="124954"/>
                </a:lnTo>
                <a:lnTo>
                  <a:pt x="125270" y="119019"/>
                </a:lnTo>
                <a:close/>
                <a:moveTo>
                  <a:pt x="137451" y="119019"/>
                </a:moveTo>
                <a:lnTo>
                  <a:pt x="137451" y="124954"/>
                </a:lnTo>
                <a:lnTo>
                  <a:pt x="131517" y="124954"/>
                </a:lnTo>
                <a:lnTo>
                  <a:pt x="131517" y="119019"/>
                </a:lnTo>
                <a:close/>
                <a:moveTo>
                  <a:pt x="143702" y="119019"/>
                </a:moveTo>
                <a:lnTo>
                  <a:pt x="143702" y="124954"/>
                </a:lnTo>
                <a:lnTo>
                  <a:pt x="137766" y="124954"/>
                </a:lnTo>
                <a:lnTo>
                  <a:pt x="137766" y="119019"/>
                </a:lnTo>
                <a:close/>
                <a:moveTo>
                  <a:pt x="149949" y="119019"/>
                </a:moveTo>
                <a:lnTo>
                  <a:pt x="149949" y="124954"/>
                </a:lnTo>
                <a:lnTo>
                  <a:pt x="144015" y="124954"/>
                </a:lnTo>
                <a:lnTo>
                  <a:pt x="144015" y="119019"/>
                </a:lnTo>
                <a:close/>
                <a:moveTo>
                  <a:pt x="156196" y="119019"/>
                </a:moveTo>
                <a:lnTo>
                  <a:pt x="156196" y="124954"/>
                </a:lnTo>
                <a:lnTo>
                  <a:pt x="150262" y="124954"/>
                </a:lnTo>
                <a:lnTo>
                  <a:pt x="150262" y="119019"/>
                </a:lnTo>
                <a:close/>
                <a:moveTo>
                  <a:pt x="162445" y="119019"/>
                </a:moveTo>
                <a:lnTo>
                  <a:pt x="162445" y="124954"/>
                </a:lnTo>
                <a:lnTo>
                  <a:pt x="156509" y="124954"/>
                </a:lnTo>
                <a:lnTo>
                  <a:pt x="156509" y="119019"/>
                </a:lnTo>
                <a:close/>
                <a:moveTo>
                  <a:pt x="168692" y="119019"/>
                </a:moveTo>
                <a:lnTo>
                  <a:pt x="168692" y="124954"/>
                </a:lnTo>
                <a:lnTo>
                  <a:pt x="162756" y="124954"/>
                </a:lnTo>
                <a:lnTo>
                  <a:pt x="162756" y="119019"/>
                </a:lnTo>
                <a:close/>
                <a:moveTo>
                  <a:pt x="174939" y="119019"/>
                </a:moveTo>
                <a:lnTo>
                  <a:pt x="174939" y="124954"/>
                </a:lnTo>
                <a:lnTo>
                  <a:pt x="169005" y="124954"/>
                </a:lnTo>
                <a:lnTo>
                  <a:pt x="169005" y="119019"/>
                </a:lnTo>
                <a:close/>
                <a:moveTo>
                  <a:pt x="181186" y="119019"/>
                </a:moveTo>
                <a:lnTo>
                  <a:pt x="181186" y="124954"/>
                </a:lnTo>
                <a:lnTo>
                  <a:pt x="175252" y="124954"/>
                </a:lnTo>
                <a:lnTo>
                  <a:pt x="175252" y="119019"/>
                </a:lnTo>
                <a:close/>
                <a:moveTo>
                  <a:pt x="187435" y="119019"/>
                </a:moveTo>
                <a:lnTo>
                  <a:pt x="187435" y="124954"/>
                </a:lnTo>
                <a:lnTo>
                  <a:pt x="181499" y="124954"/>
                </a:lnTo>
                <a:lnTo>
                  <a:pt x="181499" y="119019"/>
                </a:lnTo>
                <a:close/>
                <a:moveTo>
                  <a:pt x="193684" y="119019"/>
                </a:moveTo>
                <a:lnTo>
                  <a:pt x="193684" y="124954"/>
                </a:lnTo>
                <a:lnTo>
                  <a:pt x="187749" y="124954"/>
                </a:lnTo>
                <a:lnTo>
                  <a:pt x="187749" y="119019"/>
                </a:lnTo>
                <a:close/>
                <a:moveTo>
                  <a:pt x="199931" y="119019"/>
                </a:moveTo>
                <a:lnTo>
                  <a:pt x="199931" y="124954"/>
                </a:lnTo>
                <a:lnTo>
                  <a:pt x="193996" y="124954"/>
                </a:lnTo>
                <a:lnTo>
                  <a:pt x="193996" y="119019"/>
                </a:lnTo>
                <a:close/>
                <a:moveTo>
                  <a:pt x="206180" y="119019"/>
                </a:moveTo>
                <a:lnTo>
                  <a:pt x="206180" y="124954"/>
                </a:lnTo>
                <a:lnTo>
                  <a:pt x="200244" y="124954"/>
                </a:lnTo>
                <a:lnTo>
                  <a:pt x="200244" y="119019"/>
                </a:lnTo>
                <a:close/>
                <a:moveTo>
                  <a:pt x="212427" y="119019"/>
                </a:moveTo>
                <a:lnTo>
                  <a:pt x="212427" y="124954"/>
                </a:lnTo>
                <a:lnTo>
                  <a:pt x="206491" y="124954"/>
                </a:lnTo>
                <a:lnTo>
                  <a:pt x="206491" y="119019"/>
                </a:lnTo>
                <a:close/>
                <a:moveTo>
                  <a:pt x="218674" y="119019"/>
                </a:moveTo>
                <a:lnTo>
                  <a:pt x="218674" y="124954"/>
                </a:lnTo>
                <a:lnTo>
                  <a:pt x="212739" y="124954"/>
                </a:lnTo>
                <a:lnTo>
                  <a:pt x="212739" y="119019"/>
                </a:lnTo>
                <a:close/>
                <a:moveTo>
                  <a:pt x="224921" y="119019"/>
                </a:moveTo>
                <a:lnTo>
                  <a:pt x="224921" y="124954"/>
                </a:lnTo>
                <a:lnTo>
                  <a:pt x="218987" y="124954"/>
                </a:lnTo>
                <a:lnTo>
                  <a:pt x="218987" y="119019"/>
                </a:lnTo>
                <a:close/>
                <a:moveTo>
                  <a:pt x="231170" y="119019"/>
                </a:moveTo>
                <a:lnTo>
                  <a:pt x="231170" y="124954"/>
                </a:lnTo>
                <a:lnTo>
                  <a:pt x="225234" y="124954"/>
                </a:lnTo>
                <a:lnTo>
                  <a:pt x="225234" y="119019"/>
                </a:lnTo>
                <a:close/>
                <a:moveTo>
                  <a:pt x="237417" y="119019"/>
                </a:moveTo>
                <a:lnTo>
                  <a:pt x="237417" y="124954"/>
                </a:lnTo>
                <a:lnTo>
                  <a:pt x="231481" y="124954"/>
                </a:lnTo>
                <a:lnTo>
                  <a:pt x="231481" y="119019"/>
                </a:lnTo>
                <a:close/>
                <a:moveTo>
                  <a:pt x="243664" y="119019"/>
                </a:moveTo>
                <a:lnTo>
                  <a:pt x="243664" y="124954"/>
                </a:lnTo>
                <a:lnTo>
                  <a:pt x="237729" y="124954"/>
                </a:lnTo>
                <a:lnTo>
                  <a:pt x="237729" y="119019"/>
                </a:lnTo>
                <a:close/>
                <a:moveTo>
                  <a:pt x="249911" y="119019"/>
                </a:moveTo>
                <a:lnTo>
                  <a:pt x="249911" y="124954"/>
                </a:lnTo>
                <a:lnTo>
                  <a:pt x="243977" y="124954"/>
                </a:lnTo>
                <a:lnTo>
                  <a:pt x="243977" y="119019"/>
                </a:lnTo>
                <a:close/>
                <a:moveTo>
                  <a:pt x="256161" y="119019"/>
                </a:moveTo>
                <a:lnTo>
                  <a:pt x="256161" y="124954"/>
                </a:lnTo>
                <a:lnTo>
                  <a:pt x="250225" y="124954"/>
                </a:lnTo>
                <a:lnTo>
                  <a:pt x="250225" y="119019"/>
                </a:lnTo>
                <a:close/>
                <a:moveTo>
                  <a:pt x="262409" y="119019"/>
                </a:moveTo>
                <a:lnTo>
                  <a:pt x="262409" y="124954"/>
                </a:lnTo>
                <a:lnTo>
                  <a:pt x="256474" y="124954"/>
                </a:lnTo>
                <a:lnTo>
                  <a:pt x="256474" y="119019"/>
                </a:lnTo>
                <a:close/>
                <a:moveTo>
                  <a:pt x="268656" y="119019"/>
                </a:moveTo>
                <a:lnTo>
                  <a:pt x="268656" y="124954"/>
                </a:lnTo>
                <a:lnTo>
                  <a:pt x="262721" y="124954"/>
                </a:lnTo>
                <a:lnTo>
                  <a:pt x="262721" y="119019"/>
                </a:lnTo>
                <a:close/>
                <a:moveTo>
                  <a:pt x="274904" y="119019"/>
                </a:moveTo>
                <a:lnTo>
                  <a:pt x="274904" y="124954"/>
                </a:lnTo>
                <a:lnTo>
                  <a:pt x="268968" y="124954"/>
                </a:lnTo>
                <a:lnTo>
                  <a:pt x="268968" y="119019"/>
                </a:lnTo>
                <a:close/>
                <a:moveTo>
                  <a:pt x="6251" y="125266"/>
                </a:moveTo>
                <a:lnTo>
                  <a:pt x="6251" y="131201"/>
                </a:lnTo>
                <a:lnTo>
                  <a:pt x="315" y="131201"/>
                </a:lnTo>
                <a:lnTo>
                  <a:pt x="315" y="125266"/>
                </a:lnTo>
                <a:close/>
                <a:moveTo>
                  <a:pt x="12498" y="125266"/>
                </a:moveTo>
                <a:lnTo>
                  <a:pt x="12498" y="131201"/>
                </a:lnTo>
                <a:lnTo>
                  <a:pt x="6562" y="131201"/>
                </a:lnTo>
                <a:lnTo>
                  <a:pt x="6562" y="125266"/>
                </a:lnTo>
                <a:close/>
                <a:moveTo>
                  <a:pt x="18745" y="125266"/>
                </a:moveTo>
                <a:lnTo>
                  <a:pt x="18745" y="131201"/>
                </a:lnTo>
                <a:lnTo>
                  <a:pt x="12810" y="131201"/>
                </a:lnTo>
                <a:lnTo>
                  <a:pt x="12810" y="125266"/>
                </a:lnTo>
                <a:close/>
                <a:moveTo>
                  <a:pt x="24992" y="125266"/>
                </a:moveTo>
                <a:lnTo>
                  <a:pt x="24992" y="131201"/>
                </a:lnTo>
                <a:lnTo>
                  <a:pt x="19058" y="131201"/>
                </a:lnTo>
                <a:lnTo>
                  <a:pt x="19058" y="125266"/>
                </a:lnTo>
                <a:close/>
                <a:moveTo>
                  <a:pt x="31242" y="125266"/>
                </a:moveTo>
                <a:lnTo>
                  <a:pt x="31242" y="131201"/>
                </a:lnTo>
                <a:lnTo>
                  <a:pt x="25305" y="131201"/>
                </a:lnTo>
                <a:lnTo>
                  <a:pt x="25305" y="125266"/>
                </a:lnTo>
                <a:close/>
                <a:moveTo>
                  <a:pt x="37489" y="125266"/>
                </a:moveTo>
                <a:lnTo>
                  <a:pt x="37489" y="131201"/>
                </a:lnTo>
                <a:lnTo>
                  <a:pt x="31553" y="131201"/>
                </a:lnTo>
                <a:lnTo>
                  <a:pt x="31553" y="125266"/>
                </a:lnTo>
                <a:close/>
                <a:moveTo>
                  <a:pt x="43737" y="125266"/>
                </a:moveTo>
                <a:lnTo>
                  <a:pt x="43737" y="131201"/>
                </a:lnTo>
                <a:lnTo>
                  <a:pt x="37802" y="131201"/>
                </a:lnTo>
                <a:lnTo>
                  <a:pt x="37802" y="125266"/>
                </a:lnTo>
                <a:close/>
                <a:moveTo>
                  <a:pt x="49985" y="125266"/>
                </a:moveTo>
                <a:lnTo>
                  <a:pt x="49985" y="131201"/>
                </a:lnTo>
                <a:lnTo>
                  <a:pt x="44049" y="131201"/>
                </a:lnTo>
                <a:lnTo>
                  <a:pt x="44049" y="125266"/>
                </a:lnTo>
                <a:close/>
                <a:moveTo>
                  <a:pt x="56232" y="125266"/>
                </a:moveTo>
                <a:lnTo>
                  <a:pt x="56232" y="131201"/>
                </a:lnTo>
                <a:lnTo>
                  <a:pt x="50296" y="131201"/>
                </a:lnTo>
                <a:lnTo>
                  <a:pt x="50296" y="125266"/>
                </a:lnTo>
                <a:close/>
                <a:moveTo>
                  <a:pt x="62480" y="125266"/>
                </a:moveTo>
                <a:lnTo>
                  <a:pt x="62480" y="131201"/>
                </a:lnTo>
                <a:lnTo>
                  <a:pt x="56545" y="131201"/>
                </a:lnTo>
                <a:lnTo>
                  <a:pt x="56545" y="125266"/>
                </a:lnTo>
                <a:close/>
                <a:moveTo>
                  <a:pt x="68727" y="125266"/>
                </a:moveTo>
                <a:lnTo>
                  <a:pt x="68727" y="131201"/>
                </a:lnTo>
                <a:lnTo>
                  <a:pt x="62792" y="131201"/>
                </a:lnTo>
                <a:lnTo>
                  <a:pt x="62792" y="125266"/>
                </a:lnTo>
                <a:close/>
                <a:moveTo>
                  <a:pt x="74975" y="125266"/>
                </a:moveTo>
                <a:lnTo>
                  <a:pt x="74975" y="131201"/>
                </a:lnTo>
                <a:lnTo>
                  <a:pt x="69039" y="131201"/>
                </a:lnTo>
                <a:lnTo>
                  <a:pt x="69039" y="125266"/>
                </a:lnTo>
                <a:close/>
                <a:moveTo>
                  <a:pt x="81223" y="125266"/>
                </a:moveTo>
                <a:lnTo>
                  <a:pt x="81223" y="131201"/>
                </a:lnTo>
                <a:lnTo>
                  <a:pt x="75286" y="131201"/>
                </a:lnTo>
                <a:lnTo>
                  <a:pt x="75286" y="125266"/>
                </a:lnTo>
                <a:close/>
                <a:moveTo>
                  <a:pt x="87470" y="125266"/>
                </a:moveTo>
                <a:lnTo>
                  <a:pt x="87470" y="131201"/>
                </a:lnTo>
                <a:lnTo>
                  <a:pt x="81535" y="131201"/>
                </a:lnTo>
                <a:lnTo>
                  <a:pt x="81535" y="125266"/>
                </a:lnTo>
                <a:close/>
                <a:moveTo>
                  <a:pt x="93718" y="125266"/>
                </a:moveTo>
                <a:lnTo>
                  <a:pt x="93718" y="131201"/>
                </a:lnTo>
                <a:lnTo>
                  <a:pt x="87784" y="131201"/>
                </a:lnTo>
                <a:lnTo>
                  <a:pt x="87784" y="125266"/>
                </a:lnTo>
                <a:close/>
                <a:moveTo>
                  <a:pt x="99967" y="125266"/>
                </a:moveTo>
                <a:lnTo>
                  <a:pt x="99967" y="131201"/>
                </a:lnTo>
                <a:lnTo>
                  <a:pt x="94031" y="131201"/>
                </a:lnTo>
                <a:lnTo>
                  <a:pt x="94031" y="125266"/>
                </a:lnTo>
                <a:close/>
                <a:moveTo>
                  <a:pt x="106214" y="125266"/>
                </a:moveTo>
                <a:lnTo>
                  <a:pt x="106214" y="131201"/>
                </a:lnTo>
                <a:lnTo>
                  <a:pt x="100278" y="131201"/>
                </a:lnTo>
                <a:lnTo>
                  <a:pt x="100278" y="125266"/>
                </a:lnTo>
                <a:close/>
                <a:moveTo>
                  <a:pt x="112461" y="125266"/>
                </a:moveTo>
                <a:lnTo>
                  <a:pt x="112461" y="131201"/>
                </a:lnTo>
                <a:lnTo>
                  <a:pt x="106527" y="131201"/>
                </a:lnTo>
                <a:lnTo>
                  <a:pt x="106527" y="125266"/>
                </a:lnTo>
                <a:close/>
                <a:moveTo>
                  <a:pt x="118710" y="125266"/>
                </a:moveTo>
                <a:lnTo>
                  <a:pt x="118710" y="131201"/>
                </a:lnTo>
                <a:lnTo>
                  <a:pt x="112774" y="131201"/>
                </a:lnTo>
                <a:lnTo>
                  <a:pt x="112774" y="125266"/>
                </a:lnTo>
                <a:close/>
                <a:moveTo>
                  <a:pt x="124957" y="125266"/>
                </a:moveTo>
                <a:lnTo>
                  <a:pt x="124957" y="131201"/>
                </a:lnTo>
                <a:lnTo>
                  <a:pt x="119021" y="131201"/>
                </a:lnTo>
                <a:lnTo>
                  <a:pt x="119021" y="125266"/>
                </a:lnTo>
                <a:close/>
                <a:moveTo>
                  <a:pt x="131204" y="125266"/>
                </a:moveTo>
                <a:lnTo>
                  <a:pt x="131204" y="131201"/>
                </a:lnTo>
                <a:lnTo>
                  <a:pt x="125270" y="131201"/>
                </a:lnTo>
                <a:lnTo>
                  <a:pt x="125270" y="125266"/>
                </a:lnTo>
                <a:close/>
                <a:moveTo>
                  <a:pt x="137451" y="125266"/>
                </a:moveTo>
                <a:lnTo>
                  <a:pt x="137451" y="131201"/>
                </a:lnTo>
                <a:lnTo>
                  <a:pt x="131517" y="131201"/>
                </a:lnTo>
                <a:lnTo>
                  <a:pt x="131517" y="125266"/>
                </a:lnTo>
                <a:close/>
                <a:moveTo>
                  <a:pt x="143702" y="125266"/>
                </a:moveTo>
                <a:lnTo>
                  <a:pt x="143702" y="131201"/>
                </a:lnTo>
                <a:lnTo>
                  <a:pt x="137766" y="131201"/>
                </a:lnTo>
                <a:lnTo>
                  <a:pt x="137766" y="125266"/>
                </a:lnTo>
                <a:close/>
                <a:moveTo>
                  <a:pt x="149949" y="125266"/>
                </a:moveTo>
                <a:lnTo>
                  <a:pt x="149949" y="131201"/>
                </a:lnTo>
                <a:lnTo>
                  <a:pt x="144015" y="131201"/>
                </a:lnTo>
                <a:lnTo>
                  <a:pt x="144015" y="125266"/>
                </a:lnTo>
                <a:close/>
                <a:moveTo>
                  <a:pt x="156196" y="125266"/>
                </a:moveTo>
                <a:lnTo>
                  <a:pt x="156196" y="131201"/>
                </a:lnTo>
                <a:lnTo>
                  <a:pt x="150262" y="131201"/>
                </a:lnTo>
                <a:lnTo>
                  <a:pt x="150262" y="125266"/>
                </a:lnTo>
                <a:close/>
                <a:moveTo>
                  <a:pt x="162445" y="125266"/>
                </a:moveTo>
                <a:lnTo>
                  <a:pt x="162445" y="131201"/>
                </a:lnTo>
                <a:lnTo>
                  <a:pt x="156509" y="131201"/>
                </a:lnTo>
                <a:lnTo>
                  <a:pt x="156509" y="125266"/>
                </a:lnTo>
                <a:close/>
                <a:moveTo>
                  <a:pt x="168692" y="125266"/>
                </a:moveTo>
                <a:lnTo>
                  <a:pt x="168692" y="131201"/>
                </a:lnTo>
                <a:lnTo>
                  <a:pt x="162756" y="131201"/>
                </a:lnTo>
                <a:lnTo>
                  <a:pt x="162756" y="125266"/>
                </a:lnTo>
                <a:close/>
                <a:moveTo>
                  <a:pt x="174939" y="125266"/>
                </a:moveTo>
                <a:lnTo>
                  <a:pt x="174939" y="131201"/>
                </a:lnTo>
                <a:lnTo>
                  <a:pt x="169005" y="131201"/>
                </a:lnTo>
                <a:lnTo>
                  <a:pt x="169005" y="125266"/>
                </a:lnTo>
                <a:close/>
                <a:moveTo>
                  <a:pt x="181186" y="125266"/>
                </a:moveTo>
                <a:lnTo>
                  <a:pt x="181186" y="131201"/>
                </a:lnTo>
                <a:lnTo>
                  <a:pt x="175252" y="131201"/>
                </a:lnTo>
                <a:lnTo>
                  <a:pt x="175252" y="125266"/>
                </a:lnTo>
                <a:close/>
                <a:moveTo>
                  <a:pt x="187435" y="125266"/>
                </a:moveTo>
                <a:lnTo>
                  <a:pt x="187435" y="131201"/>
                </a:lnTo>
                <a:lnTo>
                  <a:pt x="181499" y="131201"/>
                </a:lnTo>
                <a:lnTo>
                  <a:pt x="181499" y="125266"/>
                </a:lnTo>
                <a:close/>
                <a:moveTo>
                  <a:pt x="193682" y="125266"/>
                </a:moveTo>
                <a:lnTo>
                  <a:pt x="193682" y="131201"/>
                </a:lnTo>
                <a:lnTo>
                  <a:pt x="187746" y="131201"/>
                </a:lnTo>
                <a:lnTo>
                  <a:pt x="187746" y="125266"/>
                </a:lnTo>
                <a:close/>
                <a:moveTo>
                  <a:pt x="199931" y="125266"/>
                </a:moveTo>
                <a:lnTo>
                  <a:pt x="199931" y="131201"/>
                </a:lnTo>
                <a:lnTo>
                  <a:pt x="193996" y="131201"/>
                </a:lnTo>
                <a:lnTo>
                  <a:pt x="193996" y="125266"/>
                </a:lnTo>
                <a:close/>
                <a:moveTo>
                  <a:pt x="206180" y="125266"/>
                </a:moveTo>
                <a:lnTo>
                  <a:pt x="206180" y="131201"/>
                </a:lnTo>
                <a:lnTo>
                  <a:pt x="200244" y="131201"/>
                </a:lnTo>
                <a:lnTo>
                  <a:pt x="200244" y="125266"/>
                </a:lnTo>
                <a:close/>
                <a:moveTo>
                  <a:pt x="212427" y="125266"/>
                </a:moveTo>
                <a:lnTo>
                  <a:pt x="212427" y="131201"/>
                </a:lnTo>
                <a:lnTo>
                  <a:pt x="206491" y="131201"/>
                </a:lnTo>
                <a:lnTo>
                  <a:pt x="206491" y="125266"/>
                </a:lnTo>
                <a:close/>
                <a:moveTo>
                  <a:pt x="218674" y="125266"/>
                </a:moveTo>
                <a:lnTo>
                  <a:pt x="218674" y="131201"/>
                </a:lnTo>
                <a:lnTo>
                  <a:pt x="212739" y="131201"/>
                </a:lnTo>
                <a:lnTo>
                  <a:pt x="212739" y="125266"/>
                </a:lnTo>
                <a:close/>
                <a:moveTo>
                  <a:pt x="224921" y="125266"/>
                </a:moveTo>
                <a:lnTo>
                  <a:pt x="224921" y="131201"/>
                </a:lnTo>
                <a:lnTo>
                  <a:pt x="218987" y="131201"/>
                </a:lnTo>
                <a:lnTo>
                  <a:pt x="218987" y="125266"/>
                </a:lnTo>
                <a:close/>
                <a:moveTo>
                  <a:pt x="231170" y="125266"/>
                </a:moveTo>
                <a:lnTo>
                  <a:pt x="231170" y="131201"/>
                </a:lnTo>
                <a:lnTo>
                  <a:pt x="225234" y="131201"/>
                </a:lnTo>
                <a:lnTo>
                  <a:pt x="225234" y="125266"/>
                </a:lnTo>
                <a:close/>
                <a:moveTo>
                  <a:pt x="237417" y="125266"/>
                </a:moveTo>
                <a:lnTo>
                  <a:pt x="237417" y="131201"/>
                </a:lnTo>
                <a:lnTo>
                  <a:pt x="231481" y="131201"/>
                </a:lnTo>
                <a:lnTo>
                  <a:pt x="231481" y="125266"/>
                </a:lnTo>
                <a:close/>
                <a:moveTo>
                  <a:pt x="243664" y="125266"/>
                </a:moveTo>
                <a:lnTo>
                  <a:pt x="243664" y="131201"/>
                </a:lnTo>
                <a:lnTo>
                  <a:pt x="237729" y="131201"/>
                </a:lnTo>
                <a:lnTo>
                  <a:pt x="237729" y="125266"/>
                </a:lnTo>
                <a:close/>
                <a:moveTo>
                  <a:pt x="249911" y="125266"/>
                </a:moveTo>
                <a:lnTo>
                  <a:pt x="249911" y="131201"/>
                </a:lnTo>
                <a:lnTo>
                  <a:pt x="243977" y="131201"/>
                </a:lnTo>
                <a:lnTo>
                  <a:pt x="243977" y="125266"/>
                </a:lnTo>
                <a:close/>
                <a:moveTo>
                  <a:pt x="256161" y="125266"/>
                </a:moveTo>
                <a:lnTo>
                  <a:pt x="256161" y="131201"/>
                </a:lnTo>
                <a:lnTo>
                  <a:pt x="250225" y="131201"/>
                </a:lnTo>
                <a:lnTo>
                  <a:pt x="250225" y="125266"/>
                </a:lnTo>
                <a:close/>
                <a:moveTo>
                  <a:pt x="262409" y="125266"/>
                </a:moveTo>
                <a:lnTo>
                  <a:pt x="262409" y="131201"/>
                </a:lnTo>
                <a:lnTo>
                  <a:pt x="256474" y="131201"/>
                </a:lnTo>
                <a:lnTo>
                  <a:pt x="256474" y="125266"/>
                </a:lnTo>
                <a:close/>
                <a:moveTo>
                  <a:pt x="268656" y="125266"/>
                </a:moveTo>
                <a:lnTo>
                  <a:pt x="268656" y="131201"/>
                </a:lnTo>
                <a:lnTo>
                  <a:pt x="262721" y="131201"/>
                </a:lnTo>
                <a:lnTo>
                  <a:pt x="262721" y="125266"/>
                </a:lnTo>
                <a:close/>
                <a:moveTo>
                  <a:pt x="274904" y="125266"/>
                </a:moveTo>
                <a:lnTo>
                  <a:pt x="274904" y="131201"/>
                </a:lnTo>
                <a:lnTo>
                  <a:pt x="268968" y="131201"/>
                </a:lnTo>
                <a:lnTo>
                  <a:pt x="268968" y="125266"/>
                </a:lnTo>
                <a:close/>
                <a:moveTo>
                  <a:pt x="6251" y="131513"/>
                </a:moveTo>
                <a:lnTo>
                  <a:pt x="6251" y="137449"/>
                </a:lnTo>
                <a:lnTo>
                  <a:pt x="315" y="137449"/>
                </a:lnTo>
                <a:lnTo>
                  <a:pt x="315" y="131513"/>
                </a:lnTo>
                <a:close/>
                <a:moveTo>
                  <a:pt x="12498" y="131513"/>
                </a:moveTo>
                <a:lnTo>
                  <a:pt x="12498" y="137449"/>
                </a:lnTo>
                <a:lnTo>
                  <a:pt x="6562" y="137449"/>
                </a:lnTo>
                <a:lnTo>
                  <a:pt x="6562" y="131513"/>
                </a:lnTo>
                <a:close/>
                <a:moveTo>
                  <a:pt x="18745" y="131513"/>
                </a:moveTo>
                <a:lnTo>
                  <a:pt x="18745" y="137449"/>
                </a:lnTo>
                <a:lnTo>
                  <a:pt x="12810" y="137449"/>
                </a:lnTo>
                <a:lnTo>
                  <a:pt x="12810" y="131513"/>
                </a:lnTo>
                <a:close/>
                <a:moveTo>
                  <a:pt x="24992" y="131513"/>
                </a:moveTo>
                <a:lnTo>
                  <a:pt x="24992" y="137449"/>
                </a:lnTo>
                <a:lnTo>
                  <a:pt x="19058" y="137449"/>
                </a:lnTo>
                <a:lnTo>
                  <a:pt x="19058" y="131513"/>
                </a:lnTo>
                <a:close/>
                <a:moveTo>
                  <a:pt x="31241" y="131513"/>
                </a:moveTo>
                <a:lnTo>
                  <a:pt x="31241" y="137449"/>
                </a:lnTo>
                <a:lnTo>
                  <a:pt x="25305" y="137449"/>
                </a:lnTo>
                <a:lnTo>
                  <a:pt x="25305" y="131513"/>
                </a:lnTo>
                <a:close/>
                <a:moveTo>
                  <a:pt x="37489" y="131513"/>
                </a:moveTo>
                <a:lnTo>
                  <a:pt x="37489" y="137449"/>
                </a:lnTo>
                <a:lnTo>
                  <a:pt x="31553" y="137449"/>
                </a:lnTo>
                <a:lnTo>
                  <a:pt x="31553" y="131513"/>
                </a:lnTo>
                <a:close/>
                <a:moveTo>
                  <a:pt x="43737" y="131513"/>
                </a:moveTo>
                <a:lnTo>
                  <a:pt x="43737" y="137449"/>
                </a:lnTo>
                <a:lnTo>
                  <a:pt x="37802" y="137449"/>
                </a:lnTo>
                <a:lnTo>
                  <a:pt x="37802" y="131513"/>
                </a:lnTo>
                <a:close/>
                <a:moveTo>
                  <a:pt x="49985" y="131513"/>
                </a:moveTo>
                <a:lnTo>
                  <a:pt x="49985" y="137449"/>
                </a:lnTo>
                <a:lnTo>
                  <a:pt x="44049" y="137449"/>
                </a:lnTo>
                <a:lnTo>
                  <a:pt x="44049" y="131513"/>
                </a:lnTo>
                <a:close/>
                <a:moveTo>
                  <a:pt x="56232" y="131513"/>
                </a:moveTo>
                <a:lnTo>
                  <a:pt x="56232" y="137449"/>
                </a:lnTo>
                <a:lnTo>
                  <a:pt x="50296" y="137449"/>
                </a:lnTo>
                <a:lnTo>
                  <a:pt x="50296" y="131513"/>
                </a:lnTo>
                <a:close/>
                <a:moveTo>
                  <a:pt x="62480" y="131513"/>
                </a:moveTo>
                <a:lnTo>
                  <a:pt x="62480" y="137449"/>
                </a:lnTo>
                <a:lnTo>
                  <a:pt x="56545" y="137449"/>
                </a:lnTo>
                <a:lnTo>
                  <a:pt x="56545" y="131513"/>
                </a:lnTo>
                <a:close/>
                <a:moveTo>
                  <a:pt x="68727" y="131513"/>
                </a:moveTo>
                <a:lnTo>
                  <a:pt x="68727" y="137449"/>
                </a:lnTo>
                <a:lnTo>
                  <a:pt x="62792" y="137449"/>
                </a:lnTo>
                <a:lnTo>
                  <a:pt x="62792" y="131513"/>
                </a:lnTo>
                <a:close/>
                <a:moveTo>
                  <a:pt x="74975" y="131513"/>
                </a:moveTo>
                <a:lnTo>
                  <a:pt x="74975" y="137449"/>
                </a:lnTo>
                <a:lnTo>
                  <a:pt x="69039" y="137449"/>
                </a:lnTo>
                <a:lnTo>
                  <a:pt x="69039" y="131513"/>
                </a:lnTo>
                <a:close/>
                <a:moveTo>
                  <a:pt x="81223" y="131513"/>
                </a:moveTo>
                <a:lnTo>
                  <a:pt x="81223" y="137449"/>
                </a:lnTo>
                <a:lnTo>
                  <a:pt x="75286" y="137449"/>
                </a:lnTo>
                <a:lnTo>
                  <a:pt x="75286" y="131513"/>
                </a:lnTo>
                <a:close/>
                <a:moveTo>
                  <a:pt x="87470" y="131513"/>
                </a:moveTo>
                <a:lnTo>
                  <a:pt x="87470" y="137449"/>
                </a:lnTo>
                <a:lnTo>
                  <a:pt x="81535" y="137449"/>
                </a:lnTo>
                <a:lnTo>
                  <a:pt x="81535" y="131513"/>
                </a:lnTo>
                <a:close/>
                <a:moveTo>
                  <a:pt x="93718" y="131513"/>
                </a:moveTo>
                <a:lnTo>
                  <a:pt x="93718" y="137449"/>
                </a:lnTo>
                <a:lnTo>
                  <a:pt x="87784" y="137449"/>
                </a:lnTo>
                <a:lnTo>
                  <a:pt x="87784" y="131513"/>
                </a:lnTo>
                <a:close/>
                <a:moveTo>
                  <a:pt x="99967" y="131513"/>
                </a:moveTo>
                <a:lnTo>
                  <a:pt x="99967" y="137449"/>
                </a:lnTo>
                <a:lnTo>
                  <a:pt x="94031" y="137449"/>
                </a:lnTo>
                <a:lnTo>
                  <a:pt x="94031" y="131513"/>
                </a:lnTo>
                <a:close/>
                <a:moveTo>
                  <a:pt x="106214" y="131513"/>
                </a:moveTo>
                <a:lnTo>
                  <a:pt x="106214" y="137449"/>
                </a:lnTo>
                <a:lnTo>
                  <a:pt x="100278" y="137449"/>
                </a:lnTo>
                <a:lnTo>
                  <a:pt x="100278" y="131513"/>
                </a:lnTo>
                <a:close/>
                <a:moveTo>
                  <a:pt x="112461" y="131513"/>
                </a:moveTo>
                <a:lnTo>
                  <a:pt x="112461" y="137449"/>
                </a:lnTo>
                <a:lnTo>
                  <a:pt x="106527" y="137449"/>
                </a:lnTo>
                <a:lnTo>
                  <a:pt x="106527" y="131513"/>
                </a:lnTo>
                <a:close/>
                <a:moveTo>
                  <a:pt x="118710" y="131513"/>
                </a:moveTo>
                <a:lnTo>
                  <a:pt x="118710" y="137449"/>
                </a:lnTo>
                <a:lnTo>
                  <a:pt x="112774" y="137449"/>
                </a:lnTo>
                <a:lnTo>
                  <a:pt x="112774" y="131513"/>
                </a:lnTo>
                <a:close/>
                <a:moveTo>
                  <a:pt x="124957" y="131513"/>
                </a:moveTo>
                <a:lnTo>
                  <a:pt x="124957" y="137449"/>
                </a:lnTo>
                <a:lnTo>
                  <a:pt x="119021" y="137449"/>
                </a:lnTo>
                <a:lnTo>
                  <a:pt x="119021" y="131513"/>
                </a:lnTo>
                <a:close/>
                <a:moveTo>
                  <a:pt x="131204" y="131513"/>
                </a:moveTo>
                <a:lnTo>
                  <a:pt x="131204" y="137449"/>
                </a:lnTo>
                <a:lnTo>
                  <a:pt x="125270" y="137449"/>
                </a:lnTo>
                <a:lnTo>
                  <a:pt x="125270" y="131513"/>
                </a:lnTo>
                <a:close/>
                <a:moveTo>
                  <a:pt x="137451" y="131513"/>
                </a:moveTo>
                <a:lnTo>
                  <a:pt x="137451" y="137449"/>
                </a:lnTo>
                <a:lnTo>
                  <a:pt x="131517" y="137449"/>
                </a:lnTo>
                <a:lnTo>
                  <a:pt x="131517" y="131513"/>
                </a:lnTo>
                <a:close/>
                <a:moveTo>
                  <a:pt x="143702" y="131513"/>
                </a:moveTo>
                <a:lnTo>
                  <a:pt x="143702" y="137449"/>
                </a:lnTo>
                <a:lnTo>
                  <a:pt x="137766" y="137449"/>
                </a:lnTo>
                <a:lnTo>
                  <a:pt x="137766" y="131513"/>
                </a:lnTo>
                <a:close/>
                <a:moveTo>
                  <a:pt x="149949" y="131513"/>
                </a:moveTo>
                <a:lnTo>
                  <a:pt x="149949" y="137449"/>
                </a:lnTo>
                <a:lnTo>
                  <a:pt x="144015" y="137449"/>
                </a:lnTo>
                <a:lnTo>
                  <a:pt x="144015" y="131513"/>
                </a:lnTo>
                <a:close/>
                <a:moveTo>
                  <a:pt x="156196" y="131513"/>
                </a:moveTo>
                <a:lnTo>
                  <a:pt x="156196" y="137449"/>
                </a:lnTo>
                <a:lnTo>
                  <a:pt x="150262" y="137449"/>
                </a:lnTo>
                <a:lnTo>
                  <a:pt x="150262" y="131513"/>
                </a:lnTo>
                <a:close/>
                <a:moveTo>
                  <a:pt x="162445" y="131513"/>
                </a:moveTo>
                <a:lnTo>
                  <a:pt x="162445" y="137449"/>
                </a:lnTo>
                <a:lnTo>
                  <a:pt x="156509" y="137449"/>
                </a:lnTo>
                <a:lnTo>
                  <a:pt x="156509" y="131513"/>
                </a:lnTo>
                <a:close/>
                <a:moveTo>
                  <a:pt x="168692" y="131513"/>
                </a:moveTo>
                <a:lnTo>
                  <a:pt x="168692" y="137449"/>
                </a:lnTo>
                <a:lnTo>
                  <a:pt x="162756" y="137449"/>
                </a:lnTo>
                <a:lnTo>
                  <a:pt x="162756" y="131513"/>
                </a:lnTo>
                <a:close/>
                <a:moveTo>
                  <a:pt x="174939" y="131513"/>
                </a:moveTo>
                <a:lnTo>
                  <a:pt x="174939" y="137449"/>
                </a:lnTo>
                <a:lnTo>
                  <a:pt x="169005" y="137449"/>
                </a:lnTo>
                <a:lnTo>
                  <a:pt x="169005" y="131513"/>
                </a:lnTo>
                <a:close/>
                <a:moveTo>
                  <a:pt x="181186" y="131513"/>
                </a:moveTo>
                <a:lnTo>
                  <a:pt x="181186" y="137449"/>
                </a:lnTo>
                <a:lnTo>
                  <a:pt x="175252" y="137449"/>
                </a:lnTo>
                <a:lnTo>
                  <a:pt x="175252" y="131513"/>
                </a:lnTo>
                <a:close/>
                <a:moveTo>
                  <a:pt x="187433" y="131513"/>
                </a:moveTo>
                <a:lnTo>
                  <a:pt x="187433" y="137449"/>
                </a:lnTo>
                <a:lnTo>
                  <a:pt x="181499" y="137449"/>
                </a:lnTo>
                <a:lnTo>
                  <a:pt x="181499" y="131513"/>
                </a:lnTo>
                <a:close/>
                <a:moveTo>
                  <a:pt x="193682" y="131513"/>
                </a:moveTo>
                <a:lnTo>
                  <a:pt x="193682" y="137449"/>
                </a:lnTo>
                <a:lnTo>
                  <a:pt x="187746" y="137449"/>
                </a:lnTo>
                <a:lnTo>
                  <a:pt x="187746" y="131513"/>
                </a:lnTo>
                <a:close/>
                <a:moveTo>
                  <a:pt x="199931" y="131513"/>
                </a:moveTo>
                <a:lnTo>
                  <a:pt x="199931" y="137449"/>
                </a:lnTo>
                <a:lnTo>
                  <a:pt x="193996" y="137449"/>
                </a:lnTo>
                <a:lnTo>
                  <a:pt x="193996" y="131513"/>
                </a:lnTo>
                <a:close/>
                <a:moveTo>
                  <a:pt x="206180" y="131513"/>
                </a:moveTo>
                <a:lnTo>
                  <a:pt x="206180" y="137449"/>
                </a:lnTo>
                <a:lnTo>
                  <a:pt x="200244" y="137449"/>
                </a:lnTo>
                <a:lnTo>
                  <a:pt x="200244" y="131513"/>
                </a:lnTo>
                <a:close/>
                <a:moveTo>
                  <a:pt x="212427" y="131513"/>
                </a:moveTo>
                <a:lnTo>
                  <a:pt x="212427" y="137449"/>
                </a:lnTo>
                <a:lnTo>
                  <a:pt x="206491" y="137449"/>
                </a:lnTo>
                <a:lnTo>
                  <a:pt x="206491" y="131513"/>
                </a:lnTo>
                <a:close/>
                <a:moveTo>
                  <a:pt x="218674" y="131513"/>
                </a:moveTo>
                <a:lnTo>
                  <a:pt x="218674" y="137449"/>
                </a:lnTo>
                <a:lnTo>
                  <a:pt x="212739" y="137449"/>
                </a:lnTo>
                <a:lnTo>
                  <a:pt x="212739" y="131513"/>
                </a:lnTo>
                <a:close/>
                <a:moveTo>
                  <a:pt x="224921" y="131513"/>
                </a:moveTo>
                <a:lnTo>
                  <a:pt x="224921" y="137449"/>
                </a:lnTo>
                <a:lnTo>
                  <a:pt x="218987" y="137449"/>
                </a:lnTo>
                <a:lnTo>
                  <a:pt x="218987" y="131513"/>
                </a:lnTo>
                <a:close/>
                <a:moveTo>
                  <a:pt x="231170" y="131513"/>
                </a:moveTo>
                <a:lnTo>
                  <a:pt x="231170" y="137449"/>
                </a:lnTo>
                <a:lnTo>
                  <a:pt x="225234" y="137449"/>
                </a:lnTo>
                <a:lnTo>
                  <a:pt x="225234" y="131513"/>
                </a:lnTo>
                <a:close/>
                <a:moveTo>
                  <a:pt x="237417" y="131513"/>
                </a:moveTo>
                <a:lnTo>
                  <a:pt x="237417" y="137449"/>
                </a:lnTo>
                <a:lnTo>
                  <a:pt x="231481" y="137449"/>
                </a:lnTo>
                <a:lnTo>
                  <a:pt x="231481" y="131513"/>
                </a:lnTo>
                <a:close/>
                <a:moveTo>
                  <a:pt x="243664" y="131513"/>
                </a:moveTo>
                <a:lnTo>
                  <a:pt x="243664" y="137449"/>
                </a:lnTo>
                <a:lnTo>
                  <a:pt x="237729" y="137449"/>
                </a:lnTo>
                <a:lnTo>
                  <a:pt x="237729" y="131513"/>
                </a:lnTo>
                <a:close/>
                <a:moveTo>
                  <a:pt x="249911" y="131513"/>
                </a:moveTo>
                <a:lnTo>
                  <a:pt x="249911" y="137449"/>
                </a:lnTo>
                <a:lnTo>
                  <a:pt x="243977" y="137449"/>
                </a:lnTo>
                <a:lnTo>
                  <a:pt x="243977" y="131513"/>
                </a:lnTo>
                <a:close/>
                <a:moveTo>
                  <a:pt x="256161" y="131513"/>
                </a:moveTo>
                <a:lnTo>
                  <a:pt x="256161" y="137449"/>
                </a:lnTo>
                <a:lnTo>
                  <a:pt x="250225" y="137449"/>
                </a:lnTo>
                <a:lnTo>
                  <a:pt x="250225" y="131513"/>
                </a:lnTo>
                <a:close/>
                <a:moveTo>
                  <a:pt x="262409" y="131513"/>
                </a:moveTo>
                <a:lnTo>
                  <a:pt x="262409" y="137449"/>
                </a:lnTo>
                <a:lnTo>
                  <a:pt x="256474" y="137449"/>
                </a:lnTo>
                <a:lnTo>
                  <a:pt x="256474" y="131513"/>
                </a:lnTo>
                <a:close/>
                <a:moveTo>
                  <a:pt x="268656" y="131513"/>
                </a:moveTo>
                <a:lnTo>
                  <a:pt x="268656" y="137449"/>
                </a:lnTo>
                <a:lnTo>
                  <a:pt x="262721" y="137449"/>
                </a:lnTo>
                <a:lnTo>
                  <a:pt x="262721" y="131513"/>
                </a:lnTo>
                <a:close/>
                <a:moveTo>
                  <a:pt x="274904" y="131513"/>
                </a:moveTo>
                <a:lnTo>
                  <a:pt x="274904" y="137449"/>
                </a:lnTo>
                <a:lnTo>
                  <a:pt x="268968" y="137449"/>
                </a:lnTo>
                <a:lnTo>
                  <a:pt x="268968" y="131513"/>
                </a:lnTo>
                <a:close/>
                <a:moveTo>
                  <a:pt x="6251" y="137760"/>
                </a:moveTo>
                <a:lnTo>
                  <a:pt x="6251" y="143697"/>
                </a:lnTo>
                <a:lnTo>
                  <a:pt x="315" y="143697"/>
                </a:lnTo>
                <a:lnTo>
                  <a:pt x="315" y="137760"/>
                </a:lnTo>
                <a:close/>
                <a:moveTo>
                  <a:pt x="12498" y="137760"/>
                </a:moveTo>
                <a:lnTo>
                  <a:pt x="12498" y="143697"/>
                </a:lnTo>
                <a:lnTo>
                  <a:pt x="6562" y="143697"/>
                </a:lnTo>
                <a:lnTo>
                  <a:pt x="6562" y="137760"/>
                </a:lnTo>
                <a:close/>
                <a:moveTo>
                  <a:pt x="18745" y="137760"/>
                </a:moveTo>
                <a:lnTo>
                  <a:pt x="18745" y="143697"/>
                </a:lnTo>
                <a:lnTo>
                  <a:pt x="12810" y="143697"/>
                </a:lnTo>
                <a:lnTo>
                  <a:pt x="12810" y="137760"/>
                </a:lnTo>
                <a:close/>
                <a:moveTo>
                  <a:pt x="24992" y="137760"/>
                </a:moveTo>
                <a:lnTo>
                  <a:pt x="24992" y="143697"/>
                </a:lnTo>
                <a:lnTo>
                  <a:pt x="19058" y="143697"/>
                </a:lnTo>
                <a:lnTo>
                  <a:pt x="19058" y="137760"/>
                </a:lnTo>
                <a:close/>
                <a:moveTo>
                  <a:pt x="31241" y="137760"/>
                </a:moveTo>
                <a:lnTo>
                  <a:pt x="31241" y="143697"/>
                </a:lnTo>
                <a:lnTo>
                  <a:pt x="25305" y="143697"/>
                </a:lnTo>
                <a:lnTo>
                  <a:pt x="25305" y="137760"/>
                </a:lnTo>
                <a:close/>
                <a:moveTo>
                  <a:pt x="37489" y="137760"/>
                </a:moveTo>
                <a:lnTo>
                  <a:pt x="37489" y="143697"/>
                </a:lnTo>
                <a:lnTo>
                  <a:pt x="31553" y="143697"/>
                </a:lnTo>
                <a:lnTo>
                  <a:pt x="31553" y="137760"/>
                </a:lnTo>
                <a:close/>
                <a:moveTo>
                  <a:pt x="43737" y="137760"/>
                </a:moveTo>
                <a:lnTo>
                  <a:pt x="43737" y="143697"/>
                </a:lnTo>
                <a:lnTo>
                  <a:pt x="37802" y="143697"/>
                </a:lnTo>
                <a:lnTo>
                  <a:pt x="37802" y="137760"/>
                </a:lnTo>
                <a:close/>
                <a:moveTo>
                  <a:pt x="49985" y="137760"/>
                </a:moveTo>
                <a:lnTo>
                  <a:pt x="49985" y="143697"/>
                </a:lnTo>
                <a:lnTo>
                  <a:pt x="44049" y="143697"/>
                </a:lnTo>
                <a:lnTo>
                  <a:pt x="44049" y="137760"/>
                </a:lnTo>
                <a:close/>
                <a:moveTo>
                  <a:pt x="56232" y="137760"/>
                </a:moveTo>
                <a:lnTo>
                  <a:pt x="56232" y="143697"/>
                </a:lnTo>
                <a:lnTo>
                  <a:pt x="50296" y="143697"/>
                </a:lnTo>
                <a:lnTo>
                  <a:pt x="50296" y="137760"/>
                </a:lnTo>
                <a:close/>
                <a:moveTo>
                  <a:pt x="62480" y="137760"/>
                </a:moveTo>
                <a:lnTo>
                  <a:pt x="62480" y="143697"/>
                </a:lnTo>
                <a:lnTo>
                  <a:pt x="56545" y="143697"/>
                </a:lnTo>
                <a:lnTo>
                  <a:pt x="56545" y="137760"/>
                </a:lnTo>
                <a:close/>
                <a:moveTo>
                  <a:pt x="68727" y="137760"/>
                </a:moveTo>
                <a:lnTo>
                  <a:pt x="68727" y="143697"/>
                </a:lnTo>
                <a:lnTo>
                  <a:pt x="62792" y="143697"/>
                </a:lnTo>
                <a:lnTo>
                  <a:pt x="62792" y="137760"/>
                </a:lnTo>
                <a:close/>
                <a:moveTo>
                  <a:pt x="74975" y="137760"/>
                </a:moveTo>
                <a:lnTo>
                  <a:pt x="74975" y="143697"/>
                </a:lnTo>
                <a:lnTo>
                  <a:pt x="69039" y="143697"/>
                </a:lnTo>
                <a:lnTo>
                  <a:pt x="69039" y="137760"/>
                </a:lnTo>
                <a:close/>
                <a:moveTo>
                  <a:pt x="81223" y="137760"/>
                </a:moveTo>
                <a:lnTo>
                  <a:pt x="81223" y="143697"/>
                </a:lnTo>
                <a:lnTo>
                  <a:pt x="75286" y="143697"/>
                </a:lnTo>
                <a:lnTo>
                  <a:pt x="75286" y="137760"/>
                </a:lnTo>
                <a:close/>
                <a:moveTo>
                  <a:pt x="87470" y="137760"/>
                </a:moveTo>
                <a:lnTo>
                  <a:pt x="87470" y="143697"/>
                </a:lnTo>
                <a:lnTo>
                  <a:pt x="81535" y="143697"/>
                </a:lnTo>
                <a:lnTo>
                  <a:pt x="81535" y="137760"/>
                </a:lnTo>
                <a:close/>
                <a:moveTo>
                  <a:pt x="93718" y="137760"/>
                </a:moveTo>
                <a:lnTo>
                  <a:pt x="93718" y="143697"/>
                </a:lnTo>
                <a:lnTo>
                  <a:pt x="87784" y="143697"/>
                </a:lnTo>
                <a:lnTo>
                  <a:pt x="87784" y="137760"/>
                </a:lnTo>
                <a:close/>
                <a:moveTo>
                  <a:pt x="99967" y="137760"/>
                </a:moveTo>
                <a:lnTo>
                  <a:pt x="99967" y="143697"/>
                </a:lnTo>
                <a:lnTo>
                  <a:pt x="94031" y="143697"/>
                </a:lnTo>
                <a:lnTo>
                  <a:pt x="94031" y="137760"/>
                </a:lnTo>
                <a:close/>
                <a:moveTo>
                  <a:pt x="106214" y="137760"/>
                </a:moveTo>
                <a:lnTo>
                  <a:pt x="106214" y="143697"/>
                </a:lnTo>
                <a:lnTo>
                  <a:pt x="100278" y="143697"/>
                </a:lnTo>
                <a:lnTo>
                  <a:pt x="100278" y="137760"/>
                </a:lnTo>
                <a:close/>
                <a:moveTo>
                  <a:pt x="112461" y="137760"/>
                </a:moveTo>
                <a:lnTo>
                  <a:pt x="112461" y="143697"/>
                </a:lnTo>
                <a:lnTo>
                  <a:pt x="106527" y="143697"/>
                </a:lnTo>
                <a:lnTo>
                  <a:pt x="106527" y="137760"/>
                </a:lnTo>
                <a:close/>
                <a:moveTo>
                  <a:pt x="118710" y="137760"/>
                </a:moveTo>
                <a:lnTo>
                  <a:pt x="118710" y="143697"/>
                </a:lnTo>
                <a:lnTo>
                  <a:pt x="112774" y="143697"/>
                </a:lnTo>
                <a:lnTo>
                  <a:pt x="112774" y="137760"/>
                </a:lnTo>
                <a:close/>
                <a:moveTo>
                  <a:pt x="124957" y="137760"/>
                </a:moveTo>
                <a:lnTo>
                  <a:pt x="124957" y="143697"/>
                </a:lnTo>
                <a:lnTo>
                  <a:pt x="119021" y="143697"/>
                </a:lnTo>
                <a:lnTo>
                  <a:pt x="119021" y="137760"/>
                </a:lnTo>
                <a:close/>
                <a:moveTo>
                  <a:pt x="131204" y="137760"/>
                </a:moveTo>
                <a:lnTo>
                  <a:pt x="131204" y="143697"/>
                </a:lnTo>
                <a:lnTo>
                  <a:pt x="125270" y="143697"/>
                </a:lnTo>
                <a:lnTo>
                  <a:pt x="125270" y="137760"/>
                </a:lnTo>
                <a:close/>
                <a:moveTo>
                  <a:pt x="137451" y="137760"/>
                </a:moveTo>
                <a:lnTo>
                  <a:pt x="137451" y="143697"/>
                </a:lnTo>
                <a:lnTo>
                  <a:pt x="131517" y="143697"/>
                </a:lnTo>
                <a:lnTo>
                  <a:pt x="131517" y="137760"/>
                </a:lnTo>
                <a:close/>
                <a:moveTo>
                  <a:pt x="143702" y="137760"/>
                </a:moveTo>
                <a:lnTo>
                  <a:pt x="143702" y="143697"/>
                </a:lnTo>
                <a:lnTo>
                  <a:pt x="137766" y="143697"/>
                </a:lnTo>
                <a:lnTo>
                  <a:pt x="137766" y="137760"/>
                </a:lnTo>
                <a:close/>
                <a:moveTo>
                  <a:pt x="149949" y="137760"/>
                </a:moveTo>
                <a:lnTo>
                  <a:pt x="149949" y="143697"/>
                </a:lnTo>
                <a:lnTo>
                  <a:pt x="144015" y="143697"/>
                </a:lnTo>
                <a:lnTo>
                  <a:pt x="144015" y="137760"/>
                </a:lnTo>
                <a:close/>
                <a:moveTo>
                  <a:pt x="156196" y="137760"/>
                </a:moveTo>
                <a:lnTo>
                  <a:pt x="156196" y="143697"/>
                </a:lnTo>
                <a:lnTo>
                  <a:pt x="150262" y="143697"/>
                </a:lnTo>
                <a:lnTo>
                  <a:pt x="150262" y="137760"/>
                </a:lnTo>
                <a:close/>
                <a:moveTo>
                  <a:pt x="162445" y="137760"/>
                </a:moveTo>
                <a:lnTo>
                  <a:pt x="162445" y="143697"/>
                </a:lnTo>
                <a:lnTo>
                  <a:pt x="156509" y="143697"/>
                </a:lnTo>
                <a:lnTo>
                  <a:pt x="156509" y="137760"/>
                </a:lnTo>
                <a:close/>
                <a:moveTo>
                  <a:pt x="168692" y="137760"/>
                </a:moveTo>
                <a:lnTo>
                  <a:pt x="168692" y="143697"/>
                </a:lnTo>
                <a:lnTo>
                  <a:pt x="162756" y="143697"/>
                </a:lnTo>
                <a:lnTo>
                  <a:pt x="162756" y="137760"/>
                </a:lnTo>
                <a:close/>
                <a:moveTo>
                  <a:pt x="174939" y="137760"/>
                </a:moveTo>
                <a:lnTo>
                  <a:pt x="174939" y="143697"/>
                </a:lnTo>
                <a:lnTo>
                  <a:pt x="169005" y="143697"/>
                </a:lnTo>
                <a:lnTo>
                  <a:pt x="169005" y="137760"/>
                </a:lnTo>
                <a:close/>
                <a:moveTo>
                  <a:pt x="181186" y="137760"/>
                </a:moveTo>
                <a:lnTo>
                  <a:pt x="181186" y="143697"/>
                </a:lnTo>
                <a:lnTo>
                  <a:pt x="175252" y="143697"/>
                </a:lnTo>
                <a:lnTo>
                  <a:pt x="175252" y="137760"/>
                </a:lnTo>
                <a:close/>
                <a:moveTo>
                  <a:pt x="187433" y="137760"/>
                </a:moveTo>
                <a:lnTo>
                  <a:pt x="187433" y="143697"/>
                </a:lnTo>
                <a:lnTo>
                  <a:pt x="181499" y="143697"/>
                </a:lnTo>
                <a:lnTo>
                  <a:pt x="181499" y="137760"/>
                </a:lnTo>
                <a:close/>
                <a:moveTo>
                  <a:pt x="193682" y="137760"/>
                </a:moveTo>
                <a:lnTo>
                  <a:pt x="193682" y="143697"/>
                </a:lnTo>
                <a:lnTo>
                  <a:pt x="187746" y="143697"/>
                </a:lnTo>
                <a:lnTo>
                  <a:pt x="187746" y="137760"/>
                </a:lnTo>
                <a:close/>
                <a:moveTo>
                  <a:pt x="199931" y="137760"/>
                </a:moveTo>
                <a:lnTo>
                  <a:pt x="199931" y="143697"/>
                </a:lnTo>
                <a:lnTo>
                  <a:pt x="193996" y="143697"/>
                </a:lnTo>
                <a:lnTo>
                  <a:pt x="193996" y="137760"/>
                </a:lnTo>
                <a:close/>
                <a:moveTo>
                  <a:pt x="206180" y="137760"/>
                </a:moveTo>
                <a:lnTo>
                  <a:pt x="206180" y="143697"/>
                </a:lnTo>
                <a:lnTo>
                  <a:pt x="200244" y="143697"/>
                </a:lnTo>
                <a:lnTo>
                  <a:pt x="200244" y="137760"/>
                </a:lnTo>
                <a:close/>
                <a:moveTo>
                  <a:pt x="212427" y="137760"/>
                </a:moveTo>
                <a:lnTo>
                  <a:pt x="212427" y="143697"/>
                </a:lnTo>
                <a:lnTo>
                  <a:pt x="206491" y="143697"/>
                </a:lnTo>
                <a:lnTo>
                  <a:pt x="206491" y="137760"/>
                </a:lnTo>
                <a:close/>
                <a:moveTo>
                  <a:pt x="218674" y="137760"/>
                </a:moveTo>
                <a:lnTo>
                  <a:pt x="218674" y="143697"/>
                </a:lnTo>
                <a:lnTo>
                  <a:pt x="212739" y="143697"/>
                </a:lnTo>
                <a:lnTo>
                  <a:pt x="212739" y="137760"/>
                </a:lnTo>
                <a:close/>
                <a:moveTo>
                  <a:pt x="224921" y="137760"/>
                </a:moveTo>
                <a:lnTo>
                  <a:pt x="224921" y="143697"/>
                </a:lnTo>
                <a:lnTo>
                  <a:pt x="218987" y="143697"/>
                </a:lnTo>
                <a:lnTo>
                  <a:pt x="218987" y="137760"/>
                </a:lnTo>
                <a:close/>
                <a:moveTo>
                  <a:pt x="231170" y="137760"/>
                </a:moveTo>
                <a:lnTo>
                  <a:pt x="231170" y="143697"/>
                </a:lnTo>
                <a:lnTo>
                  <a:pt x="225234" y="143697"/>
                </a:lnTo>
                <a:lnTo>
                  <a:pt x="225234" y="137760"/>
                </a:lnTo>
                <a:close/>
                <a:moveTo>
                  <a:pt x="237417" y="137760"/>
                </a:moveTo>
                <a:lnTo>
                  <a:pt x="237417" y="143697"/>
                </a:lnTo>
                <a:lnTo>
                  <a:pt x="231481" y="143697"/>
                </a:lnTo>
                <a:lnTo>
                  <a:pt x="231481" y="137760"/>
                </a:lnTo>
                <a:close/>
                <a:moveTo>
                  <a:pt x="243664" y="137760"/>
                </a:moveTo>
                <a:lnTo>
                  <a:pt x="243664" y="143697"/>
                </a:lnTo>
                <a:lnTo>
                  <a:pt x="237729" y="143697"/>
                </a:lnTo>
                <a:lnTo>
                  <a:pt x="237729" y="137760"/>
                </a:lnTo>
                <a:close/>
                <a:moveTo>
                  <a:pt x="249911" y="137760"/>
                </a:moveTo>
                <a:lnTo>
                  <a:pt x="249911" y="143697"/>
                </a:lnTo>
                <a:lnTo>
                  <a:pt x="243977" y="143697"/>
                </a:lnTo>
                <a:lnTo>
                  <a:pt x="243977" y="137760"/>
                </a:lnTo>
                <a:close/>
                <a:moveTo>
                  <a:pt x="256161" y="137760"/>
                </a:moveTo>
                <a:lnTo>
                  <a:pt x="256161" y="143697"/>
                </a:lnTo>
                <a:lnTo>
                  <a:pt x="250225" y="143697"/>
                </a:lnTo>
                <a:lnTo>
                  <a:pt x="250225" y="137760"/>
                </a:lnTo>
                <a:close/>
                <a:moveTo>
                  <a:pt x="262409" y="137760"/>
                </a:moveTo>
                <a:lnTo>
                  <a:pt x="262409" y="143697"/>
                </a:lnTo>
                <a:lnTo>
                  <a:pt x="256474" y="143697"/>
                </a:lnTo>
                <a:lnTo>
                  <a:pt x="256474" y="137760"/>
                </a:lnTo>
                <a:close/>
                <a:moveTo>
                  <a:pt x="268656" y="137760"/>
                </a:moveTo>
                <a:lnTo>
                  <a:pt x="268656" y="143697"/>
                </a:lnTo>
                <a:lnTo>
                  <a:pt x="262721" y="143697"/>
                </a:lnTo>
                <a:lnTo>
                  <a:pt x="262721" y="137760"/>
                </a:lnTo>
                <a:close/>
                <a:moveTo>
                  <a:pt x="274904" y="137760"/>
                </a:moveTo>
                <a:lnTo>
                  <a:pt x="274904" y="143697"/>
                </a:lnTo>
                <a:lnTo>
                  <a:pt x="268968" y="143697"/>
                </a:lnTo>
                <a:lnTo>
                  <a:pt x="268968" y="137760"/>
                </a:lnTo>
                <a:close/>
                <a:moveTo>
                  <a:pt x="6251" y="144011"/>
                </a:moveTo>
                <a:lnTo>
                  <a:pt x="6251" y="149945"/>
                </a:lnTo>
                <a:lnTo>
                  <a:pt x="315" y="149945"/>
                </a:lnTo>
                <a:lnTo>
                  <a:pt x="315" y="144011"/>
                </a:lnTo>
                <a:close/>
                <a:moveTo>
                  <a:pt x="12498" y="144011"/>
                </a:moveTo>
                <a:lnTo>
                  <a:pt x="12498" y="149945"/>
                </a:lnTo>
                <a:lnTo>
                  <a:pt x="6562" y="149945"/>
                </a:lnTo>
                <a:lnTo>
                  <a:pt x="6562" y="144011"/>
                </a:lnTo>
                <a:close/>
                <a:moveTo>
                  <a:pt x="18745" y="144011"/>
                </a:moveTo>
                <a:lnTo>
                  <a:pt x="18745" y="149945"/>
                </a:lnTo>
                <a:lnTo>
                  <a:pt x="12810" y="149945"/>
                </a:lnTo>
                <a:lnTo>
                  <a:pt x="12810" y="144011"/>
                </a:lnTo>
                <a:close/>
                <a:moveTo>
                  <a:pt x="24992" y="144011"/>
                </a:moveTo>
                <a:lnTo>
                  <a:pt x="24992" y="149945"/>
                </a:lnTo>
                <a:lnTo>
                  <a:pt x="19058" y="149945"/>
                </a:lnTo>
                <a:lnTo>
                  <a:pt x="19058" y="144011"/>
                </a:lnTo>
                <a:close/>
                <a:moveTo>
                  <a:pt x="31241" y="144011"/>
                </a:moveTo>
                <a:lnTo>
                  <a:pt x="31241" y="149945"/>
                </a:lnTo>
                <a:lnTo>
                  <a:pt x="25305" y="149945"/>
                </a:lnTo>
                <a:lnTo>
                  <a:pt x="25305" y="144011"/>
                </a:lnTo>
                <a:close/>
                <a:moveTo>
                  <a:pt x="37489" y="144011"/>
                </a:moveTo>
                <a:lnTo>
                  <a:pt x="37489" y="149945"/>
                </a:lnTo>
                <a:lnTo>
                  <a:pt x="31553" y="149945"/>
                </a:lnTo>
                <a:lnTo>
                  <a:pt x="31553" y="144011"/>
                </a:lnTo>
                <a:close/>
                <a:moveTo>
                  <a:pt x="43737" y="144011"/>
                </a:moveTo>
                <a:lnTo>
                  <a:pt x="43737" y="149945"/>
                </a:lnTo>
                <a:lnTo>
                  <a:pt x="37802" y="149945"/>
                </a:lnTo>
                <a:lnTo>
                  <a:pt x="37802" y="144011"/>
                </a:lnTo>
                <a:close/>
                <a:moveTo>
                  <a:pt x="49985" y="144011"/>
                </a:moveTo>
                <a:lnTo>
                  <a:pt x="49985" y="149945"/>
                </a:lnTo>
                <a:lnTo>
                  <a:pt x="44049" y="149945"/>
                </a:lnTo>
                <a:lnTo>
                  <a:pt x="44049" y="144011"/>
                </a:lnTo>
                <a:close/>
                <a:moveTo>
                  <a:pt x="56232" y="144011"/>
                </a:moveTo>
                <a:lnTo>
                  <a:pt x="56232" y="149945"/>
                </a:lnTo>
                <a:lnTo>
                  <a:pt x="50296" y="149945"/>
                </a:lnTo>
                <a:lnTo>
                  <a:pt x="50296" y="144011"/>
                </a:lnTo>
                <a:close/>
                <a:moveTo>
                  <a:pt x="62480" y="144011"/>
                </a:moveTo>
                <a:lnTo>
                  <a:pt x="62480" y="149945"/>
                </a:lnTo>
                <a:lnTo>
                  <a:pt x="56545" y="149945"/>
                </a:lnTo>
                <a:lnTo>
                  <a:pt x="56545" y="144011"/>
                </a:lnTo>
                <a:close/>
                <a:moveTo>
                  <a:pt x="68727" y="144011"/>
                </a:moveTo>
                <a:lnTo>
                  <a:pt x="68727" y="149945"/>
                </a:lnTo>
                <a:lnTo>
                  <a:pt x="62792" y="149945"/>
                </a:lnTo>
                <a:lnTo>
                  <a:pt x="62792" y="144011"/>
                </a:lnTo>
                <a:close/>
                <a:moveTo>
                  <a:pt x="74975" y="144011"/>
                </a:moveTo>
                <a:lnTo>
                  <a:pt x="74975" y="149945"/>
                </a:lnTo>
                <a:lnTo>
                  <a:pt x="69039" y="149945"/>
                </a:lnTo>
                <a:lnTo>
                  <a:pt x="69039" y="144011"/>
                </a:lnTo>
                <a:close/>
                <a:moveTo>
                  <a:pt x="81223" y="144011"/>
                </a:moveTo>
                <a:lnTo>
                  <a:pt x="81223" y="149945"/>
                </a:lnTo>
                <a:lnTo>
                  <a:pt x="75286" y="149945"/>
                </a:lnTo>
                <a:lnTo>
                  <a:pt x="75286" y="144011"/>
                </a:lnTo>
                <a:close/>
                <a:moveTo>
                  <a:pt x="87470" y="144011"/>
                </a:moveTo>
                <a:lnTo>
                  <a:pt x="87470" y="149945"/>
                </a:lnTo>
                <a:lnTo>
                  <a:pt x="81535" y="149945"/>
                </a:lnTo>
                <a:lnTo>
                  <a:pt x="81535" y="144011"/>
                </a:lnTo>
                <a:close/>
                <a:moveTo>
                  <a:pt x="93718" y="144011"/>
                </a:moveTo>
                <a:lnTo>
                  <a:pt x="93718" y="149945"/>
                </a:lnTo>
                <a:lnTo>
                  <a:pt x="87784" y="149945"/>
                </a:lnTo>
                <a:lnTo>
                  <a:pt x="87784" y="144011"/>
                </a:lnTo>
                <a:close/>
                <a:moveTo>
                  <a:pt x="99967" y="144011"/>
                </a:moveTo>
                <a:lnTo>
                  <a:pt x="99967" y="149945"/>
                </a:lnTo>
                <a:lnTo>
                  <a:pt x="94031" y="149945"/>
                </a:lnTo>
                <a:lnTo>
                  <a:pt x="94031" y="144011"/>
                </a:lnTo>
                <a:close/>
                <a:moveTo>
                  <a:pt x="106214" y="144011"/>
                </a:moveTo>
                <a:lnTo>
                  <a:pt x="106214" y="149945"/>
                </a:lnTo>
                <a:lnTo>
                  <a:pt x="100278" y="149945"/>
                </a:lnTo>
                <a:lnTo>
                  <a:pt x="100278" y="144011"/>
                </a:lnTo>
                <a:close/>
                <a:moveTo>
                  <a:pt x="112461" y="144011"/>
                </a:moveTo>
                <a:lnTo>
                  <a:pt x="112461" y="149945"/>
                </a:lnTo>
                <a:lnTo>
                  <a:pt x="106527" y="149945"/>
                </a:lnTo>
                <a:lnTo>
                  <a:pt x="106527" y="144011"/>
                </a:lnTo>
                <a:close/>
                <a:moveTo>
                  <a:pt x="118710" y="144011"/>
                </a:moveTo>
                <a:lnTo>
                  <a:pt x="118710" y="149945"/>
                </a:lnTo>
                <a:lnTo>
                  <a:pt x="112774" y="149945"/>
                </a:lnTo>
                <a:lnTo>
                  <a:pt x="112774" y="144011"/>
                </a:lnTo>
                <a:close/>
                <a:moveTo>
                  <a:pt x="124957" y="144011"/>
                </a:moveTo>
                <a:lnTo>
                  <a:pt x="124957" y="149945"/>
                </a:lnTo>
                <a:lnTo>
                  <a:pt x="119021" y="149945"/>
                </a:lnTo>
                <a:lnTo>
                  <a:pt x="119021" y="144011"/>
                </a:lnTo>
                <a:close/>
                <a:moveTo>
                  <a:pt x="131204" y="144011"/>
                </a:moveTo>
                <a:lnTo>
                  <a:pt x="131204" y="149945"/>
                </a:lnTo>
                <a:lnTo>
                  <a:pt x="125270" y="149945"/>
                </a:lnTo>
                <a:lnTo>
                  <a:pt x="125270" y="144011"/>
                </a:lnTo>
                <a:close/>
                <a:moveTo>
                  <a:pt x="137451" y="144011"/>
                </a:moveTo>
                <a:lnTo>
                  <a:pt x="137451" y="149945"/>
                </a:lnTo>
                <a:lnTo>
                  <a:pt x="131517" y="149945"/>
                </a:lnTo>
                <a:lnTo>
                  <a:pt x="131517" y="144011"/>
                </a:lnTo>
                <a:close/>
                <a:moveTo>
                  <a:pt x="143702" y="144011"/>
                </a:moveTo>
                <a:lnTo>
                  <a:pt x="143702" y="149945"/>
                </a:lnTo>
                <a:lnTo>
                  <a:pt x="137766" y="149945"/>
                </a:lnTo>
                <a:lnTo>
                  <a:pt x="137766" y="144011"/>
                </a:lnTo>
                <a:close/>
                <a:moveTo>
                  <a:pt x="149949" y="144011"/>
                </a:moveTo>
                <a:lnTo>
                  <a:pt x="149949" y="149945"/>
                </a:lnTo>
                <a:lnTo>
                  <a:pt x="144015" y="149945"/>
                </a:lnTo>
                <a:lnTo>
                  <a:pt x="144015" y="144011"/>
                </a:lnTo>
                <a:close/>
                <a:moveTo>
                  <a:pt x="156196" y="144011"/>
                </a:moveTo>
                <a:lnTo>
                  <a:pt x="156196" y="149945"/>
                </a:lnTo>
                <a:lnTo>
                  <a:pt x="150262" y="149945"/>
                </a:lnTo>
                <a:lnTo>
                  <a:pt x="150262" y="144011"/>
                </a:lnTo>
                <a:close/>
                <a:moveTo>
                  <a:pt x="162445" y="144011"/>
                </a:moveTo>
                <a:lnTo>
                  <a:pt x="162445" y="149945"/>
                </a:lnTo>
                <a:lnTo>
                  <a:pt x="156509" y="149945"/>
                </a:lnTo>
                <a:lnTo>
                  <a:pt x="156509" y="144011"/>
                </a:lnTo>
                <a:close/>
                <a:moveTo>
                  <a:pt x="168692" y="144011"/>
                </a:moveTo>
                <a:lnTo>
                  <a:pt x="168692" y="149945"/>
                </a:lnTo>
                <a:lnTo>
                  <a:pt x="162756" y="149945"/>
                </a:lnTo>
                <a:lnTo>
                  <a:pt x="162756" y="144011"/>
                </a:lnTo>
                <a:close/>
                <a:moveTo>
                  <a:pt x="174939" y="144011"/>
                </a:moveTo>
                <a:lnTo>
                  <a:pt x="174939" y="149945"/>
                </a:lnTo>
                <a:lnTo>
                  <a:pt x="169005" y="149945"/>
                </a:lnTo>
                <a:lnTo>
                  <a:pt x="169005" y="144011"/>
                </a:lnTo>
                <a:close/>
                <a:moveTo>
                  <a:pt x="181186" y="144011"/>
                </a:moveTo>
                <a:lnTo>
                  <a:pt x="181186" y="149945"/>
                </a:lnTo>
                <a:lnTo>
                  <a:pt x="175252" y="149945"/>
                </a:lnTo>
                <a:lnTo>
                  <a:pt x="175252" y="144011"/>
                </a:lnTo>
                <a:close/>
                <a:moveTo>
                  <a:pt x="187433" y="144011"/>
                </a:moveTo>
                <a:lnTo>
                  <a:pt x="187433" y="149945"/>
                </a:lnTo>
                <a:lnTo>
                  <a:pt x="181499" y="149945"/>
                </a:lnTo>
                <a:lnTo>
                  <a:pt x="181499" y="144011"/>
                </a:lnTo>
                <a:close/>
                <a:moveTo>
                  <a:pt x="193682" y="144011"/>
                </a:moveTo>
                <a:lnTo>
                  <a:pt x="193682" y="149945"/>
                </a:lnTo>
                <a:lnTo>
                  <a:pt x="187746" y="149945"/>
                </a:lnTo>
                <a:lnTo>
                  <a:pt x="187746" y="144011"/>
                </a:lnTo>
                <a:close/>
                <a:moveTo>
                  <a:pt x="199931" y="144011"/>
                </a:moveTo>
                <a:lnTo>
                  <a:pt x="199931" y="149945"/>
                </a:lnTo>
                <a:lnTo>
                  <a:pt x="193996" y="149945"/>
                </a:lnTo>
                <a:lnTo>
                  <a:pt x="193996" y="144011"/>
                </a:lnTo>
                <a:close/>
                <a:moveTo>
                  <a:pt x="206180" y="144011"/>
                </a:moveTo>
                <a:lnTo>
                  <a:pt x="206180" y="149945"/>
                </a:lnTo>
                <a:lnTo>
                  <a:pt x="200244" y="149945"/>
                </a:lnTo>
                <a:lnTo>
                  <a:pt x="200244" y="144011"/>
                </a:lnTo>
                <a:close/>
                <a:moveTo>
                  <a:pt x="212427" y="144011"/>
                </a:moveTo>
                <a:lnTo>
                  <a:pt x="212427" y="149945"/>
                </a:lnTo>
                <a:lnTo>
                  <a:pt x="206491" y="149945"/>
                </a:lnTo>
                <a:lnTo>
                  <a:pt x="206491" y="144011"/>
                </a:lnTo>
                <a:close/>
                <a:moveTo>
                  <a:pt x="218674" y="144011"/>
                </a:moveTo>
                <a:lnTo>
                  <a:pt x="218674" y="149945"/>
                </a:lnTo>
                <a:lnTo>
                  <a:pt x="212739" y="149945"/>
                </a:lnTo>
                <a:lnTo>
                  <a:pt x="212739" y="144011"/>
                </a:lnTo>
                <a:close/>
                <a:moveTo>
                  <a:pt x="224921" y="144011"/>
                </a:moveTo>
                <a:lnTo>
                  <a:pt x="224921" y="149945"/>
                </a:lnTo>
                <a:lnTo>
                  <a:pt x="218987" y="149945"/>
                </a:lnTo>
                <a:lnTo>
                  <a:pt x="218987" y="144011"/>
                </a:lnTo>
                <a:close/>
                <a:moveTo>
                  <a:pt x="231170" y="144011"/>
                </a:moveTo>
                <a:lnTo>
                  <a:pt x="231170" y="149945"/>
                </a:lnTo>
                <a:lnTo>
                  <a:pt x="225234" y="149945"/>
                </a:lnTo>
                <a:lnTo>
                  <a:pt x="225234" y="144011"/>
                </a:lnTo>
                <a:close/>
                <a:moveTo>
                  <a:pt x="237417" y="144011"/>
                </a:moveTo>
                <a:lnTo>
                  <a:pt x="237417" y="149945"/>
                </a:lnTo>
                <a:lnTo>
                  <a:pt x="231481" y="149945"/>
                </a:lnTo>
                <a:lnTo>
                  <a:pt x="231481" y="144011"/>
                </a:lnTo>
                <a:close/>
                <a:moveTo>
                  <a:pt x="243664" y="144011"/>
                </a:moveTo>
                <a:lnTo>
                  <a:pt x="243664" y="149945"/>
                </a:lnTo>
                <a:lnTo>
                  <a:pt x="237729" y="149945"/>
                </a:lnTo>
                <a:lnTo>
                  <a:pt x="237729" y="144011"/>
                </a:lnTo>
                <a:close/>
                <a:moveTo>
                  <a:pt x="249911" y="144011"/>
                </a:moveTo>
                <a:lnTo>
                  <a:pt x="249911" y="149945"/>
                </a:lnTo>
                <a:lnTo>
                  <a:pt x="243977" y="149945"/>
                </a:lnTo>
                <a:lnTo>
                  <a:pt x="243977" y="144011"/>
                </a:lnTo>
                <a:close/>
                <a:moveTo>
                  <a:pt x="256161" y="144011"/>
                </a:moveTo>
                <a:lnTo>
                  <a:pt x="256161" y="149945"/>
                </a:lnTo>
                <a:lnTo>
                  <a:pt x="250225" y="149945"/>
                </a:lnTo>
                <a:lnTo>
                  <a:pt x="250225" y="144011"/>
                </a:lnTo>
                <a:close/>
                <a:moveTo>
                  <a:pt x="262409" y="144011"/>
                </a:moveTo>
                <a:lnTo>
                  <a:pt x="262409" y="149945"/>
                </a:lnTo>
                <a:lnTo>
                  <a:pt x="256474" y="149945"/>
                </a:lnTo>
                <a:lnTo>
                  <a:pt x="256474" y="144011"/>
                </a:lnTo>
                <a:close/>
                <a:moveTo>
                  <a:pt x="268656" y="144011"/>
                </a:moveTo>
                <a:lnTo>
                  <a:pt x="268656" y="149945"/>
                </a:lnTo>
                <a:lnTo>
                  <a:pt x="262721" y="149945"/>
                </a:lnTo>
                <a:lnTo>
                  <a:pt x="262721" y="144011"/>
                </a:lnTo>
                <a:close/>
                <a:moveTo>
                  <a:pt x="274904" y="144011"/>
                </a:moveTo>
                <a:lnTo>
                  <a:pt x="274904" y="149945"/>
                </a:lnTo>
                <a:lnTo>
                  <a:pt x="268968" y="149945"/>
                </a:lnTo>
                <a:lnTo>
                  <a:pt x="268968" y="144011"/>
                </a:lnTo>
                <a:close/>
                <a:moveTo>
                  <a:pt x="6251" y="150258"/>
                </a:moveTo>
                <a:lnTo>
                  <a:pt x="6251" y="156192"/>
                </a:lnTo>
                <a:lnTo>
                  <a:pt x="315" y="156192"/>
                </a:lnTo>
                <a:lnTo>
                  <a:pt x="315" y="150258"/>
                </a:lnTo>
                <a:close/>
                <a:moveTo>
                  <a:pt x="12498" y="150258"/>
                </a:moveTo>
                <a:lnTo>
                  <a:pt x="12498" y="156192"/>
                </a:lnTo>
                <a:lnTo>
                  <a:pt x="6562" y="156192"/>
                </a:lnTo>
                <a:lnTo>
                  <a:pt x="6562" y="150258"/>
                </a:lnTo>
                <a:close/>
                <a:moveTo>
                  <a:pt x="18745" y="150258"/>
                </a:moveTo>
                <a:lnTo>
                  <a:pt x="18745" y="156192"/>
                </a:lnTo>
                <a:lnTo>
                  <a:pt x="12810" y="156192"/>
                </a:lnTo>
                <a:lnTo>
                  <a:pt x="12810" y="150258"/>
                </a:lnTo>
                <a:close/>
                <a:moveTo>
                  <a:pt x="24992" y="150258"/>
                </a:moveTo>
                <a:lnTo>
                  <a:pt x="24992" y="156192"/>
                </a:lnTo>
                <a:lnTo>
                  <a:pt x="19058" y="156192"/>
                </a:lnTo>
                <a:lnTo>
                  <a:pt x="19058" y="150258"/>
                </a:lnTo>
                <a:close/>
                <a:moveTo>
                  <a:pt x="31241" y="150258"/>
                </a:moveTo>
                <a:lnTo>
                  <a:pt x="31241" y="156192"/>
                </a:lnTo>
                <a:lnTo>
                  <a:pt x="25305" y="156192"/>
                </a:lnTo>
                <a:lnTo>
                  <a:pt x="25305" y="150258"/>
                </a:lnTo>
                <a:close/>
                <a:moveTo>
                  <a:pt x="37489" y="150258"/>
                </a:moveTo>
                <a:lnTo>
                  <a:pt x="37489" y="156192"/>
                </a:lnTo>
                <a:lnTo>
                  <a:pt x="31553" y="156192"/>
                </a:lnTo>
                <a:lnTo>
                  <a:pt x="31553" y="150258"/>
                </a:lnTo>
                <a:close/>
                <a:moveTo>
                  <a:pt x="43737" y="150258"/>
                </a:moveTo>
                <a:lnTo>
                  <a:pt x="43737" y="156192"/>
                </a:lnTo>
                <a:lnTo>
                  <a:pt x="37802" y="156192"/>
                </a:lnTo>
                <a:lnTo>
                  <a:pt x="37802" y="150258"/>
                </a:lnTo>
                <a:close/>
                <a:moveTo>
                  <a:pt x="49985" y="150258"/>
                </a:moveTo>
                <a:lnTo>
                  <a:pt x="49985" y="156192"/>
                </a:lnTo>
                <a:lnTo>
                  <a:pt x="44049" y="156192"/>
                </a:lnTo>
                <a:lnTo>
                  <a:pt x="44049" y="150258"/>
                </a:lnTo>
                <a:close/>
                <a:moveTo>
                  <a:pt x="56232" y="150258"/>
                </a:moveTo>
                <a:lnTo>
                  <a:pt x="56232" y="156192"/>
                </a:lnTo>
                <a:lnTo>
                  <a:pt x="50296" y="156192"/>
                </a:lnTo>
                <a:lnTo>
                  <a:pt x="50296" y="150258"/>
                </a:lnTo>
                <a:close/>
                <a:moveTo>
                  <a:pt x="62480" y="150258"/>
                </a:moveTo>
                <a:lnTo>
                  <a:pt x="62480" y="156192"/>
                </a:lnTo>
                <a:lnTo>
                  <a:pt x="56545" y="156192"/>
                </a:lnTo>
                <a:lnTo>
                  <a:pt x="56545" y="150258"/>
                </a:lnTo>
                <a:close/>
                <a:moveTo>
                  <a:pt x="68727" y="150258"/>
                </a:moveTo>
                <a:lnTo>
                  <a:pt x="68727" y="156192"/>
                </a:lnTo>
                <a:lnTo>
                  <a:pt x="62792" y="156192"/>
                </a:lnTo>
                <a:lnTo>
                  <a:pt x="62792" y="150258"/>
                </a:lnTo>
                <a:close/>
                <a:moveTo>
                  <a:pt x="74975" y="150258"/>
                </a:moveTo>
                <a:lnTo>
                  <a:pt x="74975" y="156192"/>
                </a:lnTo>
                <a:lnTo>
                  <a:pt x="69039" y="156192"/>
                </a:lnTo>
                <a:lnTo>
                  <a:pt x="69039" y="150258"/>
                </a:lnTo>
                <a:close/>
                <a:moveTo>
                  <a:pt x="81223" y="150258"/>
                </a:moveTo>
                <a:lnTo>
                  <a:pt x="81223" y="156192"/>
                </a:lnTo>
                <a:lnTo>
                  <a:pt x="75286" y="156192"/>
                </a:lnTo>
                <a:lnTo>
                  <a:pt x="75286" y="150258"/>
                </a:lnTo>
                <a:close/>
                <a:moveTo>
                  <a:pt x="87470" y="150258"/>
                </a:moveTo>
                <a:lnTo>
                  <a:pt x="87470" y="156192"/>
                </a:lnTo>
                <a:lnTo>
                  <a:pt x="81535" y="156192"/>
                </a:lnTo>
                <a:lnTo>
                  <a:pt x="81535" y="150258"/>
                </a:lnTo>
                <a:close/>
                <a:moveTo>
                  <a:pt x="93718" y="150258"/>
                </a:moveTo>
                <a:lnTo>
                  <a:pt x="93718" y="156192"/>
                </a:lnTo>
                <a:lnTo>
                  <a:pt x="87784" y="156192"/>
                </a:lnTo>
                <a:lnTo>
                  <a:pt x="87784" y="150258"/>
                </a:lnTo>
                <a:close/>
                <a:moveTo>
                  <a:pt x="99967" y="150258"/>
                </a:moveTo>
                <a:lnTo>
                  <a:pt x="99967" y="156192"/>
                </a:lnTo>
                <a:lnTo>
                  <a:pt x="94031" y="156192"/>
                </a:lnTo>
                <a:lnTo>
                  <a:pt x="94031" y="150258"/>
                </a:lnTo>
                <a:close/>
                <a:moveTo>
                  <a:pt x="106214" y="150258"/>
                </a:moveTo>
                <a:lnTo>
                  <a:pt x="106214" y="156192"/>
                </a:lnTo>
                <a:lnTo>
                  <a:pt x="100278" y="156192"/>
                </a:lnTo>
                <a:lnTo>
                  <a:pt x="100278" y="150258"/>
                </a:lnTo>
                <a:close/>
                <a:moveTo>
                  <a:pt x="112461" y="150258"/>
                </a:moveTo>
                <a:lnTo>
                  <a:pt x="112461" y="156192"/>
                </a:lnTo>
                <a:lnTo>
                  <a:pt x="106527" y="156192"/>
                </a:lnTo>
                <a:lnTo>
                  <a:pt x="106527" y="150258"/>
                </a:lnTo>
                <a:close/>
                <a:moveTo>
                  <a:pt x="118710" y="150258"/>
                </a:moveTo>
                <a:lnTo>
                  <a:pt x="118710" y="156192"/>
                </a:lnTo>
                <a:lnTo>
                  <a:pt x="112774" y="156192"/>
                </a:lnTo>
                <a:lnTo>
                  <a:pt x="112774" y="150258"/>
                </a:lnTo>
                <a:close/>
                <a:moveTo>
                  <a:pt x="124957" y="150258"/>
                </a:moveTo>
                <a:lnTo>
                  <a:pt x="124957" y="156192"/>
                </a:lnTo>
                <a:lnTo>
                  <a:pt x="119021" y="156192"/>
                </a:lnTo>
                <a:lnTo>
                  <a:pt x="119021" y="150258"/>
                </a:lnTo>
                <a:close/>
                <a:moveTo>
                  <a:pt x="131204" y="150258"/>
                </a:moveTo>
                <a:lnTo>
                  <a:pt x="131204" y="156192"/>
                </a:lnTo>
                <a:lnTo>
                  <a:pt x="125270" y="156192"/>
                </a:lnTo>
                <a:lnTo>
                  <a:pt x="125270" y="150258"/>
                </a:lnTo>
                <a:close/>
                <a:moveTo>
                  <a:pt x="137451" y="150258"/>
                </a:moveTo>
                <a:lnTo>
                  <a:pt x="137451" y="156192"/>
                </a:lnTo>
                <a:lnTo>
                  <a:pt x="131517" y="156192"/>
                </a:lnTo>
                <a:lnTo>
                  <a:pt x="131517" y="150258"/>
                </a:lnTo>
                <a:close/>
                <a:moveTo>
                  <a:pt x="143702" y="150258"/>
                </a:moveTo>
                <a:lnTo>
                  <a:pt x="143702" y="156192"/>
                </a:lnTo>
                <a:lnTo>
                  <a:pt x="137766" y="156192"/>
                </a:lnTo>
                <a:lnTo>
                  <a:pt x="137766" y="150258"/>
                </a:lnTo>
                <a:close/>
                <a:moveTo>
                  <a:pt x="149949" y="150258"/>
                </a:moveTo>
                <a:lnTo>
                  <a:pt x="149949" y="156192"/>
                </a:lnTo>
                <a:lnTo>
                  <a:pt x="144015" y="156192"/>
                </a:lnTo>
                <a:lnTo>
                  <a:pt x="144015" y="150258"/>
                </a:lnTo>
                <a:close/>
                <a:moveTo>
                  <a:pt x="156196" y="150258"/>
                </a:moveTo>
                <a:lnTo>
                  <a:pt x="156196" y="156192"/>
                </a:lnTo>
                <a:lnTo>
                  <a:pt x="150262" y="156192"/>
                </a:lnTo>
                <a:lnTo>
                  <a:pt x="150262" y="150258"/>
                </a:lnTo>
                <a:close/>
                <a:moveTo>
                  <a:pt x="162445" y="150258"/>
                </a:moveTo>
                <a:lnTo>
                  <a:pt x="162445" y="156192"/>
                </a:lnTo>
                <a:lnTo>
                  <a:pt x="156509" y="156192"/>
                </a:lnTo>
                <a:lnTo>
                  <a:pt x="156509" y="150258"/>
                </a:lnTo>
                <a:close/>
                <a:moveTo>
                  <a:pt x="168692" y="150258"/>
                </a:moveTo>
                <a:lnTo>
                  <a:pt x="168692" y="156192"/>
                </a:lnTo>
                <a:lnTo>
                  <a:pt x="162756" y="156192"/>
                </a:lnTo>
                <a:lnTo>
                  <a:pt x="162756" y="150258"/>
                </a:lnTo>
                <a:close/>
                <a:moveTo>
                  <a:pt x="174939" y="150258"/>
                </a:moveTo>
                <a:lnTo>
                  <a:pt x="174939" y="156192"/>
                </a:lnTo>
                <a:lnTo>
                  <a:pt x="169005" y="156192"/>
                </a:lnTo>
                <a:lnTo>
                  <a:pt x="169005" y="150258"/>
                </a:lnTo>
                <a:close/>
                <a:moveTo>
                  <a:pt x="181186" y="150258"/>
                </a:moveTo>
                <a:lnTo>
                  <a:pt x="181186" y="156192"/>
                </a:lnTo>
                <a:lnTo>
                  <a:pt x="175252" y="156192"/>
                </a:lnTo>
                <a:lnTo>
                  <a:pt x="175252" y="150258"/>
                </a:lnTo>
                <a:close/>
                <a:moveTo>
                  <a:pt x="187433" y="150258"/>
                </a:moveTo>
                <a:lnTo>
                  <a:pt x="187433" y="156192"/>
                </a:lnTo>
                <a:lnTo>
                  <a:pt x="181499" y="156192"/>
                </a:lnTo>
                <a:lnTo>
                  <a:pt x="181499" y="150258"/>
                </a:lnTo>
                <a:close/>
                <a:moveTo>
                  <a:pt x="193682" y="150258"/>
                </a:moveTo>
                <a:lnTo>
                  <a:pt x="193682" y="156192"/>
                </a:lnTo>
                <a:lnTo>
                  <a:pt x="187746" y="156192"/>
                </a:lnTo>
                <a:lnTo>
                  <a:pt x="187746" y="150258"/>
                </a:lnTo>
                <a:close/>
                <a:moveTo>
                  <a:pt x="199931" y="150258"/>
                </a:moveTo>
                <a:lnTo>
                  <a:pt x="199931" y="156192"/>
                </a:lnTo>
                <a:lnTo>
                  <a:pt x="193996" y="156192"/>
                </a:lnTo>
                <a:lnTo>
                  <a:pt x="193996" y="150258"/>
                </a:lnTo>
                <a:close/>
                <a:moveTo>
                  <a:pt x="206180" y="150258"/>
                </a:moveTo>
                <a:lnTo>
                  <a:pt x="206180" y="156192"/>
                </a:lnTo>
                <a:lnTo>
                  <a:pt x="200244" y="156192"/>
                </a:lnTo>
                <a:lnTo>
                  <a:pt x="200244" y="150258"/>
                </a:lnTo>
                <a:close/>
                <a:moveTo>
                  <a:pt x="212427" y="150258"/>
                </a:moveTo>
                <a:lnTo>
                  <a:pt x="212427" y="156192"/>
                </a:lnTo>
                <a:lnTo>
                  <a:pt x="206491" y="156192"/>
                </a:lnTo>
                <a:lnTo>
                  <a:pt x="206491" y="150258"/>
                </a:lnTo>
                <a:close/>
                <a:moveTo>
                  <a:pt x="218674" y="150258"/>
                </a:moveTo>
                <a:lnTo>
                  <a:pt x="218674" y="156192"/>
                </a:lnTo>
                <a:lnTo>
                  <a:pt x="212739" y="156192"/>
                </a:lnTo>
                <a:lnTo>
                  <a:pt x="212739" y="150258"/>
                </a:lnTo>
                <a:close/>
                <a:moveTo>
                  <a:pt x="224921" y="150258"/>
                </a:moveTo>
                <a:lnTo>
                  <a:pt x="224921" y="156192"/>
                </a:lnTo>
                <a:lnTo>
                  <a:pt x="218987" y="156192"/>
                </a:lnTo>
                <a:lnTo>
                  <a:pt x="218987" y="150258"/>
                </a:lnTo>
                <a:close/>
                <a:moveTo>
                  <a:pt x="231170" y="150258"/>
                </a:moveTo>
                <a:lnTo>
                  <a:pt x="231170" y="156192"/>
                </a:lnTo>
                <a:lnTo>
                  <a:pt x="225234" y="156192"/>
                </a:lnTo>
                <a:lnTo>
                  <a:pt x="225234" y="150258"/>
                </a:lnTo>
                <a:close/>
                <a:moveTo>
                  <a:pt x="237417" y="150258"/>
                </a:moveTo>
                <a:lnTo>
                  <a:pt x="237417" y="156192"/>
                </a:lnTo>
                <a:lnTo>
                  <a:pt x="231481" y="156192"/>
                </a:lnTo>
                <a:lnTo>
                  <a:pt x="231481" y="150258"/>
                </a:lnTo>
                <a:close/>
                <a:moveTo>
                  <a:pt x="243664" y="150258"/>
                </a:moveTo>
                <a:lnTo>
                  <a:pt x="243664" y="156192"/>
                </a:lnTo>
                <a:lnTo>
                  <a:pt x="237729" y="156192"/>
                </a:lnTo>
                <a:lnTo>
                  <a:pt x="237729" y="150258"/>
                </a:lnTo>
                <a:close/>
                <a:moveTo>
                  <a:pt x="249911" y="150258"/>
                </a:moveTo>
                <a:lnTo>
                  <a:pt x="249911" y="156192"/>
                </a:lnTo>
                <a:lnTo>
                  <a:pt x="243977" y="156192"/>
                </a:lnTo>
                <a:lnTo>
                  <a:pt x="243977" y="150258"/>
                </a:lnTo>
                <a:close/>
                <a:moveTo>
                  <a:pt x="256161" y="150258"/>
                </a:moveTo>
                <a:lnTo>
                  <a:pt x="256161" y="156192"/>
                </a:lnTo>
                <a:lnTo>
                  <a:pt x="250225" y="156192"/>
                </a:lnTo>
                <a:lnTo>
                  <a:pt x="250225" y="150258"/>
                </a:lnTo>
                <a:close/>
                <a:moveTo>
                  <a:pt x="262409" y="150258"/>
                </a:moveTo>
                <a:lnTo>
                  <a:pt x="262409" y="156192"/>
                </a:lnTo>
                <a:lnTo>
                  <a:pt x="256474" y="156192"/>
                </a:lnTo>
                <a:lnTo>
                  <a:pt x="256474" y="150258"/>
                </a:lnTo>
                <a:close/>
                <a:moveTo>
                  <a:pt x="268656" y="150258"/>
                </a:moveTo>
                <a:lnTo>
                  <a:pt x="268656" y="156192"/>
                </a:lnTo>
                <a:lnTo>
                  <a:pt x="262721" y="156192"/>
                </a:lnTo>
                <a:lnTo>
                  <a:pt x="262721" y="150258"/>
                </a:lnTo>
                <a:close/>
                <a:moveTo>
                  <a:pt x="274904" y="150258"/>
                </a:moveTo>
                <a:lnTo>
                  <a:pt x="274904" y="156192"/>
                </a:lnTo>
                <a:lnTo>
                  <a:pt x="268968" y="156192"/>
                </a:lnTo>
                <a:lnTo>
                  <a:pt x="268968" y="150258"/>
                </a:lnTo>
                <a:close/>
                <a:moveTo>
                  <a:pt x="158" y="0"/>
                </a:moveTo>
                <a:lnTo>
                  <a:pt x="158" y="157"/>
                </a:lnTo>
                <a:lnTo>
                  <a:pt x="0" y="157"/>
                </a:lnTo>
                <a:lnTo>
                  <a:pt x="0" y="156350"/>
                </a:lnTo>
                <a:lnTo>
                  <a:pt x="158" y="156350"/>
                </a:lnTo>
                <a:lnTo>
                  <a:pt x="158" y="156508"/>
                </a:lnTo>
                <a:lnTo>
                  <a:pt x="275059" y="156508"/>
                </a:lnTo>
                <a:lnTo>
                  <a:pt x="275059" y="156350"/>
                </a:lnTo>
                <a:lnTo>
                  <a:pt x="275215" y="156350"/>
                </a:lnTo>
                <a:lnTo>
                  <a:pt x="275215" y="155"/>
                </a:lnTo>
                <a:lnTo>
                  <a:pt x="275059" y="155"/>
                </a:lnTo>
                <a:lnTo>
                  <a:pt x="275059" y="0"/>
                </a:lnTo>
                <a:close/>
              </a:path>
            </a:pathLst>
          </a:custGeom>
          <a:solidFill>
            <a:srgbClr val="E4EA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9"/>
          <p:cNvSpPr/>
          <p:nvPr/>
        </p:nvSpPr>
        <p:spPr>
          <a:xfrm rot="10800000" flipH="1">
            <a:off x="8430765" y="4267086"/>
            <a:ext cx="1058768" cy="1369466"/>
          </a:xfrm>
          <a:custGeom>
            <a:avLst/>
            <a:gdLst/>
            <a:ahLst/>
            <a:cxnLst/>
            <a:rect l="l" t="t" r="r" b="b"/>
            <a:pathLst>
              <a:path w="32881" h="42530" extrusionOk="0">
                <a:moveTo>
                  <a:pt x="28949" y="0"/>
                </a:moveTo>
                <a:lnTo>
                  <a:pt x="28624" y="33"/>
                </a:lnTo>
                <a:lnTo>
                  <a:pt x="28267" y="98"/>
                </a:lnTo>
                <a:lnTo>
                  <a:pt x="27942" y="228"/>
                </a:lnTo>
                <a:lnTo>
                  <a:pt x="27617" y="358"/>
                </a:lnTo>
                <a:lnTo>
                  <a:pt x="27292" y="520"/>
                </a:lnTo>
                <a:lnTo>
                  <a:pt x="27000" y="715"/>
                </a:lnTo>
                <a:lnTo>
                  <a:pt x="26708" y="943"/>
                </a:lnTo>
                <a:lnTo>
                  <a:pt x="26448" y="1203"/>
                </a:lnTo>
                <a:lnTo>
                  <a:pt x="26220" y="1495"/>
                </a:lnTo>
                <a:lnTo>
                  <a:pt x="683" y="36714"/>
                </a:lnTo>
                <a:lnTo>
                  <a:pt x="488" y="37039"/>
                </a:lnTo>
                <a:lnTo>
                  <a:pt x="326" y="37364"/>
                </a:lnTo>
                <a:lnTo>
                  <a:pt x="196" y="37689"/>
                </a:lnTo>
                <a:lnTo>
                  <a:pt x="98" y="38046"/>
                </a:lnTo>
                <a:lnTo>
                  <a:pt x="33" y="38404"/>
                </a:lnTo>
                <a:lnTo>
                  <a:pt x="1" y="38761"/>
                </a:lnTo>
                <a:lnTo>
                  <a:pt x="1" y="39086"/>
                </a:lnTo>
                <a:lnTo>
                  <a:pt x="33" y="39443"/>
                </a:lnTo>
                <a:lnTo>
                  <a:pt x="98" y="39801"/>
                </a:lnTo>
                <a:lnTo>
                  <a:pt x="228" y="40126"/>
                </a:lnTo>
                <a:lnTo>
                  <a:pt x="358" y="40450"/>
                </a:lnTo>
                <a:lnTo>
                  <a:pt x="521" y="40775"/>
                </a:lnTo>
                <a:lnTo>
                  <a:pt x="715" y="41068"/>
                </a:lnTo>
                <a:lnTo>
                  <a:pt x="943" y="41360"/>
                </a:lnTo>
                <a:lnTo>
                  <a:pt x="1235" y="41620"/>
                </a:lnTo>
                <a:lnTo>
                  <a:pt x="1528" y="41847"/>
                </a:lnTo>
                <a:lnTo>
                  <a:pt x="1820" y="42042"/>
                </a:lnTo>
                <a:lnTo>
                  <a:pt x="2145" y="42237"/>
                </a:lnTo>
                <a:lnTo>
                  <a:pt x="2502" y="42367"/>
                </a:lnTo>
                <a:lnTo>
                  <a:pt x="2827" y="42465"/>
                </a:lnTo>
                <a:lnTo>
                  <a:pt x="3185" y="42530"/>
                </a:lnTo>
                <a:lnTo>
                  <a:pt x="3899" y="42530"/>
                </a:lnTo>
                <a:lnTo>
                  <a:pt x="4257" y="42497"/>
                </a:lnTo>
                <a:lnTo>
                  <a:pt x="4582" y="42432"/>
                </a:lnTo>
                <a:lnTo>
                  <a:pt x="4939" y="42335"/>
                </a:lnTo>
                <a:lnTo>
                  <a:pt x="5264" y="42172"/>
                </a:lnTo>
                <a:lnTo>
                  <a:pt x="5589" y="42010"/>
                </a:lnTo>
                <a:lnTo>
                  <a:pt x="5881" y="41815"/>
                </a:lnTo>
                <a:lnTo>
                  <a:pt x="6141" y="41588"/>
                </a:lnTo>
                <a:lnTo>
                  <a:pt x="6401" y="41328"/>
                </a:lnTo>
                <a:lnTo>
                  <a:pt x="6661" y="41035"/>
                </a:lnTo>
                <a:lnTo>
                  <a:pt x="32166" y="5816"/>
                </a:lnTo>
                <a:lnTo>
                  <a:pt x="32361" y="5524"/>
                </a:lnTo>
                <a:lnTo>
                  <a:pt x="32556" y="5166"/>
                </a:lnTo>
                <a:lnTo>
                  <a:pt x="32686" y="4841"/>
                </a:lnTo>
                <a:lnTo>
                  <a:pt x="32783" y="4484"/>
                </a:lnTo>
                <a:lnTo>
                  <a:pt x="32848" y="4159"/>
                </a:lnTo>
                <a:lnTo>
                  <a:pt x="32881" y="3802"/>
                </a:lnTo>
                <a:lnTo>
                  <a:pt x="32848" y="3444"/>
                </a:lnTo>
                <a:lnTo>
                  <a:pt x="32816" y="3087"/>
                </a:lnTo>
                <a:lnTo>
                  <a:pt x="32751" y="2730"/>
                </a:lnTo>
                <a:lnTo>
                  <a:pt x="32653" y="2405"/>
                </a:lnTo>
                <a:lnTo>
                  <a:pt x="32523" y="2080"/>
                </a:lnTo>
                <a:lnTo>
                  <a:pt x="32328" y="1755"/>
                </a:lnTo>
                <a:lnTo>
                  <a:pt x="32133" y="1462"/>
                </a:lnTo>
                <a:lnTo>
                  <a:pt x="31906" y="1170"/>
                </a:lnTo>
                <a:lnTo>
                  <a:pt x="31646" y="910"/>
                </a:lnTo>
                <a:lnTo>
                  <a:pt x="31354" y="683"/>
                </a:lnTo>
                <a:lnTo>
                  <a:pt x="31029" y="488"/>
                </a:lnTo>
                <a:lnTo>
                  <a:pt x="30704" y="325"/>
                </a:lnTo>
                <a:lnTo>
                  <a:pt x="30379" y="195"/>
                </a:lnTo>
                <a:lnTo>
                  <a:pt x="30021" y="98"/>
                </a:lnTo>
                <a:lnTo>
                  <a:pt x="29664" y="33"/>
                </a:lnTo>
                <a:lnTo>
                  <a:pt x="293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9"/>
          <p:cNvSpPr/>
          <p:nvPr/>
        </p:nvSpPr>
        <p:spPr>
          <a:xfrm rot="10800000" flipH="1">
            <a:off x="8430786" y="3444754"/>
            <a:ext cx="1058736" cy="1369498"/>
          </a:xfrm>
          <a:custGeom>
            <a:avLst/>
            <a:gdLst/>
            <a:ahLst/>
            <a:cxnLst/>
            <a:rect l="l" t="t" r="r" b="b"/>
            <a:pathLst>
              <a:path w="32880" h="42531" extrusionOk="0">
                <a:moveTo>
                  <a:pt x="28981" y="1"/>
                </a:moveTo>
                <a:lnTo>
                  <a:pt x="28624" y="33"/>
                </a:lnTo>
                <a:lnTo>
                  <a:pt x="28266" y="98"/>
                </a:lnTo>
                <a:lnTo>
                  <a:pt x="27942" y="196"/>
                </a:lnTo>
                <a:lnTo>
                  <a:pt x="27617" y="358"/>
                </a:lnTo>
                <a:lnTo>
                  <a:pt x="27292" y="521"/>
                </a:lnTo>
                <a:lnTo>
                  <a:pt x="26999" y="715"/>
                </a:lnTo>
                <a:lnTo>
                  <a:pt x="26707" y="943"/>
                </a:lnTo>
                <a:lnTo>
                  <a:pt x="26447" y="1203"/>
                </a:lnTo>
                <a:lnTo>
                  <a:pt x="26220" y="1495"/>
                </a:lnTo>
                <a:lnTo>
                  <a:pt x="715" y="36714"/>
                </a:lnTo>
                <a:lnTo>
                  <a:pt x="487" y="37039"/>
                </a:lnTo>
                <a:lnTo>
                  <a:pt x="325" y="37364"/>
                </a:lnTo>
                <a:lnTo>
                  <a:pt x="195" y="37689"/>
                </a:lnTo>
                <a:lnTo>
                  <a:pt x="98" y="38046"/>
                </a:lnTo>
                <a:lnTo>
                  <a:pt x="33" y="38404"/>
                </a:lnTo>
                <a:lnTo>
                  <a:pt x="0" y="38729"/>
                </a:lnTo>
                <a:lnTo>
                  <a:pt x="0" y="39086"/>
                </a:lnTo>
                <a:lnTo>
                  <a:pt x="33" y="39444"/>
                </a:lnTo>
                <a:lnTo>
                  <a:pt x="130" y="39801"/>
                </a:lnTo>
                <a:lnTo>
                  <a:pt x="228" y="40126"/>
                </a:lnTo>
                <a:lnTo>
                  <a:pt x="357" y="40451"/>
                </a:lnTo>
                <a:lnTo>
                  <a:pt x="520" y="40776"/>
                </a:lnTo>
                <a:lnTo>
                  <a:pt x="747" y="41068"/>
                </a:lnTo>
                <a:lnTo>
                  <a:pt x="975" y="41360"/>
                </a:lnTo>
                <a:lnTo>
                  <a:pt x="1235" y="41620"/>
                </a:lnTo>
                <a:lnTo>
                  <a:pt x="1527" y="41848"/>
                </a:lnTo>
                <a:lnTo>
                  <a:pt x="1852" y="42043"/>
                </a:lnTo>
                <a:lnTo>
                  <a:pt x="2177" y="42238"/>
                </a:lnTo>
                <a:lnTo>
                  <a:pt x="2502" y="42368"/>
                </a:lnTo>
                <a:lnTo>
                  <a:pt x="2859" y="42465"/>
                </a:lnTo>
                <a:lnTo>
                  <a:pt x="3217" y="42530"/>
                </a:lnTo>
                <a:lnTo>
                  <a:pt x="3899" y="42530"/>
                </a:lnTo>
                <a:lnTo>
                  <a:pt x="4256" y="42498"/>
                </a:lnTo>
                <a:lnTo>
                  <a:pt x="4614" y="42433"/>
                </a:lnTo>
                <a:lnTo>
                  <a:pt x="4939" y="42335"/>
                </a:lnTo>
                <a:lnTo>
                  <a:pt x="5263" y="42173"/>
                </a:lnTo>
                <a:lnTo>
                  <a:pt x="5588" y="42010"/>
                </a:lnTo>
                <a:lnTo>
                  <a:pt x="5881" y="41815"/>
                </a:lnTo>
                <a:lnTo>
                  <a:pt x="6173" y="41588"/>
                </a:lnTo>
                <a:lnTo>
                  <a:pt x="6433" y="41328"/>
                </a:lnTo>
                <a:lnTo>
                  <a:pt x="6661" y="41036"/>
                </a:lnTo>
                <a:lnTo>
                  <a:pt x="32165" y="5816"/>
                </a:lnTo>
                <a:lnTo>
                  <a:pt x="32393" y="5524"/>
                </a:lnTo>
                <a:lnTo>
                  <a:pt x="32555" y="5167"/>
                </a:lnTo>
                <a:lnTo>
                  <a:pt x="32685" y="4842"/>
                </a:lnTo>
                <a:lnTo>
                  <a:pt x="32783" y="4484"/>
                </a:lnTo>
                <a:lnTo>
                  <a:pt x="32848" y="4159"/>
                </a:lnTo>
                <a:lnTo>
                  <a:pt x="32880" y="3802"/>
                </a:lnTo>
                <a:lnTo>
                  <a:pt x="32880" y="3445"/>
                </a:lnTo>
                <a:lnTo>
                  <a:pt x="32815" y="3087"/>
                </a:lnTo>
                <a:lnTo>
                  <a:pt x="32750" y="2730"/>
                </a:lnTo>
                <a:lnTo>
                  <a:pt x="32653" y="2405"/>
                </a:lnTo>
                <a:lnTo>
                  <a:pt x="32523" y="2080"/>
                </a:lnTo>
                <a:lnTo>
                  <a:pt x="32360" y="1755"/>
                </a:lnTo>
                <a:lnTo>
                  <a:pt x="32133" y="1463"/>
                </a:lnTo>
                <a:lnTo>
                  <a:pt x="31905" y="1170"/>
                </a:lnTo>
                <a:lnTo>
                  <a:pt x="31645" y="910"/>
                </a:lnTo>
                <a:lnTo>
                  <a:pt x="31353" y="683"/>
                </a:lnTo>
                <a:lnTo>
                  <a:pt x="31028" y="488"/>
                </a:lnTo>
                <a:lnTo>
                  <a:pt x="30703" y="326"/>
                </a:lnTo>
                <a:lnTo>
                  <a:pt x="30378" y="196"/>
                </a:lnTo>
                <a:lnTo>
                  <a:pt x="30021" y="98"/>
                </a:lnTo>
                <a:lnTo>
                  <a:pt x="29664" y="33"/>
                </a:lnTo>
                <a:lnTo>
                  <a:pt x="293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9"/>
          <p:cNvSpPr/>
          <p:nvPr/>
        </p:nvSpPr>
        <p:spPr>
          <a:xfrm rot="-5400000" flipH="1">
            <a:off x="4370589" y="4545903"/>
            <a:ext cx="402822" cy="957306"/>
          </a:xfrm>
          <a:custGeom>
            <a:avLst/>
            <a:gdLst/>
            <a:ahLst/>
            <a:cxnLst/>
            <a:rect l="l" t="t" r="r" b="b"/>
            <a:pathLst>
              <a:path w="12510" h="29730" fill="none" extrusionOk="0">
                <a:moveTo>
                  <a:pt x="12509" y="27552"/>
                </a:moveTo>
                <a:lnTo>
                  <a:pt x="12509" y="27552"/>
                </a:lnTo>
                <a:lnTo>
                  <a:pt x="11957" y="27423"/>
                </a:lnTo>
                <a:lnTo>
                  <a:pt x="11405" y="27293"/>
                </a:lnTo>
                <a:lnTo>
                  <a:pt x="10885" y="27098"/>
                </a:lnTo>
                <a:lnTo>
                  <a:pt x="10365" y="26903"/>
                </a:lnTo>
                <a:lnTo>
                  <a:pt x="9845" y="26708"/>
                </a:lnTo>
                <a:lnTo>
                  <a:pt x="9358" y="26480"/>
                </a:lnTo>
                <a:lnTo>
                  <a:pt x="8870" y="26220"/>
                </a:lnTo>
                <a:lnTo>
                  <a:pt x="8383" y="25928"/>
                </a:lnTo>
                <a:lnTo>
                  <a:pt x="7928" y="25636"/>
                </a:lnTo>
                <a:lnTo>
                  <a:pt x="7473" y="25343"/>
                </a:lnTo>
                <a:lnTo>
                  <a:pt x="7051" y="25018"/>
                </a:lnTo>
                <a:lnTo>
                  <a:pt x="6629" y="24661"/>
                </a:lnTo>
                <a:lnTo>
                  <a:pt x="6239" y="24303"/>
                </a:lnTo>
                <a:lnTo>
                  <a:pt x="5849" y="23914"/>
                </a:lnTo>
                <a:lnTo>
                  <a:pt x="5459" y="23524"/>
                </a:lnTo>
                <a:lnTo>
                  <a:pt x="5102" y="23101"/>
                </a:lnTo>
                <a:lnTo>
                  <a:pt x="4777" y="22679"/>
                </a:lnTo>
                <a:lnTo>
                  <a:pt x="4452" y="22224"/>
                </a:lnTo>
                <a:lnTo>
                  <a:pt x="4159" y="21769"/>
                </a:lnTo>
                <a:lnTo>
                  <a:pt x="3867" y="21314"/>
                </a:lnTo>
                <a:lnTo>
                  <a:pt x="3607" y="20827"/>
                </a:lnTo>
                <a:lnTo>
                  <a:pt x="3347" y="20340"/>
                </a:lnTo>
                <a:lnTo>
                  <a:pt x="3152" y="19820"/>
                </a:lnTo>
                <a:lnTo>
                  <a:pt x="2925" y="19333"/>
                </a:lnTo>
                <a:lnTo>
                  <a:pt x="2762" y="18780"/>
                </a:lnTo>
                <a:lnTo>
                  <a:pt x="2600" y="18260"/>
                </a:lnTo>
                <a:lnTo>
                  <a:pt x="2470" y="17708"/>
                </a:lnTo>
                <a:lnTo>
                  <a:pt x="2340" y="17156"/>
                </a:lnTo>
                <a:lnTo>
                  <a:pt x="2275" y="16603"/>
                </a:lnTo>
                <a:lnTo>
                  <a:pt x="2210" y="16019"/>
                </a:lnTo>
                <a:lnTo>
                  <a:pt x="2178" y="15466"/>
                </a:lnTo>
                <a:lnTo>
                  <a:pt x="2145" y="14881"/>
                </a:lnTo>
                <a:lnTo>
                  <a:pt x="2145" y="14881"/>
                </a:lnTo>
                <a:lnTo>
                  <a:pt x="2178" y="14297"/>
                </a:lnTo>
                <a:lnTo>
                  <a:pt x="2210" y="13712"/>
                </a:lnTo>
                <a:lnTo>
                  <a:pt x="2275" y="13127"/>
                </a:lnTo>
                <a:lnTo>
                  <a:pt x="2340" y="12575"/>
                </a:lnTo>
                <a:lnTo>
                  <a:pt x="2470" y="12022"/>
                </a:lnTo>
                <a:lnTo>
                  <a:pt x="2600" y="11470"/>
                </a:lnTo>
                <a:lnTo>
                  <a:pt x="2762" y="10950"/>
                </a:lnTo>
                <a:lnTo>
                  <a:pt x="2925" y="10430"/>
                </a:lnTo>
                <a:lnTo>
                  <a:pt x="3152" y="9910"/>
                </a:lnTo>
                <a:lnTo>
                  <a:pt x="3347" y="9391"/>
                </a:lnTo>
                <a:lnTo>
                  <a:pt x="3607" y="8903"/>
                </a:lnTo>
                <a:lnTo>
                  <a:pt x="3867" y="8416"/>
                </a:lnTo>
                <a:lnTo>
                  <a:pt x="4159" y="7961"/>
                </a:lnTo>
                <a:lnTo>
                  <a:pt x="4452" y="7506"/>
                </a:lnTo>
                <a:lnTo>
                  <a:pt x="4777" y="7051"/>
                </a:lnTo>
                <a:lnTo>
                  <a:pt x="5102" y="6629"/>
                </a:lnTo>
                <a:lnTo>
                  <a:pt x="5459" y="6239"/>
                </a:lnTo>
                <a:lnTo>
                  <a:pt x="5849" y="5817"/>
                </a:lnTo>
                <a:lnTo>
                  <a:pt x="6239" y="5459"/>
                </a:lnTo>
                <a:lnTo>
                  <a:pt x="6629" y="5069"/>
                </a:lnTo>
                <a:lnTo>
                  <a:pt x="7051" y="4745"/>
                </a:lnTo>
                <a:lnTo>
                  <a:pt x="7473" y="4420"/>
                </a:lnTo>
                <a:lnTo>
                  <a:pt x="7928" y="4095"/>
                </a:lnTo>
                <a:lnTo>
                  <a:pt x="8383" y="3802"/>
                </a:lnTo>
                <a:lnTo>
                  <a:pt x="8870" y="3510"/>
                </a:lnTo>
                <a:lnTo>
                  <a:pt x="9358" y="3282"/>
                </a:lnTo>
                <a:lnTo>
                  <a:pt x="9845" y="3023"/>
                </a:lnTo>
                <a:lnTo>
                  <a:pt x="10365" y="2828"/>
                </a:lnTo>
                <a:lnTo>
                  <a:pt x="10885" y="2633"/>
                </a:lnTo>
                <a:lnTo>
                  <a:pt x="11405" y="2470"/>
                </a:lnTo>
                <a:lnTo>
                  <a:pt x="11957" y="2308"/>
                </a:lnTo>
                <a:lnTo>
                  <a:pt x="12509" y="2178"/>
                </a:lnTo>
                <a:lnTo>
                  <a:pt x="12509" y="1"/>
                </a:lnTo>
                <a:lnTo>
                  <a:pt x="12509" y="1"/>
                </a:lnTo>
                <a:lnTo>
                  <a:pt x="11860" y="131"/>
                </a:lnTo>
                <a:lnTo>
                  <a:pt x="11210" y="293"/>
                </a:lnTo>
                <a:lnTo>
                  <a:pt x="10560" y="488"/>
                </a:lnTo>
                <a:lnTo>
                  <a:pt x="9943" y="683"/>
                </a:lnTo>
                <a:lnTo>
                  <a:pt x="9325" y="943"/>
                </a:lnTo>
                <a:lnTo>
                  <a:pt x="8708" y="1203"/>
                </a:lnTo>
                <a:lnTo>
                  <a:pt x="8123" y="1496"/>
                </a:lnTo>
                <a:lnTo>
                  <a:pt x="7571" y="1820"/>
                </a:lnTo>
                <a:lnTo>
                  <a:pt x="7019" y="2145"/>
                </a:lnTo>
                <a:lnTo>
                  <a:pt x="6466" y="2503"/>
                </a:lnTo>
                <a:lnTo>
                  <a:pt x="5946" y="2893"/>
                </a:lnTo>
                <a:lnTo>
                  <a:pt x="5427" y="3282"/>
                </a:lnTo>
                <a:lnTo>
                  <a:pt x="4939" y="3705"/>
                </a:lnTo>
                <a:lnTo>
                  <a:pt x="4484" y="4160"/>
                </a:lnTo>
                <a:lnTo>
                  <a:pt x="4029" y="4615"/>
                </a:lnTo>
                <a:lnTo>
                  <a:pt x="3607" y="5102"/>
                </a:lnTo>
                <a:lnTo>
                  <a:pt x="3185" y="5622"/>
                </a:lnTo>
                <a:lnTo>
                  <a:pt x="2795" y="6142"/>
                </a:lnTo>
                <a:lnTo>
                  <a:pt x="2437" y="6661"/>
                </a:lnTo>
                <a:lnTo>
                  <a:pt x="2080" y="7214"/>
                </a:lnTo>
                <a:lnTo>
                  <a:pt x="1788" y="7799"/>
                </a:lnTo>
                <a:lnTo>
                  <a:pt x="1495" y="8383"/>
                </a:lnTo>
                <a:lnTo>
                  <a:pt x="1203" y="8968"/>
                </a:lnTo>
                <a:lnTo>
                  <a:pt x="975" y="9586"/>
                </a:lnTo>
                <a:lnTo>
                  <a:pt x="748" y="10203"/>
                </a:lnTo>
                <a:lnTo>
                  <a:pt x="553" y="10853"/>
                </a:lnTo>
                <a:lnTo>
                  <a:pt x="391" y="11502"/>
                </a:lnTo>
                <a:lnTo>
                  <a:pt x="261" y="12152"/>
                </a:lnTo>
                <a:lnTo>
                  <a:pt x="163" y="12802"/>
                </a:lnTo>
                <a:lnTo>
                  <a:pt x="66" y="13484"/>
                </a:lnTo>
                <a:lnTo>
                  <a:pt x="33" y="14167"/>
                </a:lnTo>
                <a:lnTo>
                  <a:pt x="1" y="14881"/>
                </a:lnTo>
                <a:lnTo>
                  <a:pt x="1" y="14881"/>
                </a:lnTo>
                <a:lnTo>
                  <a:pt x="33" y="15564"/>
                </a:lnTo>
                <a:lnTo>
                  <a:pt x="66" y="16246"/>
                </a:lnTo>
                <a:lnTo>
                  <a:pt x="163" y="16928"/>
                </a:lnTo>
                <a:lnTo>
                  <a:pt x="261" y="17578"/>
                </a:lnTo>
                <a:lnTo>
                  <a:pt x="391" y="18260"/>
                </a:lnTo>
                <a:lnTo>
                  <a:pt x="553" y="18910"/>
                </a:lnTo>
                <a:lnTo>
                  <a:pt x="748" y="19527"/>
                </a:lnTo>
                <a:lnTo>
                  <a:pt x="975" y="20145"/>
                </a:lnTo>
                <a:lnTo>
                  <a:pt x="1203" y="20762"/>
                </a:lnTo>
                <a:lnTo>
                  <a:pt x="1495" y="21347"/>
                </a:lnTo>
                <a:lnTo>
                  <a:pt x="1788" y="21932"/>
                </a:lnTo>
                <a:lnTo>
                  <a:pt x="2080" y="22517"/>
                </a:lnTo>
                <a:lnTo>
                  <a:pt x="2437" y="23069"/>
                </a:lnTo>
                <a:lnTo>
                  <a:pt x="2795" y="23589"/>
                </a:lnTo>
                <a:lnTo>
                  <a:pt x="3185" y="24109"/>
                </a:lnTo>
                <a:lnTo>
                  <a:pt x="3607" y="24628"/>
                </a:lnTo>
                <a:lnTo>
                  <a:pt x="4029" y="25116"/>
                </a:lnTo>
                <a:lnTo>
                  <a:pt x="4484" y="25571"/>
                </a:lnTo>
                <a:lnTo>
                  <a:pt x="4939" y="26025"/>
                </a:lnTo>
                <a:lnTo>
                  <a:pt x="5427" y="26448"/>
                </a:lnTo>
                <a:lnTo>
                  <a:pt x="5946" y="26838"/>
                </a:lnTo>
                <a:lnTo>
                  <a:pt x="6466" y="27228"/>
                </a:lnTo>
                <a:lnTo>
                  <a:pt x="7019" y="27585"/>
                </a:lnTo>
                <a:lnTo>
                  <a:pt x="7571" y="27942"/>
                </a:lnTo>
                <a:lnTo>
                  <a:pt x="8123" y="28235"/>
                </a:lnTo>
                <a:lnTo>
                  <a:pt x="8708" y="28527"/>
                </a:lnTo>
                <a:lnTo>
                  <a:pt x="9325" y="28787"/>
                </a:lnTo>
                <a:lnTo>
                  <a:pt x="9943" y="29047"/>
                </a:lnTo>
                <a:lnTo>
                  <a:pt x="10560" y="29242"/>
                </a:lnTo>
                <a:lnTo>
                  <a:pt x="11210" y="29437"/>
                </a:lnTo>
                <a:lnTo>
                  <a:pt x="11860" y="29599"/>
                </a:lnTo>
                <a:lnTo>
                  <a:pt x="12509" y="29729"/>
                </a:lnTo>
                <a:lnTo>
                  <a:pt x="12509" y="27552"/>
                </a:lnTo>
                <a:close/>
              </a:path>
            </a:pathLst>
          </a:custGeom>
          <a:noFill/>
          <a:ln w="89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9"/>
          <p:cNvSpPr/>
          <p:nvPr/>
        </p:nvSpPr>
        <p:spPr>
          <a:xfrm rot="5400000" flipH="1">
            <a:off x="8009309" y="1708648"/>
            <a:ext cx="1632089" cy="685280"/>
          </a:xfrm>
          <a:custGeom>
            <a:avLst/>
            <a:gdLst/>
            <a:ahLst/>
            <a:cxnLst/>
            <a:rect l="l" t="t" r="r" b="b"/>
            <a:pathLst>
              <a:path w="50686" h="21282" fill="none" extrusionOk="0">
                <a:moveTo>
                  <a:pt x="46982" y="1"/>
                </a:moveTo>
                <a:lnTo>
                  <a:pt x="46982" y="1"/>
                </a:lnTo>
                <a:lnTo>
                  <a:pt x="46754" y="911"/>
                </a:lnTo>
                <a:lnTo>
                  <a:pt x="46494" y="1853"/>
                </a:lnTo>
                <a:lnTo>
                  <a:pt x="46202" y="2730"/>
                </a:lnTo>
                <a:lnTo>
                  <a:pt x="45877" y="3640"/>
                </a:lnTo>
                <a:lnTo>
                  <a:pt x="45520" y="4517"/>
                </a:lnTo>
                <a:lnTo>
                  <a:pt x="45130" y="5362"/>
                </a:lnTo>
                <a:lnTo>
                  <a:pt x="44707" y="6174"/>
                </a:lnTo>
                <a:lnTo>
                  <a:pt x="44220" y="6986"/>
                </a:lnTo>
                <a:lnTo>
                  <a:pt x="43733" y="7766"/>
                </a:lnTo>
                <a:lnTo>
                  <a:pt x="43180" y="8546"/>
                </a:lnTo>
                <a:lnTo>
                  <a:pt x="42628" y="9293"/>
                </a:lnTo>
                <a:lnTo>
                  <a:pt x="42043" y="10008"/>
                </a:lnTo>
                <a:lnTo>
                  <a:pt x="41426" y="10690"/>
                </a:lnTo>
                <a:lnTo>
                  <a:pt x="40776" y="11340"/>
                </a:lnTo>
                <a:lnTo>
                  <a:pt x="40094" y="11990"/>
                </a:lnTo>
                <a:lnTo>
                  <a:pt x="39379" y="12574"/>
                </a:lnTo>
                <a:lnTo>
                  <a:pt x="38664" y="13159"/>
                </a:lnTo>
                <a:lnTo>
                  <a:pt x="37917" y="13712"/>
                </a:lnTo>
                <a:lnTo>
                  <a:pt x="37137" y="14231"/>
                </a:lnTo>
                <a:lnTo>
                  <a:pt x="36325" y="14719"/>
                </a:lnTo>
                <a:lnTo>
                  <a:pt x="35513" y="15174"/>
                </a:lnTo>
                <a:lnTo>
                  <a:pt x="34668" y="15564"/>
                </a:lnTo>
                <a:lnTo>
                  <a:pt x="33823" y="15953"/>
                </a:lnTo>
                <a:lnTo>
                  <a:pt x="32946" y="16311"/>
                </a:lnTo>
                <a:lnTo>
                  <a:pt x="32036" y="16603"/>
                </a:lnTo>
                <a:lnTo>
                  <a:pt x="31126" y="16863"/>
                </a:lnTo>
                <a:lnTo>
                  <a:pt x="30184" y="17123"/>
                </a:lnTo>
                <a:lnTo>
                  <a:pt x="29242" y="17286"/>
                </a:lnTo>
                <a:lnTo>
                  <a:pt x="28300" y="17448"/>
                </a:lnTo>
                <a:lnTo>
                  <a:pt x="27325" y="17545"/>
                </a:lnTo>
                <a:lnTo>
                  <a:pt x="26350" y="17610"/>
                </a:lnTo>
                <a:lnTo>
                  <a:pt x="25343" y="17643"/>
                </a:lnTo>
                <a:lnTo>
                  <a:pt x="25343" y="17643"/>
                </a:lnTo>
                <a:lnTo>
                  <a:pt x="24336" y="17610"/>
                </a:lnTo>
                <a:lnTo>
                  <a:pt x="23361" y="17545"/>
                </a:lnTo>
                <a:lnTo>
                  <a:pt x="22387" y="17448"/>
                </a:lnTo>
                <a:lnTo>
                  <a:pt x="21444" y="17286"/>
                </a:lnTo>
                <a:lnTo>
                  <a:pt x="20502" y="17123"/>
                </a:lnTo>
                <a:lnTo>
                  <a:pt x="19560" y="16863"/>
                </a:lnTo>
                <a:lnTo>
                  <a:pt x="18650" y="16603"/>
                </a:lnTo>
                <a:lnTo>
                  <a:pt x="17741" y="16311"/>
                </a:lnTo>
                <a:lnTo>
                  <a:pt x="16863" y="15953"/>
                </a:lnTo>
                <a:lnTo>
                  <a:pt x="16019" y="15564"/>
                </a:lnTo>
                <a:lnTo>
                  <a:pt x="15174" y="15174"/>
                </a:lnTo>
                <a:lnTo>
                  <a:pt x="14362" y="14719"/>
                </a:lnTo>
                <a:lnTo>
                  <a:pt x="13549" y="14231"/>
                </a:lnTo>
                <a:lnTo>
                  <a:pt x="12770" y="13712"/>
                </a:lnTo>
                <a:lnTo>
                  <a:pt x="12022" y="13159"/>
                </a:lnTo>
                <a:lnTo>
                  <a:pt x="11308" y="12574"/>
                </a:lnTo>
                <a:lnTo>
                  <a:pt x="10593" y="11990"/>
                </a:lnTo>
                <a:lnTo>
                  <a:pt x="9910" y="11340"/>
                </a:lnTo>
                <a:lnTo>
                  <a:pt x="9261" y="10690"/>
                </a:lnTo>
                <a:lnTo>
                  <a:pt x="8643" y="10008"/>
                </a:lnTo>
                <a:lnTo>
                  <a:pt x="8059" y="9293"/>
                </a:lnTo>
                <a:lnTo>
                  <a:pt x="7506" y="8546"/>
                </a:lnTo>
                <a:lnTo>
                  <a:pt x="6954" y="7766"/>
                </a:lnTo>
                <a:lnTo>
                  <a:pt x="6467" y="6986"/>
                </a:lnTo>
                <a:lnTo>
                  <a:pt x="5979" y="6174"/>
                </a:lnTo>
                <a:lnTo>
                  <a:pt x="5557" y="5362"/>
                </a:lnTo>
                <a:lnTo>
                  <a:pt x="5167" y="4517"/>
                </a:lnTo>
                <a:lnTo>
                  <a:pt x="4810" y="3640"/>
                </a:lnTo>
                <a:lnTo>
                  <a:pt x="4485" y="2730"/>
                </a:lnTo>
                <a:lnTo>
                  <a:pt x="4192" y="1853"/>
                </a:lnTo>
                <a:lnTo>
                  <a:pt x="3932" y="911"/>
                </a:lnTo>
                <a:lnTo>
                  <a:pt x="3705" y="1"/>
                </a:lnTo>
                <a:lnTo>
                  <a:pt x="1" y="1"/>
                </a:lnTo>
                <a:lnTo>
                  <a:pt x="1" y="1"/>
                </a:lnTo>
                <a:lnTo>
                  <a:pt x="228" y="1106"/>
                </a:lnTo>
                <a:lnTo>
                  <a:pt x="488" y="2210"/>
                </a:lnTo>
                <a:lnTo>
                  <a:pt x="813" y="3315"/>
                </a:lnTo>
                <a:lnTo>
                  <a:pt x="1171" y="4387"/>
                </a:lnTo>
                <a:lnTo>
                  <a:pt x="1593" y="5427"/>
                </a:lnTo>
                <a:lnTo>
                  <a:pt x="2048" y="6434"/>
                </a:lnTo>
                <a:lnTo>
                  <a:pt x="2535" y="7441"/>
                </a:lnTo>
                <a:lnTo>
                  <a:pt x="3055" y="8416"/>
                </a:lnTo>
                <a:lnTo>
                  <a:pt x="3640" y="9358"/>
                </a:lnTo>
                <a:lnTo>
                  <a:pt x="4257" y="10268"/>
                </a:lnTo>
                <a:lnTo>
                  <a:pt x="4907" y="11177"/>
                </a:lnTo>
                <a:lnTo>
                  <a:pt x="5589" y="12055"/>
                </a:lnTo>
                <a:lnTo>
                  <a:pt x="6337" y="12867"/>
                </a:lnTo>
                <a:lnTo>
                  <a:pt x="7084" y="13679"/>
                </a:lnTo>
                <a:lnTo>
                  <a:pt x="7896" y="14426"/>
                </a:lnTo>
                <a:lnTo>
                  <a:pt x="8708" y="15174"/>
                </a:lnTo>
                <a:lnTo>
                  <a:pt x="9553" y="15856"/>
                </a:lnTo>
                <a:lnTo>
                  <a:pt x="10463" y="16538"/>
                </a:lnTo>
                <a:lnTo>
                  <a:pt x="11373" y="17156"/>
                </a:lnTo>
                <a:lnTo>
                  <a:pt x="12315" y="17740"/>
                </a:lnTo>
                <a:lnTo>
                  <a:pt x="13289" y="18293"/>
                </a:lnTo>
                <a:lnTo>
                  <a:pt x="14264" y="18780"/>
                </a:lnTo>
                <a:lnTo>
                  <a:pt x="15304" y="19235"/>
                </a:lnTo>
                <a:lnTo>
                  <a:pt x="16343" y="19657"/>
                </a:lnTo>
                <a:lnTo>
                  <a:pt x="17383" y="20047"/>
                </a:lnTo>
                <a:lnTo>
                  <a:pt x="18488" y="20372"/>
                </a:lnTo>
                <a:lnTo>
                  <a:pt x="19593" y="20632"/>
                </a:lnTo>
                <a:lnTo>
                  <a:pt x="20697" y="20859"/>
                </a:lnTo>
                <a:lnTo>
                  <a:pt x="21834" y="21054"/>
                </a:lnTo>
                <a:lnTo>
                  <a:pt x="23004" y="21184"/>
                </a:lnTo>
                <a:lnTo>
                  <a:pt x="24174" y="21282"/>
                </a:lnTo>
                <a:lnTo>
                  <a:pt x="25343" y="21282"/>
                </a:lnTo>
                <a:lnTo>
                  <a:pt x="25343" y="21282"/>
                </a:lnTo>
                <a:lnTo>
                  <a:pt x="26513" y="21282"/>
                </a:lnTo>
                <a:lnTo>
                  <a:pt x="27683" y="21184"/>
                </a:lnTo>
                <a:lnTo>
                  <a:pt x="28852" y="21054"/>
                </a:lnTo>
                <a:lnTo>
                  <a:pt x="29989" y="20859"/>
                </a:lnTo>
                <a:lnTo>
                  <a:pt x="31094" y="20632"/>
                </a:lnTo>
                <a:lnTo>
                  <a:pt x="32199" y="20372"/>
                </a:lnTo>
                <a:lnTo>
                  <a:pt x="33303" y="20047"/>
                </a:lnTo>
                <a:lnTo>
                  <a:pt x="34343" y="19657"/>
                </a:lnTo>
                <a:lnTo>
                  <a:pt x="35383" y="19235"/>
                </a:lnTo>
                <a:lnTo>
                  <a:pt x="36422" y="18780"/>
                </a:lnTo>
                <a:lnTo>
                  <a:pt x="37397" y="18293"/>
                </a:lnTo>
                <a:lnTo>
                  <a:pt x="38372" y="17740"/>
                </a:lnTo>
                <a:lnTo>
                  <a:pt x="39314" y="17156"/>
                </a:lnTo>
                <a:lnTo>
                  <a:pt x="40224" y="16538"/>
                </a:lnTo>
                <a:lnTo>
                  <a:pt x="41133" y="15856"/>
                </a:lnTo>
                <a:lnTo>
                  <a:pt x="41978" y="15174"/>
                </a:lnTo>
                <a:lnTo>
                  <a:pt x="42790" y="14426"/>
                </a:lnTo>
                <a:lnTo>
                  <a:pt x="43603" y="13679"/>
                </a:lnTo>
                <a:lnTo>
                  <a:pt x="44350" y="12867"/>
                </a:lnTo>
                <a:lnTo>
                  <a:pt x="45097" y="12055"/>
                </a:lnTo>
                <a:lnTo>
                  <a:pt x="45779" y="11177"/>
                </a:lnTo>
                <a:lnTo>
                  <a:pt x="46429" y="10268"/>
                </a:lnTo>
                <a:lnTo>
                  <a:pt x="47047" y="9358"/>
                </a:lnTo>
                <a:lnTo>
                  <a:pt x="47631" y="8416"/>
                </a:lnTo>
                <a:lnTo>
                  <a:pt x="48151" y="7441"/>
                </a:lnTo>
                <a:lnTo>
                  <a:pt x="48639" y="6434"/>
                </a:lnTo>
                <a:lnTo>
                  <a:pt x="49093" y="5427"/>
                </a:lnTo>
                <a:lnTo>
                  <a:pt x="49516" y="4387"/>
                </a:lnTo>
                <a:lnTo>
                  <a:pt x="49873" y="3315"/>
                </a:lnTo>
                <a:lnTo>
                  <a:pt x="50198" y="2210"/>
                </a:lnTo>
                <a:lnTo>
                  <a:pt x="50458" y="1106"/>
                </a:lnTo>
                <a:lnTo>
                  <a:pt x="50685" y="1"/>
                </a:lnTo>
                <a:lnTo>
                  <a:pt x="46982" y="1"/>
                </a:lnTo>
                <a:close/>
              </a:path>
            </a:pathLst>
          </a:custGeom>
          <a:noFill/>
          <a:ln w="8925" cap="rnd" cmpd="sng">
            <a:solidFill>
              <a:srgbClr val="5C9A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9"/>
          <p:cNvSpPr/>
          <p:nvPr/>
        </p:nvSpPr>
        <p:spPr>
          <a:xfrm rot="10800000" flipH="1">
            <a:off x="-448240" y="1754172"/>
            <a:ext cx="1111093" cy="1282655"/>
          </a:xfrm>
          <a:custGeom>
            <a:avLst/>
            <a:gdLst/>
            <a:ahLst/>
            <a:cxnLst/>
            <a:rect l="l" t="t" r="r" b="b"/>
            <a:pathLst>
              <a:path w="34506" h="39834" extrusionOk="0">
                <a:moveTo>
                  <a:pt x="1" y="1"/>
                </a:moveTo>
                <a:lnTo>
                  <a:pt x="1" y="39833"/>
                </a:lnTo>
                <a:lnTo>
                  <a:pt x="34505" y="19917"/>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9"/>
          <p:cNvSpPr/>
          <p:nvPr/>
        </p:nvSpPr>
        <p:spPr>
          <a:xfrm rot="10800000" flipH="1">
            <a:off x="3930673" y="-830931"/>
            <a:ext cx="1282655" cy="1109998"/>
          </a:xfrm>
          <a:custGeom>
            <a:avLst/>
            <a:gdLst/>
            <a:ahLst/>
            <a:cxnLst/>
            <a:rect l="l" t="t" r="r" b="b"/>
            <a:pathLst>
              <a:path w="39834" h="34472" extrusionOk="0">
                <a:moveTo>
                  <a:pt x="19917" y="0"/>
                </a:moveTo>
                <a:lnTo>
                  <a:pt x="1" y="34472"/>
                </a:lnTo>
                <a:lnTo>
                  <a:pt x="39834" y="34472"/>
                </a:lnTo>
                <a:lnTo>
                  <a:pt x="199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9"/>
          <p:cNvSpPr/>
          <p:nvPr/>
        </p:nvSpPr>
        <p:spPr>
          <a:xfrm rot="10800000" flipH="1">
            <a:off x="-51551" y="-830932"/>
            <a:ext cx="1058768" cy="1370496"/>
          </a:xfrm>
          <a:custGeom>
            <a:avLst/>
            <a:gdLst/>
            <a:ahLst/>
            <a:cxnLst/>
            <a:rect l="l" t="t" r="r" b="b"/>
            <a:pathLst>
              <a:path w="32881" h="42562" extrusionOk="0">
                <a:moveTo>
                  <a:pt x="28949" y="0"/>
                </a:moveTo>
                <a:lnTo>
                  <a:pt x="28624" y="33"/>
                </a:lnTo>
                <a:lnTo>
                  <a:pt x="28266" y="130"/>
                </a:lnTo>
                <a:lnTo>
                  <a:pt x="27942" y="228"/>
                </a:lnTo>
                <a:lnTo>
                  <a:pt x="27584" y="358"/>
                </a:lnTo>
                <a:lnTo>
                  <a:pt x="27292" y="520"/>
                </a:lnTo>
                <a:lnTo>
                  <a:pt x="26999" y="715"/>
                </a:lnTo>
                <a:lnTo>
                  <a:pt x="26707" y="975"/>
                </a:lnTo>
                <a:lnTo>
                  <a:pt x="26447" y="1235"/>
                </a:lnTo>
                <a:lnTo>
                  <a:pt x="26220" y="1527"/>
                </a:lnTo>
                <a:lnTo>
                  <a:pt x="682" y="36714"/>
                </a:lnTo>
                <a:lnTo>
                  <a:pt x="487" y="37039"/>
                </a:lnTo>
                <a:lnTo>
                  <a:pt x="325" y="37364"/>
                </a:lnTo>
                <a:lnTo>
                  <a:pt x="195" y="37689"/>
                </a:lnTo>
                <a:lnTo>
                  <a:pt x="98" y="38046"/>
                </a:lnTo>
                <a:lnTo>
                  <a:pt x="33" y="38403"/>
                </a:lnTo>
                <a:lnTo>
                  <a:pt x="0" y="38761"/>
                </a:lnTo>
                <a:lnTo>
                  <a:pt x="0" y="39118"/>
                </a:lnTo>
                <a:lnTo>
                  <a:pt x="33" y="39443"/>
                </a:lnTo>
                <a:lnTo>
                  <a:pt x="98" y="39800"/>
                </a:lnTo>
                <a:lnTo>
                  <a:pt x="228" y="40125"/>
                </a:lnTo>
                <a:lnTo>
                  <a:pt x="357" y="40483"/>
                </a:lnTo>
                <a:lnTo>
                  <a:pt x="520" y="40775"/>
                </a:lnTo>
                <a:lnTo>
                  <a:pt x="715" y="41067"/>
                </a:lnTo>
                <a:lnTo>
                  <a:pt x="942" y="41360"/>
                </a:lnTo>
                <a:lnTo>
                  <a:pt x="1202" y="41620"/>
                </a:lnTo>
                <a:lnTo>
                  <a:pt x="1527" y="41847"/>
                </a:lnTo>
                <a:lnTo>
                  <a:pt x="1820" y="42075"/>
                </a:lnTo>
                <a:lnTo>
                  <a:pt x="2144" y="42237"/>
                </a:lnTo>
                <a:lnTo>
                  <a:pt x="2502" y="42367"/>
                </a:lnTo>
                <a:lnTo>
                  <a:pt x="2827" y="42465"/>
                </a:lnTo>
                <a:lnTo>
                  <a:pt x="3184" y="42530"/>
                </a:lnTo>
                <a:lnTo>
                  <a:pt x="3541" y="42562"/>
                </a:lnTo>
                <a:lnTo>
                  <a:pt x="3899" y="42562"/>
                </a:lnTo>
                <a:lnTo>
                  <a:pt x="4256" y="42497"/>
                </a:lnTo>
                <a:lnTo>
                  <a:pt x="4581" y="42432"/>
                </a:lnTo>
                <a:lnTo>
                  <a:pt x="4939" y="42335"/>
                </a:lnTo>
                <a:lnTo>
                  <a:pt x="5263" y="42205"/>
                </a:lnTo>
                <a:lnTo>
                  <a:pt x="5588" y="42042"/>
                </a:lnTo>
                <a:lnTo>
                  <a:pt x="5881" y="41815"/>
                </a:lnTo>
                <a:lnTo>
                  <a:pt x="6141" y="41587"/>
                </a:lnTo>
                <a:lnTo>
                  <a:pt x="6401" y="41327"/>
                </a:lnTo>
                <a:lnTo>
                  <a:pt x="6661" y="41035"/>
                </a:lnTo>
                <a:lnTo>
                  <a:pt x="32165" y="5848"/>
                </a:lnTo>
                <a:lnTo>
                  <a:pt x="32360" y="5523"/>
                </a:lnTo>
                <a:lnTo>
                  <a:pt x="32555" y="5199"/>
                </a:lnTo>
                <a:lnTo>
                  <a:pt x="32685" y="4841"/>
                </a:lnTo>
                <a:lnTo>
                  <a:pt x="32783" y="4516"/>
                </a:lnTo>
                <a:lnTo>
                  <a:pt x="32848" y="4159"/>
                </a:lnTo>
                <a:lnTo>
                  <a:pt x="32880" y="3801"/>
                </a:lnTo>
                <a:lnTo>
                  <a:pt x="32848" y="3444"/>
                </a:lnTo>
                <a:lnTo>
                  <a:pt x="32815" y="3087"/>
                </a:lnTo>
                <a:lnTo>
                  <a:pt x="32750" y="2762"/>
                </a:lnTo>
                <a:lnTo>
                  <a:pt x="32653" y="2404"/>
                </a:lnTo>
                <a:lnTo>
                  <a:pt x="32490" y="2080"/>
                </a:lnTo>
                <a:lnTo>
                  <a:pt x="32328" y="1787"/>
                </a:lnTo>
                <a:lnTo>
                  <a:pt x="32133" y="1462"/>
                </a:lnTo>
                <a:lnTo>
                  <a:pt x="31905" y="1202"/>
                </a:lnTo>
                <a:lnTo>
                  <a:pt x="31645" y="942"/>
                </a:lnTo>
                <a:lnTo>
                  <a:pt x="31353" y="682"/>
                </a:lnTo>
                <a:lnTo>
                  <a:pt x="31028" y="488"/>
                </a:lnTo>
                <a:lnTo>
                  <a:pt x="30703" y="325"/>
                </a:lnTo>
                <a:lnTo>
                  <a:pt x="30378" y="195"/>
                </a:lnTo>
                <a:lnTo>
                  <a:pt x="30021" y="98"/>
                </a:lnTo>
                <a:lnTo>
                  <a:pt x="29663" y="33"/>
                </a:lnTo>
                <a:lnTo>
                  <a:pt x="29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9"/>
          <p:cNvSpPr/>
          <p:nvPr/>
        </p:nvSpPr>
        <p:spPr>
          <a:xfrm rot="10800000" flipH="1">
            <a:off x="289480" y="118968"/>
            <a:ext cx="303421" cy="391327"/>
          </a:xfrm>
          <a:custGeom>
            <a:avLst/>
            <a:gdLst/>
            <a:ahLst/>
            <a:cxnLst/>
            <a:rect l="l" t="t" r="r" b="b"/>
            <a:pathLst>
              <a:path w="9423" h="12153" extrusionOk="0">
                <a:moveTo>
                  <a:pt x="8286" y="1"/>
                </a:moveTo>
                <a:lnTo>
                  <a:pt x="8058" y="33"/>
                </a:lnTo>
                <a:lnTo>
                  <a:pt x="7831" y="98"/>
                </a:lnTo>
                <a:lnTo>
                  <a:pt x="7636" y="196"/>
                </a:lnTo>
                <a:lnTo>
                  <a:pt x="7441" y="326"/>
                </a:lnTo>
                <a:lnTo>
                  <a:pt x="7311" y="488"/>
                </a:lnTo>
                <a:lnTo>
                  <a:pt x="196" y="10268"/>
                </a:lnTo>
                <a:lnTo>
                  <a:pt x="98" y="10495"/>
                </a:lnTo>
                <a:lnTo>
                  <a:pt x="1" y="10690"/>
                </a:lnTo>
                <a:lnTo>
                  <a:pt x="1" y="10918"/>
                </a:lnTo>
                <a:lnTo>
                  <a:pt x="1" y="11145"/>
                </a:lnTo>
                <a:lnTo>
                  <a:pt x="66" y="11372"/>
                </a:lnTo>
                <a:lnTo>
                  <a:pt x="163" y="11567"/>
                </a:lnTo>
                <a:lnTo>
                  <a:pt x="293" y="11762"/>
                </a:lnTo>
                <a:lnTo>
                  <a:pt x="456" y="11925"/>
                </a:lnTo>
                <a:lnTo>
                  <a:pt x="683" y="12022"/>
                </a:lnTo>
                <a:lnTo>
                  <a:pt x="878" y="12120"/>
                </a:lnTo>
                <a:lnTo>
                  <a:pt x="1105" y="12152"/>
                </a:lnTo>
                <a:lnTo>
                  <a:pt x="1333" y="12120"/>
                </a:lnTo>
                <a:lnTo>
                  <a:pt x="1560" y="12055"/>
                </a:lnTo>
                <a:lnTo>
                  <a:pt x="1755" y="11957"/>
                </a:lnTo>
                <a:lnTo>
                  <a:pt x="1950" y="11827"/>
                </a:lnTo>
                <a:lnTo>
                  <a:pt x="2113" y="11665"/>
                </a:lnTo>
                <a:lnTo>
                  <a:pt x="9196" y="1885"/>
                </a:lnTo>
                <a:lnTo>
                  <a:pt x="9325" y="1658"/>
                </a:lnTo>
                <a:lnTo>
                  <a:pt x="9390" y="1463"/>
                </a:lnTo>
                <a:lnTo>
                  <a:pt x="9423" y="1235"/>
                </a:lnTo>
                <a:lnTo>
                  <a:pt x="9390" y="1008"/>
                </a:lnTo>
                <a:lnTo>
                  <a:pt x="9358" y="781"/>
                </a:lnTo>
                <a:lnTo>
                  <a:pt x="9260" y="586"/>
                </a:lnTo>
                <a:lnTo>
                  <a:pt x="9098" y="391"/>
                </a:lnTo>
                <a:lnTo>
                  <a:pt x="8936" y="228"/>
                </a:lnTo>
                <a:lnTo>
                  <a:pt x="8741" y="131"/>
                </a:lnTo>
                <a:lnTo>
                  <a:pt x="8513" y="33"/>
                </a:lnTo>
                <a:lnTo>
                  <a:pt x="8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9"/>
          <p:cNvSpPr/>
          <p:nvPr/>
        </p:nvSpPr>
        <p:spPr>
          <a:xfrm rot="10800000" flipH="1">
            <a:off x="7978450" y="310429"/>
            <a:ext cx="45016" cy="45016"/>
          </a:xfrm>
          <a:custGeom>
            <a:avLst/>
            <a:gdLst/>
            <a:ahLst/>
            <a:cxnLst/>
            <a:rect l="l" t="t" r="r" b="b"/>
            <a:pathLst>
              <a:path w="1398" h="1398" extrusionOk="0">
                <a:moveTo>
                  <a:pt x="552" y="0"/>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2"/>
                </a:lnTo>
                <a:lnTo>
                  <a:pt x="552" y="1365"/>
                </a:lnTo>
                <a:lnTo>
                  <a:pt x="715" y="1397"/>
                </a:lnTo>
                <a:lnTo>
                  <a:pt x="845" y="1365"/>
                </a:lnTo>
                <a:lnTo>
                  <a:pt x="975" y="1332"/>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9"/>
          <p:cNvSpPr/>
          <p:nvPr/>
        </p:nvSpPr>
        <p:spPr>
          <a:xfrm rot="10800000" flipH="1">
            <a:off x="8093533" y="310429"/>
            <a:ext cx="45016" cy="45016"/>
          </a:xfrm>
          <a:custGeom>
            <a:avLst/>
            <a:gdLst/>
            <a:ahLst/>
            <a:cxnLst/>
            <a:rect l="l" t="t" r="r" b="b"/>
            <a:pathLst>
              <a:path w="1398" h="1398" extrusionOk="0">
                <a:moveTo>
                  <a:pt x="552" y="0"/>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2"/>
                </a:lnTo>
                <a:lnTo>
                  <a:pt x="552" y="1365"/>
                </a:lnTo>
                <a:lnTo>
                  <a:pt x="682" y="1397"/>
                </a:lnTo>
                <a:lnTo>
                  <a:pt x="845" y="1365"/>
                </a:lnTo>
                <a:lnTo>
                  <a:pt x="975"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9"/>
          <p:cNvSpPr/>
          <p:nvPr/>
        </p:nvSpPr>
        <p:spPr>
          <a:xfrm rot="10800000" flipH="1">
            <a:off x="8207553" y="310429"/>
            <a:ext cx="45016" cy="45016"/>
          </a:xfrm>
          <a:custGeom>
            <a:avLst/>
            <a:gdLst/>
            <a:ahLst/>
            <a:cxnLst/>
            <a:rect l="l" t="t" r="r" b="b"/>
            <a:pathLst>
              <a:path w="1398" h="1398" extrusionOk="0">
                <a:moveTo>
                  <a:pt x="585" y="0"/>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2"/>
                </a:lnTo>
                <a:lnTo>
                  <a:pt x="585" y="1365"/>
                </a:lnTo>
                <a:lnTo>
                  <a:pt x="715" y="1397"/>
                </a:lnTo>
                <a:lnTo>
                  <a:pt x="845" y="1365"/>
                </a:lnTo>
                <a:lnTo>
                  <a:pt x="975" y="1332"/>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9"/>
          <p:cNvSpPr/>
          <p:nvPr/>
        </p:nvSpPr>
        <p:spPr>
          <a:xfrm rot="10800000" flipH="1">
            <a:off x="8322636" y="310429"/>
            <a:ext cx="45016" cy="45016"/>
          </a:xfrm>
          <a:custGeom>
            <a:avLst/>
            <a:gdLst/>
            <a:ahLst/>
            <a:cxnLst/>
            <a:rect l="l" t="t" r="r" b="b"/>
            <a:pathLst>
              <a:path w="1398" h="1398" extrusionOk="0">
                <a:moveTo>
                  <a:pt x="553" y="0"/>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2"/>
                </a:lnTo>
                <a:lnTo>
                  <a:pt x="553" y="1365"/>
                </a:lnTo>
                <a:lnTo>
                  <a:pt x="683" y="1397"/>
                </a:lnTo>
                <a:lnTo>
                  <a:pt x="845" y="1365"/>
                </a:lnTo>
                <a:lnTo>
                  <a:pt x="975" y="1332"/>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9"/>
          <p:cNvSpPr/>
          <p:nvPr/>
        </p:nvSpPr>
        <p:spPr>
          <a:xfrm rot="10800000" flipH="1">
            <a:off x="8437718" y="310429"/>
            <a:ext cx="45016" cy="45016"/>
          </a:xfrm>
          <a:custGeom>
            <a:avLst/>
            <a:gdLst/>
            <a:ahLst/>
            <a:cxnLst/>
            <a:rect l="l" t="t" r="r" b="b"/>
            <a:pathLst>
              <a:path w="1398" h="1398" extrusionOk="0">
                <a:moveTo>
                  <a:pt x="553" y="0"/>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2"/>
                </a:lnTo>
                <a:lnTo>
                  <a:pt x="553" y="1365"/>
                </a:lnTo>
                <a:lnTo>
                  <a:pt x="683" y="1397"/>
                </a:lnTo>
                <a:lnTo>
                  <a:pt x="812" y="1365"/>
                </a:lnTo>
                <a:lnTo>
                  <a:pt x="942"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9"/>
          <p:cNvSpPr/>
          <p:nvPr/>
        </p:nvSpPr>
        <p:spPr>
          <a:xfrm rot="10800000" flipH="1">
            <a:off x="7978450" y="213120"/>
            <a:ext cx="45016" cy="45048"/>
          </a:xfrm>
          <a:custGeom>
            <a:avLst/>
            <a:gdLst/>
            <a:ahLst/>
            <a:cxnLst/>
            <a:rect l="l" t="t" r="r" b="b"/>
            <a:pathLst>
              <a:path w="1398" h="1399" extrusionOk="0">
                <a:moveTo>
                  <a:pt x="552" y="1"/>
                </a:moveTo>
                <a:lnTo>
                  <a:pt x="422"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22" y="1333"/>
                </a:lnTo>
                <a:lnTo>
                  <a:pt x="552" y="1366"/>
                </a:lnTo>
                <a:lnTo>
                  <a:pt x="715" y="1398"/>
                </a:lnTo>
                <a:lnTo>
                  <a:pt x="845" y="1366"/>
                </a:lnTo>
                <a:lnTo>
                  <a:pt x="975" y="1333"/>
                </a:lnTo>
                <a:lnTo>
                  <a:pt x="1105" y="1268"/>
                </a:lnTo>
                <a:lnTo>
                  <a:pt x="1202" y="1171"/>
                </a:lnTo>
                <a:lnTo>
                  <a:pt x="1300" y="1073"/>
                </a:lnTo>
                <a:lnTo>
                  <a:pt x="1365" y="943"/>
                </a:lnTo>
                <a:lnTo>
                  <a:pt x="1397" y="813"/>
                </a:lnTo>
                <a:lnTo>
                  <a:pt x="1397" y="683"/>
                </a:lnTo>
                <a:lnTo>
                  <a:pt x="1397" y="553"/>
                </a:lnTo>
                <a:lnTo>
                  <a:pt x="1365" y="423"/>
                </a:lnTo>
                <a:lnTo>
                  <a:pt x="1300" y="293"/>
                </a:lnTo>
                <a:lnTo>
                  <a:pt x="1202" y="196"/>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9"/>
          <p:cNvSpPr/>
          <p:nvPr/>
        </p:nvSpPr>
        <p:spPr>
          <a:xfrm rot="10800000" flipH="1">
            <a:off x="8093533" y="213120"/>
            <a:ext cx="45016" cy="45048"/>
          </a:xfrm>
          <a:custGeom>
            <a:avLst/>
            <a:gdLst/>
            <a:ahLst/>
            <a:cxnLst/>
            <a:rect l="l" t="t" r="r" b="b"/>
            <a:pathLst>
              <a:path w="1398" h="1399" extrusionOk="0">
                <a:moveTo>
                  <a:pt x="552" y="1"/>
                </a:moveTo>
                <a:lnTo>
                  <a:pt x="422" y="33"/>
                </a:lnTo>
                <a:lnTo>
                  <a:pt x="292" y="98"/>
                </a:lnTo>
                <a:lnTo>
                  <a:pt x="195" y="196"/>
                </a:lnTo>
                <a:lnTo>
                  <a:pt x="97" y="293"/>
                </a:lnTo>
                <a:lnTo>
                  <a:pt x="32" y="423"/>
                </a:lnTo>
                <a:lnTo>
                  <a:pt x="0" y="553"/>
                </a:lnTo>
                <a:lnTo>
                  <a:pt x="0" y="683"/>
                </a:lnTo>
                <a:lnTo>
                  <a:pt x="0" y="813"/>
                </a:lnTo>
                <a:lnTo>
                  <a:pt x="32" y="943"/>
                </a:lnTo>
                <a:lnTo>
                  <a:pt x="97" y="1073"/>
                </a:lnTo>
                <a:lnTo>
                  <a:pt x="195" y="1171"/>
                </a:lnTo>
                <a:lnTo>
                  <a:pt x="292" y="1268"/>
                </a:lnTo>
                <a:lnTo>
                  <a:pt x="422" y="1333"/>
                </a:lnTo>
                <a:lnTo>
                  <a:pt x="552" y="1366"/>
                </a:lnTo>
                <a:lnTo>
                  <a:pt x="682" y="1398"/>
                </a:lnTo>
                <a:lnTo>
                  <a:pt x="845" y="1366"/>
                </a:lnTo>
                <a:lnTo>
                  <a:pt x="975"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9"/>
          <p:cNvSpPr/>
          <p:nvPr/>
        </p:nvSpPr>
        <p:spPr>
          <a:xfrm rot="10800000" flipH="1">
            <a:off x="8207553" y="213120"/>
            <a:ext cx="45016" cy="45048"/>
          </a:xfrm>
          <a:custGeom>
            <a:avLst/>
            <a:gdLst/>
            <a:ahLst/>
            <a:cxnLst/>
            <a:rect l="l" t="t" r="r" b="b"/>
            <a:pathLst>
              <a:path w="1398" h="1399" extrusionOk="0">
                <a:moveTo>
                  <a:pt x="585" y="1"/>
                </a:moveTo>
                <a:lnTo>
                  <a:pt x="455"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55" y="1333"/>
                </a:lnTo>
                <a:lnTo>
                  <a:pt x="585" y="1366"/>
                </a:lnTo>
                <a:lnTo>
                  <a:pt x="715" y="1398"/>
                </a:lnTo>
                <a:lnTo>
                  <a:pt x="845" y="1366"/>
                </a:lnTo>
                <a:lnTo>
                  <a:pt x="975" y="1333"/>
                </a:lnTo>
                <a:lnTo>
                  <a:pt x="1105" y="1268"/>
                </a:lnTo>
                <a:lnTo>
                  <a:pt x="1203" y="1171"/>
                </a:lnTo>
                <a:lnTo>
                  <a:pt x="1300" y="1073"/>
                </a:lnTo>
                <a:lnTo>
                  <a:pt x="1365" y="943"/>
                </a:lnTo>
                <a:lnTo>
                  <a:pt x="1397" y="813"/>
                </a:lnTo>
                <a:lnTo>
                  <a:pt x="1397" y="683"/>
                </a:lnTo>
                <a:lnTo>
                  <a:pt x="1397" y="553"/>
                </a:lnTo>
                <a:lnTo>
                  <a:pt x="1365" y="423"/>
                </a:lnTo>
                <a:lnTo>
                  <a:pt x="1300" y="293"/>
                </a:lnTo>
                <a:lnTo>
                  <a:pt x="1203" y="196"/>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9"/>
          <p:cNvSpPr/>
          <p:nvPr/>
        </p:nvSpPr>
        <p:spPr>
          <a:xfrm rot="10800000" flipH="1">
            <a:off x="8322636" y="213120"/>
            <a:ext cx="45016" cy="45048"/>
          </a:xfrm>
          <a:custGeom>
            <a:avLst/>
            <a:gdLst/>
            <a:ahLst/>
            <a:cxnLst/>
            <a:rect l="l" t="t" r="r" b="b"/>
            <a:pathLst>
              <a:path w="1398" h="1399" extrusionOk="0">
                <a:moveTo>
                  <a:pt x="553" y="1"/>
                </a:moveTo>
                <a:lnTo>
                  <a:pt x="423" y="33"/>
                </a:lnTo>
                <a:lnTo>
                  <a:pt x="293" y="98"/>
                </a:lnTo>
                <a:lnTo>
                  <a:pt x="195" y="196"/>
                </a:lnTo>
                <a:lnTo>
                  <a:pt x="130" y="293"/>
                </a:lnTo>
                <a:lnTo>
                  <a:pt x="65" y="423"/>
                </a:lnTo>
                <a:lnTo>
                  <a:pt x="0" y="553"/>
                </a:lnTo>
                <a:lnTo>
                  <a:pt x="0" y="683"/>
                </a:lnTo>
                <a:lnTo>
                  <a:pt x="0" y="813"/>
                </a:lnTo>
                <a:lnTo>
                  <a:pt x="65" y="943"/>
                </a:lnTo>
                <a:lnTo>
                  <a:pt x="130" y="1073"/>
                </a:lnTo>
                <a:lnTo>
                  <a:pt x="195" y="1171"/>
                </a:lnTo>
                <a:lnTo>
                  <a:pt x="293" y="1268"/>
                </a:lnTo>
                <a:lnTo>
                  <a:pt x="423" y="1333"/>
                </a:lnTo>
                <a:lnTo>
                  <a:pt x="553" y="1366"/>
                </a:lnTo>
                <a:lnTo>
                  <a:pt x="683" y="1398"/>
                </a:lnTo>
                <a:lnTo>
                  <a:pt x="845" y="1366"/>
                </a:lnTo>
                <a:lnTo>
                  <a:pt x="975" y="1333"/>
                </a:lnTo>
                <a:lnTo>
                  <a:pt x="1072" y="1268"/>
                </a:lnTo>
                <a:lnTo>
                  <a:pt x="1202" y="1171"/>
                </a:lnTo>
                <a:lnTo>
                  <a:pt x="1267" y="1073"/>
                </a:lnTo>
                <a:lnTo>
                  <a:pt x="1332" y="943"/>
                </a:lnTo>
                <a:lnTo>
                  <a:pt x="1397" y="813"/>
                </a:lnTo>
                <a:lnTo>
                  <a:pt x="1397" y="683"/>
                </a:lnTo>
                <a:lnTo>
                  <a:pt x="1397" y="553"/>
                </a:lnTo>
                <a:lnTo>
                  <a:pt x="1332" y="423"/>
                </a:lnTo>
                <a:lnTo>
                  <a:pt x="1267" y="293"/>
                </a:lnTo>
                <a:lnTo>
                  <a:pt x="1202" y="196"/>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9"/>
          <p:cNvSpPr/>
          <p:nvPr/>
        </p:nvSpPr>
        <p:spPr>
          <a:xfrm rot="10800000" flipH="1">
            <a:off x="8437718" y="213120"/>
            <a:ext cx="45016" cy="45048"/>
          </a:xfrm>
          <a:custGeom>
            <a:avLst/>
            <a:gdLst/>
            <a:ahLst/>
            <a:cxnLst/>
            <a:rect l="l" t="t" r="r" b="b"/>
            <a:pathLst>
              <a:path w="1398" h="1399" extrusionOk="0">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1"/>
                </a:lnTo>
                <a:lnTo>
                  <a:pt x="293" y="1268"/>
                </a:lnTo>
                <a:lnTo>
                  <a:pt x="423" y="1333"/>
                </a:lnTo>
                <a:lnTo>
                  <a:pt x="553" y="1366"/>
                </a:lnTo>
                <a:lnTo>
                  <a:pt x="683" y="1398"/>
                </a:lnTo>
                <a:lnTo>
                  <a:pt x="812" y="1366"/>
                </a:lnTo>
                <a:lnTo>
                  <a:pt x="942"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42"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9"/>
          <p:cNvSpPr/>
          <p:nvPr/>
        </p:nvSpPr>
        <p:spPr>
          <a:xfrm rot="10800000" flipH="1">
            <a:off x="7978450" y="115844"/>
            <a:ext cx="45016" cy="45016"/>
          </a:xfrm>
          <a:custGeom>
            <a:avLst/>
            <a:gdLst/>
            <a:ahLst/>
            <a:cxnLst/>
            <a:rect l="l" t="t" r="r" b="b"/>
            <a:pathLst>
              <a:path w="1398" h="1398" extrusionOk="0">
                <a:moveTo>
                  <a:pt x="552" y="1"/>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3"/>
                </a:lnTo>
                <a:lnTo>
                  <a:pt x="552" y="1365"/>
                </a:lnTo>
                <a:lnTo>
                  <a:pt x="715" y="1398"/>
                </a:lnTo>
                <a:lnTo>
                  <a:pt x="845" y="1365"/>
                </a:lnTo>
                <a:lnTo>
                  <a:pt x="975" y="1333"/>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9"/>
          <p:cNvSpPr/>
          <p:nvPr/>
        </p:nvSpPr>
        <p:spPr>
          <a:xfrm rot="10800000" flipH="1">
            <a:off x="8093533" y="115844"/>
            <a:ext cx="45016" cy="45016"/>
          </a:xfrm>
          <a:custGeom>
            <a:avLst/>
            <a:gdLst/>
            <a:ahLst/>
            <a:cxnLst/>
            <a:rect l="l" t="t" r="r" b="b"/>
            <a:pathLst>
              <a:path w="1398" h="1398" extrusionOk="0">
                <a:moveTo>
                  <a:pt x="552" y="1"/>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3"/>
                </a:lnTo>
                <a:lnTo>
                  <a:pt x="552" y="1365"/>
                </a:lnTo>
                <a:lnTo>
                  <a:pt x="682" y="1398"/>
                </a:lnTo>
                <a:lnTo>
                  <a:pt x="845" y="1365"/>
                </a:lnTo>
                <a:lnTo>
                  <a:pt x="975"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9"/>
          <p:cNvSpPr/>
          <p:nvPr/>
        </p:nvSpPr>
        <p:spPr>
          <a:xfrm rot="10800000" flipH="1">
            <a:off x="8207553" y="115844"/>
            <a:ext cx="45016" cy="45016"/>
          </a:xfrm>
          <a:custGeom>
            <a:avLst/>
            <a:gdLst/>
            <a:ahLst/>
            <a:cxnLst/>
            <a:rect l="l" t="t" r="r" b="b"/>
            <a:pathLst>
              <a:path w="1398" h="1398" extrusionOk="0">
                <a:moveTo>
                  <a:pt x="585" y="1"/>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3"/>
                </a:lnTo>
                <a:lnTo>
                  <a:pt x="585" y="1365"/>
                </a:lnTo>
                <a:lnTo>
                  <a:pt x="715" y="1398"/>
                </a:lnTo>
                <a:lnTo>
                  <a:pt x="845" y="1365"/>
                </a:lnTo>
                <a:lnTo>
                  <a:pt x="975" y="1333"/>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9"/>
          <p:cNvSpPr/>
          <p:nvPr/>
        </p:nvSpPr>
        <p:spPr>
          <a:xfrm rot="10800000" flipH="1">
            <a:off x="8322636" y="115844"/>
            <a:ext cx="45016" cy="45016"/>
          </a:xfrm>
          <a:custGeom>
            <a:avLst/>
            <a:gdLst/>
            <a:ahLst/>
            <a:cxnLst/>
            <a:rect l="l" t="t" r="r" b="b"/>
            <a:pathLst>
              <a:path w="1398" h="1398" extrusionOk="0">
                <a:moveTo>
                  <a:pt x="553" y="1"/>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3"/>
                </a:lnTo>
                <a:lnTo>
                  <a:pt x="553" y="1365"/>
                </a:lnTo>
                <a:lnTo>
                  <a:pt x="683" y="1398"/>
                </a:lnTo>
                <a:lnTo>
                  <a:pt x="845" y="1365"/>
                </a:lnTo>
                <a:lnTo>
                  <a:pt x="975" y="1333"/>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9"/>
          <p:cNvSpPr/>
          <p:nvPr/>
        </p:nvSpPr>
        <p:spPr>
          <a:xfrm rot="10800000" flipH="1">
            <a:off x="8437718" y="115844"/>
            <a:ext cx="45016" cy="45016"/>
          </a:xfrm>
          <a:custGeom>
            <a:avLst/>
            <a:gdLst/>
            <a:ahLst/>
            <a:cxnLst/>
            <a:rect l="l" t="t" r="r" b="b"/>
            <a:pathLst>
              <a:path w="1398" h="1398" extrusionOk="0">
                <a:moveTo>
                  <a:pt x="553" y="1"/>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2" y="1365"/>
                </a:lnTo>
                <a:lnTo>
                  <a:pt x="942"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9"/>
          <p:cNvSpPr/>
          <p:nvPr/>
        </p:nvSpPr>
        <p:spPr>
          <a:xfrm rot="10800000" flipH="1">
            <a:off x="6509785" y="-356331"/>
            <a:ext cx="442557" cy="443587"/>
          </a:xfrm>
          <a:custGeom>
            <a:avLst/>
            <a:gdLst/>
            <a:ahLst/>
            <a:cxnLst/>
            <a:rect l="l" t="t" r="r" b="b"/>
            <a:pathLst>
              <a:path w="13744" h="13776" extrusionOk="0">
                <a:moveTo>
                  <a:pt x="6856" y="0"/>
                </a:moveTo>
                <a:lnTo>
                  <a:pt x="6174" y="65"/>
                </a:lnTo>
                <a:lnTo>
                  <a:pt x="5491" y="163"/>
                </a:lnTo>
                <a:lnTo>
                  <a:pt x="4809" y="325"/>
                </a:lnTo>
                <a:lnTo>
                  <a:pt x="4192" y="553"/>
                </a:lnTo>
                <a:lnTo>
                  <a:pt x="3575" y="845"/>
                </a:lnTo>
                <a:lnTo>
                  <a:pt x="3022" y="1202"/>
                </a:lnTo>
                <a:lnTo>
                  <a:pt x="2502" y="1592"/>
                </a:lnTo>
                <a:lnTo>
                  <a:pt x="2015" y="2047"/>
                </a:lnTo>
                <a:lnTo>
                  <a:pt x="1560" y="2534"/>
                </a:lnTo>
                <a:lnTo>
                  <a:pt x="1170" y="3054"/>
                </a:lnTo>
                <a:lnTo>
                  <a:pt x="813" y="3607"/>
                </a:lnTo>
                <a:lnTo>
                  <a:pt x="521" y="4224"/>
                </a:lnTo>
                <a:lnTo>
                  <a:pt x="293" y="4841"/>
                </a:lnTo>
                <a:lnTo>
                  <a:pt x="131" y="5524"/>
                </a:lnTo>
                <a:lnTo>
                  <a:pt x="33" y="6206"/>
                </a:lnTo>
                <a:lnTo>
                  <a:pt x="1" y="6888"/>
                </a:lnTo>
                <a:lnTo>
                  <a:pt x="33" y="7603"/>
                </a:lnTo>
                <a:lnTo>
                  <a:pt x="131" y="8285"/>
                </a:lnTo>
                <a:lnTo>
                  <a:pt x="293" y="8935"/>
                </a:lnTo>
                <a:lnTo>
                  <a:pt x="521" y="9585"/>
                </a:lnTo>
                <a:lnTo>
                  <a:pt x="813" y="10170"/>
                </a:lnTo>
                <a:lnTo>
                  <a:pt x="1170" y="10754"/>
                </a:lnTo>
                <a:lnTo>
                  <a:pt x="1560" y="11274"/>
                </a:lnTo>
                <a:lnTo>
                  <a:pt x="2015" y="11762"/>
                </a:lnTo>
                <a:lnTo>
                  <a:pt x="2502" y="12216"/>
                </a:lnTo>
                <a:lnTo>
                  <a:pt x="3022" y="12606"/>
                </a:lnTo>
                <a:lnTo>
                  <a:pt x="3575" y="12964"/>
                </a:lnTo>
                <a:lnTo>
                  <a:pt x="4192" y="13224"/>
                </a:lnTo>
                <a:lnTo>
                  <a:pt x="4809" y="13484"/>
                </a:lnTo>
                <a:lnTo>
                  <a:pt x="5491" y="13646"/>
                </a:lnTo>
                <a:lnTo>
                  <a:pt x="6174" y="13743"/>
                </a:lnTo>
                <a:lnTo>
                  <a:pt x="6856" y="13776"/>
                </a:lnTo>
                <a:lnTo>
                  <a:pt x="7571" y="13743"/>
                </a:lnTo>
                <a:lnTo>
                  <a:pt x="8253" y="13646"/>
                </a:lnTo>
                <a:lnTo>
                  <a:pt x="8903" y="13484"/>
                </a:lnTo>
                <a:lnTo>
                  <a:pt x="9553" y="13224"/>
                </a:lnTo>
                <a:lnTo>
                  <a:pt x="10138" y="12964"/>
                </a:lnTo>
                <a:lnTo>
                  <a:pt x="10722" y="12606"/>
                </a:lnTo>
                <a:lnTo>
                  <a:pt x="11242" y="12216"/>
                </a:lnTo>
                <a:lnTo>
                  <a:pt x="11730" y="11762"/>
                </a:lnTo>
                <a:lnTo>
                  <a:pt x="12184" y="11274"/>
                </a:lnTo>
                <a:lnTo>
                  <a:pt x="12574" y="10754"/>
                </a:lnTo>
                <a:lnTo>
                  <a:pt x="12932" y="10170"/>
                </a:lnTo>
                <a:lnTo>
                  <a:pt x="13224" y="9585"/>
                </a:lnTo>
                <a:lnTo>
                  <a:pt x="13452" y="8935"/>
                </a:lnTo>
                <a:lnTo>
                  <a:pt x="13614" y="8285"/>
                </a:lnTo>
                <a:lnTo>
                  <a:pt x="13711" y="7603"/>
                </a:lnTo>
                <a:lnTo>
                  <a:pt x="13744" y="6888"/>
                </a:lnTo>
                <a:lnTo>
                  <a:pt x="13711" y="6206"/>
                </a:lnTo>
                <a:lnTo>
                  <a:pt x="13614" y="5524"/>
                </a:lnTo>
                <a:lnTo>
                  <a:pt x="13452" y="4841"/>
                </a:lnTo>
                <a:lnTo>
                  <a:pt x="13224" y="4224"/>
                </a:lnTo>
                <a:lnTo>
                  <a:pt x="12932" y="3607"/>
                </a:lnTo>
                <a:lnTo>
                  <a:pt x="12574" y="3054"/>
                </a:lnTo>
                <a:lnTo>
                  <a:pt x="12184" y="2534"/>
                </a:lnTo>
                <a:lnTo>
                  <a:pt x="11730" y="2047"/>
                </a:lnTo>
                <a:lnTo>
                  <a:pt x="11242" y="1592"/>
                </a:lnTo>
                <a:lnTo>
                  <a:pt x="10722" y="1202"/>
                </a:lnTo>
                <a:lnTo>
                  <a:pt x="10138" y="845"/>
                </a:lnTo>
                <a:lnTo>
                  <a:pt x="9553" y="553"/>
                </a:lnTo>
                <a:lnTo>
                  <a:pt x="8903" y="325"/>
                </a:lnTo>
                <a:lnTo>
                  <a:pt x="8253" y="163"/>
                </a:lnTo>
                <a:lnTo>
                  <a:pt x="7571" y="65"/>
                </a:lnTo>
                <a:lnTo>
                  <a:pt x="6856"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9"/>
          <p:cNvSpPr txBox="1">
            <a:spLocks noGrp="1"/>
          </p:cNvSpPr>
          <p:nvPr>
            <p:ph type="title"/>
          </p:nvPr>
        </p:nvSpPr>
        <p:spPr>
          <a:xfrm>
            <a:off x="713225" y="539500"/>
            <a:ext cx="7717500" cy="323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800"/>
              <a:buFont typeface="Fredoka One"/>
              <a:buNone/>
              <a:defRPr sz="2800">
                <a:latin typeface="Fredoka One"/>
                <a:ea typeface="Fredoka One"/>
                <a:cs typeface="Fredoka One"/>
                <a:sym typeface="Fredoka On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208" name="Google Shape;1208;p19"/>
          <p:cNvSpPr txBox="1">
            <a:spLocks noGrp="1"/>
          </p:cNvSpPr>
          <p:nvPr>
            <p:ph type="title" idx="2"/>
          </p:nvPr>
        </p:nvSpPr>
        <p:spPr>
          <a:xfrm>
            <a:off x="949425" y="2942306"/>
            <a:ext cx="1848300" cy="18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09" name="Google Shape;1209;p19"/>
          <p:cNvSpPr txBox="1">
            <a:spLocks noGrp="1"/>
          </p:cNvSpPr>
          <p:nvPr>
            <p:ph type="subTitle" idx="1"/>
          </p:nvPr>
        </p:nvSpPr>
        <p:spPr>
          <a:xfrm>
            <a:off x="879075" y="3211075"/>
            <a:ext cx="1989000" cy="109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sz="16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1210" name="Google Shape;1210;p19"/>
          <p:cNvSpPr txBox="1">
            <a:spLocks noGrp="1"/>
          </p:cNvSpPr>
          <p:nvPr>
            <p:ph type="title" idx="3"/>
          </p:nvPr>
        </p:nvSpPr>
        <p:spPr>
          <a:xfrm>
            <a:off x="3648286" y="2942306"/>
            <a:ext cx="1848600" cy="183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1" name="Google Shape;1211;p19"/>
          <p:cNvSpPr txBox="1">
            <a:spLocks noGrp="1"/>
          </p:cNvSpPr>
          <p:nvPr>
            <p:ph type="subTitle" idx="4"/>
          </p:nvPr>
        </p:nvSpPr>
        <p:spPr>
          <a:xfrm>
            <a:off x="3574786" y="3211075"/>
            <a:ext cx="1993500" cy="10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sz="16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1212" name="Google Shape;1212;p19"/>
          <p:cNvSpPr txBox="1">
            <a:spLocks noGrp="1"/>
          </p:cNvSpPr>
          <p:nvPr>
            <p:ph type="title" idx="5"/>
          </p:nvPr>
        </p:nvSpPr>
        <p:spPr>
          <a:xfrm>
            <a:off x="762025" y="1002750"/>
            <a:ext cx="2056800" cy="262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sz="22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3" name="Google Shape;1213;p19"/>
          <p:cNvSpPr txBox="1">
            <a:spLocks noGrp="1"/>
          </p:cNvSpPr>
          <p:nvPr>
            <p:ph type="subTitle" idx="6"/>
          </p:nvPr>
        </p:nvSpPr>
        <p:spPr>
          <a:xfrm>
            <a:off x="765925" y="1359625"/>
            <a:ext cx="7640100" cy="18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rgbClr val="34455F"/>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14" name="Google Shape;1214;p19"/>
          <p:cNvSpPr txBox="1">
            <a:spLocks noGrp="1"/>
          </p:cNvSpPr>
          <p:nvPr>
            <p:ph type="title" idx="7"/>
          </p:nvPr>
        </p:nvSpPr>
        <p:spPr>
          <a:xfrm>
            <a:off x="6347447" y="2942306"/>
            <a:ext cx="1848600" cy="183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5" name="Google Shape;1215;p19"/>
          <p:cNvSpPr txBox="1">
            <a:spLocks noGrp="1"/>
          </p:cNvSpPr>
          <p:nvPr>
            <p:ph type="subTitle" idx="8"/>
          </p:nvPr>
        </p:nvSpPr>
        <p:spPr>
          <a:xfrm>
            <a:off x="6274997" y="3211075"/>
            <a:ext cx="1993500" cy="10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sz="16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CUSTOM_19">
    <p:spTree>
      <p:nvGrpSpPr>
        <p:cNvPr id="1" name="Shape 1347"/>
        <p:cNvGrpSpPr/>
        <p:nvPr/>
      </p:nvGrpSpPr>
      <p:grpSpPr>
        <a:xfrm>
          <a:off x="0" y="0"/>
          <a:ext cx="0" cy="0"/>
          <a:chOff x="0" y="0"/>
          <a:chExt cx="0" cy="0"/>
        </a:xfrm>
      </p:grpSpPr>
      <p:sp>
        <p:nvSpPr>
          <p:cNvPr id="1348" name="Google Shape;1348;p23"/>
          <p:cNvSpPr/>
          <p:nvPr/>
        </p:nvSpPr>
        <p:spPr>
          <a:xfrm>
            <a:off x="0" y="0"/>
            <a:ext cx="9144052" cy="5187100"/>
          </a:xfrm>
          <a:custGeom>
            <a:avLst/>
            <a:gdLst/>
            <a:ahLst/>
            <a:cxnLst/>
            <a:rect l="l" t="t" r="r" b="b"/>
            <a:pathLst>
              <a:path w="275216" h="156509" extrusionOk="0">
                <a:moveTo>
                  <a:pt x="6251" y="311"/>
                </a:moveTo>
                <a:lnTo>
                  <a:pt x="6251" y="6247"/>
                </a:lnTo>
                <a:lnTo>
                  <a:pt x="315" y="6247"/>
                </a:lnTo>
                <a:lnTo>
                  <a:pt x="315" y="311"/>
                </a:lnTo>
                <a:close/>
                <a:moveTo>
                  <a:pt x="12498" y="311"/>
                </a:moveTo>
                <a:lnTo>
                  <a:pt x="12498" y="6247"/>
                </a:lnTo>
                <a:lnTo>
                  <a:pt x="6562" y="6247"/>
                </a:lnTo>
                <a:lnTo>
                  <a:pt x="6562" y="311"/>
                </a:lnTo>
                <a:close/>
                <a:moveTo>
                  <a:pt x="18745" y="311"/>
                </a:moveTo>
                <a:lnTo>
                  <a:pt x="18745" y="6247"/>
                </a:lnTo>
                <a:lnTo>
                  <a:pt x="12810" y="6247"/>
                </a:lnTo>
                <a:lnTo>
                  <a:pt x="12810" y="311"/>
                </a:lnTo>
                <a:close/>
                <a:moveTo>
                  <a:pt x="24992" y="311"/>
                </a:moveTo>
                <a:lnTo>
                  <a:pt x="24992" y="6247"/>
                </a:lnTo>
                <a:lnTo>
                  <a:pt x="19058" y="6247"/>
                </a:lnTo>
                <a:lnTo>
                  <a:pt x="19058" y="311"/>
                </a:lnTo>
                <a:close/>
                <a:moveTo>
                  <a:pt x="31241" y="311"/>
                </a:moveTo>
                <a:lnTo>
                  <a:pt x="31241" y="6247"/>
                </a:lnTo>
                <a:lnTo>
                  <a:pt x="25305" y="6247"/>
                </a:lnTo>
                <a:lnTo>
                  <a:pt x="25305" y="311"/>
                </a:lnTo>
                <a:close/>
                <a:moveTo>
                  <a:pt x="37489" y="311"/>
                </a:moveTo>
                <a:lnTo>
                  <a:pt x="37489" y="6247"/>
                </a:lnTo>
                <a:lnTo>
                  <a:pt x="31553" y="6247"/>
                </a:lnTo>
                <a:lnTo>
                  <a:pt x="31553" y="311"/>
                </a:lnTo>
                <a:close/>
                <a:moveTo>
                  <a:pt x="43737" y="311"/>
                </a:moveTo>
                <a:lnTo>
                  <a:pt x="43737" y="6247"/>
                </a:lnTo>
                <a:lnTo>
                  <a:pt x="37802" y="6247"/>
                </a:lnTo>
                <a:lnTo>
                  <a:pt x="37802" y="311"/>
                </a:lnTo>
                <a:close/>
                <a:moveTo>
                  <a:pt x="49985" y="311"/>
                </a:moveTo>
                <a:lnTo>
                  <a:pt x="49985" y="6247"/>
                </a:lnTo>
                <a:lnTo>
                  <a:pt x="44049" y="6247"/>
                </a:lnTo>
                <a:lnTo>
                  <a:pt x="44049" y="311"/>
                </a:lnTo>
                <a:close/>
                <a:moveTo>
                  <a:pt x="56232" y="311"/>
                </a:moveTo>
                <a:lnTo>
                  <a:pt x="56232" y="6247"/>
                </a:lnTo>
                <a:lnTo>
                  <a:pt x="50296" y="6247"/>
                </a:lnTo>
                <a:lnTo>
                  <a:pt x="50296" y="311"/>
                </a:lnTo>
                <a:close/>
                <a:moveTo>
                  <a:pt x="62480" y="311"/>
                </a:moveTo>
                <a:lnTo>
                  <a:pt x="62480" y="6247"/>
                </a:lnTo>
                <a:lnTo>
                  <a:pt x="56545" y="6247"/>
                </a:lnTo>
                <a:lnTo>
                  <a:pt x="56545" y="311"/>
                </a:lnTo>
                <a:close/>
                <a:moveTo>
                  <a:pt x="68727" y="311"/>
                </a:moveTo>
                <a:lnTo>
                  <a:pt x="68727" y="6247"/>
                </a:lnTo>
                <a:lnTo>
                  <a:pt x="62792" y="6247"/>
                </a:lnTo>
                <a:lnTo>
                  <a:pt x="62792" y="311"/>
                </a:lnTo>
                <a:close/>
                <a:moveTo>
                  <a:pt x="74975" y="311"/>
                </a:moveTo>
                <a:lnTo>
                  <a:pt x="74975" y="6247"/>
                </a:lnTo>
                <a:lnTo>
                  <a:pt x="69039" y="6247"/>
                </a:lnTo>
                <a:lnTo>
                  <a:pt x="69039" y="311"/>
                </a:lnTo>
                <a:close/>
                <a:moveTo>
                  <a:pt x="81223" y="311"/>
                </a:moveTo>
                <a:lnTo>
                  <a:pt x="81223" y="6247"/>
                </a:lnTo>
                <a:lnTo>
                  <a:pt x="75286" y="6247"/>
                </a:lnTo>
                <a:lnTo>
                  <a:pt x="75286" y="311"/>
                </a:lnTo>
                <a:close/>
                <a:moveTo>
                  <a:pt x="87470" y="311"/>
                </a:moveTo>
                <a:lnTo>
                  <a:pt x="87470" y="6247"/>
                </a:lnTo>
                <a:lnTo>
                  <a:pt x="81535" y="6247"/>
                </a:lnTo>
                <a:lnTo>
                  <a:pt x="81535" y="311"/>
                </a:lnTo>
                <a:close/>
                <a:moveTo>
                  <a:pt x="93720" y="311"/>
                </a:moveTo>
                <a:lnTo>
                  <a:pt x="93720" y="6247"/>
                </a:lnTo>
                <a:lnTo>
                  <a:pt x="87784" y="6247"/>
                </a:lnTo>
                <a:lnTo>
                  <a:pt x="87784" y="311"/>
                </a:lnTo>
                <a:close/>
                <a:moveTo>
                  <a:pt x="99967" y="311"/>
                </a:moveTo>
                <a:lnTo>
                  <a:pt x="99967" y="6247"/>
                </a:lnTo>
                <a:lnTo>
                  <a:pt x="94031" y="6247"/>
                </a:lnTo>
                <a:lnTo>
                  <a:pt x="94031" y="311"/>
                </a:lnTo>
                <a:close/>
                <a:moveTo>
                  <a:pt x="106214" y="311"/>
                </a:moveTo>
                <a:lnTo>
                  <a:pt x="106214" y="6247"/>
                </a:lnTo>
                <a:lnTo>
                  <a:pt x="100280" y="6247"/>
                </a:lnTo>
                <a:lnTo>
                  <a:pt x="100280" y="311"/>
                </a:lnTo>
                <a:close/>
                <a:moveTo>
                  <a:pt x="112461" y="311"/>
                </a:moveTo>
                <a:lnTo>
                  <a:pt x="112461" y="6247"/>
                </a:lnTo>
                <a:lnTo>
                  <a:pt x="106527" y="6247"/>
                </a:lnTo>
                <a:lnTo>
                  <a:pt x="106527" y="311"/>
                </a:lnTo>
                <a:close/>
                <a:moveTo>
                  <a:pt x="118710" y="311"/>
                </a:moveTo>
                <a:lnTo>
                  <a:pt x="118710" y="6247"/>
                </a:lnTo>
                <a:lnTo>
                  <a:pt x="112774" y="6247"/>
                </a:lnTo>
                <a:lnTo>
                  <a:pt x="112774" y="311"/>
                </a:lnTo>
                <a:close/>
                <a:moveTo>
                  <a:pt x="124957" y="311"/>
                </a:moveTo>
                <a:lnTo>
                  <a:pt x="124957" y="6247"/>
                </a:lnTo>
                <a:lnTo>
                  <a:pt x="119021" y="6247"/>
                </a:lnTo>
                <a:lnTo>
                  <a:pt x="119021" y="311"/>
                </a:lnTo>
                <a:close/>
                <a:moveTo>
                  <a:pt x="131204" y="311"/>
                </a:moveTo>
                <a:lnTo>
                  <a:pt x="131204" y="6247"/>
                </a:lnTo>
                <a:lnTo>
                  <a:pt x="125270" y="6247"/>
                </a:lnTo>
                <a:lnTo>
                  <a:pt x="125270" y="311"/>
                </a:lnTo>
                <a:close/>
                <a:moveTo>
                  <a:pt x="137451" y="311"/>
                </a:moveTo>
                <a:lnTo>
                  <a:pt x="137451" y="6247"/>
                </a:lnTo>
                <a:lnTo>
                  <a:pt x="131517" y="6247"/>
                </a:lnTo>
                <a:lnTo>
                  <a:pt x="131517" y="311"/>
                </a:lnTo>
                <a:close/>
                <a:moveTo>
                  <a:pt x="143702" y="311"/>
                </a:moveTo>
                <a:lnTo>
                  <a:pt x="143702" y="6247"/>
                </a:lnTo>
                <a:lnTo>
                  <a:pt x="137766" y="6247"/>
                </a:lnTo>
                <a:lnTo>
                  <a:pt x="137766" y="311"/>
                </a:lnTo>
                <a:close/>
                <a:moveTo>
                  <a:pt x="149949" y="311"/>
                </a:moveTo>
                <a:lnTo>
                  <a:pt x="149949" y="6247"/>
                </a:lnTo>
                <a:lnTo>
                  <a:pt x="144015" y="6247"/>
                </a:lnTo>
                <a:lnTo>
                  <a:pt x="144015" y="311"/>
                </a:lnTo>
                <a:close/>
                <a:moveTo>
                  <a:pt x="156196" y="311"/>
                </a:moveTo>
                <a:lnTo>
                  <a:pt x="156196" y="6247"/>
                </a:lnTo>
                <a:lnTo>
                  <a:pt x="150262" y="6247"/>
                </a:lnTo>
                <a:lnTo>
                  <a:pt x="150262" y="311"/>
                </a:lnTo>
                <a:close/>
                <a:moveTo>
                  <a:pt x="162445" y="311"/>
                </a:moveTo>
                <a:lnTo>
                  <a:pt x="162445" y="6247"/>
                </a:lnTo>
                <a:lnTo>
                  <a:pt x="156509" y="6247"/>
                </a:lnTo>
                <a:lnTo>
                  <a:pt x="156509" y="311"/>
                </a:lnTo>
                <a:close/>
                <a:moveTo>
                  <a:pt x="168692" y="311"/>
                </a:moveTo>
                <a:lnTo>
                  <a:pt x="168692" y="6247"/>
                </a:lnTo>
                <a:lnTo>
                  <a:pt x="162756" y="6247"/>
                </a:lnTo>
                <a:lnTo>
                  <a:pt x="162756" y="311"/>
                </a:lnTo>
                <a:close/>
                <a:moveTo>
                  <a:pt x="174939" y="311"/>
                </a:moveTo>
                <a:lnTo>
                  <a:pt x="174939" y="6247"/>
                </a:lnTo>
                <a:lnTo>
                  <a:pt x="169005" y="6247"/>
                </a:lnTo>
                <a:lnTo>
                  <a:pt x="169005" y="311"/>
                </a:lnTo>
                <a:close/>
                <a:moveTo>
                  <a:pt x="181186" y="311"/>
                </a:moveTo>
                <a:lnTo>
                  <a:pt x="181186" y="6247"/>
                </a:lnTo>
                <a:lnTo>
                  <a:pt x="175252" y="6247"/>
                </a:lnTo>
                <a:lnTo>
                  <a:pt x="175252" y="311"/>
                </a:lnTo>
                <a:close/>
                <a:moveTo>
                  <a:pt x="187435" y="311"/>
                </a:moveTo>
                <a:lnTo>
                  <a:pt x="187435" y="6247"/>
                </a:lnTo>
                <a:lnTo>
                  <a:pt x="181499" y="6247"/>
                </a:lnTo>
                <a:lnTo>
                  <a:pt x="181499" y="311"/>
                </a:lnTo>
                <a:close/>
                <a:moveTo>
                  <a:pt x="193684" y="311"/>
                </a:moveTo>
                <a:lnTo>
                  <a:pt x="193684" y="6247"/>
                </a:lnTo>
                <a:lnTo>
                  <a:pt x="187749" y="6247"/>
                </a:lnTo>
                <a:lnTo>
                  <a:pt x="187749" y="311"/>
                </a:lnTo>
                <a:close/>
                <a:moveTo>
                  <a:pt x="199931" y="311"/>
                </a:moveTo>
                <a:lnTo>
                  <a:pt x="199931" y="6247"/>
                </a:lnTo>
                <a:lnTo>
                  <a:pt x="193996" y="6247"/>
                </a:lnTo>
                <a:lnTo>
                  <a:pt x="193996" y="311"/>
                </a:lnTo>
                <a:close/>
                <a:moveTo>
                  <a:pt x="206180" y="311"/>
                </a:moveTo>
                <a:lnTo>
                  <a:pt x="206180" y="6247"/>
                </a:lnTo>
                <a:lnTo>
                  <a:pt x="200244" y="6247"/>
                </a:lnTo>
                <a:lnTo>
                  <a:pt x="200244" y="311"/>
                </a:lnTo>
                <a:close/>
                <a:moveTo>
                  <a:pt x="212427" y="311"/>
                </a:moveTo>
                <a:lnTo>
                  <a:pt x="212427" y="6247"/>
                </a:lnTo>
                <a:lnTo>
                  <a:pt x="206491" y="6247"/>
                </a:lnTo>
                <a:lnTo>
                  <a:pt x="206491" y="311"/>
                </a:lnTo>
                <a:close/>
                <a:moveTo>
                  <a:pt x="218674" y="311"/>
                </a:moveTo>
                <a:lnTo>
                  <a:pt x="218674" y="6247"/>
                </a:lnTo>
                <a:lnTo>
                  <a:pt x="212739" y="6247"/>
                </a:lnTo>
                <a:lnTo>
                  <a:pt x="212739" y="311"/>
                </a:lnTo>
                <a:close/>
                <a:moveTo>
                  <a:pt x="224921" y="311"/>
                </a:moveTo>
                <a:lnTo>
                  <a:pt x="224921" y="6247"/>
                </a:lnTo>
                <a:lnTo>
                  <a:pt x="218987" y="6247"/>
                </a:lnTo>
                <a:lnTo>
                  <a:pt x="218987" y="311"/>
                </a:lnTo>
                <a:close/>
                <a:moveTo>
                  <a:pt x="231170" y="311"/>
                </a:moveTo>
                <a:lnTo>
                  <a:pt x="231170" y="6247"/>
                </a:lnTo>
                <a:lnTo>
                  <a:pt x="225234" y="6247"/>
                </a:lnTo>
                <a:lnTo>
                  <a:pt x="225234" y="311"/>
                </a:lnTo>
                <a:close/>
                <a:moveTo>
                  <a:pt x="237417" y="311"/>
                </a:moveTo>
                <a:lnTo>
                  <a:pt x="237417" y="6247"/>
                </a:lnTo>
                <a:lnTo>
                  <a:pt x="231481" y="6247"/>
                </a:lnTo>
                <a:lnTo>
                  <a:pt x="231481" y="311"/>
                </a:lnTo>
                <a:close/>
                <a:moveTo>
                  <a:pt x="243664" y="311"/>
                </a:moveTo>
                <a:lnTo>
                  <a:pt x="243664" y="6247"/>
                </a:lnTo>
                <a:lnTo>
                  <a:pt x="237729" y="6247"/>
                </a:lnTo>
                <a:lnTo>
                  <a:pt x="237729" y="311"/>
                </a:lnTo>
                <a:close/>
                <a:moveTo>
                  <a:pt x="249914" y="311"/>
                </a:moveTo>
                <a:lnTo>
                  <a:pt x="249914" y="6247"/>
                </a:lnTo>
                <a:lnTo>
                  <a:pt x="243978" y="6247"/>
                </a:lnTo>
                <a:lnTo>
                  <a:pt x="243978" y="311"/>
                </a:lnTo>
                <a:close/>
                <a:moveTo>
                  <a:pt x="256161" y="311"/>
                </a:moveTo>
                <a:lnTo>
                  <a:pt x="256161" y="6247"/>
                </a:lnTo>
                <a:lnTo>
                  <a:pt x="250225" y="6247"/>
                </a:lnTo>
                <a:lnTo>
                  <a:pt x="250225" y="311"/>
                </a:lnTo>
                <a:close/>
                <a:moveTo>
                  <a:pt x="262409" y="311"/>
                </a:moveTo>
                <a:lnTo>
                  <a:pt x="262409" y="6247"/>
                </a:lnTo>
                <a:lnTo>
                  <a:pt x="256474" y="6247"/>
                </a:lnTo>
                <a:lnTo>
                  <a:pt x="256474" y="311"/>
                </a:lnTo>
                <a:close/>
                <a:moveTo>
                  <a:pt x="268656" y="311"/>
                </a:moveTo>
                <a:lnTo>
                  <a:pt x="268656" y="6247"/>
                </a:lnTo>
                <a:lnTo>
                  <a:pt x="262721" y="6247"/>
                </a:lnTo>
                <a:lnTo>
                  <a:pt x="262721" y="311"/>
                </a:lnTo>
                <a:close/>
                <a:moveTo>
                  <a:pt x="274904" y="311"/>
                </a:moveTo>
                <a:lnTo>
                  <a:pt x="274904" y="6247"/>
                </a:lnTo>
                <a:lnTo>
                  <a:pt x="268968" y="6247"/>
                </a:lnTo>
                <a:lnTo>
                  <a:pt x="268968" y="311"/>
                </a:lnTo>
                <a:close/>
                <a:moveTo>
                  <a:pt x="6251" y="6560"/>
                </a:moveTo>
                <a:lnTo>
                  <a:pt x="6251" y="12494"/>
                </a:lnTo>
                <a:lnTo>
                  <a:pt x="315" y="12494"/>
                </a:lnTo>
                <a:lnTo>
                  <a:pt x="315" y="6560"/>
                </a:lnTo>
                <a:close/>
                <a:moveTo>
                  <a:pt x="12498" y="6560"/>
                </a:moveTo>
                <a:lnTo>
                  <a:pt x="12498" y="12494"/>
                </a:lnTo>
                <a:lnTo>
                  <a:pt x="6562" y="12494"/>
                </a:lnTo>
                <a:lnTo>
                  <a:pt x="6562" y="6560"/>
                </a:lnTo>
                <a:close/>
                <a:moveTo>
                  <a:pt x="18745" y="6560"/>
                </a:moveTo>
                <a:lnTo>
                  <a:pt x="18745" y="12494"/>
                </a:lnTo>
                <a:lnTo>
                  <a:pt x="12810" y="12494"/>
                </a:lnTo>
                <a:lnTo>
                  <a:pt x="12810" y="6560"/>
                </a:lnTo>
                <a:close/>
                <a:moveTo>
                  <a:pt x="24992" y="6560"/>
                </a:moveTo>
                <a:lnTo>
                  <a:pt x="24992" y="12494"/>
                </a:lnTo>
                <a:lnTo>
                  <a:pt x="19058" y="12494"/>
                </a:lnTo>
                <a:lnTo>
                  <a:pt x="19058" y="6560"/>
                </a:lnTo>
                <a:close/>
                <a:moveTo>
                  <a:pt x="31241" y="6560"/>
                </a:moveTo>
                <a:lnTo>
                  <a:pt x="31241" y="12494"/>
                </a:lnTo>
                <a:lnTo>
                  <a:pt x="25305" y="12494"/>
                </a:lnTo>
                <a:lnTo>
                  <a:pt x="25305" y="6560"/>
                </a:lnTo>
                <a:close/>
                <a:moveTo>
                  <a:pt x="37489" y="6560"/>
                </a:moveTo>
                <a:lnTo>
                  <a:pt x="37489" y="12494"/>
                </a:lnTo>
                <a:lnTo>
                  <a:pt x="31553" y="12494"/>
                </a:lnTo>
                <a:lnTo>
                  <a:pt x="31553" y="6560"/>
                </a:lnTo>
                <a:close/>
                <a:moveTo>
                  <a:pt x="43737" y="6560"/>
                </a:moveTo>
                <a:lnTo>
                  <a:pt x="43737" y="12494"/>
                </a:lnTo>
                <a:lnTo>
                  <a:pt x="37802" y="12494"/>
                </a:lnTo>
                <a:lnTo>
                  <a:pt x="37802" y="6560"/>
                </a:lnTo>
                <a:close/>
                <a:moveTo>
                  <a:pt x="49985" y="6560"/>
                </a:moveTo>
                <a:lnTo>
                  <a:pt x="49985" y="12494"/>
                </a:lnTo>
                <a:lnTo>
                  <a:pt x="44049" y="12494"/>
                </a:lnTo>
                <a:lnTo>
                  <a:pt x="44049" y="6560"/>
                </a:lnTo>
                <a:close/>
                <a:moveTo>
                  <a:pt x="56232" y="6560"/>
                </a:moveTo>
                <a:lnTo>
                  <a:pt x="56232" y="12494"/>
                </a:lnTo>
                <a:lnTo>
                  <a:pt x="50296" y="12494"/>
                </a:lnTo>
                <a:lnTo>
                  <a:pt x="50296" y="6560"/>
                </a:lnTo>
                <a:close/>
                <a:moveTo>
                  <a:pt x="62480" y="6560"/>
                </a:moveTo>
                <a:lnTo>
                  <a:pt x="62480" y="12494"/>
                </a:lnTo>
                <a:lnTo>
                  <a:pt x="56545" y="12494"/>
                </a:lnTo>
                <a:lnTo>
                  <a:pt x="56545" y="6560"/>
                </a:lnTo>
                <a:close/>
                <a:moveTo>
                  <a:pt x="68727" y="6560"/>
                </a:moveTo>
                <a:lnTo>
                  <a:pt x="68727" y="12494"/>
                </a:lnTo>
                <a:lnTo>
                  <a:pt x="62792" y="12494"/>
                </a:lnTo>
                <a:lnTo>
                  <a:pt x="62792" y="6560"/>
                </a:lnTo>
                <a:close/>
                <a:moveTo>
                  <a:pt x="74975" y="6560"/>
                </a:moveTo>
                <a:lnTo>
                  <a:pt x="74975" y="12494"/>
                </a:lnTo>
                <a:lnTo>
                  <a:pt x="69039" y="12494"/>
                </a:lnTo>
                <a:lnTo>
                  <a:pt x="69039" y="6560"/>
                </a:lnTo>
                <a:close/>
                <a:moveTo>
                  <a:pt x="81223" y="6560"/>
                </a:moveTo>
                <a:lnTo>
                  <a:pt x="81223" y="12494"/>
                </a:lnTo>
                <a:lnTo>
                  <a:pt x="75286" y="12494"/>
                </a:lnTo>
                <a:lnTo>
                  <a:pt x="75286" y="6560"/>
                </a:lnTo>
                <a:close/>
                <a:moveTo>
                  <a:pt x="87470" y="6560"/>
                </a:moveTo>
                <a:lnTo>
                  <a:pt x="87470" y="12494"/>
                </a:lnTo>
                <a:lnTo>
                  <a:pt x="81535" y="12494"/>
                </a:lnTo>
                <a:lnTo>
                  <a:pt x="81535" y="6560"/>
                </a:lnTo>
                <a:close/>
                <a:moveTo>
                  <a:pt x="93720" y="6560"/>
                </a:moveTo>
                <a:lnTo>
                  <a:pt x="93720" y="12494"/>
                </a:lnTo>
                <a:lnTo>
                  <a:pt x="87784" y="12494"/>
                </a:lnTo>
                <a:lnTo>
                  <a:pt x="87784" y="6560"/>
                </a:lnTo>
                <a:close/>
                <a:moveTo>
                  <a:pt x="99967" y="6560"/>
                </a:moveTo>
                <a:lnTo>
                  <a:pt x="99967" y="12494"/>
                </a:lnTo>
                <a:lnTo>
                  <a:pt x="94031" y="12494"/>
                </a:lnTo>
                <a:lnTo>
                  <a:pt x="94031" y="6560"/>
                </a:lnTo>
                <a:close/>
                <a:moveTo>
                  <a:pt x="106214" y="6560"/>
                </a:moveTo>
                <a:lnTo>
                  <a:pt x="106214" y="12494"/>
                </a:lnTo>
                <a:lnTo>
                  <a:pt x="100280" y="12494"/>
                </a:lnTo>
                <a:lnTo>
                  <a:pt x="100280" y="6560"/>
                </a:lnTo>
                <a:close/>
                <a:moveTo>
                  <a:pt x="112461" y="6560"/>
                </a:moveTo>
                <a:lnTo>
                  <a:pt x="112461" y="12494"/>
                </a:lnTo>
                <a:lnTo>
                  <a:pt x="106527" y="12494"/>
                </a:lnTo>
                <a:lnTo>
                  <a:pt x="106527" y="6560"/>
                </a:lnTo>
                <a:close/>
                <a:moveTo>
                  <a:pt x="118710" y="6560"/>
                </a:moveTo>
                <a:lnTo>
                  <a:pt x="118710" y="12494"/>
                </a:lnTo>
                <a:lnTo>
                  <a:pt x="112774" y="12494"/>
                </a:lnTo>
                <a:lnTo>
                  <a:pt x="112774" y="6560"/>
                </a:lnTo>
                <a:close/>
                <a:moveTo>
                  <a:pt x="124957" y="6560"/>
                </a:moveTo>
                <a:lnTo>
                  <a:pt x="124957" y="12494"/>
                </a:lnTo>
                <a:lnTo>
                  <a:pt x="119021" y="12494"/>
                </a:lnTo>
                <a:lnTo>
                  <a:pt x="119021" y="6560"/>
                </a:lnTo>
                <a:close/>
                <a:moveTo>
                  <a:pt x="131204" y="6560"/>
                </a:moveTo>
                <a:lnTo>
                  <a:pt x="131204" y="12494"/>
                </a:lnTo>
                <a:lnTo>
                  <a:pt x="125270" y="12494"/>
                </a:lnTo>
                <a:lnTo>
                  <a:pt x="125270" y="6560"/>
                </a:lnTo>
                <a:close/>
                <a:moveTo>
                  <a:pt x="137451" y="6560"/>
                </a:moveTo>
                <a:lnTo>
                  <a:pt x="137451" y="12494"/>
                </a:lnTo>
                <a:lnTo>
                  <a:pt x="131517" y="12494"/>
                </a:lnTo>
                <a:lnTo>
                  <a:pt x="131517" y="6560"/>
                </a:lnTo>
                <a:close/>
                <a:moveTo>
                  <a:pt x="143702" y="6560"/>
                </a:moveTo>
                <a:lnTo>
                  <a:pt x="143702" y="12494"/>
                </a:lnTo>
                <a:lnTo>
                  <a:pt x="137766" y="12494"/>
                </a:lnTo>
                <a:lnTo>
                  <a:pt x="137766" y="6560"/>
                </a:lnTo>
                <a:close/>
                <a:moveTo>
                  <a:pt x="149949" y="6560"/>
                </a:moveTo>
                <a:lnTo>
                  <a:pt x="149949" y="12494"/>
                </a:lnTo>
                <a:lnTo>
                  <a:pt x="144015" y="12494"/>
                </a:lnTo>
                <a:lnTo>
                  <a:pt x="144015" y="6560"/>
                </a:lnTo>
                <a:close/>
                <a:moveTo>
                  <a:pt x="156196" y="6560"/>
                </a:moveTo>
                <a:lnTo>
                  <a:pt x="156196" y="12494"/>
                </a:lnTo>
                <a:lnTo>
                  <a:pt x="150262" y="12494"/>
                </a:lnTo>
                <a:lnTo>
                  <a:pt x="150262" y="6560"/>
                </a:lnTo>
                <a:close/>
                <a:moveTo>
                  <a:pt x="162445" y="6560"/>
                </a:moveTo>
                <a:lnTo>
                  <a:pt x="162445" y="12494"/>
                </a:lnTo>
                <a:lnTo>
                  <a:pt x="156509" y="12494"/>
                </a:lnTo>
                <a:lnTo>
                  <a:pt x="156509" y="6560"/>
                </a:lnTo>
                <a:close/>
                <a:moveTo>
                  <a:pt x="168692" y="6560"/>
                </a:moveTo>
                <a:lnTo>
                  <a:pt x="168692" y="12494"/>
                </a:lnTo>
                <a:lnTo>
                  <a:pt x="162756" y="12494"/>
                </a:lnTo>
                <a:lnTo>
                  <a:pt x="162756" y="6560"/>
                </a:lnTo>
                <a:close/>
                <a:moveTo>
                  <a:pt x="174939" y="6560"/>
                </a:moveTo>
                <a:lnTo>
                  <a:pt x="174939" y="12494"/>
                </a:lnTo>
                <a:lnTo>
                  <a:pt x="169005" y="12494"/>
                </a:lnTo>
                <a:lnTo>
                  <a:pt x="169005" y="6560"/>
                </a:lnTo>
                <a:close/>
                <a:moveTo>
                  <a:pt x="181186" y="6560"/>
                </a:moveTo>
                <a:lnTo>
                  <a:pt x="181186" y="12494"/>
                </a:lnTo>
                <a:lnTo>
                  <a:pt x="175252" y="12494"/>
                </a:lnTo>
                <a:lnTo>
                  <a:pt x="175252" y="6560"/>
                </a:lnTo>
                <a:close/>
                <a:moveTo>
                  <a:pt x="187435" y="6560"/>
                </a:moveTo>
                <a:lnTo>
                  <a:pt x="187435" y="12494"/>
                </a:lnTo>
                <a:lnTo>
                  <a:pt x="181499" y="12494"/>
                </a:lnTo>
                <a:lnTo>
                  <a:pt x="181499" y="6560"/>
                </a:lnTo>
                <a:close/>
                <a:moveTo>
                  <a:pt x="193684" y="6560"/>
                </a:moveTo>
                <a:lnTo>
                  <a:pt x="193684" y="12494"/>
                </a:lnTo>
                <a:lnTo>
                  <a:pt x="187749" y="12494"/>
                </a:lnTo>
                <a:lnTo>
                  <a:pt x="187749" y="6560"/>
                </a:lnTo>
                <a:close/>
                <a:moveTo>
                  <a:pt x="199931" y="6560"/>
                </a:moveTo>
                <a:lnTo>
                  <a:pt x="199931" y="12494"/>
                </a:lnTo>
                <a:lnTo>
                  <a:pt x="193996" y="12494"/>
                </a:lnTo>
                <a:lnTo>
                  <a:pt x="193996" y="6560"/>
                </a:lnTo>
                <a:close/>
                <a:moveTo>
                  <a:pt x="206180" y="6560"/>
                </a:moveTo>
                <a:lnTo>
                  <a:pt x="206180" y="12494"/>
                </a:lnTo>
                <a:lnTo>
                  <a:pt x="200244" y="12494"/>
                </a:lnTo>
                <a:lnTo>
                  <a:pt x="200244" y="6560"/>
                </a:lnTo>
                <a:close/>
                <a:moveTo>
                  <a:pt x="212427" y="6560"/>
                </a:moveTo>
                <a:lnTo>
                  <a:pt x="212427" y="12494"/>
                </a:lnTo>
                <a:lnTo>
                  <a:pt x="206491" y="12494"/>
                </a:lnTo>
                <a:lnTo>
                  <a:pt x="206491" y="6560"/>
                </a:lnTo>
                <a:close/>
                <a:moveTo>
                  <a:pt x="218674" y="6560"/>
                </a:moveTo>
                <a:lnTo>
                  <a:pt x="218674" y="12494"/>
                </a:lnTo>
                <a:lnTo>
                  <a:pt x="212739" y="12494"/>
                </a:lnTo>
                <a:lnTo>
                  <a:pt x="212739" y="6560"/>
                </a:lnTo>
                <a:close/>
                <a:moveTo>
                  <a:pt x="224921" y="6560"/>
                </a:moveTo>
                <a:lnTo>
                  <a:pt x="224921" y="12494"/>
                </a:lnTo>
                <a:lnTo>
                  <a:pt x="218987" y="12494"/>
                </a:lnTo>
                <a:lnTo>
                  <a:pt x="218987" y="6560"/>
                </a:lnTo>
                <a:close/>
                <a:moveTo>
                  <a:pt x="231170" y="6560"/>
                </a:moveTo>
                <a:lnTo>
                  <a:pt x="231170" y="12494"/>
                </a:lnTo>
                <a:lnTo>
                  <a:pt x="225234" y="12494"/>
                </a:lnTo>
                <a:lnTo>
                  <a:pt x="225234" y="6560"/>
                </a:lnTo>
                <a:close/>
                <a:moveTo>
                  <a:pt x="237417" y="6560"/>
                </a:moveTo>
                <a:lnTo>
                  <a:pt x="237417" y="12494"/>
                </a:lnTo>
                <a:lnTo>
                  <a:pt x="231481" y="12494"/>
                </a:lnTo>
                <a:lnTo>
                  <a:pt x="231481" y="6560"/>
                </a:lnTo>
                <a:close/>
                <a:moveTo>
                  <a:pt x="243664" y="6560"/>
                </a:moveTo>
                <a:lnTo>
                  <a:pt x="243664" y="12494"/>
                </a:lnTo>
                <a:lnTo>
                  <a:pt x="237729" y="12494"/>
                </a:lnTo>
                <a:lnTo>
                  <a:pt x="237729" y="6560"/>
                </a:lnTo>
                <a:close/>
                <a:moveTo>
                  <a:pt x="249914" y="6560"/>
                </a:moveTo>
                <a:lnTo>
                  <a:pt x="249914" y="12494"/>
                </a:lnTo>
                <a:lnTo>
                  <a:pt x="243978" y="12494"/>
                </a:lnTo>
                <a:lnTo>
                  <a:pt x="243978" y="6560"/>
                </a:lnTo>
                <a:close/>
                <a:moveTo>
                  <a:pt x="256161" y="6560"/>
                </a:moveTo>
                <a:lnTo>
                  <a:pt x="256161" y="12494"/>
                </a:lnTo>
                <a:lnTo>
                  <a:pt x="250225" y="12494"/>
                </a:lnTo>
                <a:lnTo>
                  <a:pt x="250225" y="6560"/>
                </a:lnTo>
                <a:close/>
                <a:moveTo>
                  <a:pt x="262409" y="6560"/>
                </a:moveTo>
                <a:lnTo>
                  <a:pt x="262409" y="12494"/>
                </a:lnTo>
                <a:lnTo>
                  <a:pt x="256474" y="12494"/>
                </a:lnTo>
                <a:lnTo>
                  <a:pt x="256474" y="6560"/>
                </a:lnTo>
                <a:close/>
                <a:moveTo>
                  <a:pt x="268656" y="6560"/>
                </a:moveTo>
                <a:lnTo>
                  <a:pt x="268656" y="12494"/>
                </a:lnTo>
                <a:lnTo>
                  <a:pt x="262721" y="12494"/>
                </a:lnTo>
                <a:lnTo>
                  <a:pt x="262721" y="6560"/>
                </a:lnTo>
                <a:close/>
                <a:moveTo>
                  <a:pt x="274904" y="6560"/>
                </a:moveTo>
                <a:lnTo>
                  <a:pt x="274904" y="12494"/>
                </a:lnTo>
                <a:lnTo>
                  <a:pt x="268968" y="12494"/>
                </a:lnTo>
                <a:lnTo>
                  <a:pt x="268968" y="6560"/>
                </a:lnTo>
                <a:close/>
                <a:moveTo>
                  <a:pt x="6251" y="12807"/>
                </a:moveTo>
                <a:lnTo>
                  <a:pt x="6251" y="18742"/>
                </a:lnTo>
                <a:lnTo>
                  <a:pt x="315" y="18742"/>
                </a:lnTo>
                <a:lnTo>
                  <a:pt x="315" y="12807"/>
                </a:lnTo>
                <a:close/>
                <a:moveTo>
                  <a:pt x="12498" y="12807"/>
                </a:moveTo>
                <a:lnTo>
                  <a:pt x="12498" y="18742"/>
                </a:lnTo>
                <a:lnTo>
                  <a:pt x="6562" y="18742"/>
                </a:lnTo>
                <a:lnTo>
                  <a:pt x="6562" y="12807"/>
                </a:lnTo>
                <a:close/>
                <a:moveTo>
                  <a:pt x="18745" y="12807"/>
                </a:moveTo>
                <a:lnTo>
                  <a:pt x="18745" y="18742"/>
                </a:lnTo>
                <a:lnTo>
                  <a:pt x="12810" y="18742"/>
                </a:lnTo>
                <a:lnTo>
                  <a:pt x="12810" y="12807"/>
                </a:lnTo>
                <a:close/>
                <a:moveTo>
                  <a:pt x="24992" y="12807"/>
                </a:moveTo>
                <a:lnTo>
                  <a:pt x="24992" y="18742"/>
                </a:lnTo>
                <a:lnTo>
                  <a:pt x="19058" y="18742"/>
                </a:lnTo>
                <a:lnTo>
                  <a:pt x="19058" y="12807"/>
                </a:lnTo>
                <a:close/>
                <a:moveTo>
                  <a:pt x="31241" y="12807"/>
                </a:moveTo>
                <a:lnTo>
                  <a:pt x="31241" y="18742"/>
                </a:lnTo>
                <a:lnTo>
                  <a:pt x="25305" y="18742"/>
                </a:lnTo>
                <a:lnTo>
                  <a:pt x="25305" y="12807"/>
                </a:lnTo>
                <a:close/>
                <a:moveTo>
                  <a:pt x="37489" y="12807"/>
                </a:moveTo>
                <a:lnTo>
                  <a:pt x="37489" y="18742"/>
                </a:lnTo>
                <a:lnTo>
                  <a:pt x="31553" y="18742"/>
                </a:lnTo>
                <a:lnTo>
                  <a:pt x="31553" y="12807"/>
                </a:lnTo>
                <a:close/>
                <a:moveTo>
                  <a:pt x="43737" y="12807"/>
                </a:moveTo>
                <a:lnTo>
                  <a:pt x="43737" y="18742"/>
                </a:lnTo>
                <a:lnTo>
                  <a:pt x="37802" y="18742"/>
                </a:lnTo>
                <a:lnTo>
                  <a:pt x="37802" y="12807"/>
                </a:lnTo>
                <a:close/>
                <a:moveTo>
                  <a:pt x="49985" y="12807"/>
                </a:moveTo>
                <a:lnTo>
                  <a:pt x="49985" y="18742"/>
                </a:lnTo>
                <a:lnTo>
                  <a:pt x="44049" y="18742"/>
                </a:lnTo>
                <a:lnTo>
                  <a:pt x="44049" y="12807"/>
                </a:lnTo>
                <a:close/>
                <a:moveTo>
                  <a:pt x="56232" y="12807"/>
                </a:moveTo>
                <a:lnTo>
                  <a:pt x="56232" y="18742"/>
                </a:lnTo>
                <a:lnTo>
                  <a:pt x="50296" y="18742"/>
                </a:lnTo>
                <a:lnTo>
                  <a:pt x="50296" y="12807"/>
                </a:lnTo>
                <a:close/>
                <a:moveTo>
                  <a:pt x="62480" y="12807"/>
                </a:moveTo>
                <a:lnTo>
                  <a:pt x="62480" y="18742"/>
                </a:lnTo>
                <a:lnTo>
                  <a:pt x="56545" y="18742"/>
                </a:lnTo>
                <a:lnTo>
                  <a:pt x="56545" y="12807"/>
                </a:lnTo>
                <a:close/>
                <a:moveTo>
                  <a:pt x="68727" y="12807"/>
                </a:moveTo>
                <a:lnTo>
                  <a:pt x="68727" y="18742"/>
                </a:lnTo>
                <a:lnTo>
                  <a:pt x="62792" y="18742"/>
                </a:lnTo>
                <a:lnTo>
                  <a:pt x="62792" y="12807"/>
                </a:lnTo>
                <a:close/>
                <a:moveTo>
                  <a:pt x="74975" y="12807"/>
                </a:moveTo>
                <a:lnTo>
                  <a:pt x="74975" y="18742"/>
                </a:lnTo>
                <a:lnTo>
                  <a:pt x="69039" y="18742"/>
                </a:lnTo>
                <a:lnTo>
                  <a:pt x="69039" y="12807"/>
                </a:lnTo>
                <a:close/>
                <a:moveTo>
                  <a:pt x="81223" y="12807"/>
                </a:moveTo>
                <a:lnTo>
                  <a:pt x="81223" y="18742"/>
                </a:lnTo>
                <a:lnTo>
                  <a:pt x="75286" y="18742"/>
                </a:lnTo>
                <a:lnTo>
                  <a:pt x="75286" y="12807"/>
                </a:lnTo>
                <a:close/>
                <a:moveTo>
                  <a:pt x="87470" y="12807"/>
                </a:moveTo>
                <a:lnTo>
                  <a:pt x="87470" y="18742"/>
                </a:lnTo>
                <a:lnTo>
                  <a:pt x="81535" y="18742"/>
                </a:lnTo>
                <a:lnTo>
                  <a:pt x="81535" y="12807"/>
                </a:lnTo>
                <a:close/>
                <a:moveTo>
                  <a:pt x="93720" y="12807"/>
                </a:moveTo>
                <a:lnTo>
                  <a:pt x="93720" y="18742"/>
                </a:lnTo>
                <a:lnTo>
                  <a:pt x="87784" y="18742"/>
                </a:lnTo>
                <a:lnTo>
                  <a:pt x="87784" y="12807"/>
                </a:lnTo>
                <a:close/>
                <a:moveTo>
                  <a:pt x="99967" y="12807"/>
                </a:moveTo>
                <a:lnTo>
                  <a:pt x="99967" y="18742"/>
                </a:lnTo>
                <a:lnTo>
                  <a:pt x="94031" y="18742"/>
                </a:lnTo>
                <a:lnTo>
                  <a:pt x="94031" y="12807"/>
                </a:lnTo>
                <a:close/>
                <a:moveTo>
                  <a:pt x="106214" y="12807"/>
                </a:moveTo>
                <a:lnTo>
                  <a:pt x="106214" y="18742"/>
                </a:lnTo>
                <a:lnTo>
                  <a:pt x="100280" y="18742"/>
                </a:lnTo>
                <a:lnTo>
                  <a:pt x="100280" y="12807"/>
                </a:lnTo>
                <a:close/>
                <a:moveTo>
                  <a:pt x="112461" y="12807"/>
                </a:moveTo>
                <a:lnTo>
                  <a:pt x="112461" y="18742"/>
                </a:lnTo>
                <a:lnTo>
                  <a:pt x="106527" y="18742"/>
                </a:lnTo>
                <a:lnTo>
                  <a:pt x="106527" y="12807"/>
                </a:lnTo>
                <a:close/>
                <a:moveTo>
                  <a:pt x="118710" y="12807"/>
                </a:moveTo>
                <a:lnTo>
                  <a:pt x="118710" y="18742"/>
                </a:lnTo>
                <a:lnTo>
                  <a:pt x="112774" y="18742"/>
                </a:lnTo>
                <a:lnTo>
                  <a:pt x="112774" y="12807"/>
                </a:lnTo>
                <a:close/>
                <a:moveTo>
                  <a:pt x="124957" y="12807"/>
                </a:moveTo>
                <a:lnTo>
                  <a:pt x="124957" y="18742"/>
                </a:lnTo>
                <a:lnTo>
                  <a:pt x="119021" y="18742"/>
                </a:lnTo>
                <a:lnTo>
                  <a:pt x="119021" y="12807"/>
                </a:lnTo>
                <a:close/>
                <a:moveTo>
                  <a:pt x="131204" y="12807"/>
                </a:moveTo>
                <a:lnTo>
                  <a:pt x="131204" y="18742"/>
                </a:lnTo>
                <a:lnTo>
                  <a:pt x="125270" y="18742"/>
                </a:lnTo>
                <a:lnTo>
                  <a:pt x="125270" y="12807"/>
                </a:lnTo>
                <a:close/>
                <a:moveTo>
                  <a:pt x="137451" y="12807"/>
                </a:moveTo>
                <a:lnTo>
                  <a:pt x="137451" y="18742"/>
                </a:lnTo>
                <a:lnTo>
                  <a:pt x="131517" y="18742"/>
                </a:lnTo>
                <a:lnTo>
                  <a:pt x="131517" y="12807"/>
                </a:lnTo>
                <a:close/>
                <a:moveTo>
                  <a:pt x="143702" y="12807"/>
                </a:moveTo>
                <a:lnTo>
                  <a:pt x="143702" y="18742"/>
                </a:lnTo>
                <a:lnTo>
                  <a:pt x="137766" y="18742"/>
                </a:lnTo>
                <a:lnTo>
                  <a:pt x="137766" y="12807"/>
                </a:lnTo>
                <a:close/>
                <a:moveTo>
                  <a:pt x="149949" y="12807"/>
                </a:moveTo>
                <a:lnTo>
                  <a:pt x="149949" y="18742"/>
                </a:lnTo>
                <a:lnTo>
                  <a:pt x="144015" y="18742"/>
                </a:lnTo>
                <a:lnTo>
                  <a:pt x="144015" y="12807"/>
                </a:lnTo>
                <a:close/>
                <a:moveTo>
                  <a:pt x="156196" y="12807"/>
                </a:moveTo>
                <a:lnTo>
                  <a:pt x="156196" y="18742"/>
                </a:lnTo>
                <a:lnTo>
                  <a:pt x="150262" y="18742"/>
                </a:lnTo>
                <a:lnTo>
                  <a:pt x="150262" y="12807"/>
                </a:lnTo>
                <a:close/>
                <a:moveTo>
                  <a:pt x="162445" y="12807"/>
                </a:moveTo>
                <a:lnTo>
                  <a:pt x="162445" y="18742"/>
                </a:lnTo>
                <a:lnTo>
                  <a:pt x="156509" y="18742"/>
                </a:lnTo>
                <a:lnTo>
                  <a:pt x="156509" y="12807"/>
                </a:lnTo>
                <a:close/>
                <a:moveTo>
                  <a:pt x="168692" y="12807"/>
                </a:moveTo>
                <a:lnTo>
                  <a:pt x="168692" y="18742"/>
                </a:lnTo>
                <a:lnTo>
                  <a:pt x="162756" y="18742"/>
                </a:lnTo>
                <a:lnTo>
                  <a:pt x="162756" y="12807"/>
                </a:lnTo>
                <a:close/>
                <a:moveTo>
                  <a:pt x="174939" y="12807"/>
                </a:moveTo>
                <a:lnTo>
                  <a:pt x="174939" y="18742"/>
                </a:lnTo>
                <a:lnTo>
                  <a:pt x="169005" y="18742"/>
                </a:lnTo>
                <a:lnTo>
                  <a:pt x="169005" y="12807"/>
                </a:lnTo>
                <a:close/>
                <a:moveTo>
                  <a:pt x="181186" y="12807"/>
                </a:moveTo>
                <a:lnTo>
                  <a:pt x="181186" y="18742"/>
                </a:lnTo>
                <a:lnTo>
                  <a:pt x="175252" y="18742"/>
                </a:lnTo>
                <a:lnTo>
                  <a:pt x="175252" y="12807"/>
                </a:lnTo>
                <a:close/>
                <a:moveTo>
                  <a:pt x="187435" y="12807"/>
                </a:moveTo>
                <a:lnTo>
                  <a:pt x="187435" y="18742"/>
                </a:lnTo>
                <a:lnTo>
                  <a:pt x="181499" y="18742"/>
                </a:lnTo>
                <a:lnTo>
                  <a:pt x="181499" y="12807"/>
                </a:lnTo>
                <a:close/>
                <a:moveTo>
                  <a:pt x="193684" y="12807"/>
                </a:moveTo>
                <a:lnTo>
                  <a:pt x="193684" y="18742"/>
                </a:lnTo>
                <a:lnTo>
                  <a:pt x="187749" y="18742"/>
                </a:lnTo>
                <a:lnTo>
                  <a:pt x="187749" y="12807"/>
                </a:lnTo>
                <a:close/>
                <a:moveTo>
                  <a:pt x="199931" y="12807"/>
                </a:moveTo>
                <a:lnTo>
                  <a:pt x="199931" y="18742"/>
                </a:lnTo>
                <a:lnTo>
                  <a:pt x="193996" y="18742"/>
                </a:lnTo>
                <a:lnTo>
                  <a:pt x="193996" y="12807"/>
                </a:lnTo>
                <a:close/>
                <a:moveTo>
                  <a:pt x="206180" y="12807"/>
                </a:moveTo>
                <a:lnTo>
                  <a:pt x="206180" y="18742"/>
                </a:lnTo>
                <a:lnTo>
                  <a:pt x="200244" y="18742"/>
                </a:lnTo>
                <a:lnTo>
                  <a:pt x="200244" y="12807"/>
                </a:lnTo>
                <a:close/>
                <a:moveTo>
                  <a:pt x="212427" y="12807"/>
                </a:moveTo>
                <a:lnTo>
                  <a:pt x="212427" y="18742"/>
                </a:lnTo>
                <a:lnTo>
                  <a:pt x="206491" y="18742"/>
                </a:lnTo>
                <a:lnTo>
                  <a:pt x="206491" y="12807"/>
                </a:lnTo>
                <a:close/>
                <a:moveTo>
                  <a:pt x="218674" y="12807"/>
                </a:moveTo>
                <a:lnTo>
                  <a:pt x="218674" y="18742"/>
                </a:lnTo>
                <a:lnTo>
                  <a:pt x="212739" y="18742"/>
                </a:lnTo>
                <a:lnTo>
                  <a:pt x="212739" y="12807"/>
                </a:lnTo>
                <a:close/>
                <a:moveTo>
                  <a:pt x="224921" y="12807"/>
                </a:moveTo>
                <a:lnTo>
                  <a:pt x="224921" y="18742"/>
                </a:lnTo>
                <a:lnTo>
                  <a:pt x="218987" y="18742"/>
                </a:lnTo>
                <a:lnTo>
                  <a:pt x="218987" y="12807"/>
                </a:lnTo>
                <a:close/>
                <a:moveTo>
                  <a:pt x="231170" y="12807"/>
                </a:moveTo>
                <a:lnTo>
                  <a:pt x="231170" y="18742"/>
                </a:lnTo>
                <a:lnTo>
                  <a:pt x="225234" y="18742"/>
                </a:lnTo>
                <a:lnTo>
                  <a:pt x="225234" y="12807"/>
                </a:lnTo>
                <a:close/>
                <a:moveTo>
                  <a:pt x="237417" y="12807"/>
                </a:moveTo>
                <a:lnTo>
                  <a:pt x="237417" y="18742"/>
                </a:lnTo>
                <a:lnTo>
                  <a:pt x="231481" y="18742"/>
                </a:lnTo>
                <a:lnTo>
                  <a:pt x="231481" y="12807"/>
                </a:lnTo>
                <a:close/>
                <a:moveTo>
                  <a:pt x="243664" y="12807"/>
                </a:moveTo>
                <a:lnTo>
                  <a:pt x="243664" y="18742"/>
                </a:lnTo>
                <a:lnTo>
                  <a:pt x="237729" y="18742"/>
                </a:lnTo>
                <a:lnTo>
                  <a:pt x="237729" y="12807"/>
                </a:lnTo>
                <a:close/>
                <a:moveTo>
                  <a:pt x="249914" y="12807"/>
                </a:moveTo>
                <a:lnTo>
                  <a:pt x="249914" y="18742"/>
                </a:lnTo>
                <a:lnTo>
                  <a:pt x="243978" y="18742"/>
                </a:lnTo>
                <a:lnTo>
                  <a:pt x="243978" y="12807"/>
                </a:lnTo>
                <a:close/>
                <a:moveTo>
                  <a:pt x="256161" y="12807"/>
                </a:moveTo>
                <a:lnTo>
                  <a:pt x="256161" y="18742"/>
                </a:lnTo>
                <a:lnTo>
                  <a:pt x="250225" y="18742"/>
                </a:lnTo>
                <a:lnTo>
                  <a:pt x="250225" y="12807"/>
                </a:lnTo>
                <a:close/>
                <a:moveTo>
                  <a:pt x="262409" y="12807"/>
                </a:moveTo>
                <a:lnTo>
                  <a:pt x="262409" y="18742"/>
                </a:lnTo>
                <a:lnTo>
                  <a:pt x="256474" y="18742"/>
                </a:lnTo>
                <a:lnTo>
                  <a:pt x="256474" y="12807"/>
                </a:lnTo>
                <a:close/>
                <a:moveTo>
                  <a:pt x="268656" y="12807"/>
                </a:moveTo>
                <a:lnTo>
                  <a:pt x="268656" y="18742"/>
                </a:lnTo>
                <a:lnTo>
                  <a:pt x="262721" y="18742"/>
                </a:lnTo>
                <a:lnTo>
                  <a:pt x="262721" y="12807"/>
                </a:lnTo>
                <a:close/>
                <a:moveTo>
                  <a:pt x="274904" y="12807"/>
                </a:moveTo>
                <a:lnTo>
                  <a:pt x="274904" y="18742"/>
                </a:lnTo>
                <a:lnTo>
                  <a:pt x="268968" y="18742"/>
                </a:lnTo>
                <a:lnTo>
                  <a:pt x="268968" y="12807"/>
                </a:lnTo>
                <a:close/>
                <a:moveTo>
                  <a:pt x="6251" y="19054"/>
                </a:moveTo>
                <a:lnTo>
                  <a:pt x="6251" y="24990"/>
                </a:lnTo>
                <a:lnTo>
                  <a:pt x="315" y="24990"/>
                </a:lnTo>
                <a:lnTo>
                  <a:pt x="315" y="19054"/>
                </a:lnTo>
                <a:close/>
                <a:moveTo>
                  <a:pt x="12498" y="19054"/>
                </a:moveTo>
                <a:lnTo>
                  <a:pt x="12498" y="24990"/>
                </a:lnTo>
                <a:lnTo>
                  <a:pt x="6562" y="24990"/>
                </a:lnTo>
                <a:lnTo>
                  <a:pt x="6562" y="19054"/>
                </a:lnTo>
                <a:close/>
                <a:moveTo>
                  <a:pt x="18745" y="19054"/>
                </a:moveTo>
                <a:lnTo>
                  <a:pt x="18745" y="24990"/>
                </a:lnTo>
                <a:lnTo>
                  <a:pt x="12810" y="24990"/>
                </a:lnTo>
                <a:lnTo>
                  <a:pt x="12810" y="19054"/>
                </a:lnTo>
                <a:close/>
                <a:moveTo>
                  <a:pt x="24992" y="19054"/>
                </a:moveTo>
                <a:lnTo>
                  <a:pt x="24992" y="24990"/>
                </a:lnTo>
                <a:lnTo>
                  <a:pt x="19058" y="24990"/>
                </a:lnTo>
                <a:lnTo>
                  <a:pt x="19058" y="19054"/>
                </a:lnTo>
                <a:close/>
                <a:moveTo>
                  <a:pt x="31241" y="19054"/>
                </a:moveTo>
                <a:lnTo>
                  <a:pt x="31241" y="24990"/>
                </a:lnTo>
                <a:lnTo>
                  <a:pt x="25305" y="24990"/>
                </a:lnTo>
                <a:lnTo>
                  <a:pt x="25305" y="19054"/>
                </a:lnTo>
                <a:close/>
                <a:moveTo>
                  <a:pt x="37489" y="19054"/>
                </a:moveTo>
                <a:lnTo>
                  <a:pt x="37489" y="24990"/>
                </a:lnTo>
                <a:lnTo>
                  <a:pt x="31553" y="24990"/>
                </a:lnTo>
                <a:lnTo>
                  <a:pt x="31553" y="19054"/>
                </a:lnTo>
                <a:close/>
                <a:moveTo>
                  <a:pt x="43737" y="19054"/>
                </a:moveTo>
                <a:lnTo>
                  <a:pt x="43737" y="24990"/>
                </a:lnTo>
                <a:lnTo>
                  <a:pt x="37802" y="24990"/>
                </a:lnTo>
                <a:lnTo>
                  <a:pt x="37802" y="19054"/>
                </a:lnTo>
                <a:close/>
                <a:moveTo>
                  <a:pt x="49985" y="19054"/>
                </a:moveTo>
                <a:lnTo>
                  <a:pt x="49985" y="24990"/>
                </a:lnTo>
                <a:lnTo>
                  <a:pt x="44049" y="24990"/>
                </a:lnTo>
                <a:lnTo>
                  <a:pt x="44049" y="19054"/>
                </a:lnTo>
                <a:close/>
                <a:moveTo>
                  <a:pt x="56232" y="19054"/>
                </a:moveTo>
                <a:lnTo>
                  <a:pt x="56232" y="24990"/>
                </a:lnTo>
                <a:lnTo>
                  <a:pt x="50296" y="24990"/>
                </a:lnTo>
                <a:lnTo>
                  <a:pt x="50296" y="19054"/>
                </a:lnTo>
                <a:close/>
                <a:moveTo>
                  <a:pt x="62480" y="19054"/>
                </a:moveTo>
                <a:lnTo>
                  <a:pt x="62480" y="24990"/>
                </a:lnTo>
                <a:lnTo>
                  <a:pt x="56545" y="24990"/>
                </a:lnTo>
                <a:lnTo>
                  <a:pt x="56545" y="19054"/>
                </a:lnTo>
                <a:close/>
                <a:moveTo>
                  <a:pt x="68727" y="19054"/>
                </a:moveTo>
                <a:lnTo>
                  <a:pt x="68727" y="24990"/>
                </a:lnTo>
                <a:lnTo>
                  <a:pt x="62792" y="24990"/>
                </a:lnTo>
                <a:lnTo>
                  <a:pt x="62792" y="19054"/>
                </a:lnTo>
                <a:close/>
                <a:moveTo>
                  <a:pt x="74975" y="19054"/>
                </a:moveTo>
                <a:lnTo>
                  <a:pt x="74975" y="24990"/>
                </a:lnTo>
                <a:lnTo>
                  <a:pt x="69039" y="24990"/>
                </a:lnTo>
                <a:lnTo>
                  <a:pt x="69039" y="19054"/>
                </a:lnTo>
                <a:close/>
                <a:moveTo>
                  <a:pt x="81223" y="19054"/>
                </a:moveTo>
                <a:lnTo>
                  <a:pt x="81223" y="24990"/>
                </a:lnTo>
                <a:lnTo>
                  <a:pt x="75286" y="24990"/>
                </a:lnTo>
                <a:lnTo>
                  <a:pt x="75286" y="19054"/>
                </a:lnTo>
                <a:close/>
                <a:moveTo>
                  <a:pt x="87470" y="19054"/>
                </a:moveTo>
                <a:lnTo>
                  <a:pt x="87470" y="24990"/>
                </a:lnTo>
                <a:lnTo>
                  <a:pt x="81535" y="24990"/>
                </a:lnTo>
                <a:lnTo>
                  <a:pt x="81535" y="19054"/>
                </a:lnTo>
                <a:close/>
                <a:moveTo>
                  <a:pt x="93720" y="19054"/>
                </a:moveTo>
                <a:lnTo>
                  <a:pt x="93720" y="24990"/>
                </a:lnTo>
                <a:lnTo>
                  <a:pt x="87784" y="24990"/>
                </a:lnTo>
                <a:lnTo>
                  <a:pt x="87784" y="19054"/>
                </a:lnTo>
                <a:close/>
                <a:moveTo>
                  <a:pt x="99967" y="19054"/>
                </a:moveTo>
                <a:lnTo>
                  <a:pt x="99967" y="24990"/>
                </a:lnTo>
                <a:lnTo>
                  <a:pt x="94031" y="24990"/>
                </a:lnTo>
                <a:lnTo>
                  <a:pt x="94031" y="19054"/>
                </a:lnTo>
                <a:close/>
                <a:moveTo>
                  <a:pt x="106214" y="19054"/>
                </a:moveTo>
                <a:lnTo>
                  <a:pt x="106214" y="24990"/>
                </a:lnTo>
                <a:lnTo>
                  <a:pt x="100280" y="24990"/>
                </a:lnTo>
                <a:lnTo>
                  <a:pt x="100280" y="19054"/>
                </a:lnTo>
                <a:close/>
                <a:moveTo>
                  <a:pt x="112461" y="19054"/>
                </a:moveTo>
                <a:lnTo>
                  <a:pt x="112461" y="24990"/>
                </a:lnTo>
                <a:lnTo>
                  <a:pt x="106527" y="24990"/>
                </a:lnTo>
                <a:lnTo>
                  <a:pt x="106527" y="19054"/>
                </a:lnTo>
                <a:close/>
                <a:moveTo>
                  <a:pt x="118710" y="19054"/>
                </a:moveTo>
                <a:lnTo>
                  <a:pt x="118710" y="24990"/>
                </a:lnTo>
                <a:lnTo>
                  <a:pt x="112774" y="24990"/>
                </a:lnTo>
                <a:lnTo>
                  <a:pt x="112774" y="19054"/>
                </a:lnTo>
                <a:close/>
                <a:moveTo>
                  <a:pt x="124957" y="19054"/>
                </a:moveTo>
                <a:lnTo>
                  <a:pt x="124957" y="24990"/>
                </a:lnTo>
                <a:lnTo>
                  <a:pt x="119021" y="24990"/>
                </a:lnTo>
                <a:lnTo>
                  <a:pt x="119021" y="19054"/>
                </a:lnTo>
                <a:close/>
                <a:moveTo>
                  <a:pt x="131204" y="19054"/>
                </a:moveTo>
                <a:lnTo>
                  <a:pt x="131204" y="24990"/>
                </a:lnTo>
                <a:lnTo>
                  <a:pt x="125270" y="24990"/>
                </a:lnTo>
                <a:lnTo>
                  <a:pt x="125270" y="19054"/>
                </a:lnTo>
                <a:close/>
                <a:moveTo>
                  <a:pt x="137451" y="19054"/>
                </a:moveTo>
                <a:lnTo>
                  <a:pt x="137451" y="24990"/>
                </a:lnTo>
                <a:lnTo>
                  <a:pt x="131517" y="24990"/>
                </a:lnTo>
                <a:lnTo>
                  <a:pt x="131517" y="19054"/>
                </a:lnTo>
                <a:close/>
                <a:moveTo>
                  <a:pt x="143702" y="19054"/>
                </a:moveTo>
                <a:lnTo>
                  <a:pt x="143702" y="24990"/>
                </a:lnTo>
                <a:lnTo>
                  <a:pt x="137766" y="24990"/>
                </a:lnTo>
                <a:lnTo>
                  <a:pt x="137766" y="19054"/>
                </a:lnTo>
                <a:close/>
                <a:moveTo>
                  <a:pt x="149949" y="19054"/>
                </a:moveTo>
                <a:lnTo>
                  <a:pt x="149949" y="24990"/>
                </a:lnTo>
                <a:lnTo>
                  <a:pt x="144015" y="24990"/>
                </a:lnTo>
                <a:lnTo>
                  <a:pt x="144015" y="19054"/>
                </a:lnTo>
                <a:close/>
                <a:moveTo>
                  <a:pt x="156196" y="19054"/>
                </a:moveTo>
                <a:lnTo>
                  <a:pt x="156196" y="24990"/>
                </a:lnTo>
                <a:lnTo>
                  <a:pt x="150262" y="24990"/>
                </a:lnTo>
                <a:lnTo>
                  <a:pt x="150262" y="19054"/>
                </a:lnTo>
                <a:close/>
                <a:moveTo>
                  <a:pt x="162445" y="19054"/>
                </a:moveTo>
                <a:lnTo>
                  <a:pt x="162445" y="24990"/>
                </a:lnTo>
                <a:lnTo>
                  <a:pt x="156509" y="24990"/>
                </a:lnTo>
                <a:lnTo>
                  <a:pt x="156509" y="19054"/>
                </a:lnTo>
                <a:close/>
                <a:moveTo>
                  <a:pt x="168692" y="19054"/>
                </a:moveTo>
                <a:lnTo>
                  <a:pt x="168692" y="24990"/>
                </a:lnTo>
                <a:lnTo>
                  <a:pt x="162756" y="24990"/>
                </a:lnTo>
                <a:lnTo>
                  <a:pt x="162756" y="19054"/>
                </a:lnTo>
                <a:close/>
                <a:moveTo>
                  <a:pt x="174939" y="19054"/>
                </a:moveTo>
                <a:lnTo>
                  <a:pt x="174939" y="24990"/>
                </a:lnTo>
                <a:lnTo>
                  <a:pt x="169005" y="24990"/>
                </a:lnTo>
                <a:lnTo>
                  <a:pt x="169005" y="19054"/>
                </a:lnTo>
                <a:close/>
                <a:moveTo>
                  <a:pt x="181186" y="19054"/>
                </a:moveTo>
                <a:lnTo>
                  <a:pt x="181186" y="24990"/>
                </a:lnTo>
                <a:lnTo>
                  <a:pt x="175252" y="24990"/>
                </a:lnTo>
                <a:lnTo>
                  <a:pt x="175252" y="19054"/>
                </a:lnTo>
                <a:close/>
                <a:moveTo>
                  <a:pt x="187435" y="19054"/>
                </a:moveTo>
                <a:lnTo>
                  <a:pt x="187435" y="24990"/>
                </a:lnTo>
                <a:lnTo>
                  <a:pt x="181499" y="24990"/>
                </a:lnTo>
                <a:lnTo>
                  <a:pt x="181499" y="19054"/>
                </a:lnTo>
                <a:close/>
                <a:moveTo>
                  <a:pt x="193684" y="19054"/>
                </a:moveTo>
                <a:lnTo>
                  <a:pt x="193684" y="24990"/>
                </a:lnTo>
                <a:lnTo>
                  <a:pt x="187749" y="24990"/>
                </a:lnTo>
                <a:lnTo>
                  <a:pt x="187749" y="19054"/>
                </a:lnTo>
                <a:close/>
                <a:moveTo>
                  <a:pt x="199931" y="19054"/>
                </a:moveTo>
                <a:lnTo>
                  <a:pt x="199931" y="24990"/>
                </a:lnTo>
                <a:lnTo>
                  <a:pt x="193996" y="24990"/>
                </a:lnTo>
                <a:lnTo>
                  <a:pt x="193996" y="19054"/>
                </a:lnTo>
                <a:close/>
                <a:moveTo>
                  <a:pt x="206180" y="19054"/>
                </a:moveTo>
                <a:lnTo>
                  <a:pt x="206180" y="24990"/>
                </a:lnTo>
                <a:lnTo>
                  <a:pt x="200244" y="24990"/>
                </a:lnTo>
                <a:lnTo>
                  <a:pt x="200244" y="19054"/>
                </a:lnTo>
                <a:close/>
                <a:moveTo>
                  <a:pt x="212427" y="19054"/>
                </a:moveTo>
                <a:lnTo>
                  <a:pt x="212427" y="24990"/>
                </a:lnTo>
                <a:lnTo>
                  <a:pt x="206491" y="24990"/>
                </a:lnTo>
                <a:lnTo>
                  <a:pt x="206491" y="19054"/>
                </a:lnTo>
                <a:close/>
                <a:moveTo>
                  <a:pt x="218674" y="19054"/>
                </a:moveTo>
                <a:lnTo>
                  <a:pt x="218674" y="24990"/>
                </a:lnTo>
                <a:lnTo>
                  <a:pt x="212739" y="24990"/>
                </a:lnTo>
                <a:lnTo>
                  <a:pt x="212739" y="19054"/>
                </a:lnTo>
                <a:close/>
                <a:moveTo>
                  <a:pt x="224921" y="19054"/>
                </a:moveTo>
                <a:lnTo>
                  <a:pt x="224921" y="24990"/>
                </a:lnTo>
                <a:lnTo>
                  <a:pt x="218987" y="24990"/>
                </a:lnTo>
                <a:lnTo>
                  <a:pt x="218987" y="19054"/>
                </a:lnTo>
                <a:close/>
                <a:moveTo>
                  <a:pt x="231170" y="19054"/>
                </a:moveTo>
                <a:lnTo>
                  <a:pt x="231170" y="24990"/>
                </a:lnTo>
                <a:lnTo>
                  <a:pt x="225234" y="24990"/>
                </a:lnTo>
                <a:lnTo>
                  <a:pt x="225234" y="19054"/>
                </a:lnTo>
                <a:close/>
                <a:moveTo>
                  <a:pt x="237417" y="19054"/>
                </a:moveTo>
                <a:lnTo>
                  <a:pt x="237417" y="24990"/>
                </a:lnTo>
                <a:lnTo>
                  <a:pt x="231481" y="24990"/>
                </a:lnTo>
                <a:lnTo>
                  <a:pt x="231481" y="19054"/>
                </a:lnTo>
                <a:close/>
                <a:moveTo>
                  <a:pt x="243664" y="19054"/>
                </a:moveTo>
                <a:lnTo>
                  <a:pt x="243664" y="24990"/>
                </a:lnTo>
                <a:lnTo>
                  <a:pt x="237729" y="24990"/>
                </a:lnTo>
                <a:lnTo>
                  <a:pt x="237729" y="19054"/>
                </a:lnTo>
                <a:close/>
                <a:moveTo>
                  <a:pt x="249911" y="19054"/>
                </a:moveTo>
                <a:lnTo>
                  <a:pt x="249911" y="24990"/>
                </a:lnTo>
                <a:lnTo>
                  <a:pt x="243977" y="24990"/>
                </a:lnTo>
                <a:lnTo>
                  <a:pt x="243977" y="19054"/>
                </a:lnTo>
                <a:close/>
                <a:moveTo>
                  <a:pt x="256161" y="19054"/>
                </a:moveTo>
                <a:lnTo>
                  <a:pt x="256161" y="24990"/>
                </a:lnTo>
                <a:lnTo>
                  <a:pt x="250225" y="24990"/>
                </a:lnTo>
                <a:lnTo>
                  <a:pt x="250225" y="19054"/>
                </a:lnTo>
                <a:close/>
                <a:moveTo>
                  <a:pt x="262409" y="19054"/>
                </a:moveTo>
                <a:lnTo>
                  <a:pt x="262409" y="24990"/>
                </a:lnTo>
                <a:lnTo>
                  <a:pt x="256474" y="24990"/>
                </a:lnTo>
                <a:lnTo>
                  <a:pt x="256474" y="19054"/>
                </a:lnTo>
                <a:close/>
                <a:moveTo>
                  <a:pt x="268656" y="19054"/>
                </a:moveTo>
                <a:lnTo>
                  <a:pt x="268656" y="24990"/>
                </a:lnTo>
                <a:lnTo>
                  <a:pt x="262721" y="24990"/>
                </a:lnTo>
                <a:lnTo>
                  <a:pt x="262721" y="19054"/>
                </a:lnTo>
                <a:close/>
                <a:moveTo>
                  <a:pt x="274904" y="19054"/>
                </a:moveTo>
                <a:lnTo>
                  <a:pt x="274904" y="24990"/>
                </a:lnTo>
                <a:lnTo>
                  <a:pt x="268968" y="24990"/>
                </a:lnTo>
                <a:lnTo>
                  <a:pt x="268968" y="19054"/>
                </a:lnTo>
                <a:close/>
                <a:moveTo>
                  <a:pt x="6251" y="25301"/>
                </a:moveTo>
                <a:lnTo>
                  <a:pt x="6251" y="31237"/>
                </a:lnTo>
                <a:lnTo>
                  <a:pt x="315" y="31237"/>
                </a:lnTo>
                <a:lnTo>
                  <a:pt x="315" y="25301"/>
                </a:lnTo>
                <a:close/>
                <a:moveTo>
                  <a:pt x="12498" y="25301"/>
                </a:moveTo>
                <a:lnTo>
                  <a:pt x="12498" y="31237"/>
                </a:lnTo>
                <a:lnTo>
                  <a:pt x="6562" y="31237"/>
                </a:lnTo>
                <a:lnTo>
                  <a:pt x="6562" y="25301"/>
                </a:lnTo>
                <a:close/>
                <a:moveTo>
                  <a:pt x="18745" y="25301"/>
                </a:moveTo>
                <a:lnTo>
                  <a:pt x="18745" y="31237"/>
                </a:lnTo>
                <a:lnTo>
                  <a:pt x="12810" y="31237"/>
                </a:lnTo>
                <a:lnTo>
                  <a:pt x="12810" y="25301"/>
                </a:lnTo>
                <a:close/>
                <a:moveTo>
                  <a:pt x="24992" y="25301"/>
                </a:moveTo>
                <a:lnTo>
                  <a:pt x="24992" y="31237"/>
                </a:lnTo>
                <a:lnTo>
                  <a:pt x="19058" y="31237"/>
                </a:lnTo>
                <a:lnTo>
                  <a:pt x="19058" y="25301"/>
                </a:lnTo>
                <a:close/>
                <a:moveTo>
                  <a:pt x="31241" y="25301"/>
                </a:moveTo>
                <a:lnTo>
                  <a:pt x="31241" y="31237"/>
                </a:lnTo>
                <a:lnTo>
                  <a:pt x="25305" y="31237"/>
                </a:lnTo>
                <a:lnTo>
                  <a:pt x="25305" y="25301"/>
                </a:lnTo>
                <a:close/>
                <a:moveTo>
                  <a:pt x="37489" y="25301"/>
                </a:moveTo>
                <a:lnTo>
                  <a:pt x="37489" y="31237"/>
                </a:lnTo>
                <a:lnTo>
                  <a:pt x="31553" y="31237"/>
                </a:lnTo>
                <a:lnTo>
                  <a:pt x="31553" y="25301"/>
                </a:lnTo>
                <a:close/>
                <a:moveTo>
                  <a:pt x="43737" y="25301"/>
                </a:moveTo>
                <a:lnTo>
                  <a:pt x="43737" y="31237"/>
                </a:lnTo>
                <a:lnTo>
                  <a:pt x="37802" y="31237"/>
                </a:lnTo>
                <a:lnTo>
                  <a:pt x="37802" y="25301"/>
                </a:lnTo>
                <a:close/>
                <a:moveTo>
                  <a:pt x="49985" y="25301"/>
                </a:moveTo>
                <a:lnTo>
                  <a:pt x="49985" y="31237"/>
                </a:lnTo>
                <a:lnTo>
                  <a:pt x="44049" y="31237"/>
                </a:lnTo>
                <a:lnTo>
                  <a:pt x="44049" y="25301"/>
                </a:lnTo>
                <a:close/>
                <a:moveTo>
                  <a:pt x="56232" y="25301"/>
                </a:moveTo>
                <a:lnTo>
                  <a:pt x="56232" y="31237"/>
                </a:lnTo>
                <a:lnTo>
                  <a:pt x="50296" y="31237"/>
                </a:lnTo>
                <a:lnTo>
                  <a:pt x="50296" y="25301"/>
                </a:lnTo>
                <a:close/>
                <a:moveTo>
                  <a:pt x="62480" y="25301"/>
                </a:moveTo>
                <a:lnTo>
                  <a:pt x="62480" y="31237"/>
                </a:lnTo>
                <a:lnTo>
                  <a:pt x="56545" y="31237"/>
                </a:lnTo>
                <a:lnTo>
                  <a:pt x="56545" y="25301"/>
                </a:lnTo>
                <a:close/>
                <a:moveTo>
                  <a:pt x="68727" y="25301"/>
                </a:moveTo>
                <a:lnTo>
                  <a:pt x="68727" y="31237"/>
                </a:lnTo>
                <a:lnTo>
                  <a:pt x="62792" y="31237"/>
                </a:lnTo>
                <a:lnTo>
                  <a:pt x="62792" y="25301"/>
                </a:lnTo>
                <a:close/>
                <a:moveTo>
                  <a:pt x="74975" y="25301"/>
                </a:moveTo>
                <a:lnTo>
                  <a:pt x="74975" y="31237"/>
                </a:lnTo>
                <a:lnTo>
                  <a:pt x="69039" y="31237"/>
                </a:lnTo>
                <a:lnTo>
                  <a:pt x="69039" y="25301"/>
                </a:lnTo>
                <a:close/>
                <a:moveTo>
                  <a:pt x="81223" y="25301"/>
                </a:moveTo>
                <a:lnTo>
                  <a:pt x="81223" y="31237"/>
                </a:lnTo>
                <a:lnTo>
                  <a:pt x="75286" y="31237"/>
                </a:lnTo>
                <a:lnTo>
                  <a:pt x="75286" y="25301"/>
                </a:lnTo>
                <a:close/>
                <a:moveTo>
                  <a:pt x="87470" y="25301"/>
                </a:moveTo>
                <a:lnTo>
                  <a:pt x="87470" y="31237"/>
                </a:lnTo>
                <a:lnTo>
                  <a:pt x="81535" y="31237"/>
                </a:lnTo>
                <a:lnTo>
                  <a:pt x="81535" y="25301"/>
                </a:lnTo>
                <a:close/>
                <a:moveTo>
                  <a:pt x="93720" y="25301"/>
                </a:moveTo>
                <a:lnTo>
                  <a:pt x="93720" y="31237"/>
                </a:lnTo>
                <a:lnTo>
                  <a:pt x="87784" y="31237"/>
                </a:lnTo>
                <a:lnTo>
                  <a:pt x="87784" y="25301"/>
                </a:lnTo>
                <a:close/>
                <a:moveTo>
                  <a:pt x="99967" y="25301"/>
                </a:moveTo>
                <a:lnTo>
                  <a:pt x="99967" y="31237"/>
                </a:lnTo>
                <a:lnTo>
                  <a:pt x="94031" y="31237"/>
                </a:lnTo>
                <a:lnTo>
                  <a:pt x="94031" y="25301"/>
                </a:lnTo>
                <a:close/>
                <a:moveTo>
                  <a:pt x="106214" y="25301"/>
                </a:moveTo>
                <a:lnTo>
                  <a:pt x="106214" y="31237"/>
                </a:lnTo>
                <a:lnTo>
                  <a:pt x="100280" y="31237"/>
                </a:lnTo>
                <a:lnTo>
                  <a:pt x="100280" y="25301"/>
                </a:lnTo>
                <a:close/>
                <a:moveTo>
                  <a:pt x="112461" y="25301"/>
                </a:moveTo>
                <a:lnTo>
                  <a:pt x="112461" y="31237"/>
                </a:lnTo>
                <a:lnTo>
                  <a:pt x="106527" y="31237"/>
                </a:lnTo>
                <a:lnTo>
                  <a:pt x="106527" y="25301"/>
                </a:lnTo>
                <a:close/>
                <a:moveTo>
                  <a:pt x="118710" y="25301"/>
                </a:moveTo>
                <a:lnTo>
                  <a:pt x="118710" y="31237"/>
                </a:lnTo>
                <a:lnTo>
                  <a:pt x="112774" y="31237"/>
                </a:lnTo>
                <a:lnTo>
                  <a:pt x="112774" y="25301"/>
                </a:lnTo>
                <a:close/>
                <a:moveTo>
                  <a:pt x="124957" y="25301"/>
                </a:moveTo>
                <a:lnTo>
                  <a:pt x="124957" y="31237"/>
                </a:lnTo>
                <a:lnTo>
                  <a:pt x="119021" y="31237"/>
                </a:lnTo>
                <a:lnTo>
                  <a:pt x="119021" y="25301"/>
                </a:lnTo>
                <a:close/>
                <a:moveTo>
                  <a:pt x="131204" y="25301"/>
                </a:moveTo>
                <a:lnTo>
                  <a:pt x="131204" y="31237"/>
                </a:lnTo>
                <a:lnTo>
                  <a:pt x="125270" y="31237"/>
                </a:lnTo>
                <a:lnTo>
                  <a:pt x="125270" y="25301"/>
                </a:lnTo>
                <a:close/>
                <a:moveTo>
                  <a:pt x="137451" y="25301"/>
                </a:moveTo>
                <a:lnTo>
                  <a:pt x="137451" y="31237"/>
                </a:lnTo>
                <a:lnTo>
                  <a:pt x="131517" y="31237"/>
                </a:lnTo>
                <a:lnTo>
                  <a:pt x="131517" y="25301"/>
                </a:lnTo>
                <a:close/>
                <a:moveTo>
                  <a:pt x="143702" y="25301"/>
                </a:moveTo>
                <a:lnTo>
                  <a:pt x="143702" y="31237"/>
                </a:lnTo>
                <a:lnTo>
                  <a:pt x="137766" y="31237"/>
                </a:lnTo>
                <a:lnTo>
                  <a:pt x="137766" y="25301"/>
                </a:lnTo>
                <a:close/>
                <a:moveTo>
                  <a:pt x="149949" y="25301"/>
                </a:moveTo>
                <a:lnTo>
                  <a:pt x="149949" y="31237"/>
                </a:lnTo>
                <a:lnTo>
                  <a:pt x="144015" y="31237"/>
                </a:lnTo>
                <a:lnTo>
                  <a:pt x="144015" y="25301"/>
                </a:lnTo>
                <a:close/>
                <a:moveTo>
                  <a:pt x="156196" y="25301"/>
                </a:moveTo>
                <a:lnTo>
                  <a:pt x="156196" y="31237"/>
                </a:lnTo>
                <a:lnTo>
                  <a:pt x="150262" y="31237"/>
                </a:lnTo>
                <a:lnTo>
                  <a:pt x="150262" y="25301"/>
                </a:lnTo>
                <a:close/>
                <a:moveTo>
                  <a:pt x="162445" y="25301"/>
                </a:moveTo>
                <a:lnTo>
                  <a:pt x="162445" y="31237"/>
                </a:lnTo>
                <a:lnTo>
                  <a:pt x="156509" y="31237"/>
                </a:lnTo>
                <a:lnTo>
                  <a:pt x="156509" y="25301"/>
                </a:lnTo>
                <a:close/>
                <a:moveTo>
                  <a:pt x="168692" y="25301"/>
                </a:moveTo>
                <a:lnTo>
                  <a:pt x="168692" y="31237"/>
                </a:lnTo>
                <a:lnTo>
                  <a:pt x="162756" y="31237"/>
                </a:lnTo>
                <a:lnTo>
                  <a:pt x="162756" y="25301"/>
                </a:lnTo>
                <a:close/>
                <a:moveTo>
                  <a:pt x="174939" y="25301"/>
                </a:moveTo>
                <a:lnTo>
                  <a:pt x="174939" y="31237"/>
                </a:lnTo>
                <a:lnTo>
                  <a:pt x="169005" y="31237"/>
                </a:lnTo>
                <a:lnTo>
                  <a:pt x="169005" y="25301"/>
                </a:lnTo>
                <a:close/>
                <a:moveTo>
                  <a:pt x="181186" y="25301"/>
                </a:moveTo>
                <a:lnTo>
                  <a:pt x="181186" y="31237"/>
                </a:lnTo>
                <a:lnTo>
                  <a:pt x="175252" y="31237"/>
                </a:lnTo>
                <a:lnTo>
                  <a:pt x="175252" y="25301"/>
                </a:lnTo>
                <a:close/>
                <a:moveTo>
                  <a:pt x="187435" y="25301"/>
                </a:moveTo>
                <a:lnTo>
                  <a:pt x="187435" y="31237"/>
                </a:lnTo>
                <a:lnTo>
                  <a:pt x="181499" y="31237"/>
                </a:lnTo>
                <a:lnTo>
                  <a:pt x="181499" y="25301"/>
                </a:lnTo>
                <a:close/>
                <a:moveTo>
                  <a:pt x="193684" y="25301"/>
                </a:moveTo>
                <a:lnTo>
                  <a:pt x="193684" y="31237"/>
                </a:lnTo>
                <a:lnTo>
                  <a:pt x="187749" y="31237"/>
                </a:lnTo>
                <a:lnTo>
                  <a:pt x="187749" y="25301"/>
                </a:lnTo>
                <a:close/>
                <a:moveTo>
                  <a:pt x="199931" y="25301"/>
                </a:moveTo>
                <a:lnTo>
                  <a:pt x="199931" y="31237"/>
                </a:lnTo>
                <a:lnTo>
                  <a:pt x="193996" y="31237"/>
                </a:lnTo>
                <a:lnTo>
                  <a:pt x="193996" y="25301"/>
                </a:lnTo>
                <a:close/>
                <a:moveTo>
                  <a:pt x="206180" y="25301"/>
                </a:moveTo>
                <a:lnTo>
                  <a:pt x="206180" y="31237"/>
                </a:lnTo>
                <a:lnTo>
                  <a:pt x="200244" y="31237"/>
                </a:lnTo>
                <a:lnTo>
                  <a:pt x="200244" y="25301"/>
                </a:lnTo>
                <a:close/>
                <a:moveTo>
                  <a:pt x="212427" y="25301"/>
                </a:moveTo>
                <a:lnTo>
                  <a:pt x="212427" y="31237"/>
                </a:lnTo>
                <a:lnTo>
                  <a:pt x="206491" y="31237"/>
                </a:lnTo>
                <a:lnTo>
                  <a:pt x="206491" y="25301"/>
                </a:lnTo>
                <a:close/>
                <a:moveTo>
                  <a:pt x="218674" y="25301"/>
                </a:moveTo>
                <a:lnTo>
                  <a:pt x="218674" y="31237"/>
                </a:lnTo>
                <a:lnTo>
                  <a:pt x="212739" y="31237"/>
                </a:lnTo>
                <a:lnTo>
                  <a:pt x="212739" y="25301"/>
                </a:lnTo>
                <a:close/>
                <a:moveTo>
                  <a:pt x="224921" y="25301"/>
                </a:moveTo>
                <a:lnTo>
                  <a:pt x="224921" y="31237"/>
                </a:lnTo>
                <a:lnTo>
                  <a:pt x="218987" y="31237"/>
                </a:lnTo>
                <a:lnTo>
                  <a:pt x="218987" y="25301"/>
                </a:lnTo>
                <a:close/>
                <a:moveTo>
                  <a:pt x="231170" y="25301"/>
                </a:moveTo>
                <a:lnTo>
                  <a:pt x="231170" y="31237"/>
                </a:lnTo>
                <a:lnTo>
                  <a:pt x="225234" y="31237"/>
                </a:lnTo>
                <a:lnTo>
                  <a:pt x="225234" y="25301"/>
                </a:lnTo>
                <a:close/>
                <a:moveTo>
                  <a:pt x="237417" y="25301"/>
                </a:moveTo>
                <a:lnTo>
                  <a:pt x="237417" y="31237"/>
                </a:lnTo>
                <a:lnTo>
                  <a:pt x="231481" y="31237"/>
                </a:lnTo>
                <a:lnTo>
                  <a:pt x="231481" y="25301"/>
                </a:lnTo>
                <a:close/>
                <a:moveTo>
                  <a:pt x="243664" y="25301"/>
                </a:moveTo>
                <a:lnTo>
                  <a:pt x="243664" y="31237"/>
                </a:lnTo>
                <a:lnTo>
                  <a:pt x="237729" y="31237"/>
                </a:lnTo>
                <a:lnTo>
                  <a:pt x="237729" y="25301"/>
                </a:lnTo>
                <a:close/>
                <a:moveTo>
                  <a:pt x="249911" y="25301"/>
                </a:moveTo>
                <a:lnTo>
                  <a:pt x="249911" y="31237"/>
                </a:lnTo>
                <a:lnTo>
                  <a:pt x="243977" y="31237"/>
                </a:lnTo>
                <a:lnTo>
                  <a:pt x="243977" y="25301"/>
                </a:lnTo>
                <a:close/>
                <a:moveTo>
                  <a:pt x="256161" y="25301"/>
                </a:moveTo>
                <a:lnTo>
                  <a:pt x="256161" y="31237"/>
                </a:lnTo>
                <a:lnTo>
                  <a:pt x="250225" y="31237"/>
                </a:lnTo>
                <a:lnTo>
                  <a:pt x="250225" y="25301"/>
                </a:lnTo>
                <a:close/>
                <a:moveTo>
                  <a:pt x="262409" y="25301"/>
                </a:moveTo>
                <a:lnTo>
                  <a:pt x="262409" y="31237"/>
                </a:lnTo>
                <a:lnTo>
                  <a:pt x="256474" y="31237"/>
                </a:lnTo>
                <a:lnTo>
                  <a:pt x="256474" y="25301"/>
                </a:lnTo>
                <a:close/>
                <a:moveTo>
                  <a:pt x="268656" y="25301"/>
                </a:moveTo>
                <a:lnTo>
                  <a:pt x="268656" y="31237"/>
                </a:lnTo>
                <a:lnTo>
                  <a:pt x="262721" y="31237"/>
                </a:lnTo>
                <a:lnTo>
                  <a:pt x="262721" y="25301"/>
                </a:lnTo>
                <a:close/>
                <a:moveTo>
                  <a:pt x="274904" y="25301"/>
                </a:moveTo>
                <a:lnTo>
                  <a:pt x="274904" y="31237"/>
                </a:lnTo>
                <a:lnTo>
                  <a:pt x="268968" y="31237"/>
                </a:lnTo>
                <a:lnTo>
                  <a:pt x="268968" y="25301"/>
                </a:lnTo>
                <a:close/>
                <a:moveTo>
                  <a:pt x="6251" y="31548"/>
                </a:moveTo>
                <a:lnTo>
                  <a:pt x="6251" y="31550"/>
                </a:lnTo>
                <a:lnTo>
                  <a:pt x="6251" y="37484"/>
                </a:lnTo>
                <a:lnTo>
                  <a:pt x="315" y="37484"/>
                </a:lnTo>
                <a:lnTo>
                  <a:pt x="315" y="31548"/>
                </a:lnTo>
                <a:close/>
                <a:moveTo>
                  <a:pt x="12498" y="31548"/>
                </a:moveTo>
                <a:lnTo>
                  <a:pt x="12498" y="31550"/>
                </a:lnTo>
                <a:lnTo>
                  <a:pt x="12498" y="37484"/>
                </a:lnTo>
                <a:lnTo>
                  <a:pt x="6562" y="37484"/>
                </a:lnTo>
                <a:lnTo>
                  <a:pt x="6562" y="31548"/>
                </a:lnTo>
                <a:close/>
                <a:moveTo>
                  <a:pt x="18745" y="31548"/>
                </a:moveTo>
                <a:lnTo>
                  <a:pt x="18745" y="31550"/>
                </a:lnTo>
                <a:lnTo>
                  <a:pt x="18745" y="37484"/>
                </a:lnTo>
                <a:lnTo>
                  <a:pt x="12810" y="37484"/>
                </a:lnTo>
                <a:lnTo>
                  <a:pt x="12810" y="31548"/>
                </a:lnTo>
                <a:close/>
                <a:moveTo>
                  <a:pt x="24992" y="31548"/>
                </a:moveTo>
                <a:lnTo>
                  <a:pt x="24992" y="31550"/>
                </a:lnTo>
                <a:lnTo>
                  <a:pt x="24992" y="37484"/>
                </a:lnTo>
                <a:lnTo>
                  <a:pt x="19058" y="37484"/>
                </a:lnTo>
                <a:lnTo>
                  <a:pt x="19058" y="31548"/>
                </a:lnTo>
                <a:close/>
                <a:moveTo>
                  <a:pt x="31242" y="31548"/>
                </a:moveTo>
                <a:lnTo>
                  <a:pt x="31242" y="31550"/>
                </a:lnTo>
                <a:lnTo>
                  <a:pt x="31242" y="37484"/>
                </a:lnTo>
                <a:lnTo>
                  <a:pt x="25305" y="37484"/>
                </a:lnTo>
                <a:lnTo>
                  <a:pt x="25305" y="31548"/>
                </a:lnTo>
                <a:close/>
                <a:moveTo>
                  <a:pt x="162445" y="31548"/>
                </a:moveTo>
                <a:lnTo>
                  <a:pt x="162445" y="31550"/>
                </a:lnTo>
                <a:lnTo>
                  <a:pt x="162445" y="37484"/>
                </a:lnTo>
                <a:lnTo>
                  <a:pt x="156509" y="37484"/>
                </a:lnTo>
                <a:lnTo>
                  <a:pt x="156509" y="31548"/>
                </a:lnTo>
                <a:close/>
                <a:moveTo>
                  <a:pt x="168692" y="31548"/>
                </a:moveTo>
                <a:lnTo>
                  <a:pt x="168692" y="31550"/>
                </a:lnTo>
                <a:lnTo>
                  <a:pt x="168692" y="37484"/>
                </a:lnTo>
                <a:lnTo>
                  <a:pt x="162756" y="37484"/>
                </a:lnTo>
                <a:lnTo>
                  <a:pt x="162756" y="31548"/>
                </a:lnTo>
                <a:close/>
                <a:moveTo>
                  <a:pt x="174939" y="31548"/>
                </a:moveTo>
                <a:lnTo>
                  <a:pt x="174939" y="31550"/>
                </a:lnTo>
                <a:lnTo>
                  <a:pt x="174939" y="37484"/>
                </a:lnTo>
                <a:lnTo>
                  <a:pt x="169005" y="37484"/>
                </a:lnTo>
                <a:lnTo>
                  <a:pt x="169005" y="31548"/>
                </a:lnTo>
                <a:close/>
                <a:moveTo>
                  <a:pt x="181186" y="31548"/>
                </a:moveTo>
                <a:lnTo>
                  <a:pt x="181186" y="31550"/>
                </a:lnTo>
                <a:lnTo>
                  <a:pt x="181186" y="37484"/>
                </a:lnTo>
                <a:lnTo>
                  <a:pt x="175252" y="37484"/>
                </a:lnTo>
                <a:lnTo>
                  <a:pt x="175252" y="31548"/>
                </a:lnTo>
                <a:close/>
                <a:moveTo>
                  <a:pt x="187435" y="31548"/>
                </a:moveTo>
                <a:lnTo>
                  <a:pt x="187435" y="31550"/>
                </a:lnTo>
                <a:lnTo>
                  <a:pt x="187435" y="37484"/>
                </a:lnTo>
                <a:lnTo>
                  <a:pt x="181499" y="37484"/>
                </a:lnTo>
                <a:lnTo>
                  <a:pt x="181499" y="31548"/>
                </a:lnTo>
                <a:close/>
                <a:moveTo>
                  <a:pt x="37489" y="31552"/>
                </a:moveTo>
                <a:lnTo>
                  <a:pt x="37489" y="37486"/>
                </a:lnTo>
                <a:lnTo>
                  <a:pt x="31553" y="37486"/>
                </a:lnTo>
                <a:lnTo>
                  <a:pt x="31553" y="31552"/>
                </a:lnTo>
                <a:close/>
                <a:moveTo>
                  <a:pt x="43737" y="31552"/>
                </a:moveTo>
                <a:lnTo>
                  <a:pt x="43737" y="37486"/>
                </a:lnTo>
                <a:lnTo>
                  <a:pt x="37802" y="37486"/>
                </a:lnTo>
                <a:lnTo>
                  <a:pt x="37802" y="31552"/>
                </a:lnTo>
                <a:close/>
                <a:moveTo>
                  <a:pt x="49985" y="31552"/>
                </a:moveTo>
                <a:lnTo>
                  <a:pt x="49985" y="37486"/>
                </a:lnTo>
                <a:lnTo>
                  <a:pt x="44049" y="37486"/>
                </a:lnTo>
                <a:lnTo>
                  <a:pt x="44049" y="31552"/>
                </a:lnTo>
                <a:close/>
                <a:moveTo>
                  <a:pt x="56232" y="31552"/>
                </a:moveTo>
                <a:lnTo>
                  <a:pt x="56232" y="37486"/>
                </a:lnTo>
                <a:lnTo>
                  <a:pt x="50296" y="37486"/>
                </a:lnTo>
                <a:lnTo>
                  <a:pt x="50296" y="31552"/>
                </a:lnTo>
                <a:close/>
                <a:moveTo>
                  <a:pt x="62480" y="31552"/>
                </a:moveTo>
                <a:lnTo>
                  <a:pt x="62480" y="37486"/>
                </a:lnTo>
                <a:lnTo>
                  <a:pt x="56545" y="37486"/>
                </a:lnTo>
                <a:lnTo>
                  <a:pt x="56545" y="31552"/>
                </a:lnTo>
                <a:close/>
                <a:moveTo>
                  <a:pt x="68727" y="31552"/>
                </a:moveTo>
                <a:lnTo>
                  <a:pt x="68727" y="37486"/>
                </a:lnTo>
                <a:lnTo>
                  <a:pt x="62792" y="37486"/>
                </a:lnTo>
                <a:lnTo>
                  <a:pt x="62792" y="31552"/>
                </a:lnTo>
                <a:close/>
                <a:moveTo>
                  <a:pt x="74975" y="31552"/>
                </a:moveTo>
                <a:lnTo>
                  <a:pt x="74975" y="37486"/>
                </a:lnTo>
                <a:lnTo>
                  <a:pt x="69039" y="37486"/>
                </a:lnTo>
                <a:lnTo>
                  <a:pt x="69039" y="31552"/>
                </a:lnTo>
                <a:close/>
                <a:moveTo>
                  <a:pt x="81223" y="31552"/>
                </a:moveTo>
                <a:lnTo>
                  <a:pt x="81223" y="37486"/>
                </a:lnTo>
                <a:lnTo>
                  <a:pt x="75286" y="37486"/>
                </a:lnTo>
                <a:lnTo>
                  <a:pt x="75286" y="31552"/>
                </a:lnTo>
                <a:close/>
                <a:moveTo>
                  <a:pt x="87470" y="31552"/>
                </a:moveTo>
                <a:lnTo>
                  <a:pt x="87470" y="37486"/>
                </a:lnTo>
                <a:lnTo>
                  <a:pt x="81535" y="37486"/>
                </a:lnTo>
                <a:lnTo>
                  <a:pt x="81535" y="31552"/>
                </a:lnTo>
                <a:close/>
                <a:moveTo>
                  <a:pt x="93720" y="31552"/>
                </a:moveTo>
                <a:lnTo>
                  <a:pt x="93720" y="37486"/>
                </a:lnTo>
                <a:lnTo>
                  <a:pt x="87784" y="37486"/>
                </a:lnTo>
                <a:lnTo>
                  <a:pt x="87784" y="31552"/>
                </a:lnTo>
                <a:close/>
                <a:moveTo>
                  <a:pt x="99967" y="31552"/>
                </a:moveTo>
                <a:lnTo>
                  <a:pt x="99967" y="37486"/>
                </a:lnTo>
                <a:lnTo>
                  <a:pt x="94031" y="37486"/>
                </a:lnTo>
                <a:lnTo>
                  <a:pt x="94031" y="31552"/>
                </a:lnTo>
                <a:close/>
                <a:moveTo>
                  <a:pt x="106214" y="31552"/>
                </a:moveTo>
                <a:lnTo>
                  <a:pt x="106214" y="37486"/>
                </a:lnTo>
                <a:lnTo>
                  <a:pt x="100280" y="37486"/>
                </a:lnTo>
                <a:lnTo>
                  <a:pt x="100280" y="31552"/>
                </a:lnTo>
                <a:close/>
                <a:moveTo>
                  <a:pt x="112461" y="31552"/>
                </a:moveTo>
                <a:lnTo>
                  <a:pt x="112461" y="37486"/>
                </a:lnTo>
                <a:lnTo>
                  <a:pt x="106527" y="37486"/>
                </a:lnTo>
                <a:lnTo>
                  <a:pt x="106527" y="31552"/>
                </a:lnTo>
                <a:close/>
                <a:moveTo>
                  <a:pt x="118710" y="31552"/>
                </a:moveTo>
                <a:lnTo>
                  <a:pt x="118710" y="37486"/>
                </a:lnTo>
                <a:lnTo>
                  <a:pt x="112774" y="37486"/>
                </a:lnTo>
                <a:lnTo>
                  <a:pt x="112774" y="31552"/>
                </a:lnTo>
                <a:close/>
                <a:moveTo>
                  <a:pt x="124957" y="31552"/>
                </a:moveTo>
                <a:lnTo>
                  <a:pt x="124957" y="37486"/>
                </a:lnTo>
                <a:lnTo>
                  <a:pt x="119021" y="37486"/>
                </a:lnTo>
                <a:lnTo>
                  <a:pt x="119021" y="31552"/>
                </a:lnTo>
                <a:close/>
                <a:moveTo>
                  <a:pt x="131204" y="31552"/>
                </a:moveTo>
                <a:lnTo>
                  <a:pt x="131204" y="37486"/>
                </a:lnTo>
                <a:lnTo>
                  <a:pt x="125270" y="37486"/>
                </a:lnTo>
                <a:lnTo>
                  <a:pt x="125270" y="31552"/>
                </a:lnTo>
                <a:close/>
                <a:moveTo>
                  <a:pt x="137451" y="31552"/>
                </a:moveTo>
                <a:lnTo>
                  <a:pt x="137451" y="37486"/>
                </a:lnTo>
                <a:lnTo>
                  <a:pt x="131517" y="37486"/>
                </a:lnTo>
                <a:lnTo>
                  <a:pt x="131517" y="31552"/>
                </a:lnTo>
                <a:close/>
                <a:moveTo>
                  <a:pt x="143702" y="31552"/>
                </a:moveTo>
                <a:lnTo>
                  <a:pt x="143702" y="37486"/>
                </a:lnTo>
                <a:lnTo>
                  <a:pt x="137766" y="37486"/>
                </a:lnTo>
                <a:lnTo>
                  <a:pt x="137766" y="31552"/>
                </a:lnTo>
                <a:close/>
                <a:moveTo>
                  <a:pt x="149949" y="31552"/>
                </a:moveTo>
                <a:lnTo>
                  <a:pt x="149949" y="37486"/>
                </a:lnTo>
                <a:lnTo>
                  <a:pt x="144015" y="37486"/>
                </a:lnTo>
                <a:lnTo>
                  <a:pt x="144015" y="31552"/>
                </a:lnTo>
                <a:close/>
                <a:moveTo>
                  <a:pt x="156196" y="31552"/>
                </a:moveTo>
                <a:lnTo>
                  <a:pt x="156196" y="37486"/>
                </a:lnTo>
                <a:lnTo>
                  <a:pt x="150262" y="37486"/>
                </a:lnTo>
                <a:lnTo>
                  <a:pt x="150262" y="31552"/>
                </a:lnTo>
                <a:close/>
                <a:moveTo>
                  <a:pt x="193684" y="31552"/>
                </a:moveTo>
                <a:lnTo>
                  <a:pt x="193684" y="37486"/>
                </a:lnTo>
                <a:lnTo>
                  <a:pt x="187749" y="37486"/>
                </a:lnTo>
                <a:lnTo>
                  <a:pt x="187749" y="31552"/>
                </a:lnTo>
                <a:close/>
                <a:moveTo>
                  <a:pt x="199931" y="31552"/>
                </a:moveTo>
                <a:lnTo>
                  <a:pt x="199931" y="37486"/>
                </a:lnTo>
                <a:lnTo>
                  <a:pt x="193996" y="37486"/>
                </a:lnTo>
                <a:lnTo>
                  <a:pt x="193996" y="31552"/>
                </a:lnTo>
                <a:close/>
                <a:moveTo>
                  <a:pt x="206180" y="31552"/>
                </a:moveTo>
                <a:lnTo>
                  <a:pt x="206180" y="37486"/>
                </a:lnTo>
                <a:lnTo>
                  <a:pt x="200244" y="37486"/>
                </a:lnTo>
                <a:lnTo>
                  <a:pt x="200244" y="31552"/>
                </a:lnTo>
                <a:close/>
                <a:moveTo>
                  <a:pt x="212427" y="31552"/>
                </a:moveTo>
                <a:lnTo>
                  <a:pt x="212427" y="37486"/>
                </a:lnTo>
                <a:lnTo>
                  <a:pt x="206491" y="37486"/>
                </a:lnTo>
                <a:lnTo>
                  <a:pt x="206491" y="31552"/>
                </a:lnTo>
                <a:close/>
                <a:moveTo>
                  <a:pt x="218674" y="31552"/>
                </a:moveTo>
                <a:lnTo>
                  <a:pt x="218674" y="37486"/>
                </a:lnTo>
                <a:lnTo>
                  <a:pt x="212739" y="37486"/>
                </a:lnTo>
                <a:lnTo>
                  <a:pt x="212739" y="31552"/>
                </a:lnTo>
                <a:close/>
                <a:moveTo>
                  <a:pt x="224921" y="31552"/>
                </a:moveTo>
                <a:lnTo>
                  <a:pt x="224921" y="37486"/>
                </a:lnTo>
                <a:lnTo>
                  <a:pt x="218987" y="37486"/>
                </a:lnTo>
                <a:lnTo>
                  <a:pt x="218987" y="31552"/>
                </a:lnTo>
                <a:close/>
                <a:moveTo>
                  <a:pt x="231170" y="31552"/>
                </a:moveTo>
                <a:lnTo>
                  <a:pt x="231170" y="37486"/>
                </a:lnTo>
                <a:lnTo>
                  <a:pt x="225234" y="37486"/>
                </a:lnTo>
                <a:lnTo>
                  <a:pt x="225234" y="31552"/>
                </a:lnTo>
                <a:close/>
                <a:moveTo>
                  <a:pt x="237417" y="31552"/>
                </a:moveTo>
                <a:lnTo>
                  <a:pt x="237417" y="37486"/>
                </a:lnTo>
                <a:lnTo>
                  <a:pt x="231481" y="37486"/>
                </a:lnTo>
                <a:lnTo>
                  <a:pt x="231481" y="31552"/>
                </a:lnTo>
                <a:close/>
                <a:moveTo>
                  <a:pt x="243664" y="31552"/>
                </a:moveTo>
                <a:lnTo>
                  <a:pt x="243664" y="37486"/>
                </a:lnTo>
                <a:lnTo>
                  <a:pt x="237729" y="37486"/>
                </a:lnTo>
                <a:lnTo>
                  <a:pt x="237729" y="31552"/>
                </a:lnTo>
                <a:close/>
                <a:moveTo>
                  <a:pt x="249911" y="31552"/>
                </a:moveTo>
                <a:lnTo>
                  <a:pt x="249911" y="37486"/>
                </a:lnTo>
                <a:lnTo>
                  <a:pt x="243977" y="37486"/>
                </a:lnTo>
                <a:lnTo>
                  <a:pt x="243977" y="31552"/>
                </a:lnTo>
                <a:close/>
                <a:moveTo>
                  <a:pt x="256161" y="31552"/>
                </a:moveTo>
                <a:lnTo>
                  <a:pt x="256161" y="37486"/>
                </a:lnTo>
                <a:lnTo>
                  <a:pt x="250225" y="37486"/>
                </a:lnTo>
                <a:lnTo>
                  <a:pt x="250225" y="31552"/>
                </a:lnTo>
                <a:close/>
                <a:moveTo>
                  <a:pt x="262409" y="31552"/>
                </a:moveTo>
                <a:lnTo>
                  <a:pt x="262409" y="37486"/>
                </a:lnTo>
                <a:lnTo>
                  <a:pt x="256474" y="37486"/>
                </a:lnTo>
                <a:lnTo>
                  <a:pt x="256474" y="31552"/>
                </a:lnTo>
                <a:close/>
                <a:moveTo>
                  <a:pt x="268656" y="31552"/>
                </a:moveTo>
                <a:lnTo>
                  <a:pt x="268656" y="37486"/>
                </a:lnTo>
                <a:lnTo>
                  <a:pt x="262721" y="37486"/>
                </a:lnTo>
                <a:lnTo>
                  <a:pt x="262721" y="31552"/>
                </a:lnTo>
                <a:close/>
                <a:moveTo>
                  <a:pt x="274904" y="31552"/>
                </a:moveTo>
                <a:lnTo>
                  <a:pt x="274904" y="37486"/>
                </a:lnTo>
                <a:lnTo>
                  <a:pt x="268968" y="37486"/>
                </a:lnTo>
                <a:lnTo>
                  <a:pt x="268968" y="31552"/>
                </a:lnTo>
                <a:close/>
                <a:moveTo>
                  <a:pt x="6251" y="37799"/>
                </a:moveTo>
                <a:lnTo>
                  <a:pt x="6251" y="43735"/>
                </a:lnTo>
                <a:lnTo>
                  <a:pt x="315" y="43735"/>
                </a:lnTo>
                <a:lnTo>
                  <a:pt x="315" y="37799"/>
                </a:lnTo>
                <a:close/>
                <a:moveTo>
                  <a:pt x="12498" y="37799"/>
                </a:moveTo>
                <a:lnTo>
                  <a:pt x="12498" y="43735"/>
                </a:lnTo>
                <a:lnTo>
                  <a:pt x="6562" y="43735"/>
                </a:lnTo>
                <a:lnTo>
                  <a:pt x="6562" y="37799"/>
                </a:lnTo>
                <a:close/>
                <a:moveTo>
                  <a:pt x="18745" y="37799"/>
                </a:moveTo>
                <a:lnTo>
                  <a:pt x="18745" y="43735"/>
                </a:lnTo>
                <a:lnTo>
                  <a:pt x="12810" y="43735"/>
                </a:lnTo>
                <a:lnTo>
                  <a:pt x="12810" y="37799"/>
                </a:lnTo>
                <a:close/>
                <a:moveTo>
                  <a:pt x="24992" y="37799"/>
                </a:moveTo>
                <a:lnTo>
                  <a:pt x="24992" y="43735"/>
                </a:lnTo>
                <a:lnTo>
                  <a:pt x="19058" y="43735"/>
                </a:lnTo>
                <a:lnTo>
                  <a:pt x="19058" y="37799"/>
                </a:lnTo>
                <a:close/>
                <a:moveTo>
                  <a:pt x="31242" y="37799"/>
                </a:moveTo>
                <a:lnTo>
                  <a:pt x="31242" y="43735"/>
                </a:lnTo>
                <a:lnTo>
                  <a:pt x="25305" y="43735"/>
                </a:lnTo>
                <a:lnTo>
                  <a:pt x="25305" y="37799"/>
                </a:lnTo>
                <a:close/>
                <a:moveTo>
                  <a:pt x="37489" y="37799"/>
                </a:moveTo>
                <a:lnTo>
                  <a:pt x="37489" y="43735"/>
                </a:lnTo>
                <a:lnTo>
                  <a:pt x="31553" y="43735"/>
                </a:lnTo>
                <a:lnTo>
                  <a:pt x="31553" y="37799"/>
                </a:lnTo>
                <a:close/>
                <a:moveTo>
                  <a:pt x="43737" y="37799"/>
                </a:moveTo>
                <a:lnTo>
                  <a:pt x="43737" y="43735"/>
                </a:lnTo>
                <a:lnTo>
                  <a:pt x="37802" y="43735"/>
                </a:lnTo>
                <a:lnTo>
                  <a:pt x="37802" y="37799"/>
                </a:lnTo>
                <a:close/>
                <a:moveTo>
                  <a:pt x="49985" y="37799"/>
                </a:moveTo>
                <a:lnTo>
                  <a:pt x="49985" y="43735"/>
                </a:lnTo>
                <a:lnTo>
                  <a:pt x="44049" y="43735"/>
                </a:lnTo>
                <a:lnTo>
                  <a:pt x="44049" y="37799"/>
                </a:lnTo>
                <a:close/>
                <a:moveTo>
                  <a:pt x="56232" y="37799"/>
                </a:moveTo>
                <a:lnTo>
                  <a:pt x="56232" y="43735"/>
                </a:lnTo>
                <a:lnTo>
                  <a:pt x="50296" y="43735"/>
                </a:lnTo>
                <a:lnTo>
                  <a:pt x="50296" y="37799"/>
                </a:lnTo>
                <a:close/>
                <a:moveTo>
                  <a:pt x="62480" y="37799"/>
                </a:moveTo>
                <a:lnTo>
                  <a:pt x="62480" y="43735"/>
                </a:lnTo>
                <a:lnTo>
                  <a:pt x="56545" y="43735"/>
                </a:lnTo>
                <a:lnTo>
                  <a:pt x="56545" y="37799"/>
                </a:lnTo>
                <a:close/>
                <a:moveTo>
                  <a:pt x="68727" y="37799"/>
                </a:moveTo>
                <a:lnTo>
                  <a:pt x="68727" y="43735"/>
                </a:lnTo>
                <a:lnTo>
                  <a:pt x="62792" y="43735"/>
                </a:lnTo>
                <a:lnTo>
                  <a:pt x="62792" y="37799"/>
                </a:lnTo>
                <a:close/>
                <a:moveTo>
                  <a:pt x="74975" y="37799"/>
                </a:moveTo>
                <a:lnTo>
                  <a:pt x="74975" y="43735"/>
                </a:lnTo>
                <a:lnTo>
                  <a:pt x="69039" y="43735"/>
                </a:lnTo>
                <a:lnTo>
                  <a:pt x="69039" y="37799"/>
                </a:lnTo>
                <a:close/>
                <a:moveTo>
                  <a:pt x="81223" y="37799"/>
                </a:moveTo>
                <a:lnTo>
                  <a:pt x="81223" y="43735"/>
                </a:lnTo>
                <a:lnTo>
                  <a:pt x="75286" y="43735"/>
                </a:lnTo>
                <a:lnTo>
                  <a:pt x="75286" y="37799"/>
                </a:lnTo>
                <a:close/>
                <a:moveTo>
                  <a:pt x="87470" y="37799"/>
                </a:moveTo>
                <a:lnTo>
                  <a:pt x="87470" y="43735"/>
                </a:lnTo>
                <a:lnTo>
                  <a:pt x="81535" y="43735"/>
                </a:lnTo>
                <a:lnTo>
                  <a:pt x="81535" y="37799"/>
                </a:lnTo>
                <a:close/>
                <a:moveTo>
                  <a:pt x="93720" y="37799"/>
                </a:moveTo>
                <a:lnTo>
                  <a:pt x="93720" y="43735"/>
                </a:lnTo>
                <a:lnTo>
                  <a:pt x="87784" y="43735"/>
                </a:lnTo>
                <a:lnTo>
                  <a:pt x="87784" y="37799"/>
                </a:lnTo>
                <a:close/>
                <a:moveTo>
                  <a:pt x="99967" y="37799"/>
                </a:moveTo>
                <a:lnTo>
                  <a:pt x="99967" y="43735"/>
                </a:lnTo>
                <a:lnTo>
                  <a:pt x="94031" y="43735"/>
                </a:lnTo>
                <a:lnTo>
                  <a:pt x="94031" y="37799"/>
                </a:lnTo>
                <a:close/>
                <a:moveTo>
                  <a:pt x="106214" y="37799"/>
                </a:moveTo>
                <a:lnTo>
                  <a:pt x="106214" y="43735"/>
                </a:lnTo>
                <a:lnTo>
                  <a:pt x="100280" y="43735"/>
                </a:lnTo>
                <a:lnTo>
                  <a:pt x="100280" y="37799"/>
                </a:lnTo>
                <a:close/>
                <a:moveTo>
                  <a:pt x="112461" y="37799"/>
                </a:moveTo>
                <a:lnTo>
                  <a:pt x="112461" y="43735"/>
                </a:lnTo>
                <a:lnTo>
                  <a:pt x="106527" y="43735"/>
                </a:lnTo>
                <a:lnTo>
                  <a:pt x="106527" y="37799"/>
                </a:lnTo>
                <a:close/>
                <a:moveTo>
                  <a:pt x="118710" y="37799"/>
                </a:moveTo>
                <a:lnTo>
                  <a:pt x="118710" y="43735"/>
                </a:lnTo>
                <a:lnTo>
                  <a:pt x="112774" y="43735"/>
                </a:lnTo>
                <a:lnTo>
                  <a:pt x="112774" y="37799"/>
                </a:lnTo>
                <a:close/>
                <a:moveTo>
                  <a:pt x="124957" y="37799"/>
                </a:moveTo>
                <a:lnTo>
                  <a:pt x="124957" y="43735"/>
                </a:lnTo>
                <a:lnTo>
                  <a:pt x="119021" y="43735"/>
                </a:lnTo>
                <a:lnTo>
                  <a:pt x="119021" y="37799"/>
                </a:lnTo>
                <a:close/>
                <a:moveTo>
                  <a:pt x="131204" y="37799"/>
                </a:moveTo>
                <a:lnTo>
                  <a:pt x="131204" y="43735"/>
                </a:lnTo>
                <a:lnTo>
                  <a:pt x="125270" y="43735"/>
                </a:lnTo>
                <a:lnTo>
                  <a:pt x="125270" y="37799"/>
                </a:lnTo>
                <a:close/>
                <a:moveTo>
                  <a:pt x="137451" y="37799"/>
                </a:moveTo>
                <a:lnTo>
                  <a:pt x="137451" y="43735"/>
                </a:lnTo>
                <a:lnTo>
                  <a:pt x="131517" y="43735"/>
                </a:lnTo>
                <a:lnTo>
                  <a:pt x="131517" y="37799"/>
                </a:lnTo>
                <a:close/>
                <a:moveTo>
                  <a:pt x="143702" y="37799"/>
                </a:moveTo>
                <a:lnTo>
                  <a:pt x="143702" y="43735"/>
                </a:lnTo>
                <a:lnTo>
                  <a:pt x="137766" y="43735"/>
                </a:lnTo>
                <a:lnTo>
                  <a:pt x="137766" y="37799"/>
                </a:lnTo>
                <a:close/>
                <a:moveTo>
                  <a:pt x="149949" y="37799"/>
                </a:moveTo>
                <a:lnTo>
                  <a:pt x="149949" y="43735"/>
                </a:lnTo>
                <a:lnTo>
                  <a:pt x="144015" y="43735"/>
                </a:lnTo>
                <a:lnTo>
                  <a:pt x="144015" y="37799"/>
                </a:lnTo>
                <a:close/>
                <a:moveTo>
                  <a:pt x="156196" y="37799"/>
                </a:moveTo>
                <a:lnTo>
                  <a:pt x="156196" y="43735"/>
                </a:lnTo>
                <a:lnTo>
                  <a:pt x="150262" y="43735"/>
                </a:lnTo>
                <a:lnTo>
                  <a:pt x="150262" y="37799"/>
                </a:lnTo>
                <a:close/>
                <a:moveTo>
                  <a:pt x="162445" y="37799"/>
                </a:moveTo>
                <a:lnTo>
                  <a:pt x="162445" y="43735"/>
                </a:lnTo>
                <a:lnTo>
                  <a:pt x="156509" y="43735"/>
                </a:lnTo>
                <a:lnTo>
                  <a:pt x="156509" y="37799"/>
                </a:lnTo>
                <a:close/>
                <a:moveTo>
                  <a:pt x="168692" y="37799"/>
                </a:moveTo>
                <a:lnTo>
                  <a:pt x="168692" y="43735"/>
                </a:lnTo>
                <a:lnTo>
                  <a:pt x="162756" y="43735"/>
                </a:lnTo>
                <a:lnTo>
                  <a:pt x="162756" y="37799"/>
                </a:lnTo>
                <a:close/>
                <a:moveTo>
                  <a:pt x="174939" y="37799"/>
                </a:moveTo>
                <a:lnTo>
                  <a:pt x="174939" y="43735"/>
                </a:lnTo>
                <a:lnTo>
                  <a:pt x="169005" y="43735"/>
                </a:lnTo>
                <a:lnTo>
                  <a:pt x="169005" y="37799"/>
                </a:lnTo>
                <a:close/>
                <a:moveTo>
                  <a:pt x="181186" y="37799"/>
                </a:moveTo>
                <a:lnTo>
                  <a:pt x="181186" y="43735"/>
                </a:lnTo>
                <a:lnTo>
                  <a:pt x="175252" y="43735"/>
                </a:lnTo>
                <a:lnTo>
                  <a:pt x="175252" y="37799"/>
                </a:lnTo>
                <a:close/>
                <a:moveTo>
                  <a:pt x="187435" y="37799"/>
                </a:moveTo>
                <a:lnTo>
                  <a:pt x="187435" y="43735"/>
                </a:lnTo>
                <a:lnTo>
                  <a:pt x="181499" y="43735"/>
                </a:lnTo>
                <a:lnTo>
                  <a:pt x="181499" y="37799"/>
                </a:lnTo>
                <a:close/>
                <a:moveTo>
                  <a:pt x="193684" y="37799"/>
                </a:moveTo>
                <a:lnTo>
                  <a:pt x="193684" y="43735"/>
                </a:lnTo>
                <a:lnTo>
                  <a:pt x="187749" y="43735"/>
                </a:lnTo>
                <a:lnTo>
                  <a:pt x="187749" y="37799"/>
                </a:lnTo>
                <a:close/>
                <a:moveTo>
                  <a:pt x="199931" y="37799"/>
                </a:moveTo>
                <a:lnTo>
                  <a:pt x="199931" y="43735"/>
                </a:lnTo>
                <a:lnTo>
                  <a:pt x="193996" y="43735"/>
                </a:lnTo>
                <a:lnTo>
                  <a:pt x="193996" y="37799"/>
                </a:lnTo>
                <a:close/>
                <a:moveTo>
                  <a:pt x="206180" y="37799"/>
                </a:moveTo>
                <a:lnTo>
                  <a:pt x="206180" y="43735"/>
                </a:lnTo>
                <a:lnTo>
                  <a:pt x="200244" y="43735"/>
                </a:lnTo>
                <a:lnTo>
                  <a:pt x="200244" y="37799"/>
                </a:lnTo>
                <a:close/>
                <a:moveTo>
                  <a:pt x="212427" y="37799"/>
                </a:moveTo>
                <a:lnTo>
                  <a:pt x="212427" y="43735"/>
                </a:lnTo>
                <a:lnTo>
                  <a:pt x="206491" y="43735"/>
                </a:lnTo>
                <a:lnTo>
                  <a:pt x="206491" y="37799"/>
                </a:lnTo>
                <a:close/>
                <a:moveTo>
                  <a:pt x="218674" y="37799"/>
                </a:moveTo>
                <a:lnTo>
                  <a:pt x="218674" y="43735"/>
                </a:lnTo>
                <a:lnTo>
                  <a:pt x="212739" y="43735"/>
                </a:lnTo>
                <a:lnTo>
                  <a:pt x="212739" y="37799"/>
                </a:lnTo>
                <a:close/>
                <a:moveTo>
                  <a:pt x="224921" y="37799"/>
                </a:moveTo>
                <a:lnTo>
                  <a:pt x="224921" y="43735"/>
                </a:lnTo>
                <a:lnTo>
                  <a:pt x="218987" y="43735"/>
                </a:lnTo>
                <a:lnTo>
                  <a:pt x="218987" y="37799"/>
                </a:lnTo>
                <a:close/>
                <a:moveTo>
                  <a:pt x="231170" y="37799"/>
                </a:moveTo>
                <a:lnTo>
                  <a:pt x="231170" y="43735"/>
                </a:lnTo>
                <a:lnTo>
                  <a:pt x="225234" y="43735"/>
                </a:lnTo>
                <a:lnTo>
                  <a:pt x="225234" y="37799"/>
                </a:lnTo>
                <a:close/>
                <a:moveTo>
                  <a:pt x="237417" y="37799"/>
                </a:moveTo>
                <a:lnTo>
                  <a:pt x="237417" y="43735"/>
                </a:lnTo>
                <a:lnTo>
                  <a:pt x="231481" y="43735"/>
                </a:lnTo>
                <a:lnTo>
                  <a:pt x="231481" y="37799"/>
                </a:lnTo>
                <a:close/>
                <a:moveTo>
                  <a:pt x="243664" y="37799"/>
                </a:moveTo>
                <a:lnTo>
                  <a:pt x="243664" y="43735"/>
                </a:lnTo>
                <a:lnTo>
                  <a:pt x="237729" y="43735"/>
                </a:lnTo>
                <a:lnTo>
                  <a:pt x="237729" y="37799"/>
                </a:lnTo>
                <a:close/>
                <a:moveTo>
                  <a:pt x="249911" y="37799"/>
                </a:moveTo>
                <a:lnTo>
                  <a:pt x="249911" y="43735"/>
                </a:lnTo>
                <a:lnTo>
                  <a:pt x="243977" y="43735"/>
                </a:lnTo>
                <a:lnTo>
                  <a:pt x="243977" y="37799"/>
                </a:lnTo>
                <a:close/>
                <a:moveTo>
                  <a:pt x="256161" y="37799"/>
                </a:moveTo>
                <a:lnTo>
                  <a:pt x="256161" y="43735"/>
                </a:lnTo>
                <a:lnTo>
                  <a:pt x="250225" y="43735"/>
                </a:lnTo>
                <a:lnTo>
                  <a:pt x="250225" y="37799"/>
                </a:lnTo>
                <a:close/>
                <a:moveTo>
                  <a:pt x="262409" y="37799"/>
                </a:moveTo>
                <a:lnTo>
                  <a:pt x="262409" y="43735"/>
                </a:lnTo>
                <a:lnTo>
                  <a:pt x="256474" y="43735"/>
                </a:lnTo>
                <a:lnTo>
                  <a:pt x="256474" y="37799"/>
                </a:lnTo>
                <a:close/>
                <a:moveTo>
                  <a:pt x="268656" y="37799"/>
                </a:moveTo>
                <a:lnTo>
                  <a:pt x="268656" y="43735"/>
                </a:lnTo>
                <a:lnTo>
                  <a:pt x="262721" y="43735"/>
                </a:lnTo>
                <a:lnTo>
                  <a:pt x="262721" y="37799"/>
                </a:lnTo>
                <a:close/>
                <a:moveTo>
                  <a:pt x="274904" y="37799"/>
                </a:moveTo>
                <a:lnTo>
                  <a:pt x="274904" y="43735"/>
                </a:lnTo>
                <a:lnTo>
                  <a:pt x="268968" y="43735"/>
                </a:lnTo>
                <a:lnTo>
                  <a:pt x="268968" y="37799"/>
                </a:lnTo>
                <a:close/>
                <a:moveTo>
                  <a:pt x="6251" y="44046"/>
                </a:moveTo>
                <a:lnTo>
                  <a:pt x="6251" y="49982"/>
                </a:lnTo>
                <a:lnTo>
                  <a:pt x="315" y="49982"/>
                </a:lnTo>
                <a:lnTo>
                  <a:pt x="315" y="44046"/>
                </a:lnTo>
                <a:close/>
                <a:moveTo>
                  <a:pt x="12498" y="44046"/>
                </a:moveTo>
                <a:lnTo>
                  <a:pt x="12498" y="49982"/>
                </a:lnTo>
                <a:lnTo>
                  <a:pt x="6562" y="49982"/>
                </a:lnTo>
                <a:lnTo>
                  <a:pt x="6562" y="44046"/>
                </a:lnTo>
                <a:close/>
                <a:moveTo>
                  <a:pt x="18745" y="44046"/>
                </a:moveTo>
                <a:lnTo>
                  <a:pt x="18745" y="49982"/>
                </a:lnTo>
                <a:lnTo>
                  <a:pt x="12810" y="49982"/>
                </a:lnTo>
                <a:lnTo>
                  <a:pt x="12810" y="44046"/>
                </a:lnTo>
                <a:close/>
                <a:moveTo>
                  <a:pt x="24992" y="44046"/>
                </a:moveTo>
                <a:lnTo>
                  <a:pt x="24992" y="49982"/>
                </a:lnTo>
                <a:lnTo>
                  <a:pt x="19058" y="49982"/>
                </a:lnTo>
                <a:lnTo>
                  <a:pt x="19058" y="44046"/>
                </a:lnTo>
                <a:close/>
                <a:moveTo>
                  <a:pt x="31242" y="44046"/>
                </a:moveTo>
                <a:lnTo>
                  <a:pt x="31242" y="49982"/>
                </a:lnTo>
                <a:lnTo>
                  <a:pt x="25305" y="49982"/>
                </a:lnTo>
                <a:lnTo>
                  <a:pt x="25305" y="44046"/>
                </a:lnTo>
                <a:close/>
                <a:moveTo>
                  <a:pt x="37489" y="44046"/>
                </a:moveTo>
                <a:lnTo>
                  <a:pt x="37489" y="49982"/>
                </a:lnTo>
                <a:lnTo>
                  <a:pt x="31553" y="49982"/>
                </a:lnTo>
                <a:lnTo>
                  <a:pt x="31553" y="44046"/>
                </a:lnTo>
                <a:close/>
                <a:moveTo>
                  <a:pt x="43737" y="44046"/>
                </a:moveTo>
                <a:lnTo>
                  <a:pt x="43737" y="49982"/>
                </a:lnTo>
                <a:lnTo>
                  <a:pt x="37802" y="49982"/>
                </a:lnTo>
                <a:lnTo>
                  <a:pt x="37802" y="44046"/>
                </a:lnTo>
                <a:close/>
                <a:moveTo>
                  <a:pt x="49985" y="44046"/>
                </a:moveTo>
                <a:lnTo>
                  <a:pt x="49985" y="49982"/>
                </a:lnTo>
                <a:lnTo>
                  <a:pt x="44049" y="49982"/>
                </a:lnTo>
                <a:lnTo>
                  <a:pt x="44049" y="44046"/>
                </a:lnTo>
                <a:close/>
                <a:moveTo>
                  <a:pt x="56232" y="44046"/>
                </a:moveTo>
                <a:lnTo>
                  <a:pt x="56232" y="49982"/>
                </a:lnTo>
                <a:lnTo>
                  <a:pt x="50296" y="49982"/>
                </a:lnTo>
                <a:lnTo>
                  <a:pt x="50296" y="44046"/>
                </a:lnTo>
                <a:close/>
                <a:moveTo>
                  <a:pt x="62480" y="44046"/>
                </a:moveTo>
                <a:lnTo>
                  <a:pt x="62480" y="49982"/>
                </a:lnTo>
                <a:lnTo>
                  <a:pt x="56545" y="49982"/>
                </a:lnTo>
                <a:lnTo>
                  <a:pt x="56545" y="44046"/>
                </a:lnTo>
                <a:close/>
                <a:moveTo>
                  <a:pt x="68727" y="44046"/>
                </a:moveTo>
                <a:lnTo>
                  <a:pt x="68727" y="49982"/>
                </a:lnTo>
                <a:lnTo>
                  <a:pt x="62792" y="49982"/>
                </a:lnTo>
                <a:lnTo>
                  <a:pt x="62792" y="44046"/>
                </a:lnTo>
                <a:close/>
                <a:moveTo>
                  <a:pt x="74975" y="44046"/>
                </a:moveTo>
                <a:lnTo>
                  <a:pt x="74975" y="49982"/>
                </a:lnTo>
                <a:lnTo>
                  <a:pt x="69039" y="49982"/>
                </a:lnTo>
                <a:lnTo>
                  <a:pt x="69039" y="44046"/>
                </a:lnTo>
                <a:close/>
                <a:moveTo>
                  <a:pt x="81223" y="44046"/>
                </a:moveTo>
                <a:lnTo>
                  <a:pt x="81223" y="49982"/>
                </a:lnTo>
                <a:lnTo>
                  <a:pt x="75286" y="49982"/>
                </a:lnTo>
                <a:lnTo>
                  <a:pt x="75286" y="44046"/>
                </a:lnTo>
                <a:close/>
                <a:moveTo>
                  <a:pt x="87470" y="44046"/>
                </a:moveTo>
                <a:lnTo>
                  <a:pt x="87470" y="49982"/>
                </a:lnTo>
                <a:lnTo>
                  <a:pt x="81535" y="49982"/>
                </a:lnTo>
                <a:lnTo>
                  <a:pt x="81535" y="44046"/>
                </a:lnTo>
                <a:close/>
                <a:moveTo>
                  <a:pt x="93720" y="44046"/>
                </a:moveTo>
                <a:lnTo>
                  <a:pt x="93720" y="49982"/>
                </a:lnTo>
                <a:lnTo>
                  <a:pt x="87784" y="49982"/>
                </a:lnTo>
                <a:lnTo>
                  <a:pt x="87784" y="44046"/>
                </a:lnTo>
                <a:close/>
                <a:moveTo>
                  <a:pt x="99967" y="44046"/>
                </a:moveTo>
                <a:lnTo>
                  <a:pt x="99967" y="49982"/>
                </a:lnTo>
                <a:lnTo>
                  <a:pt x="94031" y="49982"/>
                </a:lnTo>
                <a:lnTo>
                  <a:pt x="94031" y="44046"/>
                </a:lnTo>
                <a:close/>
                <a:moveTo>
                  <a:pt x="106214" y="44046"/>
                </a:moveTo>
                <a:lnTo>
                  <a:pt x="106214" y="49982"/>
                </a:lnTo>
                <a:lnTo>
                  <a:pt x="100278" y="49982"/>
                </a:lnTo>
                <a:lnTo>
                  <a:pt x="100278" y="44046"/>
                </a:lnTo>
                <a:close/>
                <a:moveTo>
                  <a:pt x="112461" y="44046"/>
                </a:moveTo>
                <a:lnTo>
                  <a:pt x="112461" y="49982"/>
                </a:lnTo>
                <a:lnTo>
                  <a:pt x="106527" y="49982"/>
                </a:lnTo>
                <a:lnTo>
                  <a:pt x="106527" y="44046"/>
                </a:lnTo>
                <a:close/>
                <a:moveTo>
                  <a:pt x="118710" y="44046"/>
                </a:moveTo>
                <a:lnTo>
                  <a:pt x="118710" y="49982"/>
                </a:lnTo>
                <a:lnTo>
                  <a:pt x="112774" y="49982"/>
                </a:lnTo>
                <a:lnTo>
                  <a:pt x="112774" y="44046"/>
                </a:lnTo>
                <a:close/>
                <a:moveTo>
                  <a:pt x="124957" y="44046"/>
                </a:moveTo>
                <a:lnTo>
                  <a:pt x="124957" y="49982"/>
                </a:lnTo>
                <a:lnTo>
                  <a:pt x="119021" y="49982"/>
                </a:lnTo>
                <a:lnTo>
                  <a:pt x="119021" y="44046"/>
                </a:lnTo>
                <a:close/>
                <a:moveTo>
                  <a:pt x="131204" y="44046"/>
                </a:moveTo>
                <a:lnTo>
                  <a:pt x="131204" y="49982"/>
                </a:lnTo>
                <a:lnTo>
                  <a:pt x="125270" y="49982"/>
                </a:lnTo>
                <a:lnTo>
                  <a:pt x="125270" y="44046"/>
                </a:lnTo>
                <a:close/>
                <a:moveTo>
                  <a:pt x="137451" y="44046"/>
                </a:moveTo>
                <a:lnTo>
                  <a:pt x="137451" y="49982"/>
                </a:lnTo>
                <a:lnTo>
                  <a:pt x="131517" y="49982"/>
                </a:lnTo>
                <a:lnTo>
                  <a:pt x="131517" y="44046"/>
                </a:lnTo>
                <a:close/>
                <a:moveTo>
                  <a:pt x="143702" y="44046"/>
                </a:moveTo>
                <a:lnTo>
                  <a:pt x="143702" y="49982"/>
                </a:lnTo>
                <a:lnTo>
                  <a:pt x="137766" y="49982"/>
                </a:lnTo>
                <a:lnTo>
                  <a:pt x="137766" y="44046"/>
                </a:lnTo>
                <a:close/>
                <a:moveTo>
                  <a:pt x="149949" y="44046"/>
                </a:moveTo>
                <a:lnTo>
                  <a:pt x="149949" y="49982"/>
                </a:lnTo>
                <a:lnTo>
                  <a:pt x="144015" y="49982"/>
                </a:lnTo>
                <a:lnTo>
                  <a:pt x="144015" y="44046"/>
                </a:lnTo>
                <a:close/>
                <a:moveTo>
                  <a:pt x="156196" y="44046"/>
                </a:moveTo>
                <a:lnTo>
                  <a:pt x="156196" y="49982"/>
                </a:lnTo>
                <a:lnTo>
                  <a:pt x="150262" y="49982"/>
                </a:lnTo>
                <a:lnTo>
                  <a:pt x="150262" y="44046"/>
                </a:lnTo>
                <a:close/>
                <a:moveTo>
                  <a:pt x="162445" y="44046"/>
                </a:moveTo>
                <a:lnTo>
                  <a:pt x="162445" y="49982"/>
                </a:lnTo>
                <a:lnTo>
                  <a:pt x="156509" y="49982"/>
                </a:lnTo>
                <a:lnTo>
                  <a:pt x="156509" y="44046"/>
                </a:lnTo>
                <a:close/>
                <a:moveTo>
                  <a:pt x="168692" y="44046"/>
                </a:moveTo>
                <a:lnTo>
                  <a:pt x="168692" y="49982"/>
                </a:lnTo>
                <a:lnTo>
                  <a:pt x="162756" y="49982"/>
                </a:lnTo>
                <a:lnTo>
                  <a:pt x="162756" y="44046"/>
                </a:lnTo>
                <a:close/>
                <a:moveTo>
                  <a:pt x="174939" y="44046"/>
                </a:moveTo>
                <a:lnTo>
                  <a:pt x="174939" y="49982"/>
                </a:lnTo>
                <a:lnTo>
                  <a:pt x="169005" y="49982"/>
                </a:lnTo>
                <a:lnTo>
                  <a:pt x="169005" y="44046"/>
                </a:lnTo>
                <a:close/>
                <a:moveTo>
                  <a:pt x="181186" y="44046"/>
                </a:moveTo>
                <a:lnTo>
                  <a:pt x="181186" y="49982"/>
                </a:lnTo>
                <a:lnTo>
                  <a:pt x="175252" y="49982"/>
                </a:lnTo>
                <a:lnTo>
                  <a:pt x="175252" y="44046"/>
                </a:lnTo>
                <a:close/>
                <a:moveTo>
                  <a:pt x="187435" y="44046"/>
                </a:moveTo>
                <a:lnTo>
                  <a:pt x="187435" y="49982"/>
                </a:lnTo>
                <a:lnTo>
                  <a:pt x="181499" y="49982"/>
                </a:lnTo>
                <a:lnTo>
                  <a:pt x="181499" y="44046"/>
                </a:lnTo>
                <a:close/>
                <a:moveTo>
                  <a:pt x="193684" y="44046"/>
                </a:moveTo>
                <a:lnTo>
                  <a:pt x="193684" y="49982"/>
                </a:lnTo>
                <a:lnTo>
                  <a:pt x="187749" y="49982"/>
                </a:lnTo>
                <a:lnTo>
                  <a:pt x="187749" y="44046"/>
                </a:lnTo>
                <a:close/>
                <a:moveTo>
                  <a:pt x="199931" y="44046"/>
                </a:moveTo>
                <a:lnTo>
                  <a:pt x="199931" y="49982"/>
                </a:lnTo>
                <a:lnTo>
                  <a:pt x="193996" y="49982"/>
                </a:lnTo>
                <a:lnTo>
                  <a:pt x="193996" y="44046"/>
                </a:lnTo>
                <a:close/>
                <a:moveTo>
                  <a:pt x="206180" y="44046"/>
                </a:moveTo>
                <a:lnTo>
                  <a:pt x="206180" y="49982"/>
                </a:lnTo>
                <a:lnTo>
                  <a:pt x="200244" y="49982"/>
                </a:lnTo>
                <a:lnTo>
                  <a:pt x="200244" y="44046"/>
                </a:lnTo>
                <a:close/>
                <a:moveTo>
                  <a:pt x="212427" y="44046"/>
                </a:moveTo>
                <a:lnTo>
                  <a:pt x="212427" y="49982"/>
                </a:lnTo>
                <a:lnTo>
                  <a:pt x="206491" y="49982"/>
                </a:lnTo>
                <a:lnTo>
                  <a:pt x="206491" y="44046"/>
                </a:lnTo>
                <a:close/>
                <a:moveTo>
                  <a:pt x="218674" y="44046"/>
                </a:moveTo>
                <a:lnTo>
                  <a:pt x="218674" y="49982"/>
                </a:lnTo>
                <a:lnTo>
                  <a:pt x="212739" y="49982"/>
                </a:lnTo>
                <a:lnTo>
                  <a:pt x="212739" y="44046"/>
                </a:lnTo>
                <a:close/>
                <a:moveTo>
                  <a:pt x="224921" y="44046"/>
                </a:moveTo>
                <a:lnTo>
                  <a:pt x="224921" y="49982"/>
                </a:lnTo>
                <a:lnTo>
                  <a:pt x="218987" y="49982"/>
                </a:lnTo>
                <a:lnTo>
                  <a:pt x="218987" y="44046"/>
                </a:lnTo>
                <a:close/>
                <a:moveTo>
                  <a:pt x="231170" y="44046"/>
                </a:moveTo>
                <a:lnTo>
                  <a:pt x="231170" y="49982"/>
                </a:lnTo>
                <a:lnTo>
                  <a:pt x="225234" y="49982"/>
                </a:lnTo>
                <a:lnTo>
                  <a:pt x="225234" y="44046"/>
                </a:lnTo>
                <a:close/>
                <a:moveTo>
                  <a:pt x="237417" y="44046"/>
                </a:moveTo>
                <a:lnTo>
                  <a:pt x="237417" y="49982"/>
                </a:lnTo>
                <a:lnTo>
                  <a:pt x="231481" y="49982"/>
                </a:lnTo>
                <a:lnTo>
                  <a:pt x="231481" y="44046"/>
                </a:lnTo>
                <a:close/>
                <a:moveTo>
                  <a:pt x="243664" y="44046"/>
                </a:moveTo>
                <a:lnTo>
                  <a:pt x="243664" y="49982"/>
                </a:lnTo>
                <a:lnTo>
                  <a:pt x="237729" y="49982"/>
                </a:lnTo>
                <a:lnTo>
                  <a:pt x="237729" y="44046"/>
                </a:lnTo>
                <a:close/>
                <a:moveTo>
                  <a:pt x="249911" y="44046"/>
                </a:moveTo>
                <a:lnTo>
                  <a:pt x="249911" y="49982"/>
                </a:lnTo>
                <a:lnTo>
                  <a:pt x="243977" y="49982"/>
                </a:lnTo>
                <a:lnTo>
                  <a:pt x="243977" y="44046"/>
                </a:lnTo>
                <a:close/>
                <a:moveTo>
                  <a:pt x="256161" y="44046"/>
                </a:moveTo>
                <a:lnTo>
                  <a:pt x="256161" y="49982"/>
                </a:lnTo>
                <a:lnTo>
                  <a:pt x="250225" y="49982"/>
                </a:lnTo>
                <a:lnTo>
                  <a:pt x="250225" y="44046"/>
                </a:lnTo>
                <a:close/>
                <a:moveTo>
                  <a:pt x="262409" y="44046"/>
                </a:moveTo>
                <a:lnTo>
                  <a:pt x="262409" y="49982"/>
                </a:lnTo>
                <a:lnTo>
                  <a:pt x="256474" y="49982"/>
                </a:lnTo>
                <a:lnTo>
                  <a:pt x="256474" y="44046"/>
                </a:lnTo>
                <a:close/>
                <a:moveTo>
                  <a:pt x="268656" y="44046"/>
                </a:moveTo>
                <a:lnTo>
                  <a:pt x="268656" y="49982"/>
                </a:lnTo>
                <a:lnTo>
                  <a:pt x="262721" y="49982"/>
                </a:lnTo>
                <a:lnTo>
                  <a:pt x="262721" y="44046"/>
                </a:lnTo>
                <a:close/>
                <a:moveTo>
                  <a:pt x="274904" y="44046"/>
                </a:moveTo>
                <a:lnTo>
                  <a:pt x="274904" y="49982"/>
                </a:lnTo>
                <a:lnTo>
                  <a:pt x="268968" y="49982"/>
                </a:lnTo>
                <a:lnTo>
                  <a:pt x="268968" y="44046"/>
                </a:lnTo>
                <a:close/>
                <a:moveTo>
                  <a:pt x="6251" y="50295"/>
                </a:moveTo>
                <a:lnTo>
                  <a:pt x="6251" y="56229"/>
                </a:lnTo>
                <a:lnTo>
                  <a:pt x="315" y="56229"/>
                </a:lnTo>
                <a:lnTo>
                  <a:pt x="315" y="50295"/>
                </a:lnTo>
                <a:close/>
                <a:moveTo>
                  <a:pt x="12498" y="50295"/>
                </a:moveTo>
                <a:lnTo>
                  <a:pt x="12498" y="56229"/>
                </a:lnTo>
                <a:lnTo>
                  <a:pt x="6562" y="56229"/>
                </a:lnTo>
                <a:lnTo>
                  <a:pt x="6562" y="50295"/>
                </a:lnTo>
                <a:close/>
                <a:moveTo>
                  <a:pt x="18745" y="50295"/>
                </a:moveTo>
                <a:lnTo>
                  <a:pt x="18745" y="56229"/>
                </a:lnTo>
                <a:lnTo>
                  <a:pt x="12810" y="56229"/>
                </a:lnTo>
                <a:lnTo>
                  <a:pt x="12810" y="50295"/>
                </a:lnTo>
                <a:close/>
                <a:moveTo>
                  <a:pt x="24992" y="50295"/>
                </a:moveTo>
                <a:lnTo>
                  <a:pt x="24992" y="56229"/>
                </a:lnTo>
                <a:lnTo>
                  <a:pt x="19058" y="56229"/>
                </a:lnTo>
                <a:lnTo>
                  <a:pt x="19058" y="50295"/>
                </a:lnTo>
                <a:close/>
                <a:moveTo>
                  <a:pt x="31242" y="50295"/>
                </a:moveTo>
                <a:lnTo>
                  <a:pt x="31242" y="56229"/>
                </a:lnTo>
                <a:lnTo>
                  <a:pt x="25305" y="56229"/>
                </a:lnTo>
                <a:lnTo>
                  <a:pt x="25305" y="50295"/>
                </a:lnTo>
                <a:close/>
                <a:moveTo>
                  <a:pt x="37489" y="50295"/>
                </a:moveTo>
                <a:lnTo>
                  <a:pt x="37489" y="56229"/>
                </a:lnTo>
                <a:lnTo>
                  <a:pt x="31553" y="56229"/>
                </a:lnTo>
                <a:lnTo>
                  <a:pt x="31553" y="50295"/>
                </a:lnTo>
                <a:close/>
                <a:moveTo>
                  <a:pt x="43737" y="50295"/>
                </a:moveTo>
                <a:lnTo>
                  <a:pt x="43737" y="56229"/>
                </a:lnTo>
                <a:lnTo>
                  <a:pt x="37802" y="56229"/>
                </a:lnTo>
                <a:lnTo>
                  <a:pt x="37802" y="50295"/>
                </a:lnTo>
                <a:close/>
                <a:moveTo>
                  <a:pt x="49985" y="50295"/>
                </a:moveTo>
                <a:lnTo>
                  <a:pt x="49985" y="56229"/>
                </a:lnTo>
                <a:lnTo>
                  <a:pt x="44049" y="56229"/>
                </a:lnTo>
                <a:lnTo>
                  <a:pt x="44049" y="50295"/>
                </a:lnTo>
                <a:close/>
                <a:moveTo>
                  <a:pt x="56232" y="50295"/>
                </a:moveTo>
                <a:lnTo>
                  <a:pt x="56232" y="56229"/>
                </a:lnTo>
                <a:lnTo>
                  <a:pt x="50296" y="56229"/>
                </a:lnTo>
                <a:lnTo>
                  <a:pt x="50296" y="50295"/>
                </a:lnTo>
                <a:close/>
                <a:moveTo>
                  <a:pt x="62480" y="50295"/>
                </a:moveTo>
                <a:lnTo>
                  <a:pt x="62480" y="56229"/>
                </a:lnTo>
                <a:lnTo>
                  <a:pt x="56545" y="56229"/>
                </a:lnTo>
                <a:lnTo>
                  <a:pt x="56545" y="50295"/>
                </a:lnTo>
                <a:close/>
                <a:moveTo>
                  <a:pt x="68727" y="50295"/>
                </a:moveTo>
                <a:lnTo>
                  <a:pt x="68727" y="56229"/>
                </a:lnTo>
                <a:lnTo>
                  <a:pt x="62792" y="56229"/>
                </a:lnTo>
                <a:lnTo>
                  <a:pt x="62792" y="50295"/>
                </a:lnTo>
                <a:close/>
                <a:moveTo>
                  <a:pt x="74975" y="50295"/>
                </a:moveTo>
                <a:lnTo>
                  <a:pt x="74975" y="56229"/>
                </a:lnTo>
                <a:lnTo>
                  <a:pt x="69039" y="56229"/>
                </a:lnTo>
                <a:lnTo>
                  <a:pt x="69039" y="50295"/>
                </a:lnTo>
                <a:close/>
                <a:moveTo>
                  <a:pt x="81223" y="50295"/>
                </a:moveTo>
                <a:lnTo>
                  <a:pt x="81223" y="56229"/>
                </a:lnTo>
                <a:lnTo>
                  <a:pt x="75286" y="56229"/>
                </a:lnTo>
                <a:lnTo>
                  <a:pt x="75286" y="50295"/>
                </a:lnTo>
                <a:close/>
                <a:moveTo>
                  <a:pt x="87470" y="50295"/>
                </a:moveTo>
                <a:lnTo>
                  <a:pt x="87470" y="56229"/>
                </a:lnTo>
                <a:lnTo>
                  <a:pt x="81535" y="56229"/>
                </a:lnTo>
                <a:lnTo>
                  <a:pt x="81535" y="50295"/>
                </a:lnTo>
                <a:close/>
                <a:moveTo>
                  <a:pt x="93720" y="50295"/>
                </a:moveTo>
                <a:lnTo>
                  <a:pt x="93720" y="56229"/>
                </a:lnTo>
                <a:lnTo>
                  <a:pt x="87784" y="56229"/>
                </a:lnTo>
                <a:lnTo>
                  <a:pt x="87784" y="50295"/>
                </a:lnTo>
                <a:close/>
                <a:moveTo>
                  <a:pt x="99967" y="50295"/>
                </a:moveTo>
                <a:lnTo>
                  <a:pt x="99967" y="56229"/>
                </a:lnTo>
                <a:lnTo>
                  <a:pt x="94031" y="56229"/>
                </a:lnTo>
                <a:lnTo>
                  <a:pt x="94031" y="50295"/>
                </a:lnTo>
                <a:close/>
                <a:moveTo>
                  <a:pt x="106214" y="50295"/>
                </a:moveTo>
                <a:lnTo>
                  <a:pt x="106214" y="56229"/>
                </a:lnTo>
                <a:lnTo>
                  <a:pt x="100278" y="56229"/>
                </a:lnTo>
                <a:lnTo>
                  <a:pt x="100278" y="50295"/>
                </a:lnTo>
                <a:close/>
                <a:moveTo>
                  <a:pt x="112461" y="50295"/>
                </a:moveTo>
                <a:lnTo>
                  <a:pt x="112461" y="56229"/>
                </a:lnTo>
                <a:lnTo>
                  <a:pt x="106527" y="56229"/>
                </a:lnTo>
                <a:lnTo>
                  <a:pt x="106527" y="50295"/>
                </a:lnTo>
                <a:close/>
                <a:moveTo>
                  <a:pt x="118710" y="50295"/>
                </a:moveTo>
                <a:lnTo>
                  <a:pt x="118710" y="56229"/>
                </a:lnTo>
                <a:lnTo>
                  <a:pt x="112774" y="56229"/>
                </a:lnTo>
                <a:lnTo>
                  <a:pt x="112774" y="50295"/>
                </a:lnTo>
                <a:close/>
                <a:moveTo>
                  <a:pt x="124957" y="50295"/>
                </a:moveTo>
                <a:lnTo>
                  <a:pt x="124957" y="56229"/>
                </a:lnTo>
                <a:lnTo>
                  <a:pt x="119021" y="56229"/>
                </a:lnTo>
                <a:lnTo>
                  <a:pt x="119021" y="50295"/>
                </a:lnTo>
                <a:close/>
                <a:moveTo>
                  <a:pt x="131204" y="50295"/>
                </a:moveTo>
                <a:lnTo>
                  <a:pt x="131204" y="56229"/>
                </a:lnTo>
                <a:lnTo>
                  <a:pt x="125270" y="56229"/>
                </a:lnTo>
                <a:lnTo>
                  <a:pt x="125270" y="50295"/>
                </a:lnTo>
                <a:close/>
                <a:moveTo>
                  <a:pt x="137451" y="50295"/>
                </a:moveTo>
                <a:lnTo>
                  <a:pt x="137451" y="56229"/>
                </a:lnTo>
                <a:lnTo>
                  <a:pt x="131517" y="56229"/>
                </a:lnTo>
                <a:lnTo>
                  <a:pt x="131517" y="50295"/>
                </a:lnTo>
                <a:close/>
                <a:moveTo>
                  <a:pt x="143702" y="50295"/>
                </a:moveTo>
                <a:lnTo>
                  <a:pt x="143702" y="56229"/>
                </a:lnTo>
                <a:lnTo>
                  <a:pt x="137766" y="56229"/>
                </a:lnTo>
                <a:lnTo>
                  <a:pt x="137766" y="50295"/>
                </a:lnTo>
                <a:close/>
                <a:moveTo>
                  <a:pt x="149949" y="50295"/>
                </a:moveTo>
                <a:lnTo>
                  <a:pt x="149949" y="56229"/>
                </a:lnTo>
                <a:lnTo>
                  <a:pt x="144015" y="56229"/>
                </a:lnTo>
                <a:lnTo>
                  <a:pt x="144015" y="50295"/>
                </a:lnTo>
                <a:close/>
                <a:moveTo>
                  <a:pt x="156196" y="50295"/>
                </a:moveTo>
                <a:lnTo>
                  <a:pt x="156196" y="56229"/>
                </a:lnTo>
                <a:lnTo>
                  <a:pt x="150262" y="56229"/>
                </a:lnTo>
                <a:lnTo>
                  <a:pt x="150262" y="50295"/>
                </a:lnTo>
                <a:close/>
                <a:moveTo>
                  <a:pt x="162445" y="50295"/>
                </a:moveTo>
                <a:lnTo>
                  <a:pt x="162445" y="56229"/>
                </a:lnTo>
                <a:lnTo>
                  <a:pt x="156509" y="56229"/>
                </a:lnTo>
                <a:lnTo>
                  <a:pt x="156509" y="50295"/>
                </a:lnTo>
                <a:close/>
                <a:moveTo>
                  <a:pt x="168692" y="50295"/>
                </a:moveTo>
                <a:lnTo>
                  <a:pt x="168692" y="56229"/>
                </a:lnTo>
                <a:lnTo>
                  <a:pt x="162756" y="56229"/>
                </a:lnTo>
                <a:lnTo>
                  <a:pt x="162756" y="50295"/>
                </a:lnTo>
                <a:close/>
                <a:moveTo>
                  <a:pt x="174939" y="50295"/>
                </a:moveTo>
                <a:lnTo>
                  <a:pt x="174939" y="56229"/>
                </a:lnTo>
                <a:lnTo>
                  <a:pt x="169005" y="56229"/>
                </a:lnTo>
                <a:lnTo>
                  <a:pt x="169005" y="50295"/>
                </a:lnTo>
                <a:close/>
                <a:moveTo>
                  <a:pt x="181186" y="50295"/>
                </a:moveTo>
                <a:lnTo>
                  <a:pt x="181186" y="56229"/>
                </a:lnTo>
                <a:lnTo>
                  <a:pt x="175252" y="56229"/>
                </a:lnTo>
                <a:lnTo>
                  <a:pt x="175252" y="50295"/>
                </a:lnTo>
                <a:close/>
                <a:moveTo>
                  <a:pt x="187435" y="50295"/>
                </a:moveTo>
                <a:lnTo>
                  <a:pt x="187435" y="56229"/>
                </a:lnTo>
                <a:lnTo>
                  <a:pt x="181499" y="56229"/>
                </a:lnTo>
                <a:lnTo>
                  <a:pt x="181499" y="50295"/>
                </a:lnTo>
                <a:close/>
                <a:moveTo>
                  <a:pt x="193684" y="50295"/>
                </a:moveTo>
                <a:lnTo>
                  <a:pt x="193684" y="56229"/>
                </a:lnTo>
                <a:lnTo>
                  <a:pt x="187749" y="56229"/>
                </a:lnTo>
                <a:lnTo>
                  <a:pt x="187749" y="50295"/>
                </a:lnTo>
                <a:close/>
                <a:moveTo>
                  <a:pt x="199931" y="50295"/>
                </a:moveTo>
                <a:lnTo>
                  <a:pt x="199931" y="56229"/>
                </a:lnTo>
                <a:lnTo>
                  <a:pt x="193996" y="56229"/>
                </a:lnTo>
                <a:lnTo>
                  <a:pt x="193996" y="50295"/>
                </a:lnTo>
                <a:close/>
                <a:moveTo>
                  <a:pt x="206180" y="50295"/>
                </a:moveTo>
                <a:lnTo>
                  <a:pt x="206180" y="56229"/>
                </a:lnTo>
                <a:lnTo>
                  <a:pt x="200244" y="56229"/>
                </a:lnTo>
                <a:lnTo>
                  <a:pt x="200244" y="50295"/>
                </a:lnTo>
                <a:close/>
                <a:moveTo>
                  <a:pt x="212427" y="50295"/>
                </a:moveTo>
                <a:lnTo>
                  <a:pt x="212427" y="56229"/>
                </a:lnTo>
                <a:lnTo>
                  <a:pt x="206491" y="56229"/>
                </a:lnTo>
                <a:lnTo>
                  <a:pt x="206491" y="50295"/>
                </a:lnTo>
                <a:close/>
                <a:moveTo>
                  <a:pt x="218674" y="50295"/>
                </a:moveTo>
                <a:lnTo>
                  <a:pt x="218674" y="56229"/>
                </a:lnTo>
                <a:lnTo>
                  <a:pt x="212739" y="56229"/>
                </a:lnTo>
                <a:lnTo>
                  <a:pt x="212739" y="50295"/>
                </a:lnTo>
                <a:close/>
                <a:moveTo>
                  <a:pt x="224921" y="50295"/>
                </a:moveTo>
                <a:lnTo>
                  <a:pt x="224921" y="56229"/>
                </a:lnTo>
                <a:lnTo>
                  <a:pt x="218987" y="56229"/>
                </a:lnTo>
                <a:lnTo>
                  <a:pt x="218987" y="50295"/>
                </a:lnTo>
                <a:close/>
                <a:moveTo>
                  <a:pt x="231170" y="50295"/>
                </a:moveTo>
                <a:lnTo>
                  <a:pt x="231170" y="56229"/>
                </a:lnTo>
                <a:lnTo>
                  <a:pt x="225234" y="56229"/>
                </a:lnTo>
                <a:lnTo>
                  <a:pt x="225234" y="50295"/>
                </a:lnTo>
                <a:close/>
                <a:moveTo>
                  <a:pt x="237417" y="50295"/>
                </a:moveTo>
                <a:lnTo>
                  <a:pt x="237417" y="56229"/>
                </a:lnTo>
                <a:lnTo>
                  <a:pt x="231481" y="56229"/>
                </a:lnTo>
                <a:lnTo>
                  <a:pt x="231481" y="50295"/>
                </a:lnTo>
                <a:close/>
                <a:moveTo>
                  <a:pt x="243664" y="50295"/>
                </a:moveTo>
                <a:lnTo>
                  <a:pt x="243664" y="56229"/>
                </a:lnTo>
                <a:lnTo>
                  <a:pt x="237729" y="56229"/>
                </a:lnTo>
                <a:lnTo>
                  <a:pt x="237729" y="50295"/>
                </a:lnTo>
                <a:close/>
                <a:moveTo>
                  <a:pt x="249911" y="50295"/>
                </a:moveTo>
                <a:lnTo>
                  <a:pt x="249911" y="56229"/>
                </a:lnTo>
                <a:lnTo>
                  <a:pt x="243977" y="56229"/>
                </a:lnTo>
                <a:lnTo>
                  <a:pt x="243977" y="50295"/>
                </a:lnTo>
                <a:close/>
                <a:moveTo>
                  <a:pt x="256161" y="50295"/>
                </a:moveTo>
                <a:lnTo>
                  <a:pt x="256161" y="56229"/>
                </a:lnTo>
                <a:lnTo>
                  <a:pt x="250225" y="56229"/>
                </a:lnTo>
                <a:lnTo>
                  <a:pt x="250225" y="50295"/>
                </a:lnTo>
                <a:close/>
                <a:moveTo>
                  <a:pt x="262409" y="50295"/>
                </a:moveTo>
                <a:lnTo>
                  <a:pt x="262409" y="56229"/>
                </a:lnTo>
                <a:lnTo>
                  <a:pt x="256474" y="56229"/>
                </a:lnTo>
                <a:lnTo>
                  <a:pt x="256474" y="50295"/>
                </a:lnTo>
                <a:close/>
                <a:moveTo>
                  <a:pt x="268656" y="50295"/>
                </a:moveTo>
                <a:lnTo>
                  <a:pt x="268656" y="56229"/>
                </a:lnTo>
                <a:lnTo>
                  <a:pt x="262721" y="56229"/>
                </a:lnTo>
                <a:lnTo>
                  <a:pt x="262721" y="50295"/>
                </a:lnTo>
                <a:close/>
                <a:moveTo>
                  <a:pt x="274904" y="50295"/>
                </a:moveTo>
                <a:lnTo>
                  <a:pt x="274904" y="56229"/>
                </a:lnTo>
                <a:lnTo>
                  <a:pt x="268968" y="56229"/>
                </a:lnTo>
                <a:lnTo>
                  <a:pt x="268968" y="50295"/>
                </a:lnTo>
                <a:close/>
                <a:moveTo>
                  <a:pt x="6251" y="56542"/>
                </a:moveTo>
                <a:lnTo>
                  <a:pt x="6251" y="62476"/>
                </a:lnTo>
                <a:lnTo>
                  <a:pt x="315" y="62476"/>
                </a:lnTo>
                <a:lnTo>
                  <a:pt x="315" y="56542"/>
                </a:lnTo>
                <a:close/>
                <a:moveTo>
                  <a:pt x="12498" y="56542"/>
                </a:moveTo>
                <a:lnTo>
                  <a:pt x="12498" y="62476"/>
                </a:lnTo>
                <a:lnTo>
                  <a:pt x="6562" y="62476"/>
                </a:lnTo>
                <a:lnTo>
                  <a:pt x="6562" y="56542"/>
                </a:lnTo>
                <a:close/>
                <a:moveTo>
                  <a:pt x="18745" y="56542"/>
                </a:moveTo>
                <a:lnTo>
                  <a:pt x="18745" y="62476"/>
                </a:lnTo>
                <a:lnTo>
                  <a:pt x="12810" y="62476"/>
                </a:lnTo>
                <a:lnTo>
                  <a:pt x="12810" y="56542"/>
                </a:lnTo>
                <a:close/>
                <a:moveTo>
                  <a:pt x="24992" y="56542"/>
                </a:moveTo>
                <a:lnTo>
                  <a:pt x="24992" y="62476"/>
                </a:lnTo>
                <a:lnTo>
                  <a:pt x="19058" y="62476"/>
                </a:lnTo>
                <a:lnTo>
                  <a:pt x="19058" y="56542"/>
                </a:lnTo>
                <a:close/>
                <a:moveTo>
                  <a:pt x="31242" y="56542"/>
                </a:moveTo>
                <a:lnTo>
                  <a:pt x="31242" y="62476"/>
                </a:lnTo>
                <a:lnTo>
                  <a:pt x="25305" y="62476"/>
                </a:lnTo>
                <a:lnTo>
                  <a:pt x="25305" y="56542"/>
                </a:lnTo>
                <a:close/>
                <a:moveTo>
                  <a:pt x="37489" y="56542"/>
                </a:moveTo>
                <a:lnTo>
                  <a:pt x="37489" y="62476"/>
                </a:lnTo>
                <a:lnTo>
                  <a:pt x="31553" y="62476"/>
                </a:lnTo>
                <a:lnTo>
                  <a:pt x="31553" y="56542"/>
                </a:lnTo>
                <a:close/>
                <a:moveTo>
                  <a:pt x="43737" y="56542"/>
                </a:moveTo>
                <a:lnTo>
                  <a:pt x="43737" y="62476"/>
                </a:lnTo>
                <a:lnTo>
                  <a:pt x="37802" y="62476"/>
                </a:lnTo>
                <a:lnTo>
                  <a:pt x="37802" y="56542"/>
                </a:lnTo>
                <a:close/>
                <a:moveTo>
                  <a:pt x="49985" y="56542"/>
                </a:moveTo>
                <a:lnTo>
                  <a:pt x="49985" y="62476"/>
                </a:lnTo>
                <a:lnTo>
                  <a:pt x="44049" y="62476"/>
                </a:lnTo>
                <a:lnTo>
                  <a:pt x="44049" y="56542"/>
                </a:lnTo>
                <a:close/>
                <a:moveTo>
                  <a:pt x="56232" y="56542"/>
                </a:moveTo>
                <a:lnTo>
                  <a:pt x="56232" y="62476"/>
                </a:lnTo>
                <a:lnTo>
                  <a:pt x="50296" y="62476"/>
                </a:lnTo>
                <a:lnTo>
                  <a:pt x="50296" y="56542"/>
                </a:lnTo>
                <a:close/>
                <a:moveTo>
                  <a:pt x="62480" y="56542"/>
                </a:moveTo>
                <a:lnTo>
                  <a:pt x="62480" y="62476"/>
                </a:lnTo>
                <a:lnTo>
                  <a:pt x="56545" y="62476"/>
                </a:lnTo>
                <a:lnTo>
                  <a:pt x="56545" y="56542"/>
                </a:lnTo>
                <a:close/>
                <a:moveTo>
                  <a:pt x="68727" y="56542"/>
                </a:moveTo>
                <a:lnTo>
                  <a:pt x="68727" y="62476"/>
                </a:lnTo>
                <a:lnTo>
                  <a:pt x="62792" y="62476"/>
                </a:lnTo>
                <a:lnTo>
                  <a:pt x="62792" y="56542"/>
                </a:lnTo>
                <a:close/>
                <a:moveTo>
                  <a:pt x="74975" y="56542"/>
                </a:moveTo>
                <a:lnTo>
                  <a:pt x="74975" y="62476"/>
                </a:lnTo>
                <a:lnTo>
                  <a:pt x="69039" y="62476"/>
                </a:lnTo>
                <a:lnTo>
                  <a:pt x="69039" y="56542"/>
                </a:lnTo>
                <a:close/>
                <a:moveTo>
                  <a:pt x="81223" y="56542"/>
                </a:moveTo>
                <a:lnTo>
                  <a:pt x="81223" y="62476"/>
                </a:lnTo>
                <a:lnTo>
                  <a:pt x="75286" y="62476"/>
                </a:lnTo>
                <a:lnTo>
                  <a:pt x="75286" y="56542"/>
                </a:lnTo>
                <a:close/>
                <a:moveTo>
                  <a:pt x="87470" y="56542"/>
                </a:moveTo>
                <a:lnTo>
                  <a:pt x="87470" y="62476"/>
                </a:lnTo>
                <a:lnTo>
                  <a:pt x="81535" y="62476"/>
                </a:lnTo>
                <a:lnTo>
                  <a:pt x="81535" y="56542"/>
                </a:lnTo>
                <a:close/>
                <a:moveTo>
                  <a:pt x="93718" y="56542"/>
                </a:moveTo>
                <a:lnTo>
                  <a:pt x="93718" y="62476"/>
                </a:lnTo>
                <a:lnTo>
                  <a:pt x="87784" y="62476"/>
                </a:lnTo>
                <a:lnTo>
                  <a:pt x="87784" y="56542"/>
                </a:lnTo>
                <a:close/>
                <a:moveTo>
                  <a:pt x="99967" y="56542"/>
                </a:moveTo>
                <a:lnTo>
                  <a:pt x="99967" y="62476"/>
                </a:lnTo>
                <a:lnTo>
                  <a:pt x="94031" y="62476"/>
                </a:lnTo>
                <a:lnTo>
                  <a:pt x="94031" y="56542"/>
                </a:lnTo>
                <a:close/>
                <a:moveTo>
                  <a:pt x="106214" y="56542"/>
                </a:moveTo>
                <a:lnTo>
                  <a:pt x="106214" y="62476"/>
                </a:lnTo>
                <a:lnTo>
                  <a:pt x="100278" y="62476"/>
                </a:lnTo>
                <a:lnTo>
                  <a:pt x="100278" y="56542"/>
                </a:lnTo>
                <a:close/>
                <a:moveTo>
                  <a:pt x="112461" y="56542"/>
                </a:moveTo>
                <a:lnTo>
                  <a:pt x="112461" y="62476"/>
                </a:lnTo>
                <a:lnTo>
                  <a:pt x="106527" y="62476"/>
                </a:lnTo>
                <a:lnTo>
                  <a:pt x="106527" y="56542"/>
                </a:lnTo>
                <a:close/>
                <a:moveTo>
                  <a:pt x="118710" y="56542"/>
                </a:moveTo>
                <a:lnTo>
                  <a:pt x="118710" y="62476"/>
                </a:lnTo>
                <a:lnTo>
                  <a:pt x="112774" y="62476"/>
                </a:lnTo>
                <a:lnTo>
                  <a:pt x="112774" y="56542"/>
                </a:lnTo>
                <a:close/>
                <a:moveTo>
                  <a:pt x="124957" y="56542"/>
                </a:moveTo>
                <a:lnTo>
                  <a:pt x="124957" y="62476"/>
                </a:lnTo>
                <a:lnTo>
                  <a:pt x="119021" y="62476"/>
                </a:lnTo>
                <a:lnTo>
                  <a:pt x="119021" y="56542"/>
                </a:lnTo>
                <a:close/>
                <a:moveTo>
                  <a:pt x="131204" y="56542"/>
                </a:moveTo>
                <a:lnTo>
                  <a:pt x="131204" y="62476"/>
                </a:lnTo>
                <a:lnTo>
                  <a:pt x="125270" y="62476"/>
                </a:lnTo>
                <a:lnTo>
                  <a:pt x="125270" y="56542"/>
                </a:lnTo>
                <a:close/>
                <a:moveTo>
                  <a:pt x="137451" y="56542"/>
                </a:moveTo>
                <a:lnTo>
                  <a:pt x="137451" y="62476"/>
                </a:lnTo>
                <a:lnTo>
                  <a:pt x="131517" y="62476"/>
                </a:lnTo>
                <a:lnTo>
                  <a:pt x="131517" y="56542"/>
                </a:lnTo>
                <a:close/>
                <a:moveTo>
                  <a:pt x="143702" y="56542"/>
                </a:moveTo>
                <a:lnTo>
                  <a:pt x="143702" y="62476"/>
                </a:lnTo>
                <a:lnTo>
                  <a:pt x="137766" y="62476"/>
                </a:lnTo>
                <a:lnTo>
                  <a:pt x="137766" y="56542"/>
                </a:lnTo>
                <a:close/>
                <a:moveTo>
                  <a:pt x="149949" y="56542"/>
                </a:moveTo>
                <a:lnTo>
                  <a:pt x="149949" y="62476"/>
                </a:lnTo>
                <a:lnTo>
                  <a:pt x="144015" y="62476"/>
                </a:lnTo>
                <a:lnTo>
                  <a:pt x="144015" y="56542"/>
                </a:lnTo>
                <a:close/>
                <a:moveTo>
                  <a:pt x="156196" y="56542"/>
                </a:moveTo>
                <a:lnTo>
                  <a:pt x="156196" y="62476"/>
                </a:lnTo>
                <a:lnTo>
                  <a:pt x="150262" y="62476"/>
                </a:lnTo>
                <a:lnTo>
                  <a:pt x="150262" y="56542"/>
                </a:lnTo>
                <a:close/>
                <a:moveTo>
                  <a:pt x="162445" y="56542"/>
                </a:moveTo>
                <a:lnTo>
                  <a:pt x="162445" y="62476"/>
                </a:lnTo>
                <a:lnTo>
                  <a:pt x="156509" y="62476"/>
                </a:lnTo>
                <a:lnTo>
                  <a:pt x="156509" y="56542"/>
                </a:lnTo>
                <a:close/>
                <a:moveTo>
                  <a:pt x="168692" y="56542"/>
                </a:moveTo>
                <a:lnTo>
                  <a:pt x="168692" y="62476"/>
                </a:lnTo>
                <a:lnTo>
                  <a:pt x="162756" y="62476"/>
                </a:lnTo>
                <a:lnTo>
                  <a:pt x="162756" y="56542"/>
                </a:lnTo>
                <a:close/>
                <a:moveTo>
                  <a:pt x="174939" y="56542"/>
                </a:moveTo>
                <a:lnTo>
                  <a:pt x="174939" y="62476"/>
                </a:lnTo>
                <a:lnTo>
                  <a:pt x="169005" y="62476"/>
                </a:lnTo>
                <a:lnTo>
                  <a:pt x="169005" y="56542"/>
                </a:lnTo>
                <a:close/>
                <a:moveTo>
                  <a:pt x="181186" y="56542"/>
                </a:moveTo>
                <a:lnTo>
                  <a:pt x="181186" y="62476"/>
                </a:lnTo>
                <a:lnTo>
                  <a:pt x="175252" y="62476"/>
                </a:lnTo>
                <a:lnTo>
                  <a:pt x="175252" y="56542"/>
                </a:lnTo>
                <a:close/>
                <a:moveTo>
                  <a:pt x="187435" y="56542"/>
                </a:moveTo>
                <a:lnTo>
                  <a:pt x="187435" y="62476"/>
                </a:lnTo>
                <a:lnTo>
                  <a:pt x="181499" y="62476"/>
                </a:lnTo>
                <a:lnTo>
                  <a:pt x="181499" y="56542"/>
                </a:lnTo>
                <a:close/>
                <a:moveTo>
                  <a:pt x="193684" y="56542"/>
                </a:moveTo>
                <a:lnTo>
                  <a:pt x="193684" y="62476"/>
                </a:lnTo>
                <a:lnTo>
                  <a:pt x="187749" y="62476"/>
                </a:lnTo>
                <a:lnTo>
                  <a:pt x="187749" y="56542"/>
                </a:lnTo>
                <a:close/>
                <a:moveTo>
                  <a:pt x="199931" y="56542"/>
                </a:moveTo>
                <a:lnTo>
                  <a:pt x="199931" y="62476"/>
                </a:lnTo>
                <a:lnTo>
                  <a:pt x="193996" y="62476"/>
                </a:lnTo>
                <a:lnTo>
                  <a:pt x="193996" y="56542"/>
                </a:lnTo>
                <a:close/>
                <a:moveTo>
                  <a:pt x="206180" y="56542"/>
                </a:moveTo>
                <a:lnTo>
                  <a:pt x="206180" y="62476"/>
                </a:lnTo>
                <a:lnTo>
                  <a:pt x="200244" y="62476"/>
                </a:lnTo>
                <a:lnTo>
                  <a:pt x="200244" y="56542"/>
                </a:lnTo>
                <a:close/>
                <a:moveTo>
                  <a:pt x="212427" y="56542"/>
                </a:moveTo>
                <a:lnTo>
                  <a:pt x="212427" y="62476"/>
                </a:lnTo>
                <a:lnTo>
                  <a:pt x="206491" y="62476"/>
                </a:lnTo>
                <a:lnTo>
                  <a:pt x="206491" y="56542"/>
                </a:lnTo>
                <a:close/>
                <a:moveTo>
                  <a:pt x="218674" y="56542"/>
                </a:moveTo>
                <a:lnTo>
                  <a:pt x="218674" y="62476"/>
                </a:lnTo>
                <a:lnTo>
                  <a:pt x="212739" y="62476"/>
                </a:lnTo>
                <a:lnTo>
                  <a:pt x="212739" y="56542"/>
                </a:lnTo>
                <a:close/>
                <a:moveTo>
                  <a:pt x="224921" y="56542"/>
                </a:moveTo>
                <a:lnTo>
                  <a:pt x="224921" y="62476"/>
                </a:lnTo>
                <a:lnTo>
                  <a:pt x="218987" y="62476"/>
                </a:lnTo>
                <a:lnTo>
                  <a:pt x="218987" y="56542"/>
                </a:lnTo>
                <a:close/>
                <a:moveTo>
                  <a:pt x="231170" y="56542"/>
                </a:moveTo>
                <a:lnTo>
                  <a:pt x="231170" y="62476"/>
                </a:lnTo>
                <a:lnTo>
                  <a:pt x="225234" y="62476"/>
                </a:lnTo>
                <a:lnTo>
                  <a:pt x="225234" y="56542"/>
                </a:lnTo>
                <a:close/>
                <a:moveTo>
                  <a:pt x="237417" y="56542"/>
                </a:moveTo>
                <a:lnTo>
                  <a:pt x="237417" y="62476"/>
                </a:lnTo>
                <a:lnTo>
                  <a:pt x="231481" y="62476"/>
                </a:lnTo>
                <a:lnTo>
                  <a:pt x="231481" y="56542"/>
                </a:lnTo>
                <a:close/>
                <a:moveTo>
                  <a:pt x="243664" y="56542"/>
                </a:moveTo>
                <a:lnTo>
                  <a:pt x="243664" y="62476"/>
                </a:lnTo>
                <a:lnTo>
                  <a:pt x="237729" y="62476"/>
                </a:lnTo>
                <a:lnTo>
                  <a:pt x="237729" y="56542"/>
                </a:lnTo>
                <a:close/>
                <a:moveTo>
                  <a:pt x="249911" y="56542"/>
                </a:moveTo>
                <a:lnTo>
                  <a:pt x="249911" y="62476"/>
                </a:lnTo>
                <a:lnTo>
                  <a:pt x="243977" y="62476"/>
                </a:lnTo>
                <a:lnTo>
                  <a:pt x="243977" y="56542"/>
                </a:lnTo>
                <a:close/>
                <a:moveTo>
                  <a:pt x="256161" y="56542"/>
                </a:moveTo>
                <a:lnTo>
                  <a:pt x="256161" y="62476"/>
                </a:lnTo>
                <a:lnTo>
                  <a:pt x="250225" y="62476"/>
                </a:lnTo>
                <a:lnTo>
                  <a:pt x="250225" y="56542"/>
                </a:lnTo>
                <a:close/>
                <a:moveTo>
                  <a:pt x="262409" y="56542"/>
                </a:moveTo>
                <a:lnTo>
                  <a:pt x="262409" y="62476"/>
                </a:lnTo>
                <a:lnTo>
                  <a:pt x="256474" y="62476"/>
                </a:lnTo>
                <a:lnTo>
                  <a:pt x="256474" y="56542"/>
                </a:lnTo>
                <a:close/>
                <a:moveTo>
                  <a:pt x="268656" y="56542"/>
                </a:moveTo>
                <a:lnTo>
                  <a:pt x="268656" y="62476"/>
                </a:lnTo>
                <a:lnTo>
                  <a:pt x="262721" y="62476"/>
                </a:lnTo>
                <a:lnTo>
                  <a:pt x="262721" y="56542"/>
                </a:lnTo>
                <a:close/>
                <a:moveTo>
                  <a:pt x="274904" y="56542"/>
                </a:moveTo>
                <a:lnTo>
                  <a:pt x="274904" y="62476"/>
                </a:lnTo>
                <a:lnTo>
                  <a:pt x="268968" y="62476"/>
                </a:lnTo>
                <a:lnTo>
                  <a:pt x="268968" y="56542"/>
                </a:lnTo>
                <a:close/>
                <a:moveTo>
                  <a:pt x="6251" y="62789"/>
                </a:moveTo>
                <a:lnTo>
                  <a:pt x="6251" y="68725"/>
                </a:lnTo>
                <a:lnTo>
                  <a:pt x="315" y="68725"/>
                </a:lnTo>
                <a:lnTo>
                  <a:pt x="315" y="62789"/>
                </a:lnTo>
                <a:close/>
                <a:moveTo>
                  <a:pt x="12498" y="62789"/>
                </a:moveTo>
                <a:lnTo>
                  <a:pt x="12498" y="68725"/>
                </a:lnTo>
                <a:lnTo>
                  <a:pt x="6562" y="68725"/>
                </a:lnTo>
                <a:lnTo>
                  <a:pt x="6562" y="62789"/>
                </a:lnTo>
                <a:close/>
                <a:moveTo>
                  <a:pt x="18745" y="62789"/>
                </a:moveTo>
                <a:lnTo>
                  <a:pt x="18745" y="68725"/>
                </a:lnTo>
                <a:lnTo>
                  <a:pt x="12810" y="68725"/>
                </a:lnTo>
                <a:lnTo>
                  <a:pt x="12810" y="62789"/>
                </a:lnTo>
                <a:close/>
                <a:moveTo>
                  <a:pt x="24992" y="62789"/>
                </a:moveTo>
                <a:lnTo>
                  <a:pt x="24992" y="68725"/>
                </a:lnTo>
                <a:lnTo>
                  <a:pt x="19058" y="68725"/>
                </a:lnTo>
                <a:lnTo>
                  <a:pt x="19058" y="62789"/>
                </a:lnTo>
                <a:close/>
                <a:moveTo>
                  <a:pt x="31242" y="62789"/>
                </a:moveTo>
                <a:lnTo>
                  <a:pt x="31242" y="68725"/>
                </a:lnTo>
                <a:lnTo>
                  <a:pt x="25305" y="68725"/>
                </a:lnTo>
                <a:lnTo>
                  <a:pt x="25305" y="62789"/>
                </a:lnTo>
                <a:close/>
                <a:moveTo>
                  <a:pt x="37489" y="62789"/>
                </a:moveTo>
                <a:lnTo>
                  <a:pt x="37489" y="68725"/>
                </a:lnTo>
                <a:lnTo>
                  <a:pt x="31553" y="68725"/>
                </a:lnTo>
                <a:lnTo>
                  <a:pt x="31553" y="62789"/>
                </a:lnTo>
                <a:close/>
                <a:moveTo>
                  <a:pt x="43737" y="62789"/>
                </a:moveTo>
                <a:lnTo>
                  <a:pt x="43737" y="68725"/>
                </a:lnTo>
                <a:lnTo>
                  <a:pt x="37802" y="68725"/>
                </a:lnTo>
                <a:lnTo>
                  <a:pt x="37802" y="62789"/>
                </a:lnTo>
                <a:close/>
                <a:moveTo>
                  <a:pt x="49985" y="62789"/>
                </a:moveTo>
                <a:lnTo>
                  <a:pt x="49985" y="68725"/>
                </a:lnTo>
                <a:lnTo>
                  <a:pt x="44049" y="68725"/>
                </a:lnTo>
                <a:lnTo>
                  <a:pt x="44049" y="62789"/>
                </a:lnTo>
                <a:close/>
                <a:moveTo>
                  <a:pt x="56232" y="62789"/>
                </a:moveTo>
                <a:lnTo>
                  <a:pt x="56232" y="68725"/>
                </a:lnTo>
                <a:lnTo>
                  <a:pt x="50296" y="68725"/>
                </a:lnTo>
                <a:lnTo>
                  <a:pt x="50296" y="62789"/>
                </a:lnTo>
                <a:close/>
                <a:moveTo>
                  <a:pt x="62480" y="62789"/>
                </a:moveTo>
                <a:lnTo>
                  <a:pt x="62480" y="68725"/>
                </a:lnTo>
                <a:lnTo>
                  <a:pt x="56545" y="68725"/>
                </a:lnTo>
                <a:lnTo>
                  <a:pt x="56545" y="62789"/>
                </a:lnTo>
                <a:close/>
                <a:moveTo>
                  <a:pt x="68727" y="62789"/>
                </a:moveTo>
                <a:lnTo>
                  <a:pt x="68727" y="68725"/>
                </a:lnTo>
                <a:lnTo>
                  <a:pt x="62792" y="68725"/>
                </a:lnTo>
                <a:lnTo>
                  <a:pt x="62792" y="62789"/>
                </a:lnTo>
                <a:close/>
                <a:moveTo>
                  <a:pt x="74975" y="62789"/>
                </a:moveTo>
                <a:lnTo>
                  <a:pt x="74975" y="68725"/>
                </a:lnTo>
                <a:lnTo>
                  <a:pt x="69039" y="68725"/>
                </a:lnTo>
                <a:lnTo>
                  <a:pt x="69039" y="62789"/>
                </a:lnTo>
                <a:close/>
                <a:moveTo>
                  <a:pt x="81223" y="62789"/>
                </a:moveTo>
                <a:lnTo>
                  <a:pt x="81223" y="68725"/>
                </a:lnTo>
                <a:lnTo>
                  <a:pt x="75286" y="68725"/>
                </a:lnTo>
                <a:lnTo>
                  <a:pt x="75286" y="62789"/>
                </a:lnTo>
                <a:close/>
                <a:moveTo>
                  <a:pt x="87470" y="62789"/>
                </a:moveTo>
                <a:lnTo>
                  <a:pt x="87470" y="68725"/>
                </a:lnTo>
                <a:lnTo>
                  <a:pt x="81535" y="68725"/>
                </a:lnTo>
                <a:lnTo>
                  <a:pt x="81535" y="62789"/>
                </a:lnTo>
                <a:close/>
                <a:moveTo>
                  <a:pt x="93718" y="62789"/>
                </a:moveTo>
                <a:lnTo>
                  <a:pt x="93718" y="68725"/>
                </a:lnTo>
                <a:lnTo>
                  <a:pt x="87784" y="68725"/>
                </a:lnTo>
                <a:lnTo>
                  <a:pt x="87784" y="62789"/>
                </a:lnTo>
                <a:close/>
                <a:moveTo>
                  <a:pt x="99967" y="62789"/>
                </a:moveTo>
                <a:lnTo>
                  <a:pt x="99967" y="68725"/>
                </a:lnTo>
                <a:lnTo>
                  <a:pt x="94031" y="68725"/>
                </a:lnTo>
                <a:lnTo>
                  <a:pt x="94031" y="62789"/>
                </a:lnTo>
                <a:close/>
                <a:moveTo>
                  <a:pt x="106214" y="62789"/>
                </a:moveTo>
                <a:lnTo>
                  <a:pt x="106214" y="68725"/>
                </a:lnTo>
                <a:lnTo>
                  <a:pt x="100278" y="68725"/>
                </a:lnTo>
                <a:lnTo>
                  <a:pt x="100278" y="62789"/>
                </a:lnTo>
                <a:close/>
                <a:moveTo>
                  <a:pt x="112461" y="62789"/>
                </a:moveTo>
                <a:lnTo>
                  <a:pt x="112461" y="68725"/>
                </a:lnTo>
                <a:lnTo>
                  <a:pt x="106527" y="68725"/>
                </a:lnTo>
                <a:lnTo>
                  <a:pt x="106527" y="62789"/>
                </a:lnTo>
                <a:close/>
                <a:moveTo>
                  <a:pt x="118710" y="62789"/>
                </a:moveTo>
                <a:lnTo>
                  <a:pt x="118710" y="68725"/>
                </a:lnTo>
                <a:lnTo>
                  <a:pt x="112774" y="68725"/>
                </a:lnTo>
                <a:lnTo>
                  <a:pt x="112774" y="62789"/>
                </a:lnTo>
                <a:close/>
                <a:moveTo>
                  <a:pt x="124957" y="62789"/>
                </a:moveTo>
                <a:lnTo>
                  <a:pt x="124957" y="68725"/>
                </a:lnTo>
                <a:lnTo>
                  <a:pt x="119021" y="68725"/>
                </a:lnTo>
                <a:lnTo>
                  <a:pt x="119021" y="62789"/>
                </a:lnTo>
                <a:close/>
                <a:moveTo>
                  <a:pt x="131204" y="62789"/>
                </a:moveTo>
                <a:lnTo>
                  <a:pt x="131204" y="68725"/>
                </a:lnTo>
                <a:lnTo>
                  <a:pt x="125270" y="68725"/>
                </a:lnTo>
                <a:lnTo>
                  <a:pt x="125270" y="62789"/>
                </a:lnTo>
                <a:close/>
                <a:moveTo>
                  <a:pt x="137451" y="62789"/>
                </a:moveTo>
                <a:lnTo>
                  <a:pt x="137451" y="68725"/>
                </a:lnTo>
                <a:lnTo>
                  <a:pt x="131517" y="68725"/>
                </a:lnTo>
                <a:lnTo>
                  <a:pt x="131517" y="62789"/>
                </a:lnTo>
                <a:close/>
                <a:moveTo>
                  <a:pt x="143702" y="62789"/>
                </a:moveTo>
                <a:lnTo>
                  <a:pt x="143702" y="68725"/>
                </a:lnTo>
                <a:lnTo>
                  <a:pt x="137766" y="68725"/>
                </a:lnTo>
                <a:lnTo>
                  <a:pt x="137766" y="62789"/>
                </a:lnTo>
                <a:close/>
                <a:moveTo>
                  <a:pt x="149949" y="62789"/>
                </a:moveTo>
                <a:lnTo>
                  <a:pt x="149949" y="68725"/>
                </a:lnTo>
                <a:lnTo>
                  <a:pt x="144015" y="68725"/>
                </a:lnTo>
                <a:lnTo>
                  <a:pt x="144015" y="62789"/>
                </a:lnTo>
                <a:close/>
                <a:moveTo>
                  <a:pt x="156196" y="62789"/>
                </a:moveTo>
                <a:lnTo>
                  <a:pt x="156196" y="68725"/>
                </a:lnTo>
                <a:lnTo>
                  <a:pt x="150262" y="68725"/>
                </a:lnTo>
                <a:lnTo>
                  <a:pt x="150262" y="62789"/>
                </a:lnTo>
                <a:close/>
                <a:moveTo>
                  <a:pt x="162445" y="62789"/>
                </a:moveTo>
                <a:lnTo>
                  <a:pt x="162445" y="68725"/>
                </a:lnTo>
                <a:lnTo>
                  <a:pt x="156509" y="68725"/>
                </a:lnTo>
                <a:lnTo>
                  <a:pt x="156509" y="62789"/>
                </a:lnTo>
                <a:close/>
                <a:moveTo>
                  <a:pt x="168692" y="62789"/>
                </a:moveTo>
                <a:lnTo>
                  <a:pt x="168692" y="68725"/>
                </a:lnTo>
                <a:lnTo>
                  <a:pt x="162756" y="68725"/>
                </a:lnTo>
                <a:lnTo>
                  <a:pt x="162756" y="62789"/>
                </a:lnTo>
                <a:close/>
                <a:moveTo>
                  <a:pt x="174939" y="62789"/>
                </a:moveTo>
                <a:lnTo>
                  <a:pt x="174939" y="68725"/>
                </a:lnTo>
                <a:lnTo>
                  <a:pt x="169005" y="68725"/>
                </a:lnTo>
                <a:lnTo>
                  <a:pt x="169005" y="62789"/>
                </a:lnTo>
                <a:close/>
                <a:moveTo>
                  <a:pt x="181186" y="62789"/>
                </a:moveTo>
                <a:lnTo>
                  <a:pt x="181186" y="68725"/>
                </a:lnTo>
                <a:lnTo>
                  <a:pt x="175252" y="68725"/>
                </a:lnTo>
                <a:lnTo>
                  <a:pt x="175252" y="62789"/>
                </a:lnTo>
                <a:close/>
                <a:moveTo>
                  <a:pt x="187435" y="62789"/>
                </a:moveTo>
                <a:lnTo>
                  <a:pt x="187435" y="68725"/>
                </a:lnTo>
                <a:lnTo>
                  <a:pt x="181499" y="68725"/>
                </a:lnTo>
                <a:lnTo>
                  <a:pt x="181499" y="62789"/>
                </a:lnTo>
                <a:close/>
                <a:moveTo>
                  <a:pt x="193684" y="62789"/>
                </a:moveTo>
                <a:lnTo>
                  <a:pt x="193684" y="68725"/>
                </a:lnTo>
                <a:lnTo>
                  <a:pt x="187749" y="68725"/>
                </a:lnTo>
                <a:lnTo>
                  <a:pt x="187749" y="62789"/>
                </a:lnTo>
                <a:close/>
                <a:moveTo>
                  <a:pt x="199931" y="62789"/>
                </a:moveTo>
                <a:lnTo>
                  <a:pt x="199931" y="68725"/>
                </a:lnTo>
                <a:lnTo>
                  <a:pt x="193996" y="68725"/>
                </a:lnTo>
                <a:lnTo>
                  <a:pt x="193996" y="62789"/>
                </a:lnTo>
                <a:close/>
                <a:moveTo>
                  <a:pt x="206180" y="62789"/>
                </a:moveTo>
                <a:lnTo>
                  <a:pt x="206180" y="68725"/>
                </a:lnTo>
                <a:lnTo>
                  <a:pt x="200244" y="68725"/>
                </a:lnTo>
                <a:lnTo>
                  <a:pt x="200244" y="62789"/>
                </a:lnTo>
                <a:close/>
                <a:moveTo>
                  <a:pt x="212427" y="62789"/>
                </a:moveTo>
                <a:lnTo>
                  <a:pt x="212427" y="68725"/>
                </a:lnTo>
                <a:lnTo>
                  <a:pt x="206491" y="68725"/>
                </a:lnTo>
                <a:lnTo>
                  <a:pt x="206491" y="62789"/>
                </a:lnTo>
                <a:close/>
                <a:moveTo>
                  <a:pt x="218674" y="62789"/>
                </a:moveTo>
                <a:lnTo>
                  <a:pt x="218674" y="68725"/>
                </a:lnTo>
                <a:lnTo>
                  <a:pt x="212739" y="68725"/>
                </a:lnTo>
                <a:lnTo>
                  <a:pt x="212739" y="62789"/>
                </a:lnTo>
                <a:close/>
                <a:moveTo>
                  <a:pt x="224921" y="62789"/>
                </a:moveTo>
                <a:lnTo>
                  <a:pt x="224921" y="68725"/>
                </a:lnTo>
                <a:lnTo>
                  <a:pt x="218987" y="68725"/>
                </a:lnTo>
                <a:lnTo>
                  <a:pt x="218987" y="62789"/>
                </a:lnTo>
                <a:close/>
                <a:moveTo>
                  <a:pt x="231170" y="62789"/>
                </a:moveTo>
                <a:lnTo>
                  <a:pt x="231170" y="68725"/>
                </a:lnTo>
                <a:lnTo>
                  <a:pt x="225234" y="68725"/>
                </a:lnTo>
                <a:lnTo>
                  <a:pt x="225234" y="62789"/>
                </a:lnTo>
                <a:close/>
                <a:moveTo>
                  <a:pt x="237417" y="62789"/>
                </a:moveTo>
                <a:lnTo>
                  <a:pt x="237417" y="68725"/>
                </a:lnTo>
                <a:lnTo>
                  <a:pt x="231481" y="68725"/>
                </a:lnTo>
                <a:lnTo>
                  <a:pt x="231481" y="62789"/>
                </a:lnTo>
                <a:close/>
                <a:moveTo>
                  <a:pt x="243664" y="62789"/>
                </a:moveTo>
                <a:lnTo>
                  <a:pt x="243664" y="68725"/>
                </a:lnTo>
                <a:lnTo>
                  <a:pt x="237729" y="68725"/>
                </a:lnTo>
                <a:lnTo>
                  <a:pt x="237729" y="62789"/>
                </a:lnTo>
                <a:close/>
                <a:moveTo>
                  <a:pt x="249911" y="62789"/>
                </a:moveTo>
                <a:lnTo>
                  <a:pt x="249911" y="68725"/>
                </a:lnTo>
                <a:lnTo>
                  <a:pt x="243977" y="68725"/>
                </a:lnTo>
                <a:lnTo>
                  <a:pt x="243977" y="62789"/>
                </a:lnTo>
                <a:close/>
                <a:moveTo>
                  <a:pt x="256161" y="62789"/>
                </a:moveTo>
                <a:lnTo>
                  <a:pt x="256161" y="68725"/>
                </a:lnTo>
                <a:lnTo>
                  <a:pt x="250225" y="68725"/>
                </a:lnTo>
                <a:lnTo>
                  <a:pt x="250225" y="62789"/>
                </a:lnTo>
                <a:close/>
                <a:moveTo>
                  <a:pt x="262409" y="62789"/>
                </a:moveTo>
                <a:lnTo>
                  <a:pt x="262409" y="68725"/>
                </a:lnTo>
                <a:lnTo>
                  <a:pt x="256474" y="68725"/>
                </a:lnTo>
                <a:lnTo>
                  <a:pt x="256474" y="62789"/>
                </a:lnTo>
                <a:close/>
                <a:moveTo>
                  <a:pt x="268656" y="62789"/>
                </a:moveTo>
                <a:lnTo>
                  <a:pt x="268656" y="68725"/>
                </a:lnTo>
                <a:lnTo>
                  <a:pt x="262721" y="68725"/>
                </a:lnTo>
                <a:lnTo>
                  <a:pt x="262721" y="62789"/>
                </a:lnTo>
                <a:close/>
                <a:moveTo>
                  <a:pt x="274904" y="62789"/>
                </a:moveTo>
                <a:lnTo>
                  <a:pt x="274904" y="68725"/>
                </a:lnTo>
                <a:lnTo>
                  <a:pt x="268968" y="68725"/>
                </a:lnTo>
                <a:lnTo>
                  <a:pt x="268968" y="62789"/>
                </a:lnTo>
                <a:close/>
                <a:moveTo>
                  <a:pt x="6251" y="69036"/>
                </a:moveTo>
                <a:lnTo>
                  <a:pt x="6251" y="74972"/>
                </a:lnTo>
                <a:lnTo>
                  <a:pt x="315" y="74972"/>
                </a:lnTo>
                <a:lnTo>
                  <a:pt x="315" y="69036"/>
                </a:lnTo>
                <a:close/>
                <a:moveTo>
                  <a:pt x="12498" y="69036"/>
                </a:moveTo>
                <a:lnTo>
                  <a:pt x="12498" y="74972"/>
                </a:lnTo>
                <a:lnTo>
                  <a:pt x="6562" y="74972"/>
                </a:lnTo>
                <a:lnTo>
                  <a:pt x="6562" y="69036"/>
                </a:lnTo>
                <a:close/>
                <a:moveTo>
                  <a:pt x="18745" y="69036"/>
                </a:moveTo>
                <a:lnTo>
                  <a:pt x="18745" y="74972"/>
                </a:lnTo>
                <a:lnTo>
                  <a:pt x="12810" y="74972"/>
                </a:lnTo>
                <a:lnTo>
                  <a:pt x="12810" y="69036"/>
                </a:lnTo>
                <a:close/>
                <a:moveTo>
                  <a:pt x="24992" y="69036"/>
                </a:moveTo>
                <a:lnTo>
                  <a:pt x="24992" y="74972"/>
                </a:lnTo>
                <a:lnTo>
                  <a:pt x="19058" y="74972"/>
                </a:lnTo>
                <a:lnTo>
                  <a:pt x="19058" y="69036"/>
                </a:lnTo>
                <a:close/>
                <a:moveTo>
                  <a:pt x="31242" y="69036"/>
                </a:moveTo>
                <a:lnTo>
                  <a:pt x="31242" y="74972"/>
                </a:lnTo>
                <a:lnTo>
                  <a:pt x="25305" y="74972"/>
                </a:lnTo>
                <a:lnTo>
                  <a:pt x="25305" y="69036"/>
                </a:lnTo>
                <a:close/>
                <a:moveTo>
                  <a:pt x="37489" y="69036"/>
                </a:moveTo>
                <a:lnTo>
                  <a:pt x="37489" y="74972"/>
                </a:lnTo>
                <a:lnTo>
                  <a:pt x="31553" y="74972"/>
                </a:lnTo>
                <a:lnTo>
                  <a:pt x="31553" y="69036"/>
                </a:lnTo>
                <a:close/>
                <a:moveTo>
                  <a:pt x="43737" y="69036"/>
                </a:moveTo>
                <a:lnTo>
                  <a:pt x="43737" y="74972"/>
                </a:lnTo>
                <a:lnTo>
                  <a:pt x="37802" y="74972"/>
                </a:lnTo>
                <a:lnTo>
                  <a:pt x="37802" y="69036"/>
                </a:lnTo>
                <a:close/>
                <a:moveTo>
                  <a:pt x="49985" y="69036"/>
                </a:moveTo>
                <a:lnTo>
                  <a:pt x="49985" y="74972"/>
                </a:lnTo>
                <a:lnTo>
                  <a:pt x="44049" y="74972"/>
                </a:lnTo>
                <a:lnTo>
                  <a:pt x="44049" y="69036"/>
                </a:lnTo>
                <a:close/>
                <a:moveTo>
                  <a:pt x="56232" y="69036"/>
                </a:moveTo>
                <a:lnTo>
                  <a:pt x="56232" y="74972"/>
                </a:lnTo>
                <a:lnTo>
                  <a:pt x="50296" y="74972"/>
                </a:lnTo>
                <a:lnTo>
                  <a:pt x="50296" y="69036"/>
                </a:lnTo>
                <a:close/>
                <a:moveTo>
                  <a:pt x="62480" y="69036"/>
                </a:moveTo>
                <a:lnTo>
                  <a:pt x="62480" y="74972"/>
                </a:lnTo>
                <a:lnTo>
                  <a:pt x="56545" y="74972"/>
                </a:lnTo>
                <a:lnTo>
                  <a:pt x="56545" y="69036"/>
                </a:lnTo>
                <a:close/>
                <a:moveTo>
                  <a:pt x="68727" y="69036"/>
                </a:moveTo>
                <a:lnTo>
                  <a:pt x="68727" y="74972"/>
                </a:lnTo>
                <a:lnTo>
                  <a:pt x="62792" y="74972"/>
                </a:lnTo>
                <a:lnTo>
                  <a:pt x="62792" y="69036"/>
                </a:lnTo>
                <a:close/>
                <a:moveTo>
                  <a:pt x="74975" y="69036"/>
                </a:moveTo>
                <a:lnTo>
                  <a:pt x="74975" y="74972"/>
                </a:lnTo>
                <a:lnTo>
                  <a:pt x="69039" y="74972"/>
                </a:lnTo>
                <a:lnTo>
                  <a:pt x="69039" y="69036"/>
                </a:lnTo>
                <a:close/>
                <a:moveTo>
                  <a:pt x="81223" y="69036"/>
                </a:moveTo>
                <a:lnTo>
                  <a:pt x="81223" y="74972"/>
                </a:lnTo>
                <a:lnTo>
                  <a:pt x="75286" y="74972"/>
                </a:lnTo>
                <a:lnTo>
                  <a:pt x="75286" y="69036"/>
                </a:lnTo>
                <a:close/>
                <a:moveTo>
                  <a:pt x="87470" y="69036"/>
                </a:moveTo>
                <a:lnTo>
                  <a:pt x="87470" y="74972"/>
                </a:lnTo>
                <a:lnTo>
                  <a:pt x="81535" y="74972"/>
                </a:lnTo>
                <a:lnTo>
                  <a:pt x="81535" y="69036"/>
                </a:lnTo>
                <a:close/>
                <a:moveTo>
                  <a:pt x="93718" y="69036"/>
                </a:moveTo>
                <a:lnTo>
                  <a:pt x="93718" y="74972"/>
                </a:lnTo>
                <a:lnTo>
                  <a:pt x="87784" y="74972"/>
                </a:lnTo>
                <a:lnTo>
                  <a:pt x="87784" y="69036"/>
                </a:lnTo>
                <a:close/>
                <a:moveTo>
                  <a:pt x="99967" y="69036"/>
                </a:moveTo>
                <a:lnTo>
                  <a:pt x="99967" y="74972"/>
                </a:lnTo>
                <a:lnTo>
                  <a:pt x="94031" y="74972"/>
                </a:lnTo>
                <a:lnTo>
                  <a:pt x="94031" y="69036"/>
                </a:lnTo>
                <a:close/>
                <a:moveTo>
                  <a:pt x="106214" y="69036"/>
                </a:moveTo>
                <a:lnTo>
                  <a:pt x="106214" y="74972"/>
                </a:lnTo>
                <a:lnTo>
                  <a:pt x="100278" y="74972"/>
                </a:lnTo>
                <a:lnTo>
                  <a:pt x="100278" y="69036"/>
                </a:lnTo>
                <a:close/>
                <a:moveTo>
                  <a:pt x="112461" y="69036"/>
                </a:moveTo>
                <a:lnTo>
                  <a:pt x="112461" y="74972"/>
                </a:lnTo>
                <a:lnTo>
                  <a:pt x="106527" y="74972"/>
                </a:lnTo>
                <a:lnTo>
                  <a:pt x="106527" y="69036"/>
                </a:lnTo>
                <a:close/>
                <a:moveTo>
                  <a:pt x="118710" y="69036"/>
                </a:moveTo>
                <a:lnTo>
                  <a:pt x="118710" y="74972"/>
                </a:lnTo>
                <a:lnTo>
                  <a:pt x="112774" y="74972"/>
                </a:lnTo>
                <a:lnTo>
                  <a:pt x="112774" y="69036"/>
                </a:lnTo>
                <a:close/>
                <a:moveTo>
                  <a:pt x="124957" y="69036"/>
                </a:moveTo>
                <a:lnTo>
                  <a:pt x="124957" y="74972"/>
                </a:lnTo>
                <a:lnTo>
                  <a:pt x="119021" y="74972"/>
                </a:lnTo>
                <a:lnTo>
                  <a:pt x="119021" y="69036"/>
                </a:lnTo>
                <a:close/>
                <a:moveTo>
                  <a:pt x="131204" y="69036"/>
                </a:moveTo>
                <a:lnTo>
                  <a:pt x="131204" y="74972"/>
                </a:lnTo>
                <a:lnTo>
                  <a:pt x="125270" y="74972"/>
                </a:lnTo>
                <a:lnTo>
                  <a:pt x="125270" y="69036"/>
                </a:lnTo>
                <a:close/>
                <a:moveTo>
                  <a:pt x="137451" y="69036"/>
                </a:moveTo>
                <a:lnTo>
                  <a:pt x="137451" y="74972"/>
                </a:lnTo>
                <a:lnTo>
                  <a:pt x="131517" y="74972"/>
                </a:lnTo>
                <a:lnTo>
                  <a:pt x="131517" y="69036"/>
                </a:lnTo>
                <a:close/>
                <a:moveTo>
                  <a:pt x="143702" y="69036"/>
                </a:moveTo>
                <a:lnTo>
                  <a:pt x="143702" y="74972"/>
                </a:lnTo>
                <a:lnTo>
                  <a:pt x="137766" y="74972"/>
                </a:lnTo>
                <a:lnTo>
                  <a:pt x="137766" y="69036"/>
                </a:lnTo>
                <a:close/>
                <a:moveTo>
                  <a:pt x="149949" y="69036"/>
                </a:moveTo>
                <a:lnTo>
                  <a:pt x="149949" y="74972"/>
                </a:lnTo>
                <a:lnTo>
                  <a:pt x="144015" y="74972"/>
                </a:lnTo>
                <a:lnTo>
                  <a:pt x="144015" y="69036"/>
                </a:lnTo>
                <a:close/>
                <a:moveTo>
                  <a:pt x="156196" y="69036"/>
                </a:moveTo>
                <a:lnTo>
                  <a:pt x="156196" y="74972"/>
                </a:lnTo>
                <a:lnTo>
                  <a:pt x="150262" y="74972"/>
                </a:lnTo>
                <a:lnTo>
                  <a:pt x="150262" y="69036"/>
                </a:lnTo>
                <a:close/>
                <a:moveTo>
                  <a:pt x="162445" y="69036"/>
                </a:moveTo>
                <a:lnTo>
                  <a:pt x="162445" y="74972"/>
                </a:lnTo>
                <a:lnTo>
                  <a:pt x="156509" y="74972"/>
                </a:lnTo>
                <a:lnTo>
                  <a:pt x="156509" y="69036"/>
                </a:lnTo>
                <a:close/>
                <a:moveTo>
                  <a:pt x="168692" y="69036"/>
                </a:moveTo>
                <a:lnTo>
                  <a:pt x="168692" y="74972"/>
                </a:lnTo>
                <a:lnTo>
                  <a:pt x="162756" y="74972"/>
                </a:lnTo>
                <a:lnTo>
                  <a:pt x="162756" y="69036"/>
                </a:lnTo>
                <a:close/>
                <a:moveTo>
                  <a:pt x="174939" y="69036"/>
                </a:moveTo>
                <a:lnTo>
                  <a:pt x="174939" y="74972"/>
                </a:lnTo>
                <a:lnTo>
                  <a:pt x="169005" y="74972"/>
                </a:lnTo>
                <a:lnTo>
                  <a:pt x="169005" y="69036"/>
                </a:lnTo>
                <a:close/>
                <a:moveTo>
                  <a:pt x="181186" y="69036"/>
                </a:moveTo>
                <a:lnTo>
                  <a:pt x="181186" y="74972"/>
                </a:lnTo>
                <a:lnTo>
                  <a:pt x="175252" y="74972"/>
                </a:lnTo>
                <a:lnTo>
                  <a:pt x="175252" y="69036"/>
                </a:lnTo>
                <a:close/>
                <a:moveTo>
                  <a:pt x="187435" y="69036"/>
                </a:moveTo>
                <a:lnTo>
                  <a:pt x="187435" y="74972"/>
                </a:lnTo>
                <a:lnTo>
                  <a:pt x="181499" y="74972"/>
                </a:lnTo>
                <a:lnTo>
                  <a:pt x="181499" y="69036"/>
                </a:lnTo>
                <a:close/>
                <a:moveTo>
                  <a:pt x="193684" y="69036"/>
                </a:moveTo>
                <a:lnTo>
                  <a:pt x="193684" y="74972"/>
                </a:lnTo>
                <a:lnTo>
                  <a:pt x="187749" y="74972"/>
                </a:lnTo>
                <a:lnTo>
                  <a:pt x="187749" y="69036"/>
                </a:lnTo>
                <a:close/>
                <a:moveTo>
                  <a:pt x="199931" y="69036"/>
                </a:moveTo>
                <a:lnTo>
                  <a:pt x="199931" y="74972"/>
                </a:lnTo>
                <a:lnTo>
                  <a:pt x="193996" y="74972"/>
                </a:lnTo>
                <a:lnTo>
                  <a:pt x="193996" y="69036"/>
                </a:lnTo>
                <a:close/>
                <a:moveTo>
                  <a:pt x="206180" y="69036"/>
                </a:moveTo>
                <a:lnTo>
                  <a:pt x="206180" y="74972"/>
                </a:lnTo>
                <a:lnTo>
                  <a:pt x="200244" y="74972"/>
                </a:lnTo>
                <a:lnTo>
                  <a:pt x="200244" y="69036"/>
                </a:lnTo>
                <a:close/>
                <a:moveTo>
                  <a:pt x="212427" y="69036"/>
                </a:moveTo>
                <a:lnTo>
                  <a:pt x="212427" y="74972"/>
                </a:lnTo>
                <a:lnTo>
                  <a:pt x="206491" y="74972"/>
                </a:lnTo>
                <a:lnTo>
                  <a:pt x="206491" y="69036"/>
                </a:lnTo>
                <a:close/>
                <a:moveTo>
                  <a:pt x="218674" y="69036"/>
                </a:moveTo>
                <a:lnTo>
                  <a:pt x="218674" y="74972"/>
                </a:lnTo>
                <a:lnTo>
                  <a:pt x="212739" y="74972"/>
                </a:lnTo>
                <a:lnTo>
                  <a:pt x="212739" y="69036"/>
                </a:lnTo>
                <a:close/>
                <a:moveTo>
                  <a:pt x="224921" y="69036"/>
                </a:moveTo>
                <a:lnTo>
                  <a:pt x="224921" y="74972"/>
                </a:lnTo>
                <a:lnTo>
                  <a:pt x="218987" y="74972"/>
                </a:lnTo>
                <a:lnTo>
                  <a:pt x="218987" y="69036"/>
                </a:lnTo>
                <a:close/>
                <a:moveTo>
                  <a:pt x="231170" y="69036"/>
                </a:moveTo>
                <a:lnTo>
                  <a:pt x="231170" y="74972"/>
                </a:lnTo>
                <a:lnTo>
                  <a:pt x="225234" y="74972"/>
                </a:lnTo>
                <a:lnTo>
                  <a:pt x="225234" y="69036"/>
                </a:lnTo>
                <a:close/>
                <a:moveTo>
                  <a:pt x="237417" y="69036"/>
                </a:moveTo>
                <a:lnTo>
                  <a:pt x="237417" y="74972"/>
                </a:lnTo>
                <a:lnTo>
                  <a:pt x="231481" y="74972"/>
                </a:lnTo>
                <a:lnTo>
                  <a:pt x="231481" y="69036"/>
                </a:lnTo>
                <a:close/>
                <a:moveTo>
                  <a:pt x="243664" y="69036"/>
                </a:moveTo>
                <a:lnTo>
                  <a:pt x="243664" y="74972"/>
                </a:lnTo>
                <a:lnTo>
                  <a:pt x="237729" y="74972"/>
                </a:lnTo>
                <a:lnTo>
                  <a:pt x="237729" y="69036"/>
                </a:lnTo>
                <a:close/>
                <a:moveTo>
                  <a:pt x="249911" y="69036"/>
                </a:moveTo>
                <a:lnTo>
                  <a:pt x="249911" y="74972"/>
                </a:lnTo>
                <a:lnTo>
                  <a:pt x="243977" y="74972"/>
                </a:lnTo>
                <a:lnTo>
                  <a:pt x="243977" y="69036"/>
                </a:lnTo>
                <a:close/>
                <a:moveTo>
                  <a:pt x="256161" y="69036"/>
                </a:moveTo>
                <a:lnTo>
                  <a:pt x="256161" y="74972"/>
                </a:lnTo>
                <a:lnTo>
                  <a:pt x="250225" y="74972"/>
                </a:lnTo>
                <a:lnTo>
                  <a:pt x="250225" y="69036"/>
                </a:lnTo>
                <a:close/>
                <a:moveTo>
                  <a:pt x="262409" y="69036"/>
                </a:moveTo>
                <a:lnTo>
                  <a:pt x="262409" y="74972"/>
                </a:lnTo>
                <a:lnTo>
                  <a:pt x="256474" y="74972"/>
                </a:lnTo>
                <a:lnTo>
                  <a:pt x="256474" y="69036"/>
                </a:lnTo>
                <a:close/>
                <a:moveTo>
                  <a:pt x="268656" y="69036"/>
                </a:moveTo>
                <a:lnTo>
                  <a:pt x="268656" y="74972"/>
                </a:lnTo>
                <a:lnTo>
                  <a:pt x="262721" y="74972"/>
                </a:lnTo>
                <a:lnTo>
                  <a:pt x="262721" y="69036"/>
                </a:lnTo>
                <a:close/>
                <a:moveTo>
                  <a:pt x="274904" y="69036"/>
                </a:moveTo>
                <a:lnTo>
                  <a:pt x="274904" y="74972"/>
                </a:lnTo>
                <a:lnTo>
                  <a:pt x="268968" y="74972"/>
                </a:lnTo>
                <a:lnTo>
                  <a:pt x="268968" y="69036"/>
                </a:lnTo>
                <a:close/>
                <a:moveTo>
                  <a:pt x="6251" y="75285"/>
                </a:moveTo>
                <a:lnTo>
                  <a:pt x="6251" y="81219"/>
                </a:lnTo>
                <a:lnTo>
                  <a:pt x="315" y="81219"/>
                </a:lnTo>
                <a:lnTo>
                  <a:pt x="315" y="75285"/>
                </a:lnTo>
                <a:close/>
                <a:moveTo>
                  <a:pt x="12498" y="75285"/>
                </a:moveTo>
                <a:lnTo>
                  <a:pt x="12498" y="81219"/>
                </a:lnTo>
                <a:lnTo>
                  <a:pt x="6562" y="81219"/>
                </a:lnTo>
                <a:lnTo>
                  <a:pt x="6562" y="75285"/>
                </a:lnTo>
                <a:close/>
                <a:moveTo>
                  <a:pt x="18745" y="75285"/>
                </a:moveTo>
                <a:lnTo>
                  <a:pt x="18745" y="81219"/>
                </a:lnTo>
                <a:lnTo>
                  <a:pt x="12810" y="81219"/>
                </a:lnTo>
                <a:lnTo>
                  <a:pt x="12810" y="75285"/>
                </a:lnTo>
                <a:close/>
                <a:moveTo>
                  <a:pt x="24992" y="75285"/>
                </a:moveTo>
                <a:lnTo>
                  <a:pt x="24992" y="81219"/>
                </a:lnTo>
                <a:lnTo>
                  <a:pt x="19058" y="81219"/>
                </a:lnTo>
                <a:lnTo>
                  <a:pt x="19058" y="75285"/>
                </a:lnTo>
                <a:close/>
                <a:moveTo>
                  <a:pt x="31242" y="75285"/>
                </a:moveTo>
                <a:lnTo>
                  <a:pt x="31242" y="81219"/>
                </a:lnTo>
                <a:lnTo>
                  <a:pt x="25305" y="81219"/>
                </a:lnTo>
                <a:lnTo>
                  <a:pt x="25305" y="75285"/>
                </a:lnTo>
                <a:close/>
                <a:moveTo>
                  <a:pt x="37489" y="75285"/>
                </a:moveTo>
                <a:lnTo>
                  <a:pt x="37489" y="81219"/>
                </a:lnTo>
                <a:lnTo>
                  <a:pt x="31553" y="81219"/>
                </a:lnTo>
                <a:lnTo>
                  <a:pt x="31553" y="75285"/>
                </a:lnTo>
                <a:close/>
                <a:moveTo>
                  <a:pt x="43737" y="75285"/>
                </a:moveTo>
                <a:lnTo>
                  <a:pt x="43737" y="81219"/>
                </a:lnTo>
                <a:lnTo>
                  <a:pt x="37802" y="81219"/>
                </a:lnTo>
                <a:lnTo>
                  <a:pt x="37802" y="75285"/>
                </a:lnTo>
                <a:close/>
                <a:moveTo>
                  <a:pt x="49985" y="75285"/>
                </a:moveTo>
                <a:lnTo>
                  <a:pt x="49985" y="81219"/>
                </a:lnTo>
                <a:lnTo>
                  <a:pt x="44049" y="81219"/>
                </a:lnTo>
                <a:lnTo>
                  <a:pt x="44049" y="75285"/>
                </a:lnTo>
                <a:close/>
                <a:moveTo>
                  <a:pt x="56232" y="75285"/>
                </a:moveTo>
                <a:lnTo>
                  <a:pt x="56232" y="81219"/>
                </a:lnTo>
                <a:lnTo>
                  <a:pt x="50296" y="81219"/>
                </a:lnTo>
                <a:lnTo>
                  <a:pt x="50296" y="75285"/>
                </a:lnTo>
                <a:close/>
                <a:moveTo>
                  <a:pt x="62480" y="75285"/>
                </a:moveTo>
                <a:lnTo>
                  <a:pt x="62480" y="81219"/>
                </a:lnTo>
                <a:lnTo>
                  <a:pt x="56545" y="81219"/>
                </a:lnTo>
                <a:lnTo>
                  <a:pt x="56545" y="75285"/>
                </a:lnTo>
                <a:close/>
                <a:moveTo>
                  <a:pt x="68727" y="75285"/>
                </a:moveTo>
                <a:lnTo>
                  <a:pt x="68727" y="81219"/>
                </a:lnTo>
                <a:lnTo>
                  <a:pt x="62792" y="81219"/>
                </a:lnTo>
                <a:lnTo>
                  <a:pt x="62792" y="75285"/>
                </a:lnTo>
                <a:close/>
                <a:moveTo>
                  <a:pt x="74975" y="75285"/>
                </a:moveTo>
                <a:lnTo>
                  <a:pt x="74975" y="81219"/>
                </a:lnTo>
                <a:lnTo>
                  <a:pt x="69039" y="81219"/>
                </a:lnTo>
                <a:lnTo>
                  <a:pt x="69039" y="75285"/>
                </a:lnTo>
                <a:close/>
                <a:moveTo>
                  <a:pt x="81223" y="75285"/>
                </a:moveTo>
                <a:lnTo>
                  <a:pt x="81223" y="81219"/>
                </a:lnTo>
                <a:lnTo>
                  <a:pt x="75286" y="81219"/>
                </a:lnTo>
                <a:lnTo>
                  <a:pt x="75286" y="75285"/>
                </a:lnTo>
                <a:close/>
                <a:moveTo>
                  <a:pt x="87470" y="75285"/>
                </a:moveTo>
                <a:lnTo>
                  <a:pt x="87470" y="81219"/>
                </a:lnTo>
                <a:lnTo>
                  <a:pt x="81535" y="81219"/>
                </a:lnTo>
                <a:lnTo>
                  <a:pt x="81535" y="75285"/>
                </a:lnTo>
                <a:close/>
                <a:moveTo>
                  <a:pt x="93718" y="75285"/>
                </a:moveTo>
                <a:lnTo>
                  <a:pt x="93718" y="81219"/>
                </a:lnTo>
                <a:lnTo>
                  <a:pt x="87784" y="81219"/>
                </a:lnTo>
                <a:lnTo>
                  <a:pt x="87784" y="75285"/>
                </a:lnTo>
                <a:close/>
                <a:moveTo>
                  <a:pt x="99967" y="75285"/>
                </a:moveTo>
                <a:lnTo>
                  <a:pt x="99967" y="81219"/>
                </a:lnTo>
                <a:lnTo>
                  <a:pt x="94031" y="81219"/>
                </a:lnTo>
                <a:lnTo>
                  <a:pt x="94031" y="75285"/>
                </a:lnTo>
                <a:close/>
                <a:moveTo>
                  <a:pt x="106214" y="75285"/>
                </a:moveTo>
                <a:lnTo>
                  <a:pt x="106214" y="81219"/>
                </a:lnTo>
                <a:lnTo>
                  <a:pt x="100278" y="81219"/>
                </a:lnTo>
                <a:lnTo>
                  <a:pt x="100278" y="75285"/>
                </a:lnTo>
                <a:close/>
                <a:moveTo>
                  <a:pt x="112461" y="75285"/>
                </a:moveTo>
                <a:lnTo>
                  <a:pt x="112461" y="81219"/>
                </a:lnTo>
                <a:lnTo>
                  <a:pt x="106527" y="81219"/>
                </a:lnTo>
                <a:lnTo>
                  <a:pt x="106527" y="75285"/>
                </a:lnTo>
                <a:close/>
                <a:moveTo>
                  <a:pt x="118710" y="75285"/>
                </a:moveTo>
                <a:lnTo>
                  <a:pt x="118710" y="81219"/>
                </a:lnTo>
                <a:lnTo>
                  <a:pt x="112774" y="81219"/>
                </a:lnTo>
                <a:lnTo>
                  <a:pt x="112774" y="75285"/>
                </a:lnTo>
                <a:close/>
                <a:moveTo>
                  <a:pt x="124957" y="75285"/>
                </a:moveTo>
                <a:lnTo>
                  <a:pt x="124957" y="81219"/>
                </a:lnTo>
                <a:lnTo>
                  <a:pt x="119021" y="81219"/>
                </a:lnTo>
                <a:lnTo>
                  <a:pt x="119021" y="75285"/>
                </a:lnTo>
                <a:close/>
                <a:moveTo>
                  <a:pt x="131204" y="75285"/>
                </a:moveTo>
                <a:lnTo>
                  <a:pt x="131204" y="81219"/>
                </a:lnTo>
                <a:lnTo>
                  <a:pt x="125270" y="81219"/>
                </a:lnTo>
                <a:lnTo>
                  <a:pt x="125270" y="75285"/>
                </a:lnTo>
                <a:close/>
                <a:moveTo>
                  <a:pt x="137451" y="75285"/>
                </a:moveTo>
                <a:lnTo>
                  <a:pt x="137451" y="81219"/>
                </a:lnTo>
                <a:lnTo>
                  <a:pt x="131517" y="81219"/>
                </a:lnTo>
                <a:lnTo>
                  <a:pt x="131517" y="75285"/>
                </a:lnTo>
                <a:close/>
                <a:moveTo>
                  <a:pt x="143702" y="75285"/>
                </a:moveTo>
                <a:lnTo>
                  <a:pt x="143702" y="81219"/>
                </a:lnTo>
                <a:lnTo>
                  <a:pt x="137766" y="81219"/>
                </a:lnTo>
                <a:lnTo>
                  <a:pt x="137766" y="75285"/>
                </a:lnTo>
                <a:close/>
                <a:moveTo>
                  <a:pt x="149949" y="75285"/>
                </a:moveTo>
                <a:lnTo>
                  <a:pt x="149949" y="81219"/>
                </a:lnTo>
                <a:lnTo>
                  <a:pt x="144015" y="81219"/>
                </a:lnTo>
                <a:lnTo>
                  <a:pt x="144015" y="75285"/>
                </a:lnTo>
                <a:close/>
                <a:moveTo>
                  <a:pt x="156196" y="75285"/>
                </a:moveTo>
                <a:lnTo>
                  <a:pt x="156196" y="81219"/>
                </a:lnTo>
                <a:lnTo>
                  <a:pt x="150262" y="81219"/>
                </a:lnTo>
                <a:lnTo>
                  <a:pt x="150262" y="75285"/>
                </a:lnTo>
                <a:close/>
                <a:moveTo>
                  <a:pt x="162445" y="75285"/>
                </a:moveTo>
                <a:lnTo>
                  <a:pt x="162445" y="81219"/>
                </a:lnTo>
                <a:lnTo>
                  <a:pt x="156509" y="81219"/>
                </a:lnTo>
                <a:lnTo>
                  <a:pt x="156509" y="75285"/>
                </a:lnTo>
                <a:close/>
                <a:moveTo>
                  <a:pt x="168692" y="75285"/>
                </a:moveTo>
                <a:lnTo>
                  <a:pt x="168692" y="81219"/>
                </a:lnTo>
                <a:lnTo>
                  <a:pt x="162756" y="81219"/>
                </a:lnTo>
                <a:lnTo>
                  <a:pt x="162756" y="75285"/>
                </a:lnTo>
                <a:close/>
                <a:moveTo>
                  <a:pt x="174939" y="75285"/>
                </a:moveTo>
                <a:lnTo>
                  <a:pt x="174939" y="81219"/>
                </a:lnTo>
                <a:lnTo>
                  <a:pt x="169005" y="81219"/>
                </a:lnTo>
                <a:lnTo>
                  <a:pt x="169005" y="75285"/>
                </a:lnTo>
                <a:close/>
                <a:moveTo>
                  <a:pt x="181186" y="75285"/>
                </a:moveTo>
                <a:lnTo>
                  <a:pt x="181186" y="81219"/>
                </a:lnTo>
                <a:lnTo>
                  <a:pt x="175252" y="81219"/>
                </a:lnTo>
                <a:lnTo>
                  <a:pt x="175252" y="75285"/>
                </a:lnTo>
                <a:close/>
                <a:moveTo>
                  <a:pt x="187435" y="75285"/>
                </a:moveTo>
                <a:lnTo>
                  <a:pt x="187435" y="81219"/>
                </a:lnTo>
                <a:lnTo>
                  <a:pt x="181499" y="81219"/>
                </a:lnTo>
                <a:lnTo>
                  <a:pt x="181499" y="75285"/>
                </a:lnTo>
                <a:close/>
                <a:moveTo>
                  <a:pt x="193684" y="75285"/>
                </a:moveTo>
                <a:lnTo>
                  <a:pt x="193684" y="81219"/>
                </a:lnTo>
                <a:lnTo>
                  <a:pt x="187749" y="81219"/>
                </a:lnTo>
                <a:lnTo>
                  <a:pt x="187749" y="75285"/>
                </a:lnTo>
                <a:close/>
                <a:moveTo>
                  <a:pt x="199931" y="75285"/>
                </a:moveTo>
                <a:lnTo>
                  <a:pt x="199931" y="81219"/>
                </a:lnTo>
                <a:lnTo>
                  <a:pt x="193996" y="81219"/>
                </a:lnTo>
                <a:lnTo>
                  <a:pt x="193996" y="75285"/>
                </a:lnTo>
                <a:close/>
                <a:moveTo>
                  <a:pt x="206180" y="75285"/>
                </a:moveTo>
                <a:lnTo>
                  <a:pt x="206180" y="81219"/>
                </a:lnTo>
                <a:lnTo>
                  <a:pt x="200244" y="81219"/>
                </a:lnTo>
                <a:lnTo>
                  <a:pt x="200244" y="75285"/>
                </a:lnTo>
                <a:close/>
                <a:moveTo>
                  <a:pt x="212427" y="75285"/>
                </a:moveTo>
                <a:lnTo>
                  <a:pt x="212427" y="81219"/>
                </a:lnTo>
                <a:lnTo>
                  <a:pt x="206491" y="81219"/>
                </a:lnTo>
                <a:lnTo>
                  <a:pt x="206491" y="75285"/>
                </a:lnTo>
                <a:close/>
                <a:moveTo>
                  <a:pt x="218674" y="75285"/>
                </a:moveTo>
                <a:lnTo>
                  <a:pt x="218674" y="81219"/>
                </a:lnTo>
                <a:lnTo>
                  <a:pt x="212739" y="81219"/>
                </a:lnTo>
                <a:lnTo>
                  <a:pt x="212739" y="75285"/>
                </a:lnTo>
                <a:close/>
                <a:moveTo>
                  <a:pt x="224921" y="75285"/>
                </a:moveTo>
                <a:lnTo>
                  <a:pt x="224921" y="81219"/>
                </a:lnTo>
                <a:lnTo>
                  <a:pt x="218987" y="81219"/>
                </a:lnTo>
                <a:lnTo>
                  <a:pt x="218987" y="75285"/>
                </a:lnTo>
                <a:close/>
                <a:moveTo>
                  <a:pt x="231170" y="75285"/>
                </a:moveTo>
                <a:lnTo>
                  <a:pt x="231170" y="81219"/>
                </a:lnTo>
                <a:lnTo>
                  <a:pt x="225234" y="81219"/>
                </a:lnTo>
                <a:lnTo>
                  <a:pt x="225234" y="75285"/>
                </a:lnTo>
                <a:close/>
                <a:moveTo>
                  <a:pt x="237417" y="75285"/>
                </a:moveTo>
                <a:lnTo>
                  <a:pt x="237417" y="81219"/>
                </a:lnTo>
                <a:lnTo>
                  <a:pt x="231481" y="81219"/>
                </a:lnTo>
                <a:lnTo>
                  <a:pt x="231481" y="75285"/>
                </a:lnTo>
                <a:close/>
                <a:moveTo>
                  <a:pt x="243664" y="75285"/>
                </a:moveTo>
                <a:lnTo>
                  <a:pt x="243664" y="81219"/>
                </a:lnTo>
                <a:lnTo>
                  <a:pt x="237729" y="81219"/>
                </a:lnTo>
                <a:lnTo>
                  <a:pt x="237729" y="75285"/>
                </a:lnTo>
                <a:close/>
                <a:moveTo>
                  <a:pt x="249911" y="75285"/>
                </a:moveTo>
                <a:lnTo>
                  <a:pt x="249911" y="81219"/>
                </a:lnTo>
                <a:lnTo>
                  <a:pt x="243977" y="81219"/>
                </a:lnTo>
                <a:lnTo>
                  <a:pt x="243977" y="75285"/>
                </a:lnTo>
                <a:close/>
                <a:moveTo>
                  <a:pt x="256161" y="75285"/>
                </a:moveTo>
                <a:lnTo>
                  <a:pt x="256161" y="81219"/>
                </a:lnTo>
                <a:lnTo>
                  <a:pt x="250225" y="81219"/>
                </a:lnTo>
                <a:lnTo>
                  <a:pt x="250225" y="75285"/>
                </a:lnTo>
                <a:close/>
                <a:moveTo>
                  <a:pt x="262409" y="75285"/>
                </a:moveTo>
                <a:lnTo>
                  <a:pt x="262409" y="81219"/>
                </a:lnTo>
                <a:lnTo>
                  <a:pt x="256474" y="81219"/>
                </a:lnTo>
                <a:lnTo>
                  <a:pt x="256474" y="75285"/>
                </a:lnTo>
                <a:close/>
                <a:moveTo>
                  <a:pt x="268656" y="75285"/>
                </a:moveTo>
                <a:lnTo>
                  <a:pt x="268656" y="81219"/>
                </a:lnTo>
                <a:lnTo>
                  <a:pt x="262721" y="81219"/>
                </a:lnTo>
                <a:lnTo>
                  <a:pt x="262721" y="75285"/>
                </a:lnTo>
                <a:close/>
                <a:moveTo>
                  <a:pt x="274904" y="75285"/>
                </a:moveTo>
                <a:lnTo>
                  <a:pt x="274904" y="81219"/>
                </a:lnTo>
                <a:lnTo>
                  <a:pt x="268968" y="81219"/>
                </a:lnTo>
                <a:lnTo>
                  <a:pt x="268968" y="75285"/>
                </a:lnTo>
                <a:close/>
                <a:moveTo>
                  <a:pt x="6251" y="81532"/>
                </a:moveTo>
                <a:lnTo>
                  <a:pt x="6251" y="87466"/>
                </a:lnTo>
                <a:lnTo>
                  <a:pt x="315" y="87466"/>
                </a:lnTo>
                <a:lnTo>
                  <a:pt x="315" y="81532"/>
                </a:lnTo>
                <a:close/>
                <a:moveTo>
                  <a:pt x="12498" y="81532"/>
                </a:moveTo>
                <a:lnTo>
                  <a:pt x="12498" y="87466"/>
                </a:lnTo>
                <a:lnTo>
                  <a:pt x="6562" y="87466"/>
                </a:lnTo>
                <a:lnTo>
                  <a:pt x="6562" y="81532"/>
                </a:lnTo>
                <a:close/>
                <a:moveTo>
                  <a:pt x="18745" y="81532"/>
                </a:moveTo>
                <a:lnTo>
                  <a:pt x="18745" y="87466"/>
                </a:lnTo>
                <a:lnTo>
                  <a:pt x="12810" y="87466"/>
                </a:lnTo>
                <a:lnTo>
                  <a:pt x="12810" y="81532"/>
                </a:lnTo>
                <a:close/>
                <a:moveTo>
                  <a:pt x="24992" y="81532"/>
                </a:moveTo>
                <a:lnTo>
                  <a:pt x="24992" y="87466"/>
                </a:lnTo>
                <a:lnTo>
                  <a:pt x="19058" y="87466"/>
                </a:lnTo>
                <a:lnTo>
                  <a:pt x="19058" y="81532"/>
                </a:lnTo>
                <a:close/>
                <a:moveTo>
                  <a:pt x="31242" y="81532"/>
                </a:moveTo>
                <a:lnTo>
                  <a:pt x="31242" y="87466"/>
                </a:lnTo>
                <a:lnTo>
                  <a:pt x="25305" y="87466"/>
                </a:lnTo>
                <a:lnTo>
                  <a:pt x="25305" y="81532"/>
                </a:lnTo>
                <a:close/>
                <a:moveTo>
                  <a:pt x="37489" y="81532"/>
                </a:moveTo>
                <a:lnTo>
                  <a:pt x="37489" y="87466"/>
                </a:lnTo>
                <a:lnTo>
                  <a:pt x="31553" y="87466"/>
                </a:lnTo>
                <a:lnTo>
                  <a:pt x="31553" y="81532"/>
                </a:lnTo>
                <a:close/>
                <a:moveTo>
                  <a:pt x="43737" y="81532"/>
                </a:moveTo>
                <a:lnTo>
                  <a:pt x="43737" y="87466"/>
                </a:lnTo>
                <a:lnTo>
                  <a:pt x="37802" y="87466"/>
                </a:lnTo>
                <a:lnTo>
                  <a:pt x="37802" y="81532"/>
                </a:lnTo>
                <a:close/>
                <a:moveTo>
                  <a:pt x="49985" y="81532"/>
                </a:moveTo>
                <a:lnTo>
                  <a:pt x="49985" y="87466"/>
                </a:lnTo>
                <a:lnTo>
                  <a:pt x="44049" y="87466"/>
                </a:lnTo>
                <a:lnTo>
                  <a:pt x="44049" y="81532"/>
                </a:lnTo>
                <a:close/>
                <a:moveTo>
                  <a:pt x="56232" y="81532"/>
                </a:moveTo>
                <a:lnTo>
                  <a:pt x="56232" y="87466"/>
                </a:lnTo>
                <a:lnTo>
                  <a:pt x="50296" y="87466"/>
                </a:lnTo>
                <a:lnTo>
                  <a:pt x="50296" y="81532"/>
                </a:lnTo>
                <a:close/>
                <a:moveTo>
                  <a:pt x="62480" y="81532"/>
                </a:moveTo>
                <a:lnTo>
                  <a:pt x="62480" y="87466"/>
                </a:lnTo>
                <a:lnTo>
                  <a:pt x="56545" y="87466"/>
                </a:lnTo>
                <a:lnTo>
                  <a:pt x="56545" y="81532"/>
                </a:lnTo>
                <a:close/>
                <a:moveTo>
                  <a:pt x="68727" y="81532"/>
                </a:moveTo>
                <a:lnTo>
                  <a:pt x="68727" y="87466"/>
                </a:lnTo>
                <a:lnTo>
                  <a:pt x="62792" y="87466"/>
                </a:lnTo>
                <a:lnTo>
                  <a:pt x="62792" y="81532"/>
                </a:lnTo>
                <a:close/>
                <a:moveTo>
                  <a:pt x="74975" y="81532"/>
                </a:moveTo>
                <a:lnTo>
                  <a:pt x="74975" y="87466"/>
                </a:lnTo>
                <a:lnTo>
                  <a:pt x="69039" y="87466"/>
                </a:lnTo>
                <a:lnTo>
                  <a:pt x="69039" y="81532"/>
                </a:lnTo>
                <a:close/>
                <a:moveTo>
                  <a:pt x="81223" y="81532"/>
                </a:moveTo>
                <a:lnTo>
                  <a:pt x="81223" y="87466"/>
                </a:lnTo>
                <a:lnTo>
                  <a:pt x="75286" y="87466"/>
                </a:lnTo>
                <a:lnTo>
                  <a:pt x="75286" y="81532"/>
                </a:lnTo>
                <a:close/>
                <a:moveTo>
                  <a:pt x="87470" y="81532"/>
                </a:moveTo>
                <a:lnTo>
                  <a:pt x="87470" y="87466"/>
                </a:lnTo>
                <a:lnTo>
                  <a:pt x="81535" y="87466"/>
                </a:lnTo>
                <a:lnTo>
                  <a:pt x="81535" y="81532"/>
                </a:lnTo>
                <a:close/>
                <a:moveTo>
                  <a:pt x="93718" y="81532"/>
                </a:moveTo>
                <a:lnTo>
                  <a:pt x="93718" y="87466"/>
                </a:lnTo>
                <a:lnTo>
                  <a:pt x="87784" y="87466"/>
                </a:lnTo>
                <a:lnTo>
                  <a:pt x="87784" y="81532"/>
                </a:lnTo>
                <a:close/>
                <a:moveTo>
                  <a:pt x="99967" y="81532"/>
                </a:moveTo>
                <a:lnTo>
                  <a:pt x="99967" y="87466"/>
                </a:lnTo>
                <a:lnTo>
                  <a:pt x="94031" y="87466"/>
                </a:lnTo>
                <a:lnTo>
                  <a:pt x="94031" y="81532"/>
                </a:lnTo>
                <a:close/>
                <a:moveTo>
                  <a:pt x="106214" y="81532"/>
                </a:moveTo>
                <a:lnTo>
                  <a:pt x="106214" y="87466"/>
                </a:lnTo>
                <a:lnTo>
                  <a:pt x="100278" y="87466"/>
                </a:lnTo>
                <a:lnTo>
                  <a:pt x="100278" y="81532"/>
                </a:lnTo>
                <a:close/>
                <a:moveTo>
                  <a:pt x="112461" y="81532"/>
                </a:moveTo>
                <a:lnTo>
                  <a:pt x="112461" y="87466"/>
                </a:lnTo>
                <a:lnTo>
                  <a:pt x="106527" y="87466"/>
                </a:lnTo>
                <a:lnTo>
                  <a:pt x="106527" y="81532"/>
                </a:lnTo>
                <a:close/>
                <a:moveTo>
                  <a:pt x="118710" y="81532"/>
                </a:moveTo>
                <a:lnTo>
                  <a:pt x="118710" y="87466"/>
                </a:lnTo>
                <a:lnTo>
                  <a:pt x="112774" y="87466"/>
                </a:lnTo>
                <a:lnTo>
                  <a:pt x="112774" y="81532"/>
                </a:lnTo>
                <a:close/>
                <a:moveTo>
                  <a:pt x="124957" y="81532"/>
                </a:moveTo>
                <a:lnTo>
                  <a:pt x="124957" y="87466"/>
                </a:lnTo>
                <a:lnTo>
                  <a:pt x="119021" y="87466"/>
                </a:lnTo>
                <a:lnTo>
                  <a:pt x="119021" y="81532"/>
                </a:lnTo>
                <a:close/>
                <a:moveTo>
                  <a:pt x="131204" y="81532"/>
                </a:moveTo>
                <a:lnTo>
                  <a:pt x="131204" y="87466"/>
                </a:lnTo>
                <a:lnTo>
                  <a:pt x="125270" y="87466"/>
                </a:lnTo>
                <a:lnTo>
                  <a:pt x="125270" y="81532"/>
                </a:lnTo>
                <a:close/>
                <a:moveTo>
                  <a:pt x="137451" y="81532"/>
                </a:moveTo>
                <a:lnTo>
                  <a:pt x="137451" y="87466"/>
                </a:lnTo>
                <a:lnTo>
                  <a:pt x="131517" y="87466"/>
                </a:lnTo>
                <a:lnTo>
                  <a:pt x="131517" y="81532"/>
                </a:lnTo>
                <a:close/>
                <a:moveTo>
                  <a:pt x="143702" y="81532"/>
                </a:moveTo>
                <a:lnTo>
                  <a:pt x="143702" y="87466"/>
                </a:lnTo>
                <a:lnTo>
                  <a:pt x="137766" y="87466"/>
                </a:lnTo>
                <a:lnTo>
                  <a:pt x="137766" y="81532"/>
                </a:lnTo>
                <a:close/>
                <a:moveTo>
                  <a:pt x="149949" y="81532"/>
                </a:moveTo>
                <a:lnTo>
                  <a:pt x="149949" y="87466"/>
                </a:lnTo>
                <a:lnTo>
                  <a:pt x="144015" y="87466"/>
                </a:lnTo>
                <a:lnTo>
                  <a:pt x="144015" y="81532"/>
                </a:lnTo>
                <a:close/>
                <a:moveTo>
                  <a:pt x="156196" y="81532"/>
                </a:moveTo>
                <a:lnTo>
                  <a:pt x="156196" y="87466"/>
                </a:lnTo>
                <a:lnTo>
                  <a:pt x="150262" y="87466"/>
                </a:lnTo>
                <a:lnTo>
                  <a:pt x="150262" y="81532"/>
                </a:lnTo>
                <a:close/>
                <a:moveTo>
                  <a:pt x="162445" y="81532"/>
                </a:moveTo>
                <a:lnTo>
                  <a:pt x="162445" y="87466"/>
                </a:lnTo>
                <a:lnTo>
                  <a:pt x="156509" y="87466"/>
                </a:lnTo>
                <a:lnTo>
                  <a:pt x="156509" y="81532"/>
                </a:lnTo>
                <a:close/>
                <a:moveTo>
                  <a:pt x="168692" y="81532"/>
                </a:moveTo>
                <a:lnTo>
                  <a:pt x="168692" y="87466"/>
                </a:lnTo>
                <a:lnTo>
                  <a:pt x="162756" y="87466"/>
                </a:lnTo>
                <a:lnTo>
                  <a:pt x="162756" y="81532"/>
                </a:lnTo>
                <a:close/>
                <a:moveTo>
                  <a:pt x="174939" y="81532"/>
                </a:moveTo>
                <a:lnTo>
                  <a:pt x="174939" y="87466"/>
                </a:lnTo>
                <a:lnTo>
                  <a:pt x="169005" y="87466"/>
                </a:lnTo>
                <a:lnTo>
                  <a:pt x="169005" y="81532"/>
                </a:lnTo>
                <a:close/>
                <a:moveTo>
                  <a:pt x="181186" y="81532"/>
                </a:moveTo>
                <a:lnTo>
                  <a:pt x="181186" y="87466"/>
                </a:lnTo>
                <a:lnTo>
                  <a:pt x="175252" y="87466"/>
                </a:lnTo>
                <a:lnTo>
                  <a:pt x="175252" y="81532"/>
                </a:lnTo>
                <a:close/>
                <a:moveTo>
                  <a:pt x="187435" y="81532"/>
                </a:moveTo>
                <a:lnTo>
                  <a:pt x="187435" y="87466"/>
                </a:lnTo>
                <a:lnTo>
                  <a:pt x="181499" y="87466"/>
                </a:lnTo>
                <a:lnTo>
                  <a:pt x="181499" y="81532"/>
                </a:lnTo>
                <a:close/>
                <a:moveTo>
                  <a:pt x="193684" y="81532"/>
                </a:moveTo>
                <a:lnTo>
                  <a:pt x="193684" y="87466"/>
                </a:lnTo>
                <a:lnTo>
                  <a:pt x="187749" y="87466"/>
                </a:lnTo>
                <a:lnTo>
                  <a:pt x="187749" y="81532"/>
                </a:lnTo>
                <a:close/>
                <a:moveTo>
                  <a:pt x="199931" y="81532"/>
                </a:moveTo>
                <a:lnTo>
                  <a:pt x="199931" y="87466"/>
                </a:lnTo>
                <a:lnTo>
                  <a:pt x="193996" y="87466"/>
                </a:lnTo>
                <a:lnTo>
                  <a:pt x="193996" y="81532"/>
                </a:lnTo>
                <a:close/>
                <a:moveTo>
                  <a:pt x="206180" y="81532"/>
                </a:moveTo>
                <a:lnTo>
                  <a:pt x="206180" y="87466"/>
                </a:lnTo>
                <a:lnTo>
                  <a:pt x="200244" y="87466"/>
                </a:lnTo>
                <a:lnTo>
                  <a:pt x="200244" y="81532"/>
                </a:lnTo>
                <a:close/>
                <a:moveTo>
                  <a:pt x="212427" y="81532"/>
                </a:moveTo>
                <a:lnTo>
                  <a:pt x="212427" y="87466"/>
                </a:lnTo>
                <a:lnTo>
                  <a:pt x="206491" y="87466"/>
                </a:lnTo>
                <a:lnTo>
                  <a:pt x="206491" y="81532"/>
                </a:lnTo>
                <a:close/>
                <a:moveTo>
                  <a:pt x="218674" y="81532"/>
                </a:moveTo>
                <a:lnTo>
                  <a:pt x="218674" y="87466"/>
                </a:lnTo>
                <a:lnTo>
                  <a:pt x="212739" y="87466"/>
                </a:lnTo>
                <a:lnTo>
                  <a:pt x="212739" y="81532"/>
                </a:lnTo>
                <a:close/>
                <a:moveTo>
                  <a:pt x="224921" y="81532"/>
                </a:moveTo>
                <a:lnTo>
                  <a:pt x="224921" y="87466"/>
                </a:lnTo>
                <a:lnTo>
                  <a:pt x="218987" y="87466"/>
                </a:lnTo>
                <a:lnTo>
                  <a:pt x="218987" y="81532"/>
                </a:lnTo>
                <a:close/>
                <a:moveTo>
                  <a:pt x="231170" y="81532"/>
                </a:moveTo>
                <a:lnTo>
                  <a:pt x="231170" y="87466"/>
                </a:lnTo>
                <a:lnTo>
                  <a:pt x="225234" y="87466"/>
                </a:lnTo>
                <a:lnTo>
                  <a:pt x="225234" y="81532"/>
                </a:lnTo>
                <a:close/>
                <a:moveTo>
                  <a:pt x="237417" y="81532"/>
                </a:moveTo>
                <a:lnTo>
                  <a:pt x="237417" y="87466"/>
                </a:lnTo>
                <a:lnTo>
                  <a:pt x="231481" y="87466"/>
                </a:lnTo>
                <a:lnTo>
                  <a:pt x="231481" y="81532"/>
                </a:lnTo>
                <a:close/>
                <a:moveTo>
                  <a:pt x="243664" y="81532"/>
                </a:moveTo>
                <a:lnTo>
                  <a:pt x="243664" y="87466"/>
                </a:lnTo>
                <a:lnTo>
                  <a:pt x="237729" y="87466"/>
                </a:lnTo>
                <a:lnTo>
                  <a:pt x="237729" y="81532"/>
                </a:lnTo>
                <a:close/>
                <a:moveTo>
                  <a:pt x="249911" y="81532"/>
                </a:moveTo>
                <a:lnTo>
                  <a:pt x="249911" y="87466"/>
                </a:lnTo>
                <a:lnTo>
                  <a:pt x="243977" y="87466"/>
                </a:lnTo>
                <a:lnTo>
                  <a:pt x="243977" y="81532"/>
                </a:lnTo>
                <a:close/>
                <a:moveTo>
                  <a:pt x="256161" y="81532"/>
                </a:moveTo>
                <a:lnTo>
                  <a:pt x="256161" y="87466"/>
                </a:lnTo>
                <a:lnTo>
                  <a:pt x="250225" y="87466"/>
                </a:lnTo>
                <a:lnTo>
                  <a:pt x="250225" y="81532"/>
                </a:lnTo>
                <a:close/>
                <a:moveTo>
                  <a:pt x="262409" y="81532"/>
                </a:moveTo>
                <a:lnTo>
                  <a:pt x="262409" y="87466"/>
                </a:lnTo>
                <a:lnTo>
                  <a:pt x="256474" y="87466"/>
                </a:lnTo>
                <a:lnTo>
                  <a:pt x="256474" y="81532"/>
                </a:lnTo>
                <a:close/>
                <a:moveTo>
                  <a:pt x="268656" y="81532"/>
                </a:moveTo>
                <a:lnTo>
                  <a:pt x="268656" y="87466"/>
                </a:lnTo>
                <a:lnTo>
                  <a:pt x="262721" y="87466"/>
                </a:lnTo>
                <a:lnTo>
                  <a:pt x="262721" y="81532"/>
                </a:lnTo>
                <a:close/>
                <a:moveTo>
                  <a:pt x="274904" y="81532"/>
                </a:moveTo>
                <a:lnTo>
                  <a:pt x="274904" y="87466"/>
                </a:lnTo>
                <a:lnTo>
                  <a:pt x="268968" y="87466"/>
                </a:lnTo>
                <a:lnTo>
                  <a:pt x="268968" y="81532"/>
                </a:lnTo>
                <a:close/>
                <a:moveTo>
                  <a:pt x="6251" y="87779"/>
                </a:moveTo>
                <a:lnTo>
                  <a:pt x="6251" y="93713"/>
                </a:lnTo>
                <a:lnTo>
                  <a:pt x="315" y="93713"/>
                </a:lnTo>
                <a:lnTo>
                  <a:pt x="315" y="87779"/>
                </a:lnTo>
                <a:close/>
                <a:moveTo>
                  <a:pt x="12498" y="87779"/>
                </a:moveTo>
                <a:lnTo>
                  <a:pt x="12498" y="93713"/>
                </a:lnTo>
                <a:lnTo>
                  <a:pt x="6562" y="93713"/>
                </a:lnTo>
                <a:lnTo>
                  <a:pt x="6562" y="87779"/>
                </a:lnTo>
                <a:close/>
                <a:moveTo>
                  <a:pt x="18745" y="87779"/>
                </a:moveTo>
                <a:lnTo>
                  <a:pt x="18745" y="93713"/>
                </a:lnTo>
                <a:lnTo>
                  <a:pt x="12810" y="93713"/>
                </a:lnTo>
                <a:lnTo>
                  <a:pt x="12810" y="87779"/>
                </a:lnTo>
                <a:close/>
                <a:moveTo>
                  <a:pt x="24992" y="87779"/>
                </a:moveTo>
                <a:lnTo>
                  <a:pt x="24992" y="93713"/>
                </a:lnTo>
                <a:lnTo>
                  <a:pt x="19058" y="93713"/>
                </a:lnTo>
                <a:lnTo>
                  <a:pt x="19058" y="87779"/>
                </a:lnTo>
                <a:close/>
                <a:moveTo>
                  <a:pt x="31242" y="87779"/>
                </a:moveTo>
                <a:lnTo>
                  <a:pt x="31242" y="93713"/>
                </a:lnTo>
                <a:lnTo>
                  <a:pt x="25305" y="93713"/>
                </a:lnTo>
                <a:lnTo>
                  <a:pt x="25305" y="87779"/>
                </a:lnTo>
                <a:close/>
                <a:moveTo>
                  <a:pt x="37489" y="87779"/>
                </a:moveTo>
                <a:lnTo>
                  <a:pt x="37489" y="93713"/>
                </a:lnTo>
                <a:lnTo>
                  <a:pt x="31553" y="93713"/>
                </a:lnTo>
                <a:lnTo>
                  <a:pt x="31553" y="87779"/>
                </a:lnTo>
                <a:close/>
                <a:moveTo>
                  <a:pt x="43737" y="87779"/>
                </a:moveTo>
                <a:lnTo>
                  <a:pt x="43737" y="93713"/>
                </a:lnTo>
                <a:lnTo>
                  <a:pt x="37802" y="93713"/>
                </a:lnTo>
                <a:lnTo>
                  <a:pt x="37802" y="87779"/>
                </a:lnTo>
                <a:close/>
                <a:moveTo>
                  <a:pt x="49985" y="87779"/>
                </a:moveTo>
                <a:lnTo>
                  <a:pt x="49985" y="93713"/>
                </a:lnTo>
                <a:lnTo>
                  <a:pt x="44049" y="93713"/>
                </a:lnTo>
                <a:lnTo>
                  <a:pt x="44049" y="87779"/>
                </a:lnTo>
                <a:close/>
                <a:moveTo>
                  <a:pt x="56232" y="87779"/>
                </a:moveTo>
                <a:lnTo>
                  <a:pt x="56232" y="93713"/>
                </a:lnTo>
                <a:lnTo>
                  <a:pt x="50296" y="93713"/>
                </a:lnTo>
                <a:lnTo>
                  <a:pt x="50296" y="87779"/>
                </a:lnTo>
                <a:close/>
                <a:moveTo>
                  <a:pt x="62480" y="87779"/>
                </a:moveTo>
                <a:lnTo>
                  <a:pt x="62480" y="93713"/>
                </a:lnTo>
                <a:lnTo>
                  <a:pt x="56545" y="93713"/>
                </a:lnTo>
                <a:lnTo>
                  <a:pt x="56545" y="87779"/>
                </a:lnTo>
                <a:close/>
                <a:moveTo>
                  <a:pt x="68727" y="87779"/>
                </a:moveTo>
                <a:lnTo>
                  <a:pt x="68727" y="93713"/>
                </a:lnTo>
                <a:lnTo>
                  <a:pt x="62792" y="93713"/>
                </a:lnTo>
                <a:lnTo>
                  <a:pt x="62792" y="87779"/>
                </a:lnTo>
                <a:close/>
                <a:moveTo>
                  <a:pt x="74975" y="87779"/>
                </a:moveTo>
                <a:lnTo>
                  <a:pt x="74975" y="93713"/>
                </a:lnTo>
                <a:lnTo>
                  <a:pt x="69039" y="93713"/>
                </a:lnTo>
                <a:lnTo>
                  <a:pt x="69039" y="87779"/>
                </a:lnTo>
                <a:close/>
                <a:moveTo>
                  <a:pt x="81223" y="87779"/>
                </a:moveTo>
                <a:lnTo>
                  <a:pt x="81223" y="93713"/>
                </a:lnTo>
                <a:lnTo>
                  <a:pt x="75286" y="93713"/>
                </a:lnTo>
                <a:lnTo>
                  <a:pt x="75286" y="87779"/>
                </a:lnTo>
                <a:close/>
                <a:moveTo>
                  <a:pt x="87470" y="87779"/>
                </a:moveTo>
                <a:lnTo>
                  <a:pt x="87470" y="93713"/>
                </a:lnTo>
                <a:lnTo>
                  <a:pt x="81535" y="93713"/>
                </a:lnTo>
                <a:lnTo>
                  <a:pt x="81535" y="87779"/>
                </a:lnTo>
                <a:close/>
                <a:moveTo>
                  <a:pt x="93718" y="87779"/>
                </a:moveTo>
                <a:lnTo>
                  <a:pt x="93718" y="93713"/>
                </a:lnTo>
                <a:lnTo>
                  <a:pt x="87784" y="93713"/>
                </a:lnTo>
                <a:lnTo>
                  <a:pt x="87784" y="87779"/>
                </a:lnTo>
                <a:close/>
                <a:moveTo>
                  <a:pt x="162445" y="87779"/>
                </a:moveTo>
                <a:lnTo>
                  <a:pt x="162445" y="93713"/>
                </a:lnTo>
                <a:lnTo>
                  <a:pt x="156509" y="93713"/>
                </a:lnTo>
                <a:lnTo>
                  <a:pt x="156509" y="87779"/>
                </a:lnTo>
                <a:close/>
                <a:moveTo>
                  <a:pt x="168692" y="87779"/>
                </a:moveTo>
                <a:lnTo>
                  <a:pt x="168692" y="93713"/>
                </a:lnTo>
                <a:lnTo>
                  <a:pt x="162756" y="93713"/>
                </a:lnTo>
                <a:lnTo>
                  <a:pt x="162756" y="87779"/>
                </a:lnTo>
                <a:close/>
                <a:moveTo>
                  <a:pt x="174939" y="87779"/>
                </a:moveTo>
                <a:lnTo>
                  <a:pt x="174939" y="93713"/>
                </a:lnTo>
                <a:lnTo>
                  <a:pt x="169005" y="93713"/>
                </a:lnTo>
                <a:lnTo>
                  <a:pt x="169005" y="87779"/>
                </a:lnTo>
                <a:close/>
                <a:moveTo>
                  <a:pt x="181186" y="87779"/>
                </a:moveTo>
                <a:lnTo>
                  <a:pt x="181186" y="93713"/>
                </a:lnTo>
                <a:lnTo>
                  <a:pt x="175252" y="93713"/>
                </a:lnTo>
                <a:lnTo>
                  <a:pt x="175252" y="87779"/>
                </a:lnTo>
                <a:close/>
                <a:moveTo>
                  <a:pt x="187435" y="87779"/>
                </a:moveTo>
                <a:lnTo>
                  <a:pt x="187435" y="93713"/>
                </a:lnTo>
                <a:lnTo>
                  <a:pt x="181499" y="93713"/>
                </a:lnTo>
                <a:lnTo>
                  <a:pt x="181499" y="87779"/>
                </a:lnTo>
                <a:close/>
                <a:moveTo>
                  <a:pt x="193684" y="87779"/>
                </a:moveTo>
                <a:lnTo>
                  <a:pt x="193684" y="93713"/>
                </a:lnTo>
                <a:lnTo>
                  <a:pt x="187749" y="93713"/>
                </a:lnTo>
                <a:lnTo>
                  <a:pt x="187749" y="87779"/>
                </a:lnTo>
                <a:close/>
                <a:moveTo>
                  <a:pt x="199931" y="87779"/>
                </a:moveTo>
                <a:lnTo>
                  <a:pt x="199931" y="93713"/>
                </a:lnTo>
                <a:lnTo>
                  <a:pt x="193996" y="93713"/>
                </a:lnTo>
                <a:lnTo>
                  <a:pt x="193996" y="87779"/>
                </a:lnTo>
                <a:close/>
                <a:moveTo>
                  <a:pt x="206180" y="87779"/>
                </a:moveTo>
                <a:lnTo>
                  <a:pt x="206180" y="93713"/>
                </a:lnTo>
                <a:lnTo>
                  <a:pt x="200244" y="93713"/>
                </a:lnTo>
                <a:lnTo>
                  <a:pt x="200244" y="87779"/>
                </a:lnTo>
                <a:close/>
                <a:moveTo>
                  <a:pt x="212427" y="87779"/>
                </a:moveTo>
                <a:lnTo>
                  <a:pt x="212427" y="93713"/>
                </a:lnTo>
                <a:lnTo>
                  <a:pt x="206491" y="93713"/>
                </a:lnTo>
                <a:lnTo>
                  <a:pt x="206491" y="87779"/>
                </a:lnTo>
                <a:close/>
                <a:moveTo>
                  <a:pt x="99967" y="87781"/>
                </a:moveTo>
                <a:lnTo>
                  <a:pt x="99967" y="93717"/>
                </a:lnTo>
                <a:lnTo>
                  <a:pt x="94031" y="93717"/>
                </a:lnTo>
                <a:lnTo>
                  <a:pt x="94031" y="87781"/>
                </a:lnTo>
                <a:close/>
                <a:moveTo>
                  <a:pt x="106214" y="87781"/>
                </a:moveTo>
                <a:lnTo>
                  <a:pt x="106214" y="93717"/>
                </a:lnTo>
                <a:lnTo>
                  <a:pt x="100278" y="93717"/>
                </a:lnTo>
                <a:lnTo>
                  <a:pt x="100278" y="87781"/>
                </a:lnTo>
                <a:close/>
                <a:moveTo>
                  <a:pt x="112461" y="87781"/>
                </a:moveTo>
                <a:lnTo>
                  <a:pt x="112461" y="93717"/>
                </a:lnTo>
                <a:lnTo>
                  <a:pt x="106527" y="93717"/>
                </a:lnTo>
                <a:lnTo>
                  <a:pt x="106527" y="87781"/>
                </a:lnTo>
                <a:close/>
                <a:moveTo>
                  <a:pt x="118710" y="87781"/>
                </a:moveTo>
                <a:lnTo>
                  <a:pt x="118710" y="93717"/>
                </a:lnTo>
                <a:lnTo>
                  <a:pt x="112774" y="93717"/>
                </a:lnTo>
                <a:lnTo>
                  <a:pt x="112774" y="87781"/>
                </a:lnTo>
                <a:close/>
                <a:moveTo>
                  <a:pt x="124957" y="87781"/>
                </a:moveTo>
                <a:lnTo>
                  <a:pt x="124957" y="93717"/>
                </a:lnTo>
                <a:lnTo>
                  <a:pt x="119021" y="93717"/>
                </a:lnTo>
                <a:lnTo>
                  <a:pt x="119021" y="87781"/>
                </a:lnTo>
                <a:close/>
                <a:moveTo>
                  <a:pt x="131204" y="87781"/>
                </a:moveTo>
                <a:lnTo>
                  <a:pt x="131204" y="93717"/>
                </a:lnTo>
                <a:lnTo>
                  <a:pt x="125270" y="93717"/>
                </a:lnTo>
                <a:lnTo>
                  <a:pt x="125270" y="87781"/>
                </a:lnTo>
                <a:close/>
                <a:moveTo>
                  <a:pt x="137451" y="87781"/>
                </a:moveTo>
                <a:lnTo>
                  <a:pt x="137451" y="93717"/>
                </a:lnTo>
                <a:lnTo>
                  <a:pt x="131517" y="93717"/>
                </a:lnTo>
                <a:lnTo>
                  <a:pt x="131517" y="87781"/>
                </a:lnTo>
                <a:close/>
                <a:moveTo>
                  <a:pt x="143702" y="87781"/>
                </a:moveTo>
                <a:lnTo>
                  <a:pt x="143702" y="93717"/>
                </a:lnTo>
                <a:lnTo>
                  <a:pt x="137766" y="93717"/>
                </a:lnTo>
                <a:lnTo>
                  <a:pt x="137766" y="87781"/>
                </a:lnTo>
                <a:close/>
                <a:moveTo>
                  <a:pt x="149949" y="87781"/>
                </a:moveTo>
                <a:lnTo>
                  <a:pt x="149949" y="93717"/>
                </a:lnTo>
                <a:lnTo>
                  <a:pt x="144015" y="93717"/>
                </a:lnTo>
                <a:lnTo>
                  <a:pt x="144015" y="87781"/>
                </a:lnTo>
                <a:close/>
                <a:moveTo>
                  <a:pt x="156196" y="87781"/>
                </a:moveTo>
                <a:lnTo>
                  <a:pt x="156196" y="93717"/>
                </a:lnTo>
                <a:lnTo>
                  <a:pt x="150262" y="93717"/>
                </a:lnTo>
                <a:lnTo>
                  <a:pt x="150262" y="87781"/>
                </a:lnTo>
                <a:close/>
                <a:moveTo>
                  <a:pt x="218674" y="87781"/>
                </a:moveTo>
                <a:lnTo>
                  <a:pt x="218674" y="93717"/>
                </a:lnTo>
                <a:lnTo>
                  <a:pt x="212739" y="93717"/>
                </a:lnTo>
                <a:lnTo>
                  <a:pt x="212739" y="87781"/>
                </a:lnTo>
                <a:close/>
                <a:moveTo>
                  <a:pt x="224921" y="87781"/>
                </a:moveTo>
                <a:lnTo>
                  <a:pt x="224921" y="93717"/>
                </a:lnTo>
                <a:lnTo>
                  <a:pt x="218987" y="93717"/>
                </a:lnTo>
                <a:lnTo>
                  <a:pt x="218987" y="87781"/>
                </a:lnTo>
                <a:close/>
                <a:moveTo>
                  <a:pt x="231170" y="87781"/>
                </a:moveTo>
                <a:lnTo>
                  <a:pt x="231170" y="93717"/>
                </a:lnTo>
                <a:lnTo>
                  <a:pt x="225234" y="93717"/>
                </a:lnTo>
                <a:lnTo>
                  <a:pt x="225234" y="87781"/>
                </a:lnTo>
                <a:close/>
                <a:moveTo>
                  <a:pt x="237417" y="87781"/>
                </a:moveTo>
                <a:lnTo>
                  <a:pt x="237417" y="93717"/>
                </a:lnTo>
                <a:lnTo>
                  <a:pt x="231481" y="93717"/>
                </a:lnTo>
                <a:lnTo>
                  <a:pt x="231481" y="87781"/>
                </a:lnTo>
                <a:close/>
                <a:moveTo>
                  <a:pt x="243664" y="87781"/>
                </a:moveTo>
                <a:lnTo>
                  <a:pt x="243664" y="93717"/>
                </a:lnTo>
                <a:lnTo>
                  <a:pt x="237729" y="93717"/>
                </a:lnTo>
                <a:lnTo>
                  <a:pt x="237729" y="87781"/>
                </a:lnTo>
                <a:close/>
                <a:moveTo>
                  <a:pt x="249911" y="87781"/>
                </a:moveTo>
                <a:lnTo>
                  <a:pt x="249911" y="93717"/>
                </a:lnTo>
                <a:lnTo>
                  <a:pt x="243977" y="93717"/>
                </a:lnTo>
                <a:lnTo>
                  <a:pt x="243977" y="87781"/>
                </a:lnTo>
                <a:close/>
                <a:moveTo>
                  <a:pt x="256161" y="87781"/>
                </a:moveTo>
                <a:lnTo>
                  <a:pt x="256161" y="93717"/>
                </a:lnTo>
                <a:lnTo>
                  <a:pt x="250225" y="93717"/>
                </a:lnTo>
                <a:lnTo>
                  <a:pt x="250225" y="87781"/>
                </a:lnTo>
                <a:close/>
                <a:moveTo>
                  <a:pt x="262409" y="87781"/>
                </a:moveTo>
                <a:lnTo>
                  <a:pt x="262409" y="93717"/>
                </a:lnTo>
                <a:lnTo>
                  <a:pt x="256474" y="93717"/>
                </a:lnTo>
                <a:lnTo>
                  <a:pt x="256474" y="87781"/>
                </a:lnTo>
                <a:close/>
                <a:moveTo>
                  <a:pt x="268656" y="87781"/>
                </a:moveTo>
                <a:lnTo>
                  <a:pt x="268656" y="93717"/>
                </a:lnTo>
                <a:lnTo>
                  <a:pt x="262721" y="93717"/>
                </a:lnTo>
                <a:lnTo>
                  <a:pt x="262721" y="87781"/>
                </a:lnTo>
                <a:close/>
                <a:moveTo>
                  <a:pt x="274904" y="87781"/>
                </a:moveTo>
                <a:lnTo>
                  <a:pt x="274904" y="93717"/>
                </a:lnTo>
                <a:lnTo>
                  <a:pt x="268968" y="93717"/>
                </a:lnTo>
                <a:lnTo>
                  <a:pt x="268968" y="87781"/>
                </a:lnTo>
                <a:close/>
                <a:moveTo>
                  <a:pt x="6251" y="94028"/>
                </a:moveTo>
                <a:lnTo>
                  <a:pt x="6251" y="99964"/>
                </a:lnTo>
                <a:lnTo>
                  <a:pt x="315" y="99964"/>
                </a:lnTo>
                <a:lnTo>
                  <a:pt x="315" y="94028"/>
                </a:lnTo>
                <a:close/>
                <a:moveTo>
                  <a:pt x="12498" y="94028"/>
                </a:moveTo>
                <a:lnTo>
                  <a:pt x="12498" y="99964"/>
                </a:lnTo>
                <a:lnTo>
                  <a:pt x="6562" y="99964"/>
                </a:lnTo>
                <a:lnTo>
                  <a:pt x="6562" y="94028"/>
                </a:lnTo>
                <a:close/>
                <a:moveTo>
                  <a:pt x="18745" y="94028"/>
                </a:moveTo>
                <a:lnTo>
                  <a:pt x="18745" y="99964"/>
                </a:lnTo>
                <a:lnTo>
                  <a:pt x="12810" y="99964"/>
                </a:lnTo>
                <a:lnTo>
                  <a:pt x="12810" y="94028"/>
                </a:lnTo>
                <a:close/>
                <a:moveTo>
                  <a:pt x="24992" y="94028"/>
                </a:moveTo>
                <a:lnTo>
                  <a:pt x="24992" y="99964"/>
                </a:lnTo>
                <a:lnTo>
                  <a:pt x="19058" y="99964"/>
                </a:lnTo>
                <a:lnTo>
                  <a:pt x="19058" y="94028"/>
                </a:lnTo>
                <a:close/>
                <a:moveTo>
                  <a:pt x="31242" y="94028"/>
                </a:moveTo>
                <a:lnTo>
                  <a:pt x="31242" y="99964"/>
                </a:lnTo>
                <a:lnTo>
                  <a:pt x="25305" y="99964"/>
                </a:lnTo>
                <a:lnTo>
                  <a:pt x="25305" y="94028"/>
                </a:lnTo>
                <a:close/>
                <a:moveTo>
                  <a:pt x="37489" y="94028"/>
                </a:moveTo>
                <a:lnTo>
                  <a:pt x="37489" y="99964"/>
                </a:lnTo>
                <a:lnTo>
                  <a:pt x="31553" y="99964"/>
                </a:lnTo>
                <a:lnTo>
                  <a:pt x="31553" y="94028"/>
                </a:lnTo>
                <a:close/>
                <a:moveTo>
                  <a:pt x="43737" y="94028"/>
                </a:moveTo>
                <a:lnTo>
                  <a:pt x="43737" y="99964"/>
                </a:lnTo>
                <a:lnTo>
                  <a:pt x="37802" y="99964"/>
                </a:lnTo>
                <a:lnTo>
                  <a:pt x="37802" y="94028"/>
                </a:lnTo>
                <a:close/>
                <a:moveTo>
                  <a:pt x="49985" y="94028"/>
                </a:moveTo>
                <a:lnTo>
                  <a:pt x="49985" y="99964"/>
                </a:lnTo>
                <a:lnTo>
                  <a:pt x="44049" y="99964"/>
                </a:lnTo>
                <a:lnTo>
                  <a:pt x="44049" y="94028"/>
                </a:lnTo>
                <a:close/>
                <a:moveTo>
                  <a:pt x="56232" y="94028"/>
                </a:moveTo>
                <a:lnTo>
                  <a:pt x="56232" y="99964"/>
                </a:lnTo>
                <a:lnTo>
                  <a:pt x="50296" y="99964"/>
                </a:lnTo>
                <a:lnTo>
                  <a:pt x="50296" y="94028"/>
                </a:lnTo>
                <a:close/>
                <a:moveTo>
                  <a:pt x="62480" y="94028"/>
                </a:moveTo>
                <a:lnTo>
                  <a:pt x="62480" y="99964"/>
                </a:lnTo>
                <a:lnTo>
                  <a:pt x="56545" y="99964"/>
                </a:lnTo>
                <a:lnTo>
                  <a:pt x="56545" y="94028"/>
                </a:lnTo>
                <a:close/>
                <a:moveTo>
                  <a:pt x="68727" y="94028"/>
                </a:moveTo>
                <a:lnTo>
                  <a:pt x="68727" y="99964"/>
                </a:lnTo>
                <a:lnTo>
                  <a:pt x="62792" y="99964"/>
                </a:lnTo>
                <a:lnTo>
                  <a:pt x="62792" y="94028"/>
                </a:lnTo>
                <a:close/>
                <a:moveTo>
                  <a:pt x="74975" y="94028"/>
                </a:moveTo>
                <a:lnTo>
                  <a:pt x="74975" y="99964"/>
                </a:lnTo>
                <a:lnTo>
                  <a:pt x="69039" y="99964"/>
                </a:lnTo>
                <a:lnTo>
                  <a:pt x="69039" y="94028"/>
                </a:lnTo>
                <a:close/>
                <a:moveTo>
                  <a:pt x="81223" y="94028"/>
                </a:moveTo>
                <a:lnTo>
                  <a:pt x="81223" y="99964"/>
                </a:lnTo>
                <a:lnTo>
                  <a:pt x="75286" y="99964"/>
                </a:lnTo>
                <a:lnTo>
                  <a:pt x="75286" y="94028"/>
                </a:lnTo>
                <a:close/>
                <a:moveTo>
                  <a:pt x="87470" y="94028"/>
                </a:moveTo>
                <a:lnTo>
                  <a:pt x="87470" y="99964"/>
                </a:lnTo>
                <a:lnTo>
                  <a:pt x="81535" y="99964"/>
                </a:lnTo>
                <a:lnTo>
                  <a:pt x="81535" y="94028"/>
                </a:lnTo>
                <a:close/>
                <a:moveTo>
                  <a:pt x="93718" y="94028"/>
                </a:moveTo>
                <a:lnTo>
                  <a:pt x="93718" y="99964"/>
                </a:lnTo>
                <a:lnTo>
                  <a:pt x="87784" y="99964"/>
                </a:lnTo>
                <a:lnTo>
                  <a:pt x="87784" y="94028"/>
                </a:lnTo>
                <a:close/>
                <a:moveTo>
                  <a:pt x="99967" y="94028"/>
                </a:moveTo>
                <a:lnTo>
                  <a:pt x="99967" y="99964"/>
                </a:lnTo>
                <a:lnTo>
                  <a:pt x="94031" y="99964"/>
                </a:lnTo>
                <a:lnTo>
                  <a:pt x="94031" y="94028"/>
                </a:lnTo>
                <a:close/>
                <a:moveTo>
                  <a:pt x="106214" y="94029"/>
                </a:moveTo>
                <a:lnTo>
                  <a:pt x="106214" y="99964"/>
                </a:lnTo>
                <a:lnTo>
                  <a:pt x="100278" y="99964"/>
                </a:lnTo>
                <a:lnTo>
                  <a:pt x="100278" y="94029"/>
                </a:lnTo>
                <a:close/>
                <a:moveTo>
                  <a:pt x="112461" y="94029"/>
                </a:moveTo>
                <a:lnTo>
                  <a:pt x="112461" y="99964"/>
                </a:lnTo>
                <a:lnTo>
                  <a:pt x="106527" y="99964"/>
                </a:lnTo>
                <a:lnTo>
                  <a:pt x="106527" y="94029"/>
                </a:lnTo>
                <a:close/>
                <a:moveTo>
                  <a:pt x="118710" y="94029"/>
                </a:moveTo>
                <a:lnTo>
                  <a:pt x="118710" y="99964"/>
                </a:lnTo>
                <a:lnTo>
                  <a:pt x="112774" y="99964"/>
                </a:lnTo>
                <a:lnTo>
                  <a:pt x="112774" y="94029"/>
                </a:lnTo>
                <a:close/>
                <a:moveTo>
                  <a:pt x="124957" y="94029"/>
                </a:moveTo>
                <a:lnTo>
                  <a:pt x="124957" y="99964"/>
                </a:lnTo>
                <a:lnTo>
                  <a:pt x="119021" y="99964"/>
                </a:lnTo>
                <a:lnTo>
                  <a:pt x="119021" y="94029"/>
                </a:lnTo>
                <a:close/>
                <a:moveTo>
                  <a:pt x="131204" y="94029"/>
                </a:moveTo>
                <a:lnTo>
                  <a:pt x="131204" y="99964"/>
                </a:lnTo>
                <a:lnTo>
                  <a:pt x="125270" y="99964"/>
                </a:lnTo>
                <a:lnTo>
                  <a:pt x="125270" y="94029"/>
                </a:lnTo>
                <a:close/>
                <a:moveTo>
                  <a:pt x="137451" y="94029"/>
                </a:moveTo>
                <a:lnTo>
                  <a:pt x="137451" y="99964"/>
                </a:lnTo>
                <a:lnTo>
                  <a:pt x="131517" y="99964"/>
                </a:lnTo>
                <a:lnTo>
                  <a:pt x="131517" y="94029"/>
                </a:lnTo>
                <a:close/>
                <a:moveTo>
                  <a:pt x="143702" y="94029"/>
                </a:moveTo>
                <a:lnTo>
                  <a:pt x="143702" y="99964"/>
                </a:lnTo>
                <a:lnTo>
                  <a:pt x="137766" y="99964"/>
                </a:lnTo>
                <a:lnTo>
                  <a:pt x="137766" y="94029"/>
                </a:lnTo>
                <a:close/>
                <a:moveTo>
                  <a:pt x="149949" y="94029"/>
                </a:moveTo>
                <a:lnTo>
                  <a:pt x="149949" y="99964"/>
                </a:lnTo>
                <a:lnTo>
                  <a:pt x="144015" y="99964"/>
                </a:lnTo>
                <a:lnTo>
                  <a:pt x="144015" y="94029"/>
                </a:lnTo>
                <a:close/>
                <a:moveTo>
                  <a:pt x="156196" y="94029"/>
                </a:moveTo>
                <a:lnTo>
                  <a:pt x="156196" y="99964"/>
                </a:lnTo>
                <a:lnTo>
                  <a:pt x="150262" y="99964"/>
                </a:lnTo>
                <a:lnTo>
                  <a:pt x="150262" y="94029"/>
                </a:lnTo>
                <a:close/>
                <a:moveTo>
                  <a:pt x="162445" y="94028"/>
                </a:moveTo>
                <a:lnTo>
                  <a:pt x="162445" y="99964"/>
                </a:lnTo>
                <a:lnTo>
                  <a:pt x="156509" y="99964"/>
                </a:lnTo>
                <a:lnTo>
                  <a:pt x="156509" y="94028"/>
                </a:lnTo>
                <a:close/>
                <a:moveTo>
                  <a:pt x="168692" y="94028"/>
                </a:moveTo>
                <a:lnTo>
                  <a:pt x="168692" y="99964"/>
                </a:lnTo>
                <a:lnTo>
                  <a:pt x="162756" y="99964"/>
                </a:lnTo>
                <a:lnTo>
                  <a:pt x="162756" y="94028"/>
                </a:lnTo>
                <a:close/>
                <a:moveTo>
                  <a:pt x="174939" y="94028"/>
                </a:moveTo>
                <a:lnTo>
                  <a:pt x="174939" y="99964"/>
                </a:lnTo>
                <a:lnTo>
                  <a:pt x="169005" y="99964"/>
                </a:lnTo>
                <a:lnTo>
                  <a:pt x="169005" y="94028"/>
                </a:lnTo>
                <a:close/>
                <a:moveTo>
                  <a:pt x="181186" y="94028"/>
                </a:moveTo>
                <a:lnTo>
                  <a:pt x="181186" y="99964"/>
                </a:lnTo>
                <a:lnTo>
                  <a:pt x="175252" y="99964"/>
                </a:lnTo>
                <a:lnTo>
                  <a:pt x="175252" y="94028"/>
                </a:lnTo>
                <a:close/>
                <a:moveTo>
                  <a:pt x="187435" y="94028"/>
                </a:moveTo>
                <a:lnTo>
                  <a:pt x="187435" y="99964"/>
                </a:lnTo>
                <a:lnTo>
                  <a:pt x="181499" y="99964"/>
                </a:lnTo>
                <a:lnTo>
                  <a:pt x="181499" y="94028"/>
                </a:lnTo>
                <a:close/>
                <a:moveTo>
                  <a:pt x="193684" y="94028"/>
                </a:moveTo>
                <a:lnTo>
                  <a:pt x="193684" y="99964"/>
                </a:lnTo>
                <a:lnTo>
                  <a:pt x="187749" y="99964"/>
                </a:lnTo>
                <a:lnTo>
                  <a:pt x="187749" y="94028"/>
                </a:lnTo>
                <a:close/>
                <a:moveTo>
                  <a:pt x="199931" y="94028"/>
                </a:moveTo>
                <a:lnTo>
                  <a:pt x="199931" y="99964"/>
                </a:lnTo>
                <a:lnTo>
                  <a:pt x="193996" y="99964"/>
                </a:lnTo>
                <a:lnTo>
                  <a:pt x="193996" y="94028"/>
                </a:lnTo>
                <a:close/>
                <a:moveTo>
                  <a:pt x="206180" y="94028"/>
                </a:moveTo>
                <a:lnTo>
                  <a:pt x="206180" y="99964"/>
                </a:lnTo>
                <a:lnTo>
                  <a:pt x="200244" y="99964"/>
                </a:lnTo>
                <a:lnTo>
                  <a:pt x="200244" y="94028"/>
                </a:lnTo>
                <a:close/>
                <a:moveTo>
                  <a:pt x="212427" y="94028"/>
                </a:moveTo>
                <a:lnTo>
                  <a:pt x="212427" y="99964"/>
                </a:lnTo>
                <a:lnTo>
                  <a:pt x="206491" y="99964"/>
                </a:lnTo>
                <a:lnTo>
                  <a:pt x="206491" y="94028"/>
                </a:lnTo>
                <a:close/>
                <a:moveTo>
                  <a:pt x="218674" y="94028"/>
                </a:moveTo>
                <a:lnTo>
                  <a:pt x="218674" y="99964"/>
                </a:lnTo>
                <a:lnTo>
                  <a:pt x="212739" y="99964"/>
                </a:lnTo>
                <a:lnTo>
                  <a:pt x="212739" y="94028"/>
                </a:lnTo>
                <a:close/>
                <a:moveTo>
                  <a:pt x="224921" y="94029"/>
                </a:moveTo>
                <a:lnTo>
                  <a:pt x="224921" y="99964"/>
                </a:lnTo>
                <a:lnTo>
                  <a:pt x="218987" y="99964"/>
                </a:lnTo>
                <a:lnTo>
                  <a:pt x="218987" y="94029"/>
                </a:lnTo>
                <a:close/>
                <a:moveTo>
                  <a:pt x="231170" y="94029"/>
                </a:moveTo>
                <a:lnTo>
                  <a:pt x="231170" y="99964"/>
                </a:lnTo>
                <a:lnTo>
                  <a:pt x="225234" y="99964"/>
                </a:lnTo>
                <a:lnTo>
                  <a:pt x="225234" y="94029"/>
                </a:lnTo>
                <a:close/>
                <a:moveTo>
                  <a:pt x="237417" y="94029"/>
                </a:moveTo>
                <a:lnTo>
                  <a:pt x="237417" y="99964"/>
                </a:lnTo>
                <a:lnTo>
                  <a:pt x="231481" y="99964"/>
                </a:lnTo>
                <a:lnTo>
                  <a:pt x="231481" y="94029"/>
                </a:lnTo>
                <a:close/>
                <a:moveTo>
                  <a:pt x="243664" y="94029"/>
                </a:moveTo>
                <a:lnTo>
                  <a:pt x="243664" y="99964"/>
                </a:lnTo>
                <a:lnTo>
                  <a:pt x="237729" y="99964"/>
                </a:lnTo>
                <a:lnTo>
                  <a:pt x="237729" y="94029"/>
                </a:lnTo>
                <a:close/>
                <a:moveTo>
                  <a:pt x="249911" y="94029"/>
                </a:moveTo>
                <a:lnTo>
                  <a:pt x="249911" y="99964"/>
                </a:lnTo>
                <a:lnTo>
                  <a:pt x="243977" y="99964"/>
                </a:lnTo>
                <a:lnTo>
                  <a:pt x="243977" y="94029"/>
                </a:lnTo>
                <a:close/>
                <a:moveTo>
                  <a:pt x="256161" y="94029"/>
                </a:moveTo>
                <a:lnTo>
                  <a:pt x="256161" y="99964"/>
                </a:lnTo>
                <a:lnTo>
                  <a:pt x="250225" y="99964"/>
                </a:lnTo>
                <a:lnTo>
                  <a:pt x="250225" y="94029"/>
                </a:lnTo>
                <a:close/>
                <a:moveTo>
                  <a:pt x="262409" y="94029"/>
                </a:moveTo>
                <a:lnTo>
                  <a:pt x="262409" y="99964"/>
                </a:lnTo>
                <a:lnTo>
                  <a:pt x="256474" y="99964"/>
                </a:lnTo>
                <a:lnTo>
                  <a:pt x="256474" y="94029"/>
                </a:lnTo>
                <a:close/>
                <a:moveTo>
                  <a:pt x="268656" y="94029"/>
                </a:moveTo>
                <a:lnTo>
                  <a:pt x="268656" y="99964"/>
                </a:lnTo>
                <a:lnTo>
                  <a:pt x="262721" y="99964"/>
                </a:lnTo>
                <a:lnTo>
                  <a:pt x="262721" y="94029"/>
                </a:lnTo>
                <a:close/>
                <a:moveTo>
                  <a:pt x="274904" y="94029"/>
                </a:moveTo>
                <a:lnTo>
                  <a:pt x="274904" y="99964"/>
                </a:lnTo>
                <a:lnTo>
                  <a:pt x="268968" y="99964"/>
                </a:lnTo>
                <a:lnTo>
                  <a:pt x="268968" y="94029"/>
                </a:lnTo>
                <a:close/>
                <a:moveTo>
                  <a:pt x="6251" y="100276"/>
                </a:moveTo>
                <a:lnTo>
                  <a:pt x="6251" y="106211"/>
                </a:lnTo>
                <a:lnTo>
                  <a:pt x="315" y="106211"/>
                </a:lnTo>
                <a:lnTo>
                  <a:pt x="315" y="100276"/>
                </a:lnTo>
                <a:close/>
                <a:moveTo>
                  <a:pt x="12498" y="100276"/>
                </a:moveTo>
                <a:lnTo>
                  <a:pt x="12498" y="106211"/>
                </a:lnTo>
                <a:lnTo>
                  <a:pt x="6562" y="106211"/>
                </a:lnTo>
                <a:lnTo>
                  <a:pt x="6562" y="100276"/>
                </a:lnTo>
                <a:close/>
                <a:moveTo>
                  <a:pt x="18745" y="100276"/>
                </a:moveTo>
                <a:lnTo>
                  <a:pt x="18745" y="106211"/>
                </a:lnTo>
                <a:lnTo>
                  <a:pt x="12810" y="106211"/>
                </a:lnTo>
                <a:lnTo>
                  <a:pt x="12810" y="100276"/>
                </a:lnTo>
                <a:close/>
                <a:moveTo>
                  <a:pt x="24992" y="100276"/>
                </a:moveTo>
                <a:lnTo>
                  <a:pt x="24992" y="106211"/>
                </a:lnTo>
                <a:lnTo>
                  <a:pt x="19058" y="106211"/>
                </a:lnTo>
                <a:lnTo>
                  <a:pt x="19058" y="100276"/>
                </a:lnTo>
                <a:close/>
                <a:moveTo>
                  <a:pt x="31242" y="100276"/>
                </a:moveTo>
                <a:lnTo>
                  <a:pt x="31242" y="106211"/>
                </a:lnTo>
                <a:lnTo>
                  <a:pt x="25305" y="106211"/>
                </a:lnTo>
                <a:lnTo>
                  <a:pt x="25305" y="100276"/>
                </a:lnTo>
                <a:close/>
                <a:moveTo>
                  <a:pt x="37489" y="100276"/>
                </a:moveTo>
                <a:lnTo>
                  <a:pt x="37489" y="106211"/>
                </a:lnTo>
                <a:lnTo>
                  <a:pt x="31553" y="106211"/>
                </a:lnTo>
                <a:lnTo>
                  <a:pt x="31553" y="100276"/>
                </a:lnTo>
                <a:close/>
                <a:moveTo>
                  <a:pt x="43737" y="100276"/>
                </a:moveTo>
                <a:lnTo>
                  <a:pt x="43737" y="106211"/>
                </a:lnTo>
                <a:lnTo>
                  <a:pt x="37802" y="106211"/>
                </a:lnTo>
                <a:lnTo>
                  <a:pt x="37802" y="100276"/>
                </a:lnTo>
                <a:close/>
                <a:moveTo>
                  <a:pt x="49985" y="100276"/>
                </a:moveTo>
                <a:lnTo>
                  <a:pt x="49985" y="106211"/>
                </a:lnTo>
                <a:lnTo>
                  <a:pt x="44049" y="106211"/>
                </a:lnTo>
                <a:lnTo>
                  <a:pt x="44049" y="100276"/>
                </a:lnTo>
                <a:close/>
                <a:moveTo>
                  <a:pt x="56232" y="100276"/>
                </a:moveTo>
                <a:lnTo>
                  <a:pt x="56232" y="106211"/>
                </a:lnTo>
                <a:lnTo>
                  <a:pt x="50296" y="106211"/>
                </a:lnTo>
                <a:lnTo>
                  <a:pt x="50296" y="100276"/>
                </a:lnTo>
                <a:close/>
                <a:moveTo>
                  <a:pt x="62480" y="100276"/>
                </a:moveTo>
                <a:lnTo>
                  <a:pt x="62480" y="106211"/>
                </a:lnTo>
                <a:lnTo>
                  <a:pt x="56545" y="106211"/>
                </a:lnTo>
                <a:lnTo>
                  <a:pt x="56545" y="100276"/>
                </a:lnTo>
                <a:close/>
                <a:moveTo>
                  <a:pt x="68727" y="100276"/>
                </a:moveTo>
                <a:lnTo>
                  <a:pt x="68727" y="106211"/>
                </a:lnTo>
                <a:lnTo>
                  <a:pt x="62792" y="106211"/>
                </a:lnTo>
                <a:lnTo>
                  <a:pt x="62792" y="100276"/>
                </a:lnTo>
                <a:close/>
                <a:moveTo>
                  <a:pt x="74975" y="100276"/>
                </a:moveTo>
                <a:lnTo>
                  <a:pt x="74975" y="106211"/>
                </a:lnTo>
                <a:lnTo>
                  <a:pt x="69039" y="106211"/>
                </a:lnTo>
                <a:lnTo>
                  <a:pt x="69039" y="100276"/>
                </a:lnTo>
                <a:close/>
                <a:moveTo>
                  <a:pt x="81223" y="100276"/>
                </a:moveTo>
                <a:lnTo>
                  <a:pt x="81223" y="106211"/>
                </a:lnTo>
                <a:lnTo>
                  <a:pt x="75286" y="106211"/>
                </a:lnTo>
                <a:lnTo>
                  <a:pt x="75286" y="100276"/>
                </a:lnTo>
                <a:close/>
                <a:moveTo>
                  <a:pt x="87470" y="100276"/>
                </a:moveTo>
                <a:lnTo>
                  <a:pt x="87470" y="106211"/>
                </a:lnTo>
                <a:lnTo>
                  <a:pt x="81535" y="106211"/>
                </a:lnTo>
                <a:lnTo>
                  <a:pt x="81535" y="100276"/>
                </a:lnTo>
                <a:close/>
                <a:moveTo>
                  <a:pt x="93718" y="100276"/>
                </a:moveTo>
                <a:lnTo>
                  <a:pt x="93718" y="106211"/>
                </a:lnTo>
                <a:lnTo>
                  <a:pt x="87784" y="106211"/>
                </a:lnTo>
                <a:lnTo>
                  <a:pt x="87784" y="100276"/>
                </a:lnTo>
                <a:close/>
                <a:moveTo>
                  <a:pt x="99967" y="100276"/>
                </a:moveTo>
                <a:lnTo>
                  <a:pt x="99967" y="106211"/>
                </a:lnTo>
                <a:lnTo>
                  <a:pt x="94031" y="106211"/>
                </a:lnTo>
                <a:lnTo>
                  <a:pt x="94031" y="100276"/>
                </a:lnTo>
                <a:close/>
                <a:moveTo>
                  <a:pt x="106214" y="100276"/>
                </a:moveTo>
                <a:lnTo>
                  <a:pt x="106214" y="106211"/>
                </a:lnTo>
                <a:lnTo>
                  <a:pt x="100278" y="106211"/>
                </a:lnTo>
                <a:lnTo>
                  <a:pt x="100278" y="100276"/>
                </a:lnTo>
                <a:close/>
                <a:moveTo>
                  <a:pt x="112461" y="100276"/>
                </a:moveTo>
                <a:lnTo>
                  <a:pt x="112461" y="106211"/>
                </a:lnTo>
                <a:lnTo>
                  <a:pt x="106527" y="106211"/>
                </a:lnTo>
                <a:lnTo>
                  <a:pt x="106527" y="100276"/>
                </a:lnTo>
                <a:close/>
                <a:moveTo>
                  <a:pt x="118710" y="100276"/>
                </a:moveTo>
                <a:lnTo>
                  <a:pt x="118710" y="106211"/>
                </a:lnTo>
                <a:lnTo>
                  <a:pt x="112774" y="106211"/>
                </a:lnTo>
                <a:lnTo>
                  <a:pt x="112774" y="100276"/>
                </a:lnTo>
                <a:close/>
                <a:moveTo>
                  <a:pt x="124957" y="100276"/>
                </a:moveTo>
                <a:lnTo>
                  <a:pt x="124957" y="106211"/>
                </a:lnTo>
                <a:lnTo>
                  <a:pt x="119021" y="106211"/>
                </a:lnTo>
                <a:lnTo>
                  <a:pt x="119021" y="100276"/>
                </a:lnTo>
                <a:close/>
                <a:moveTo>
                  <a:pt x="131204" y="100276"/>
                </a:moveTo>
                <a:lnTo>
                  <a:pt x="131204" y="106211"/>
                </a:lnTo>
                <a:lnTo>
                  <a:pt x="125270" y="106211"/>
                </a:lnTo>
                <a:lnTo>
                  <a:pt x="125270" y="100276"/>
                </a:lnTo>
                <a:close/>
                <a:moveTo>
                  <a:pt x="137451" y="100276"/>
                </a:moveTo>
                <a:lnTo>
                  <a:pt x="137451" y="106211"/>
                </a:lnTo>
                <a:lnTo>
                  <a:pt x="131517" y="106211"/>
                </a:lnTo>
                <a:lnTo>
                  <a:pt x="131517" y="100276"/>
                </a:lnTo>
                <a:close/>
                <a:moveTo>
                  <a:pt x="143702" y="100276"/>
                </a:moveTo>
                <a:lnTo>
                  <a:pt x="143702" y="106211"/>
                </a:lnTo>
                <a:lnTo>
                  <a:pt x="137766" y="106211"/>
                </a:lnTo>
                <a:lnTo>
                  <a:pt x="137766" y="100276"/>
                </a:lnTo>
                <a:close/>
                <a:moveTo>
                  <a:pt x="149949" y="100276"/>
                </a:moveTo>
                <a:lnTo>
                  <a:pt x="149949" y="106211"/>
                </a:lnTo>
                <a:lnTo>
                  <a:pt x="144015" y="106211"/>
                </a:lnTo>
                <a:lnTo>
                  <a:pt x="144015" y="100276"/>
                </a:lnTo>
                <a:close/>
                <a:moveTo>
                  <a:pt x="156196" y="100276"/>
                </a:moveTo>
                <a:lnTo>
                  <a:pt x="156196" y="106211"/>
                </a:lnTo>
                <a:lnTo>
                  <a:pt x="150262" y="106211"/>
                </a:lnTo>
                <a:lnTo>
                  <a:pt x="150262" y="100276"/>
                </a:lnTo>
                <a:close/>
                <a:moveTo>
                  <a:pt x="162445" y="100276"/>
                </a:moveTo>
                <a:lnTo>
                  <a:pt x="162445" y="106211"/>
                </a:lnTo>
                <a:lnTo>
                  <a:pt x="156509" y="106211"/>
                </a:lnTo>
                <a:lnTo>
                  <a:pt x="156509" y="100276"/>
                </a:lnTo>
                <a:close/>
                <a:moveTo>
                  <a:pt x="168692" y="100276"/>
                </a:moveTo>
                <a:lnTo>
                  <a:pt x="168692" y="106211"/>
                </a:lnTo>
                <a:lnTo>
                  <a:pt x="162756" y="106211"/>
                </a:lnTo>
                <a:lnTo>
                  <a:pt x="162756" y="100276"/>
                </a:lnTo>
                <a:close/>
                <a:moveTo>
                  <a:pt x="174939" y="100276"/>
                </a:moveTo>
                <a:lnTo>
                  <a:pt x="174939" y="106211"/>
                </a:lnTo>
                <a:lnTo>
                  <a:pt x="169005" y="106211"/>
                </a:lnTo>
                <a:lnTo>
                  <a:pt x="169005" y="100276"/>
                </a:lnTo>
                <a:close/>
                <a:moveTo>
                  <a:pt x="181186" y="100276"/>
                </a:moveTo>
                <a:lnTo>
                  <a:pt x="181186" y="106211"/>
                </a:lnTo>
                <a:lnTo>
                  <a:pt x="175252" y="106211"/>
                </a:lnTo>
                <a:lnTo>
                  <a:pt x="175252" y="100276"/>
                </a:lnTo>
                <a:close/>
                <a:moveTo>
                  <a:pt x="187435" y="100276"/>
                </a:moveTo>
                <a:lnTo>
                  <a:pt x="187435" y="106211"/>
                </a:lnTo>
                <a:lnTo>
                  <a:pt x="181499" y="106211"/>
                </a:lnTo>
                <a:lnTo>
                  <a:pt x="181499" y="100276"/>
                </a:lnTo>
                <a:close/>
                <a:moveTo>
                  <a:pt x="193684" y="100276"/>
                </a:moveTo>
                <a:lnTo>
                  <a:pt x="193684" y="106211"/>
                </a:lnTo>
                <a:lnTo>
                  <a:pt x="187749" y="106211"/>
                </a:lnTo>
                <a:lnTo>
                  <a:pt x="187749" y="100276"/>
                </a:lnTo>
                <a:close/>
                <a:moveTo>
                  <a:pt x="199931" y="100276"/>
                </a:moveTo>
                <a:lnTo>
                  <a:pt x="199931" y="106211"/>
                </a:lnTo>
                <a:lnTo>
                  <a:pt x="193996" y="106211"/>
                </a:lnTo>
                <a:lnTo>
                  <a:pt x="193996" y="100276"/>
                </a:lnTo>
                <a:close/>
                <a:moveTo>
                  <a:pt x="206180" y="100276"/>
                </a:moveTo>
                <a:lnTo>
                  <a:pt x="206180" y="106211"/>
                </a:lnTo>
                <a:lnTo>
                  <a:pt x="200244" y="106211"/>
                </a:lnTo>
                <a:lnTo>
                  <a:pt x="200244" y="100276"/>
                </a:lnTo>
                <a:close/>
                <a:moveTo>
                  <a:pt x="212427" y="100276"/>
                </a:moveTo>
                <a:lnTo>
                  <a:pt x="212427" y="106211"/>
                </a:lnTo>
                <a:lnTo>
                  <a:pt x="206491" y="106211"/>
                </a:lnTo>
                <a:lnTo>
                  <a:pt x="206491" y="100276"/>
                </a:lnTo>
                <a:close/>
                <a:moveTo>
                  <a:pt x="218674" y="100276"/>
                </a:moveTo>
                <a:lnTo>
                  <a:pt x="218674" y="106211"/>
                </a:lnTo>
                <a:lnTo>
                  <a:pt x="212739" y="106211"/>
                </a:lnTo>
                <a:lnTo>
                  <a:pt x="212739" y="100276"/>
                </a:lnTo>
                <a:close/>
                <a:moveTo>
                  <a:pt x="224921" y="100276"/>
                </a:moveTo>
                <a:lnTo>
                  <a:pt x="224921" y="106211"/>
                </a:lnTo>
                <a:lnTo>
                  <a:pt x="218987" y="106211"/>
                </a:lnTo>
                <a:lnTo>
                  <a:pt x="218987" y="100276"/>
                </a:lnTo>
                <a:close/>
                <a:moveTo>
                  <a:pt x="231170" y="100276"/>
                </a:moveTo>
                <a:lnTo>
                  <a:pt x="231170" y="106211"/>
                </a:lnTo>
                <a:lnTo>
                  <a:pt x="225234" y="106211"/>
                </a:lnTo>
                <a:lnTo>
                  <a:pt x="225234" y="100276"/>
                </a:lnTo>
                <a:close/>
                <a:moveTo>
                  <a:pt x="237417" y="100276"/>
                </a:moveTo>
                <a:lnTo>
                  <a:pt x="237417" y="106211"/>
                </a:lnTo>
                <a:lnTo>
                  <a:pt x="231481" y="106211"/>
                </a:lnTo>
                <a:lnTo>
                  <a:pt x="231481" y="100276"/>
                </a:lnTo>
                <a:close/>
                <a:moveTo>
                  <a:pt x="243664" y="100276"/>
                </a:moveTo>
                <a:lnTo>
                  <a:pt x="243664" y="106211"/>
                </a:lnTo>
                <a:lnTo>
                  <a:pt x="237729" y="106211"/>
                </a:lnTo>
                <a:lnTo>
                  <a:pt x="237729" y="100276"/>
                </a:lnTo>
                <a:close/>
                <a:moveTo>
                  <a:pt x="249911" y="100276"/>
                </a:moveTo>
                <a:lnTo>
                  <a:pt x="249911" y="106211"/>
                </a:lnTo>
                <a:lnTo>
                  <a:pt x="243977" y="106211"/>
                </a:lnTo>
                <a:lnTo>
                  <a:pt x="243977" y="100276"/>
                </a:lnTo>
                <a:close/>
                <a:moveTo>
                  <a:pt x="256161" y="100276"/>
                </a:moveTo>
                <a:lnTo>
                  <a:pt x="256161" y="106211"/>
                </a:lnTo>
                <a:lnTo>
                  <a:pt x="250225" y="106211"/>
                </a:lnTo>
                <a:lnTo>
                  <a:pt x="250225" y="100276"/>
                </a:lnTo>
                <a:close/>
                <a:moveTo>
                  <a:pt x="262409" y="100276"/>
                </a:moveTo>
                <a:lnTo>
                  <a:pt x="262409" y="106211"/>
                </a:lnTo>
                <a:lnTo>
                  <a:pt x="256474" y="106211"/>
                </a:lnTo>
                <a:lnTo>
                  <a:pt x="256474" y="100276"/>
                </a:lnTo>
                <a:close/>
                <a:moveTo>
                  <a:pt x="268656" y="100276"/>
                </a:moveTo>
                <a:lnTo>
                  <a:pt x="268656" y="106211"/>
                </a:lnTo>
                <a:lnTo>
                  <a:pt x="262721" y="106211"/>
                </a:lnTo>
                <a:lnTo>
                  <a:pt x="262721" y="100276"/>
                </a:lnTo>
                <a:close/>
                <a:moveTo>
                  <a:pt x="274904" y="100276"/>
                </a:moveTo>
                <a:lnTo>
                  <a:pt x="274904" y="106211"/>
                </a:lnTo>
                <a:lnTo>
                  <a:pt x="268968" y="106211"/>
                </a:lnTo>
                <a:lnTo>
                  <a:pt x="268968" y="100276"/>
                </a:lnTo>
                <a:close/>
                <a:moveTo>
                  <a:pt x="6251" y="106523"/>
                </a:moveTo>
                <a:lnTo>
                  <a:pt x="6251" y="112460"/>
                </a:lnTo>
                <a:lnTo>
                  <a:pt x="315" y="112460"/>
                </a:lnTo>
                <a:lnTo>
                  <a:pt x="315" y="106523"/>
                </a:lnTo>
                <a:close/>
                <a:moveTo>
                  <a:pt x="12498" y="106523"/>
                </a:moveTo>
                <a:lnTo>
                  <a:pt x="12498" y="112460"/>
                </a:lnTo>
                <a:lnTo>
                  <a:pt x="6562" y="112460"/>
                </a:lnTo>
                <a:lnTo>
                  <a:pt x="6562" y="106523"/>
                </a:lnTo>
                <a:close/>
                <a:moveTo>
                  <a:pt x="18745" y="106523"/>
                </a:moveTo>
                <a:lnTo>
                  <a:pt x="18745" y="112460"/>
                </a:lnTo>
                <a:lnTo>
                  <a:pt x="12810" y="112460"/>
                </a:lnTo>
                <a:lnTo>
                  <a:pt x="12810" y="106523"/>
                </a:lnTo>
                <a:close/>
                <a:moveTo>
                  <a:pt x="24992" y="106523"/>
                </a:moveTo>
                <a:lnTo>
                  <a:pt x="24992" y="112460"/>
                </a:lnTo>
                <a:lnTo>
                  <a:pt x="19058" y="112460"/>
                </a:lnTo>
                <a:lnTo>
                  <a:pt x="19058" y="106523"/>
                </a:lnTo>
                <a:close/>
                <a:moveTo>
                  <a:pt x="31242" y="106523"/>
                </a:moveTo>
                <a:lnTo>
                  <a:pt x="31242" y="112460"/>
                </a:lnTo>
                <a:lnTo>
                  <a:pt x="25305" y="112460"/>
                </a:lnTo>
                <a:lnTo>
                  <a:pt x="25305" y="106523"/>
                </a:lnTo>
                <a:close/>
                <a:moveTo>
                  <a:pt x="37489" y="106523"/>
                </a:moveTo>
                <a:lnTo>
                  <a:pt x="37489" y="112460"/>
                </a:lnTo>
                <a:lnTo>
                  <a:pt x="31553" y="112460"/>
                </a:lnTo>
                <a:lnTo>
                  <a:pt x="31553" y="106523"/>
                </a:lnTo>
                <a:close/>
                <a:moveTo>
                  <a:pt x="43737" y="106523"/>
                </a:moveTo>
                <a:lnTo>
                  <a:pt x="43737" y="112460"/>
                </a:lnTo>
                <a:lnTo>
                  <a:pt x="37802" y="112460"/>
                </a:lnTo>
                <a:lnTo>
                  <a:pt x="37802" y="106523"/>
                </a:lnTo>
                <a:close/>
                <a:moveTo>
                  <a:pt x="49985" y="106523"/>
                </a:moveTo>
                <a:lnTo>
                  <a:pt x="49985" y="112460"/>
                </a:lnTo>
                <a:lnTo>
                  <a:pt x="44049" y="112460"/>
                </a:lnTo>
                <a:lnTo>
                  <a:pt x="44049" y="106523"/>
                </a:lnTo>
                <a:close/>
                <a:moveTo>
                  <a:pt x="56232" y="106523"/>
                </a:moveTo>
                <a:lnTo>
                  <a:pt x="56232" y="112460"/>
                </a:lnTo>
                <a:lnTo>
                  <a:pt x="50296" y="112460"/>
                </a:lnTo>
                <a:lnTo>
                  <a:pt x="50296" y="106523"/>
                </a:lnTo>
                <a:close/>
                <a:moveTo>
                  <a:pt x="62480" y="106523"/>
                </a:moveTo>
                <a:lnTo>
                  <a:pt x="62480" y="112460"/>
                </a:lnTo>
                <a:lnTo>
                  <a:pt x="56545" y="112460"/>
                </a:lnTo>
                <a:lnTo>
                  <a:pt x="56545" y="106523"/>
                </a:lnTo>
                <a:close/>
                <a:moveTo>
                  <a:pt x="68727" y="106523"/>
                </a:moveTo>
                <a:lnTo>
                  <a:pt x="68727" y="112460"/>
                </a:lnTo>
                <a:lnTo>
                  <a:pt x="62792" y="112460"/>
                </a:lnTo>
                <a:lnTo>
                  <a:pt x="62792" y="106523"/>
                </a:lnTo>
                <a:close/>
                <a:moveTo>
                  <a:pt x="74975" y="106523"/>
                </a:moveTo>
                <a:lnTo>
                  <a:pt x="74975" y="112460"/>
                </a:lnTo>
                <a:lnTo>
                  <a:pt x="69039" y="112460"/>
                </a:lnTo>
                <a:lnTo>
                  <a:pt x="69039" y="106523"/>
                </a:lnTo>
                <a:close/>
                <a:moveTo>
                  <a:pt x="81223" y="106523"/>
                </a:moveTo>
                <a:lnTo>
                  <a:pt x="81223" y="112460"/>
                </a:lnTo>
                <a:lnTo>
                  <a:pt x="75286" y="112460"/>
                </a:lnTo>
                <a:lnTo>
                  <a:pt x="75286" y="106523"/>
                </a:lnTo>
                <a:close/>
                <a:moveTo>
                  <a:pt x="87470" y="106523"/>
                </a:moveTo>
                <a:lnTo>
                  <a:pt x="87470" y="112460"/>
                </a:lnTo>
                <a:lnTo>
                  <a:pt x="81535" y="112460"/>
                </a:lnTo>
                <a:lnTo>
                  <a:pt x="81535" y="106523"/>
                </a:lnTo>
                <a:close/>
                <a:moveTo>
                  <a:pt x="93718" y="106523"/>
                </a:moveTo>
                <a:lnTo>
                  <a:pt x="93718" y="112460"/>
                </a:lnTo>
                <a:lnTo>
                  <a:pt x="87784" y="112460"/>
                </a:lnTo>
                <a:lnTo>
                  <a:pt x="87784" y="106523"/>
                </a:lnTo>
                <a:close/>
                <a:moveTo>
                  <a:pt x="99967" y="106523"/>
                </a:moveTo>
                <a:lnTo>
                  <a:pt x="99967" y="112460"/>
                </a:lnTo>
                <a:lnTo>
                  <a:pt x="94031" y="112460"/>
                </a:lnTo>
                <a:lnTo>
                  <a:pt x="94031" y="106523"/>
                </a:lnTo>
                <a:close/>
                <a:moveTo>
                  <a:pt x="106214" y="106523"/>
                </a:moveTo>
                <a:lnTo>
                  <a:pt x="106214" y="112460"/>
                </a:lnTo>
                <a:lnTo>
                  <a:pt x="100278" y="112460"/>
                </a:lnTo>
                <a:lnTo>
                  <a:pt x="100278" y="106523"/>
                </a:lnTo>
                <a:close/>
                <a:moveTo>
                  <a:pt x="112461" y="106523"/>
                </a:moveTo>
                <a:lnTo>
                  <a:pt x="112461" y="112460"/>
                </a:lnTo>
                <a:lnTo>
                  <a:pt x="106527" y="112460"/>
                </a:lnTo>
                <a:lnTo>
                  <a:pt x="106527" y="106523"/>
                </a:lnTo>
                <a:close/>
                <a:moveTo>
                  <a:pt x="118710" y="106523"/>
                </a:moveTo>
                <a:lnTo>
                  <a:pt x="118710" y="112460"/>
                </a:lnTo>
                <a:lnTo>
                  <a:pt x="112774" y="112460"/>
                </a:lnTo>
                <a:lnTo>
                  <a:pt x="112774" y="106523"/>
                </a:lnTo>
                <a:close/>
                <a:moveTo>
                  <a:pt x="124957" y="106523"/>
                </a:moveTo>
                <a:lnTo>
                  <a:pt x="124957" y="112460"/>
                </a:lnTo>
                <a:lnTo>
                  <a:pt x="119021" y="112460"/>
                </a:lnTo>
                <a:lnTo>
                  <a:pt x="119021" y="106523"/>
                </a:lnTo>
                <a:close/>
                <a:moveTo>
                  <a:pt x="131204" y="106523"/>
                </a:moveTo>
                <a:lnTo>
                  <a:pt x="131204" y="112460"/>
                </a:lnTo>
                <a:lnTo>
                  <a:pt x="125270" y="112460"/>
                </a:lnTo>
                <a:lnTo>
                  <a:pt x="125270" y="106523"/>
                </a:lnTo>
                <a:close/>
                <a:moveTo>
                  <a:pt x="137451" y="106523"/>
                </a:moveTo>
                <a:lnTo>
                  <a:pt x="137451" y="112460"/>
                </a:lnTo>
                <a:lnTo>
                  <a:pt x="131517" y="112460"/>
                </a:lnTo>
                <a:lnTo>
                  <a:pt x="131517" y="106523"/>
                </a:lnTo>
                <a:close/>
                <a:moveTo>
                  <a:pt x="143702" y="106523"/>
                </a:moveTo>
                <a:lnTo>
                  <a:pt x="143702" y="112460"/>
                </a:lnTo>
                <a:lnTo>
                  <a:pt x="137766" y="112460"/>
                </a:lnTo>
                <a:lnTo>
                  <a:pt x="137766" y="106523"/>
                </a:lnTo>
                <a:close/>
                <a:moveTo>
                  <a:pt x="149949" y="106523"/>
                </a:moveTo>
                <a:lnTo>
                  <a:pt x="149949" y="112460"/>
                </a:lnTo>
                <a:lnTo>
                  <a:pt x="144015" y="112460"/>
                </a:lnTo>
                <a:lnTo>
                  <a:pt x="144015" y="106523"/>
                </a:lnTo>
                <a:close/>
                <a:moveTo>
                  <a:pt x="156196" y="106523"/>
                </a:moveTo>
                <a:lnTo>
                  <a:pt x="156196" y="112460"/>
                </a:lnTo>
                <a:lnTo>
                  <a:pt x="150262" y="112460"/>
                </a:lnTo>
                <a:lnTo>
                  <a:pt x="150262" y="106523"/>
                </a:lnTo>
                <a:close/>
                <a:moveTo>
                  <a:pt x="162445" y="106523"/>
                </a:moveTo>
                <a:lnTo>
                  <a:pt x="162445" y="112460"/>
                </a:lnTo>
                <a:lnTo>
                  <a:pt x="156509" y="112460"/>
                </a:lnTo>
                <a:lnTo>
                  <a:pt x="156509" y="106523"/>
                </a:lnTo>
                <a:close/>
                <a:moveTo>
                  <a:pt x="168692" y="106523"/>
                </a:moveTo>
                <a:lnTo>
                  <a:pt x="168692" y="112460"/>
                </a:lnTo>
                <a:lnTo>
                  <a:pt x="162756" y="112460"/>
                </a:lnTo>
                <a:lnTo>
                  <a:pt x="162756" y="106523"/>
                </a:lnTo>
                <a:close/>
                <a:moveTo>
                  <a:pt x="174939" y="106523"/>
                </a:moveTo>
                <a:lnTo>
                  <a:pt x="174939" y="112460"/>
                </a:lnTo>
                <a:lnTo>
                  <a:pt x="169005" y="112460"/>
                </a:lnTo>
                <a:lnTo>
                  <a:pt x="169005" y="106523"/>
                </a:lnTo>
                <a:close/>
                <a:moveTo>
                  <a:pt x="181186" y="106523"/>
                </a:moveTo>
                <a:lnTo>
                  <a:pt x="181186" y="112460"/>
                </a:lnTo>
                <a:lnTo>
                  <a:pt x="175252" y="112460"/>
                </a:lnTo>
                <a:lnTo>
                  <a:pt x="175252" y="106523"/>
                </a:lnTo>
                <a:close/>
                <a:moveTo>
                  <a:pt x="187435" y="106523"/>
                </a:moveTo>
                <a:lnTo>
                  <a:pt x="187435" y="112460"/>
                </a:lnTo>
                <a:lnTo>
                  <a:pt x="181499" y="112460"/>
                </a:lnTo>
                <a:lnTo>
                  <a:pt x="181499" y="106523"/>
                </a:lnTo>
                <a:close/>
                <a:moveTo>
                  <a:pt x="193684" y="106523"/>
                </a:moveTo>
                <a:lnTo>
                  <a:pt x="193684" y="112460"/>
                </a:lnTo>
                <a:lnTo>
                  <a:pt x="187749" y="112460"/>
                </a:lnTo>
                <a:lnTo>
                  <a:pt x="187749" y="106523"/>
                </a:lnTo>
                <a:close/>
                <a:moveTo>
                  <a:pt x="199931" y="106523"/>
                </a:moveTo>
                <a:lnTo>
                  <a:pt x="199931" y="112460"/>
                </a:lnTo>
                <a:lnTo>
                  <a:pt x="193996" y="112460"/>
                </a:lnTo>
                <a:lnTo>
                  <a:pt x="193996" y="106523"/>
                </a:lnTo>
                <a:close/>
                <a:moveTo>
                  <a:pt x="206180" y="106523"/>
                </a:moveTo>
                <a:lnTo>
                  <a:pt x="206180" y="112460"/>
                </a:lnTo>
                <a:lnTo>
                  <a:pt x="200244" y="112460"/>
                </a:lnTo>
                <a:lnTo>
                  <a:pt x="200244" y="106523"/>
                </a:lnTo>
                <a:close/>
                <a:moveTo>
                  <a:pt x="212427" y="106523"/>
                </a:moveTo>
                <a:lnTo>
                  <a:pt x="212427" y="112460"/>
                </a:lnTo>
                <a:lnTo>
                  <a:pt x="206491" y="112460"/>
                </a:lnTo>
                <a:lnTo>
                  <a:pt x="206491" y="106523"/>
                </a:lnTo>
                <a:close/>
                <a:moveTo>
                  <a:pt x="218674" y="106523"/>
                </a:moveTo>
                <a:lnTo>
                  <a:pt x="218674" y="112460"/>
                </a:lnTo>
                <a:lnTo>
                  <a:pt x="212739" y="112460"/>
                </a:lnTo>
                <a:lnTo>
                  <a:pt x="212739" y="106523"/>
                </a:lnTo>
                <a:close/>
                <a:moveTo>
                  <a:pt x="224921" y="106523"/>
                </a:moveTo>
                <a:lnTo>
                  <a:pt x="224921" y="112460"/>
                </a:lnTo>
                <a:lnTo>
                  <a:pt x="218987" y="112460"/>
                </a:lnTo>
                <a:lnTo>
                  <a:pt x="218987" y="106523"/>
                </a:lnTo>
                <a:close/>
                <a:moveTo>
                  <a:pt x="231170" y="106523"/>
                </a:moveTo>
                <a:lnTo>
                  <a:pt x="231170" y="112460"/>
                </a:lnTo>
                <a:lnTo>
                  <a:pt x="225234" y="112460"/>
                </a:lnTo>
                <a:lnTo>
                  <a:pt x="225234" y="106523"/>
                </a:lnTo>
                <a:close/>
                <a:moveTo>
                  <a:pt x="237417" y="106523"/>
                </a:moveTo>
                <a:lnTo>
                  <a:pt x="237417" y="112460"/>
                </a:lnTo>
                <a:lnTo>
                  <a:pt x="231481" y="112460"/>
                </a:lnTo>
                <a:lnTo>
                  <a:pt x="231481" y="106523"/>
                </a:lnTo>
                <a:close/>
                <a:moveTo>
                  <a:pt x="243664" y="106523"/>
                </a:moveTo>
                <a:lnTo>
                  <a:pt x="243664" y="112460"/>
                </a:lnTo>
                <a:lnTo>
                  <a:pt x="237729" y="112460"/>
                </a:lnTo>
                <a:lnTo>
                  <a:pt x="237729" y="106523"/>
                </a:lnTo>
                <a:close/>
                <a:moveTo>
                  <a:pt x="249911" y="106523"/>
                </a:moveTo>
                <a:lnTo>
                  <a:pt x="249911" y="112460"/>
                </a:lnTo>
                <a:lnTo>
                  <a:pt x="243977" y="112460"/>
                </a:lnTo>
                <a:lnTo>
                  <a:pt x="243977" y="106523"/>
                </a:lnTo>
                <a:close/>
                <a:moveTo>
                  <a:pt x="256161" y="106523"/>
                </a:moveTo>
                <a:lnTo>
                  <a:pt x="256161" y="112460"/>
                </a:lnTo>
                <a:lnTo>
                  <a:pt x="250225" y="112460"/>
                </a:lnTo>
                <a:lnTo>
                  <a:pt x="250225" y="106523"/>
                </a:lnTo>
                <a:close/>
                <a:moveTo>
                  <a:pt x="262409" y="106523"/>
                </a:moveTo>
                <a:lnTo>
                  <a:pt x="262409" y="112460"/>
                </a:lnTo>
                <a:lnTo>
                  <a:pt x="256474" y="112460"/>
                </a:lnTo>
                <a:lnTo>
                  <a:pt x="256474" y="106523"/>
                </a:lnTo>
                <a:close/>
                <a:moveTo>
                  <a:pt x="268656" y="106523"/>
                </a:moveTo>
                <a:lnTo>
                  <a:pt x="268656" y="112460"/>
                </a:lnTo>
                <a:lnTo>
                  <a:pt x="262721" y="112460"/>
                </a:lnTo>
                <a:lnTo>
                  <a:pt x="262721" y="106523"/>
                </a:lnTo>
                <a:close/>
                <a:moveTo>
                  <a:pt x="274904" y="106523"/>
                </a:moveTo>
                <a:lnTo>
                  <a:pt x="274904" y="112460"/>
                </a:lnTo>
                <a:lnTo>
                  <a:pt x="268968" y="112460"/>
                </a:lnTo>
                <a:lnTo>
                  <a:pt x="268968" y="106523"/>
                </a:lnTo>
                <a:close/>
                <a:moveTo>
                  <a:pt x="6251" y="112771"/>
                </a:moveTo>
                <a:lnTo>
                  <a:pt x="6251" y="118707"/>
                </a:lnTo>
                <a:lnTo>
                  <a:pt x="315" y="118707"/>
                </a:lnTo>
                <a:lnTo>
                  <a:pt x="315" y="112771"/>
                </a:lnTo>
                <a:close/>
                <a:moveTo>
                  <a:pt x="12498" y="112771"/>
                </a:moveTo>
                <a:lnTo>
                  <a:pt x="12498" y="118707"/>
                </a:lnTo>
                <a:lnTo>
                  <a:pt x="6562" y="118707"/>
                </a:lnTo>
                <a:lnTo>
                  <a:pt x="6562" y="112771"/>
                </a:lnTo>
                <a:close/>
                <a:moveTo>
                  <a:pt x="18745" y="112771"/>
                </a:moveTo>
                <a:lnTo>
                  <a:pt x="18745" y="118707"/>
                </a:lnTo>
                <a:lnTo>
                  <a:pt x="12810" y="118707"/>
                </a:lnTo>
                <a:lnTo>
                  <a:pt x="12810" y="112771"/>
                </a:lnTo>
                <a:close/>
                <a:moveTo>
                  <a:pt x="24992" y="112771"/>
                </a:moveTo>
                <a:lnTo>
                  <a:pt x="24992" y="118707"/>
                </a:lnTo>
                <a:lnTo>
                  <a:pt x="19058" y="118707"/>
                </a:lnTo>
                <a:lnTo>
                  <a:pt x="19058" y="112771"/>
                </a:lnTo>
                <a:close/>
                <a:moveTo>
                  <a:pt x="31242" y="112771"/>
                </a:moveTo>
                <a:lnTo>
                  <a:pt x="31242" y="118707"/>
                </a:lnTo>
                <a:lnTo>
                  <a:pt x="25305" y="118707"/>
                </a:lnTo>
                <a:lnTo>
                  <a:pt x="25305" y="112771"/>
                </a:lnTo>
                <a:close/>
                <a:moveTo>
                  <a:pt x="37489" y="112771"/>
                </a:moveTo>
                <a:lnTo>
                  <a:pt x="37489" y="118707"/>
                </a:lnTo>
                <a:lnTo>
                  <a:pt x="31553" y="118707"/>
                </a:lnTo>
                <a:lnTo>
                  <a:pt x="31553" y="112771"/>
                </a:lnTo>
                <a:close/>
                <a:moveTo>
                  <a:pt x="43737" y="112771"/>
                </a:moveTo>
                <a:lnTo>
                  <a:pt x="43737" y="118707"/>
                </a:lnTo>
                <a:lnTo>
                  <a:pt x="37802" y="118707"/>
                </a:lnTo>
                <a:lnTo>
                  <a:pt x="37802" y="112771"/>
                </a:lnTo>
                <a:close/>
                <a:moveTo>
                  <a:pt x="49985" y="112771"/>
                </a:moveTo>
                <a:lnTo>
                  <a:pt x="49985" y="118707"/>
                </a:lnTo>
                <a:lnTo>
                  <a:pt x="44049" y="118707"/>
                </a:lnTo>
                <a:lnTo>
                  <a:pt x="44049" y="112771"/>
                </a:lnTo>
                <a:close/>
                <a:moveTo>
                  <a:pt x="56232" y="112771"/>
                </a:moveTo>
                <a:lnTo>
                  <a:pt x="56232" y="118707"/>
                </a:lnTo>
                <a:lnTo>
                  <a:pt x="50296" y="118707"/>
                </a:lnTo>
                <a:lnTo>
                  <a:pt x="50296" y="112771"/>
                </a:lnTo>
                <a:close/>
                <a:moveTo>
                  <a:pt x="62480" y="112771"/>
                </a:moveTo>
                <a:lnTo>
                  <a:pt x="62480" y="118707"/>
                </a:lnTo>
                <a:lnTo>
                  <a:pt x="56545" y="118707"/>
                </a:lnTo>
                <a:lnTo>
                  <a:pt x="56545" y="112771"/>
                </a:lnTo>
                <a:close/>
                <a:moveTo>
                  <a:pt x="68727" y="112771"/>
                </a:moveTo>
                <a:lnTo>
                  <a:pt x="68727" y="118707"/>
                </a:lnTo>
                <a:lnTo>
                  <a:pt x="62792" y="118707"/>
                </a:lnTo>
                <a:lnTo>
                  <a:pt x="62792" y="112771"/>
                </a:lnTo>
                <a:close/>
                <a:moveTo>
                  <a:pt x="74975" y="112771"/>
                </a:moveTo>
                <a:lnTo>
                  <a:pt x="74975" y="118707"/>
                </a:lnTo>
                <a:lnTo>
                  <a:pt x="69039" y="118707"/>
                </a:lnTo>
                <a:lnTo>
                  <a:pt x="69039" y="112771"/>
                </a:lnTo>
                <a:close/>
                <a:moveTo>
                  <a:pt x="81223" y="112771"/>
                </a:moveTo>
                <a:lnTo>
                  <a:pt x="81223" y="118707"/>
                </a:lnTo>
                <a:lnTo>
                  <a:pt x="75286" y="118707"/>
                </a:lnTo>
                <a:lnTo>
                  <a:pt x="75286" y="112771"/>
                </a:lnTo>
                <a:close/>
                <a:moveTo>
                  <a:pt x="87470" y="112771"/>
                </a:moveTo>
                <a:lnTo>
                  <a:pt x="87470" y="118707"/>
                </a:lnTo>
                <a:lnTo>
                  <a:pt x="81535" y="118707"/>
                </a:lnTo>
                <a:lnTo>
                  <a:pt x="81535" y="112771"/>
                </a:lnTo>
                <a:close/>
                <a:moveTo>
                  <a:pt x="93718" y="112771"/>
                </a:moveTo>
                <a:lnTo>
                  <a:pt x="93718" y="118707"/>
                </a:lnTo>
                <a:lnTo>
                  <a:pt x="87784" y="118707"/>
                </a:lnTo>
                <a:lnTo>
                  <a:pt x="87784" y="112771"/>
                </a:lnTo>
                <a:close/>
                <a:moveTo>
                  <a:pt x="99967" y="112771"/>
                </a:moveTo>
                <a:lnTo>
                  <a:pt x="99967" y="118707"/>
                </a:lnTo>
                <a:lnTo>
                  <a:pt x="94031" y="118707"/>
                </a:lnTo>
                <a:lnTo>
                  <a:pt x="94031" y="112771"/>
                </a:lnTo>
                <a:close/>
                <a:moveTo>
                  <a:pt x="106214" y="112771"/>
                </a:moveTo>
                <a:lnTo>
                  <a:pt x="106214" y="118707"/>
                </a:lnTo>
                <a:lnTo>
                  <a:pt x="100278" y="118707"/>
                </a:lnTo>
                <a:lnTo>
                  <a:pt x="100278" y="112771"/>
                </a:lnTo>
                <a:close/>
                <a:moveTo>
                  <a:pt x="112461" y="112771"/>
                </a:moveTo>
                <a:lnTo>
                  <a:pt x="112461" y="118707"/>
                </a:lnTo>
                <a:lnTo>
                  <a:pt x="106527" y="118707"/>
                </a:lnTo>
                <a:lnTo>
                  <a:pt x="106527" y="112771"/>
                </a:lnTo>
                <a:close/>
                <a:moveTo>
                  <a:pt x="118710" y="112771"/>
                </a:moveTo>
                <a:lnTo>
                  <a:pt x="118710" y="118707"/>
                </a:lnTo>
                <a:lnTo>
                  <a:pt x="112774" y="118707"/>
                </a:lnTo>
                <a:lnTo>
                  <a:pt x="112774" y="112771"/>
                </a:lnTo>
                <a:close/>
                <a:moveTo>
                  <a:pt x="124957" y="112771"/>
                </a:moveTo>
                <a:lnTo>
                  <a:pt x="124957" y="118707"/>
                </a:lnTo>
                <a:lnTo>
                  <a:pt x="119021" y="118707"/>
                </a:lnTo>
                <a:lnTo>
                  <a:pt x="119021" y="112771"/>
                </a:lnTo>
                <a:close/>
                <a:moveTo>
                  <a:pt x="131204" y="112771"/>
                </a:moveTo>
                <a:lnTo>
                  <a:pt x="131204" y="118707"/>
                </a:lnTo>
                <a:lnTo>
                  <a:pt x="125270" y="118707"/>
                </a:lnTo>
                <a:lnTo>
                  <a:pt x="125270" y="112771"/>
                </a:lnTo>
                <a:close/>
                <a:moveTo>
                  <a:pt x="137451" y="112771"/>
                </a:moveTo>
                <a:lnTo>
                  <a:pt x="137451" y="118707"/>
                </a:lnTo>
                <a:lnTo>
                  <a:pt x="131517" y="118707"/>
                </a:lnTo>
                <a:lnTo>
                  <a:pt x="131517" y="112771"/>
                </a:lnTo>
                <a:close/>
                <a:moveTo>
                  <a:pt x="143702" y="112771"/>
                </a:moveTo>
                <a:lnTo>
                  <a:pt x="143702" y="118707"/>
                </a:lnTo>
                <a:lnTo>
                  <a:pt x="137766" y="118707"/>
                </a:lnTo>
                <a:lnTo>
                  <a:pt x="137766" y="112771"/>
                </a:lnTo>
                <a:close/>
                <a:moveTo>
                  <a:pt x="149949" y="112771"/>
                </a:moveTo>
                <a:lnTo>
                  <a:pt x="149949" y="118707"/>
                </a:lnTo>
                <a:lnTo>
                  <a:pt x="144015" y="118707"/>
                </a:lnTo>
                <a:lnTo>
                  <a:pt x="144015" y="112771"/>
                </a:lnTo>
                <a:close/>
                <a:moveTo>
                  <a:pt x="156196" y="112771"/>
                </a:moveTo>
                <a:lnTo>
                  <a:pt x="156196" y="118707"/>
                </a:lnTo>
                <a:lnTo>
                  <a:pt x="150262" y="118707"/>
                </a:lnTo>
                <a:lnTo>
                  <a:pt x="150262" y="112771"/>
                </a:lnTo>
                <a:close/>
                <a:moveTo>
                  <a:pt x="162445" y="112771"/>
                </a:moveTo>
                <a:lnTo>
                  <a:pt x="162445" y="118707"/>
                </a:lnTo>
                <a:lnTo>
                  <a:pt x="156509" y="118707"/>
                </a:lnTo>
                <a:lnTo>
                  <a:pt x="156509" y="112771"/>
                </a:lnTo>
                <a:close/>
                <a:moveTo>
                  <a:pt x="168692" y="112771"/>
                </a:moveTo>
                <a:lnTo>
                  <a:pt x="168692" y="118707"/>
                </a:lnTo>
                <a:lnTo>
                  <a:pt x="162756" y="118707"/>
                </a:lnTo>
                <a:lnTo>
                  <a:pt x="162756" y="112771"/>
                </a:lnTo>
                <a:close/>
                <a:moveTo>
                  <a:pt x="174939" y="112771"/>
                </a:moveTo>
                <a:lnTo>
                  <a:pt x="174939" y="118707"/>
                </a:lnTo>
                <a:lnTo>
                  <a:pt x="169005" y="118707"/>
                </a:lnTo>
                <a:lnTo>
                  <a:pt x="169005" y="112771"/>
                </a:lnTo>
                <a:close/>
                <a:moveTo>
                  <a:pt x="181186" y="112771"/>
                </a:moveTo>
                <a:lnTo>
                  <a:pt x="181186" y="118707"/>
                </a:lnTo>
                <a:lnTo>
                  <a:pt x="175252" y="118707"/>
                </a:lnTo>
                <a:lnTo>
                  <a:pt x="175252" y="112771"/>
                </a:lnTo>
                <a:close/>
                <a:moveTo>
                  <a:pt x="187435" y="112771"/>
                </a:moveTo>
                <a:lnTo>
                  <a:pt x="187435" y="118707"/>
                </a:lnTo>
                <a:lnTo>
                  <a:pt x="181499" y="118707"/>
                </a:lnTo>
                <a:lnTo>
                  <a:pt x="181499" y="112771"/>
                </a:lnTo>
                <a:close/>
                <a:moveTo>
                  <a:pt x="193684" y="112771"/>
                </a:moveTo>
                <a:lnTo>
                  <a:pt x="193684" y="118707"/>
                </a:lnTo>
                <a:lnTo>
                  <a:pt x="187749" y="118707"/>
                </a:lnTo>
                <a:lnTo>
                  <a:pt x="187749" y="112771"/>
                </a:lnTo>
                <a:close/>
                <a:moveTo>
                  <a:pt x="199931" y="112771"/>
                </a:moveTo>
                <a:lnTo>
                  <a:pt x="199931" y="118707"/>
                </a:lnTo>
                <a:lnTo>
                  <a:pt x="193996" y="118707"/>
                </a:lnTo>
                <a:lnTo>
                  <a:pt x="193996" y="112771"/>
                </a:lnTo>
                <a:close/>
                <a:moveTo>
                  <a:pt x="206180" y="112771"/>
                </a:moveTo>
                <a:lnTo>
                  <a:pt x="206180" y="118707"/>
                </a:lnTo>
                <a:lnTo>
                  <a:pt x="200244" y="118707"/>
                </a:lnTo>
                <a:lnTo>
                  <a:pt x="200244" y="112771"/>
                </a:lnTo>
                <a:close/>
                <a:moveTo>
                  <a:pt x="212427" y="112771"/>
                </a:moveTo>
                <a:lnTo>
                  <a:pt x="212427" y="118707"/>
                </a:lnTo>
                <a:lnTo>
                  <a:pt x="206491" y="118707"/>
                </a:lnTo>
                <a:lnTo>
                  <a:pt x="206491" y="112771"/>
                </a:lnTo>
                <a:close/>
                <a:moveTo>
                  <a:pt x="218674" y="112771"/>
                </a:moveTo>
                <a:lnTo>
                  <a:pt x="218674" y="118707"/>
                </a:lnTo>
                <a:lnTo>
                  <a:pt x="212739" y="118707"/>
                </a:lnTo>
                <a:lnTo>
                  <a:pt x="212739" y="112771"/>
                </a:lnTo>
                <a:close/>
                <a:moveTo>
                  <a:pt x="224921" y="112771"/>
                </a:moveTo>
                <a:lnTo>
                  <a:pt x="224921" y="118707"/>
                </a:lnTo>
                <a:lnTo>
                  <a:pt x="218987" y="118707"/>
                </a:lnTo>
                <a:lnTo>
                  <a:pt x="218987" y="112771"/>
                </a:lnTo>
                <a:close/>
                <a:moveTo>
                  <a:pt x="231170" y="112771"/>
                </a:moveTo>
                <a:lnTo>
                  <a:pt x="231170" y="118707"/>
                </a:lnTo>
                <a:lnTo>
                  <a:pt x="225234" y="118707"/>
                </a:lnTo>
                <a:lnTo>
                  <a:pt x="225234" y="112771"/>
                </a:lnTo>
                <a:close/>
                <a:moveTo>
                  <a:pt x="237417" y="112771"/>
                </a:moveTo>
                <a:lnTo>
                  <a:pt x="237417" y="118707"/>
                </a:lnTo>
                <a:lnTo>
                  <a:pt x="231481" y="118707"/>
                </a:lnTo>
                <a:lnTo>
                  <a:pt x="231481" y="112771"/>
                </a:lnTo>
                <a:close/>
                <a:moveTo>
                  <a:pt x="243664" y="112771"/>
                </a:moveTo>
                <a:lnTo>
                  <a:pt x="243664" y="118707"/>
                </a:lnTo>
                <a:lnTo>
                  <a:pt x="237729" y="118707"/>
                </a:lnTo>
                <a:lnTo>
                  <a:pt x="237729" y="112771"/>
                </a:lnTo>
                <a:close/>
                <a:moveTo>
                  <a:pt x="249911" y="112771"/>
                </a:moveTo>
                <a:lnTo>
                  <a:pt x="249911" y="118707"/>
                </a:lnTo>
                <a:lnTo>
                  <a:pt x="243977" y="118707"/>
                </a:lnTo>
                <a:lnTo>
                  <a:pt x="243977" y="112771"/>
                </a:lnTo>
                <a:close/>
                <a:moveTo>
                  <a:pt x="256161" y="112771"/>
                </a:moveTo>
                <a:lnTo>
                  <a:pt x="256161" y="118707"/>
                </a:lnTo>
                <a:lnTo>
                  <a:pt x="250225" y="118707"/>
                </a:lnTo>
                <a:lnTo>
                  <a:pt x="250225" y="112771"/>
                </a:lnTo>
                <a:close/>
                <a:moveTo>
                  <a:pt x="262409" y="112771"/>
                </a:moveTo>
                <a:lnTo>
                  <a:pt x="262409" y="118707"/>
                </a:lnTo>
                <a:lnTo>
                  <a:pt x="256474" y="118707"/>
                </a:lnTo>
                <a:lnTo>
                  <a:pt x="256474" y="112771"/>
                </a:lnTo>
                <a:close/>
                <a:moveTo>
                  <a:pt x="268656" y="112771"/>
                </a:moveTo>
                <a:lnTo>
                  <a:pt x="268656" y="118707"/>
                </a:lnTo>
                <a:lnTo>
                  <a:pt x="262721" y="118707"/>
                </a:lnTo>
                <a:lnTo>
                  <a:pt x="262721" y="112771"/>
                </a:lnTo>
                <a:close/>
                <a:moveTo>
                  <a:pt x="274904" y="112771"/>
                </a:moveTo>
                <a:lnTo>
                  <a:pt x="274904" y="118707"/>
                </a:lnTo>
                <a:lnTo>
                  <a:pt x="268968" y="118707"/>
                </a:lnTo>
                <a:lnTo>
                  <a:pt x="268968" y="112771"/>
                </a:lnTo>
                <a:close/>
                <a:moveTo>
                  <a:pt x="6251" y="119019"/>
                </a:moveTo>
                <a:lnTo>
                  <a:pt x="6251" y="124954"/>
                </a:lnTo>
                <a:lnTo>
                  <a:pt x="315" y="124954"/>
                </a:lnTo>
                <a:lnTo>
                  <a:pt x="315" y="119019"/>
                </a:lnTo>
                <a:close/>
                <a:moveTo>
                  <a:pt x="12498" y="119019"/>
                </a:moveTo>
                <a:lnTo>
                  <a:pt x="12498" y="124954"/>
                </a:lnTo>
                <a:lnTo>
                  <a:pt x="6562" y="124954"/>
                </a:lnTo>
                <a:lnTo>
                  <a:pt x="6562" y="119019"/>
                </a:lnTo>
                <a:close/>
                <a:moveTo>
                  <a:pt x="18745" y="119019"/>
                </a:moveTo>
                <a:lnTo>
                  <a:pt x="18745" y="124954"/>
                </a:lnTo>
                <a:lnTo>
                  <a:pt x="12810" y="124954"/>
                </a:lnTo>
                <a:lnTo>
                  <a:pt x="12810" y="119019"/>
                </a:lnTo>
                <a:close/>
                <a:moveTo>
                  <a:pt x="24992" y="119019"/>
                </a:moveTo>
                <a:lnTo>
                  <a:pt x="24992" y="124954"/>
                </a:lnTo>
                <a:lnTo>
                  <a:pt x="19058" y="124954"/>
                </a:lnTo>
                <a:lnTo>
                  <a:pt x="19058" y="119019"/>
                </a:lnTo>
                <a:close/>
                <a:moveTo>
                  <a:pt x="31242" y="119019"/>
                </a:moveTo>
                <a:lnTo>
                  <a:pt x="31242" y="124954"/>
                </a:lnTo>
                <a:lnTo>
                  <a:pt x="25305" y="124954"/>
                </a:lnTo>
                <a:lnTo>
                  <a:pt x="25305" y="119019"/>
                </a:lnTo>
                <a:close/>
                <a:moveTo>
                  <a:pt x="37489" y="119019"/>
                </a:moveTo>
                <a:lnTo>
                  <a:pt x="37489" y="124954"/>
                </a:lnTo>
                <a:lnTo>
                  <a:pt x="31553" y="124954"/>
                </a:lnTo>
                <a:lnTo>
                  <a:pt x="31553" y="119019"/>
                </a:lnTo>
                <a:close/>
                <a:moveTo>
                  <a:pt x="43737" y="119019"/>
                </a:moveTo>
                <a:lnTo>
                  <a:pt x="43737" y="124954"/>
                </a:lnTo>
                <a:lnTo>
                  <a:pt x="37802" y="124954"/>
                </a:lnTo>
                <a:lnTo>
                  <a:pt x="37802" y="119019"/>
                </a:lnTo>
                <a:close/>
                <a:moveTo>
                  <a:pt x="49985" y="119019"/>
                </a:moveTo>
                <a:lnTo>
                  <a:pt x="49985" y="124954"/>
                </a:lnTo>
                <a:lnTo>
                  <a:pt x="44049" y="124954"/>
                </a:lnTo>
                <a:lnTo>
                  <a:pt x="44049" y="119019"/>
                </a:lnTo>
                <a:close/>
                <a:moveTo>
                  <a:pt x="56232" y="119019"/>
                </a:moveTo>
                <a:lnTo>
                  <a:pt x="56232" y="124954"/>
                </a:lnTo>
                <a:lnTo>
                  <a:pt x="50296" y="124954"/>
                </a:lnTo>
                <a:lnTo>
                  <a:pt x="50296" y="119019"/>
                </a:lnTo>
                <a:close/>
                <a:moveTo>
                  <a:pt x="62480" y="119019"/>
                </a:moveTo>
                <a:lnTo>
                  <a:pt x="62480" y="124954"/>
                </a:lnTo>
                <a:lnTo>
                  <a:pt x="56545" y="124954"/>
                </a:lnTo>
                <a:lnTo>
                  <a:pt x="56545" y="119019"/>
                </a:lnTo>
                <a:close/>
                <a:moveTo>
                  <a:pt x="68727" y="119019"/>
                </a:moveTo>
                <a:lnTo>
                  <a:pt x="68727" y="124954"/>
                </a:lnTo>
                <a:lnTo>
                  <a:pt x="62792" y="124954"/>
                </a:lnTo>
                <a:lnTo>
                  <a:pt x="62792" y="119019"/>
                </a:lnTo>
                <a:close/>
                <a:moveTo>
                  <a:pt x="74975" y="119019"/>
                </a:moveTo>
                <a:lnTo>
                  <a:pt x="74975" y="124954"/>
                </a:lnTo>
                <a:lnTo>
                  <a:pt x="69039" y="124954"/>
                </a:lnTo>
                <a:lnTo>
                  <a:pt x="69039" y="119019"/>
                </a:lnTo>
                <a:close/>
                <a:moveTo>
                  <a:pt x="81223" y="119019"/>
                </a:moveTo>
                <a:lnTo>
                  <a:pt x="81223" y="124954"/>
                </a:lnTo>
                <a:lnTo>
                  <a:pt x="75286" y="124954"/>
                </a:lnTo>
                <a:lnTo>
                  <a:pt x="75286" y="119019"/>
                </a:lnTo>
                <a:close/>
                <a:moveTo>
                  <a:pt x="87470" y="119019"/>
                </a:moveTo>
                <a:lnTo>
                  <a:pt x="87470" y="124954"/>
                </a:lnTo>
                <a:lnTo>
                  <a:pt x="81535" y="124954"/>
                </a:lnTo>
                <a:lnTo>
                  <a:pt x="81535" y="119019"/>
                </a:lnTo>
                <a:close/>
                <a:moveTo>
                  <a:pt x="93718" y="119019"/>
                </a:moveTo>
                <a:lnTo>
                  <a:pt x="93718" y="124954"/>
                </a:lnTo>
                <a:lnTo>
                  <a:pt x="87784" y="124954"/>
                </a:lnTo>
                <a:lnTo>
                  <a:pt x="87784" y="119019"/>
                </a:lnTo>
                <a:close/>
                <a:moveTo>
                  <a:pt x="99967" y="119019"/>
                </a:moveTo>
                <a:lnTo>
                  <a:pt x="99967" y="124954"/>
                </a:lnTo>
                <a:lnTo>
                  <a:pt x="94031" y="124954"/>
                </a:lnTo>
                <a:lnTo>
                  <a:pt x="94031" y="119019"/>
                </a:lnTo>
                <a:close/>
                <a:moveTo>
                  <a:pt x="106214" y="119019"/>
                </a:moveTo>
                <a:lnTo>
                  <a:pt x="106214" y="124954"/>
                </a:lnTo>
                <a:lnTo>
                  <a:pt x="100278" y="124954"/>
                </a:lnTo>
                <a:lnTo>
                  <a:pt x="100278" y="119019"/>
                </a:lnTo>
                <a:close/>
                <a:moveTo>
                  <a:pt x="112461" y="119019"/>
                </a:moveTo>
                <a:lnTo>
                  <a:pt x="112461" y="124954"/>
                </a:lnTo>
                <a:lnTo>
                  <a:pt x="106527" y="124954"/>
                </a:lnTo>
                <a:lnTo>
                  <a:pt x="106527" y="119019"/>
                </a:lnTo>
                <a:close/>
                <a:moveTo>
                  <a:pt x="118710" y="119019"/>
                </a:moveTo>
                <a:lnTo>
                  <a:pt x="118710" y="124954"/>
                </a:lnTo>
                <a:lnTo>
                  <a:pt x="112774" y="124954"/>
                </a:lnTo>
                <a:lnTo>
                  <a:pt x="112774" y="119019"/>
                </a:lnTo>
                <a:close/>
                <a:moveTo>
                  <a:pt x="124957" y="119019"/>
                </a:moveTo>
                <a:lnTo>
                  <a:pt x="124957" y="124954"/>
                </a:lnTo>
                <a:lnTo>
                  <a:pt x="119021" y="124954"/>
                </a:lnTo>
                <a:lnTo>
                  <a:pt x="119021" y="119019"/>
                </a:lnTo>
                <a:close/>
                <a:moveTo>
                  <a:pt x="131204" y="119019"/>
                </a:moveTo>
                <a:lnTo>
                  <a:pt x="131204" y="124954"/>
                </a:lnTo>
                <a:lnTo>
                  <a:pt x="125270" y="124954"/>
                </a:lnTo>
                <a:lnTo>
                  <a:pt x="125270" y="119019"/>
                </a:lnTo>
                <a:close/>
                <a:moveTo>
                  <a:pt x="137451" y="119019"/>
                </a:moveTo>
                <a:lnTo>
                  <a:pt x="137451" y="124954"/>
                </a:lnTo>
                <a:lnTo>
                  <a:pt x="131517" y="124954"/>
                </a:lnTo>
                <a:lnTo>
                  <a:pt x="131517" y="119019"/>
                </a:lnTo>
                <a:close/>
                <a:moveTo>
                  <a:pt x="143702" y="119019"/>
                </a:moveTo>
                <a:lnTo>
                  <a:pt x="143702" y="124954"/>
                </a:lnTo>
                <a:lnTo>
                  <a:pt x="137766" y="124954"/>
                </a:lnTo>
                <a:lnTo>
                  <a:pt x="137766" y="119019"/>
                </a:lnTo>
                <a:close/>
                <a:moveTo>
                  <a:pt x="149949" y="119019"/>
                </a:moveTo>
                <a:lnTo>
                  <a:pt x="149949" y="124954"/>
                </a:lnTo>
                <a:lnTo>
                  <a:pt x="144015" y="124954"/>
                </a:lnTo>
                <a:lnTo>
                  <a:pt x="144015" y="119019"/>
                </a:lnTo>
                <a:close/>
                <a:moveTo>
                  <a:pt x="156196" y="119019"/>
                </a:moveTo>
                <a:lnTo>
                  <a:pt x="156196" y="124954"/>
                </a:lnTo>
                <a:lnTo>
                  <a:pt x="150262" y="124954"/>
                </a:lnTo>
                <a:lnTo>
                  <a:pt x="150262" y="119019"/>
                </a:lnTo>
                <a:close/>
                <a:moveTo>
                  <a:pt x="162445" y="119019"/>
                </a:moveTo>
                <a:lnTo>
                  <a:pt x="162445" y="124954"/>
                </a:lnTo>
                <a:lnTo>
                  <a:pt x="156509" y="124954"/>
                </a:lnTo>
                <a:lnTo>
                  <a:pt x="156509" y="119019"/>
                </a:lnTo>
                <a:close/>
                <a:moveTo>
                  <a:pt x="168692" y="119019"/>
                </a:moveTo>
                <a:lnTo>
                  <a:pt x="168692" y="124954"/>
                </a:lnTo>
                <a:lnTo>
                  <a:pt x="162756" y="124954"/>
                </a:lnTo>
                <a:lnTo>
                  <a:pt x="162756" y="119019"/>
                </a:lnTo>
                <a:close/>
                <a:moveTo>
                  <a:pt x="174939" y="119019"/>
                </a:moveTo>
                <a:lnTo>
                  <a:pt x="174939" y="124954"/>
                </a:lnTo>
                <a:lnTo>
                  <a:pt x="169005" y="124954"/>
                </a:lnTo>
                <a:lnTo>
                  <a:pt x="169005" y="119019"/>
                </a:lnTo>
                <a:close/>
                <a:moveTo>
                  <a:pt x="181186" y="119019"/>
                </a:moveTo>
                <a:lnTo>
                  <a:pt x="181186" y="124954"/>
                </a:lnTo>
                <a:lnTo>
                  <a:pt x="175252" y="124954"/>
                </a:lnTo>
                <a:lnTo>
                  <a:pt x="175252" y="119019"/>
                </a:lnTo>
                <a:close/>
                <a:moveTo>
                  <a:pt x="187435" y="119019"/>
                </a:moveTo>
                <a:lnTo>
                  <a:pt x="187435" y="124954"/>
                </a:lnTo>
                <a:lnTo>
                  <a:pt x="181499" y="124954"/>
                </a:lnTo>
                <a:lnTo>
                  <a:pt x="181499" y="119019"/>
                </a:lnTo>
                <a:close/>
                <a:moveTo>
                  <a:pt x="193684" y="119019"/>
                </a:moveTo>
                <a:lnTo>
                  <a:pt x="193684" y="124954"/>
                </a:lnTo>
                <a:lnTo>
                  <a:pt x="187749" y="124954"/>
                </a:lnTo>
                <a:lnTo>
                  <a:pt x="187749" y="119019"/>
                </a:lnTo>
                <a:close/>
                <a:moveTo>
                  <a:pt x="199931" y="119019"/>
                </a:moveTo>
                <a:lnTo>
                  <a:pt x="199931" y="124954"/>
                </a:lnTo>
                <a:lnTo>
                  <a:pt x="193996" y="124954"/>
                </a:lnTo>
                <a:lnTo>
                  <a:pt x="193996" y="119019"/>
                </a:lnTo>
                <a:close/>
                <a:moveTo>
                  <a:pt x="206180" y="119019"/>
                </a:moveTo>
                <a:lnTo>
                  <a:pt x="206180" y="124954"/>
                </a:lnTo>
                <a:lnTo>
                  <a:pt x="200244" y="124954"/>
                </a:lnTo>
                <a:lnTo>
                  <a:pt x="200244" y="119019"/>
                </a:lnTo>
                <a:close/>
                <a:moveTo>
                  <a:pt x="212427" y="119019"/>
                </a:moveTo>
                <a:lnTo>
                  <a:pt x="212427" y="124954"/>
                </a:lnTo>
                <a:lnTo>
                  <a:pt x="206491" y="124954"/>
                </a:lnTo>
                <a:lnTo>
                  <a:pt x="206491" y="119019"/>
                </a:lnTo>
                <a:close/>
                <a:moveTo>
                  <a:pt x="218674" y="119019"/>
                </a:moveTo>
                <a:lnTo>
                  <a:pt x="218674" y="124954"/>
                </a:lnTo>
                <a:lnTo>
                  <a:pt x="212739" y="124954"/>
                </a:lnTo>
                <a:lnTo>
                  <a:pt x="212739" y="119019"/>
                </a:lnTo>
                <a:close/>
                <a:moveTo>
                  <a:pt x="224921" y="119019"/>
                </a:moveTo>
                <a:lnTo>
                  <a:pt x="224921" y="124954"/>
                </a:lnTo>
                <a:lnTo>
                  <a:pt x="218987" y="124954"/>
                </a:lnTo>
                <a:lnTo>
                  <a:pt x="218987" y="119019"/>
                </a:lnTo>
                <a:close/>
                <a:moveTo>
                  <a:pt x="231170" y="119019"/>
                </a:moveTo>
                <a:lnTo>
                  <a:pt x="231170" y="124954"/>
                </a:lnTo>
                <a:lnTo>
                  <a:pt x="225234" y="124954"/>
                </a:lnTo>
                <a:lnTo>
                  <a:pt x="225234" y="119019"/>
                </a:lnTo>
                <a:close/>
                <a:moveTo>
                  <a:pt x="237417" y="119019"/>
                </a:moveTo>
                <a:lnTo>
                  <a:pt x="237417" y="124954"/>
                </a:lnTo>
                <a:lnTo>
                  <a:pt x="231481" y="124954"/>
                </a:lnTo>
                <a:lnTo>
                  <a:pt x="231481" y="119019"/>
                </a:lnTo>
                <a:close/>
                <a:moveTo>
                  <a:pt x="243664" y="119019"/>
                </a:moveTo>
                <a:lnTo>
                  <a:pt x="243664" y="124954"/>
                </a:lnTo>
                <a:lnTo>
                  <a:pt x="237729" y="124954"/>
                </a:lnTo>
                <a:lnTo>
                  <a:pt x="237729" y="119019"/>
                </a:lnTo>
                <a:close/>
                <a:moveTo>
                  <a:pt x="249911" y="119019"/>
                </a:moveTo>
                <a:lnTo>
                  <a:pt x="249911" y="124954"/>
                </a:lnTo>
                <a:lnTo>
                  <a:pt x="243977" y="124954"/>
                </a:lnTo>
                <a:lnTo>
                  <a:pt x="243977" y="119019"/>
                </a:lnTo>
                <a:close/>
                <a:moveTo>
                  <a:pt x="256161" y="119019"/>
                </a:moveTo>
                <a:lnTo>
                  <a:pt x="256161" y="124954"/>
                </a:lnTo>
                <a:lnTo>
                  <a:pt x="250225" y="124954"/>
                </a:lnTo>
                <a:lnTo>
                  <a:pt x="250225" y="119019"/>
                </a:lnTo>
                <a:close/>
                <a:moveTo>
                  <a:pt x="262409" y="119019"/>
                </a:moveTo>
                <a:lnTo>
                  <a:pt x="262409" y="124954"/>
                </a:lnTo>
                <a:lnTo>
                  <a:pt x="256474" y="124954"/>
                </a:lnTo>
                <a:lnTo>
                  <a:pt x="256474" y="119019"/>
                </a:lnTo>
                <a:close/>
                <a:moveTo>
                  <a:pt x="268656" y="119019"/>
                </a:moveTo>
                <a:lnTo>
                  <a:pt x="268656" y="124954"/>
                </a:lnTo>
                <a:lnTo>
                  <a:pt x="262721" y="124954"/>
                </a:lnTo>
                <a:lnTo>
                  <a:pt x="262721" y="119019"/>
                </a:lnTo>
                <a:close/>
                <a:moveTo>
                  <a:pt x="274904" y="119019"/>
                </a:moveTo>
                <a:lnTo>
                  <a:pt x="274904" y="124954"/>
                </a:lnTo>
                <a:lnTo>
                  <a:pt x="268968" y="124954"/>
                </a:lnTo>
                <a:lnTo>
                  <a:pt x="268968" y="119019"/>
                </a:lnTo>
                <a:close/>
                <a:moveTo>
                  <a:pt x="6251" y="125266"/>
                </a:moveTo>
                <a:lnTo>
                  <a:pt x="6251" y="131201"/>
                </a:lnTo>
                <a:lnTo>
                  <a:pt x="315" y="131201"/>
                </a:lnTo>
                <a:lnTo>
                  <a:pt x="315" y="125266"/>
                </a:lnTo>
                <a:close/>
                <a:moveTo>
                  <a:pt x="12498" y="125266"/>
                </a:moveTo>
                <a:lnTo>
                  <a:pt x="12498" y="131201"/>
                </a:lnTo>
                <a:lnTo>
                  <a:pt x="6562" y="131201"/>
                </a:lnTo>
                <a:lnTo>
                  <a:pt x="6562" y="125266"/>
                </a:lnTo>
                <a:close/>
                <a:moveTo>
                  <a:pt x="18745" y="125266"/>
                </a:moveTo>
                <a:lnTo>
                  <a:pt x="18745" y="131201"/>
                </a:lnTo>
                <a:lnTo>
                  <a:pt x="12810" y="131201"/>
                </a:lnTo>
                <a:lnTo>
                  <a:pt x="12810" y="125266"/>
                </a:lnTo>
                <a:close/>
                <a:moveTo>
                  <a:pt x="24992" y="125266"/>
                </a:moveTo>
                <a:lnTo>
                  <a:pt x="24992" y="131201"/>
                </a:lnTo>
                <a:lnTo>
                  <a:pt x="19058" y="131201"/>
                </a:lnTo>
                <a:lnTo>
                  <a:pt x="19058" y="125266"/>
                </a:lnTo>
                <a:close/>
                <a:moveTo>
                  <a:pt x="31242" y="125266"/>
                </a:moveTo>
                <a:lnTo>
                  <a:pt x="31242" y="131201"/>
                </a:lnTo>
                <a:lnTo>
                  <a:pt x="25305" y="131201"/>
                </a:lnTo>
                <a:lnTo>
                  <a:pt x="25305" y="125266"/>
                </a:lnTo>
                <a:close/>
                <a:moveTo>
                  <a:pt x="37489" y="125266"/>
                </a:moveTo>
                <a:lnTo>
                  <a:pt x="37489" y="131201"/>
                </a:lnTo>
                <a:lnTo>
                  <a:pt x="31553" y="131201"/>
                </a:lnTo>
                <a:lnTo>
                  <a:pt x="31553" y="125266"/>
                </a:lnTo>
                <a:close/>
                <a:moveTo>
                  <a:pt x="43737" y="125266"/>
                </a:moveTo>
                <a:lnTo>
                  <a:pt x="43737" y="131201"/>
                </a:lnTo>
                <a:lnTo>
                  <a:pt x="37802" y="131201"/>
                </a:lnTo>
                <a:lnTo>
                  <a:pt x="37802" y="125266"/>
                </a:lnTo>
                <a:close/>
                <a:moveTo>
                  <a:pt x="49985" y="125266"/>
                </a:moveTo>
                <a:lnTo>
                  <a:pt x="49985" y="131201"/>
                </a:lnTo>
                <a:lnTo>
                  <a:pt x="44049" y="131201"/>
                </a:lnTo>
                <a:lnTo>
                  <a:pt x="44049" y="125266"/>
                </a:lnTo>
                <a:close/>
                <a:moveTo>
                  <a:pt x="56232" y="125266"/>
                </a:moveTo>
                <a:lnTo>
                  <a:pt x="56232" y="131201"/>
                </a:lnTo>
                <a:lnTo>
                  <a:pt x="50296" y="131201"/>
                </a:lnTo>
                <a:lnTo>
                  <a:pt x="50296" y="125266"/>
                </a:lnTo>
                <a:close/>
                <a:moveTo>
                  <a:pt x="62480" y="125266"/>
                </a:moveTo>
                <a:lnTo>
                  <a:pt x="62480" y="131201"/>
                </a:lnTo>
                <a:lnTo>
                  <a:pt x="56545" y="131201"/>
                </a:lnTo>
                <a:lnTo>
                  <a:pt x="56545" y="125266"/>
                </a:lnTo>
                <a:close/>
                <a:moveTo>
                  <a:pt x="68727" y="125266"/>
                </a:moveTo>
                <a:lnTo>
                  <a:pt x="68727" y="131201"/>
                </a:lnTo>
                <a:lnTo>
                  <a:pt x="62792" y="131201"/>
                </a:lnTo>
                <a:lnTo>
                  <a:pt x="62792" y="125266"/>
                </a:lnTo>
                <a:close/>
                <a:moveTo>
                  <a:pt x="74975" y="125266"/>
                </a:moveTo>
                <a:lnTo>
                  <a:pt x="74975" y="131201"/>
                </a:lnTo>
                <a:lnTo>
                  <a:pt x="69039" y="131201"/>
                </a:lnTo>
                <a:lnTo>
                  <a:pt x="69039" y="125266"/>
                </a:lnTo>
                <a:close/>
                <a:moveTo>
                  <a:pt x="81223" y="125266"/>
                </a:moveTo>
                <a:lnTo>
                  <a:pt x="81223" y="131201"/>
                </a:lnTo>
                <a:lnTo>
                  <a:pt x="75286" y="131201"/>
                </a:lnTo>
                <a:lnTo>
                  <a:pt x="75286" y="125266"/>
                </a:lnTo>
                <a:close/>
                <a:moveTo>
                  <a:pt x="87470" y="125266"/>
                </a:moveTo>
                <a:lnTo>
                  <a:pt x="87470" y="131201"/>
                </a:lnTo>
                <a:lnTo>
                  <a:pt x="81535" y="131201"/>
                </a:lnTo>
                <a:lnTo>
                  <a:pt x="81535" y="125266"/>
                </a:lnTo>
                <a:close/>
                <a:moveTo>
                  <a:pt x="93718" y="125266"/>
                </a:moveTo>
                <a:lnTo>
                  <a:pt x="93718" y="131201"/>
                </a:lnTo>
                <a:lnTo>
                  <a:pt x="87784" y="131201"/>
                </a:lnTo>
                <a:lnTo>
                  <a:pt x="87784" y="125266"/>
                </a:lnTo>
                <a:close/>
                <a:moveTo>
                  <a:pt x="99967" y="125266"/>
                </a:moveTo>
                <a:lnTo>
                  <a:pt x="99967" y="131201"/>
                </a:lnTo>
                <a:lnTo>
                  <a:pt x="94031" y="131201"/>
                </a:lnTo>
                <a:lnTo>
                  <a:pt x="94031" y="125266"/>
                </a:lnTo>
                <a:close/>
                <a:moveTo>
                  <a:pt x="106214" y="125266"/>
                </a:moveTo>
                <a:lnTo>
                  <a:pt x="106214" y="131201"/>
                </a:lnTo>
                <a:lnTo>
                  <a:pt x="100278" y="131201"/>
                </a:lnTo>
                <a:lnTo>
                  <a:pt x="100278" y="125266"/>
                </a:lnTo>
                <a:close/>
                <a:moveTo>
                  <a:pt x="112461" y="125266"/>
                </a:moveTo>
                <a:lnTo>
                  <a:pt x="112461" y="131201"/>
                </a:lnTo>
                <a:lnTo>
                  <a:pt x="106527" y="131201"/>
                </a:lnTo>
                <a:lnTo>
                  <a:pt x="106527" y="125266"/>
                </a:lnTo>
                <a:close/>
                <a:moveTo>
                  <a:pt x="118710" y="125266"/>
                </a:moveTo>
                <a:lnTo>
                  <a:pt x="118710" y="131201"/>
                </a:lnTo>
                <a:lnTo>
                  <a:pt x="112774" y="131201"/>
                </a:lnTo>
                <a:lnTo>
                  <a:pt x="112774" y="125266"/>
                </a:lnTo>
                <a:close/>
                <a:moveTo>
                  <a:pt x="124957" y="125266"/>
                </a:moveTo>
                <a:lnTo>
                  <a:pt x="124957" y="131201"/>
                </a:lnTo>
                <a:lnTo>
                  <a:pt x="119021" y="131201"/>
                </a:lnTo>
                <a:lnTo>
                  <a:pt x="119021" y="125266"/>
                </a:lnTo>
                <a:close/>
                <a:moveTo>
                  <a:pt x="131204" y="125266"/>
                </a:moveTo>
                <a:lnTo>
                  <a:pt x="131204" y="131201"/>
                </a:lnTo>
                <a:lnTo>
                  <a:pt x="125270" y="131201"/>
                </a:lnTo>
                <a:lnTo>
                  <a:pt x="125270" y="125266"/>
                </a:lnTo>
                <a:close/>
                <a:moveTo>
                  <a:pt x="137451" y="125266"/>
                </a:moveTo>
                <a:lnTo>
                  <a:pt x="137451" y="131201"/>
                </a:lnTo>
                <a:lnTo>
                  <a:pt x="131517" y="131201"/>
                </a:lnTo>
                <a:lnTo>
                  <a:pt x="131517" y="125266"/>
                </a:lnTo>
                <a:close/>
                <a:moveTo>
                  <a:pt x="143702" y="125266"/>
                </a:moveTo>
                <a:lnTo>
                  <a:pt x="143702" y="131201"/>
                </a:lnTo>
                <a:lnTo>
                  <a:pt x="137766" y="131201"/>
                </a:lnTo>
                <a:lnTo>
                  <a:pt x="137766" y="125266"/>
                </a:lnTo>
                <a:close/>
                <a:moveTo>
                  <a:pt x="149949" y="125266"/>
                </a:moveTo>
                <a:lnTo>
                  <a:pt x="149949" y="131201"/>
                </a:lnTo>
                <a:lnTo>
                  <a:pt x="144015" y="131201"/>
                </a:lnTo>
                <a:lnTo>
                  <a:pt x="144015" y="125266"/>
                </a:lnTo>
                <a:close/>
                <a:moveTo>
                  <a:pt x="156196" y="125266"/>
                </a:moveTo>
                <a:lnTo>
                  <a:pt x="156196" y="131201"/>
                </a:lnTo>
                <a:lnTo>
                  <a:pt x="150262" y="131201"/>
                </a:lnTo>
                <a:lnTo>
                  <a:pt x="150262" y="125266"/>
                </a:lnTo>
                <a:close/>
                <a:moveTo>
                  <a:pt x="162445" y="125266"/>
                </a:moveTo>
                <a:lnTo>
                  <a:pt x="162445" y="131201"/>
                </a:lnTo>
                <a:lnTo>
                  <a:pt x="156509" y="131201"/>
                </a:lnTo>
                <a:lnTo>
                  <a:pt x="156509" y="125266"/>
                </a:lnTo>
                <a:close/>
                <a:moveTo>
                  <a:pt x="168692" y="125266"/>
                </a:moveTo>
                <a:lnTo>
                  <a:pt x="168692" y="131201"/>
                </a:lnTo>
                <a:lnTo>
                  <a:pt x="162756" y="131201"/>
                </a:lnTo>
                <a:lnTo>
                  <a:pt x="162756" y="125266"/>
                </a:lnTo>
                <a:close/>
                <a:moveTo>
                  <a:pt x="174939" y="125266"/>
                </a:moveTo>
                <a:lnTo>
                  <a:pt x="174939" y="131201"/>
                </a:lnTo>
                <a:lnTo>
                  <a:pt x="169005" y="131201"/>
                </a:lnTo>
                <a:lnTo>
                  <a:pt x="169005" y="125266"/>
                </a:lnTo>
                <a:close/>
                <a:moveTo>
                  <a:pt x="181186" y="125266"/>
                </a:moveTo>
                <a:lnTo>
                  <a:pt x="181186" y="131201"/>
                </a:lnTo>
                <a:lnTo>
                  <a:pt x="175252" y="131201"/>
                </a:lnTo>
                <a:lnTo>
                  <a:pt x="175252" y="125266"/>
                </a:lnTo>
                <a:close/>
                <a:moveTo>
                  <a:pt x="187435" y="125266"/>
                </a:moveTo>
                <a:lnTo>
                  <a:pt x="187435" y="131201"/>
                </a:lnTo>
                <a:lnTo>
                  <a:pt x="181499" y="131201"/>
                </a:lnTo>
                <a:lnTo>
                  <a:pt x="181499" y="125266"/>
                </a:lnTo>
                <a:close/>
                <a:moveTo>
                  <a:pt x="193682" y="125266"/>
                </a:moveTo>
                <a:lnTo>
                  <a:pt x="193682" y="131201"/>
                </a:lnTo>
                <a:lnTo>
                  <a:pt x="187746" y="131201"/>
                </a:lnTo>
                <a:lnTo>
                  <a:pt x="187746" y="125266"/>
                </a:lnTo>
                <a:close/>
                <a:moveTo>
                  <a:pt x="199931" y="125266"/>
                </a:moveTo>
                <a:lnTo>
                  <a:pt x="199931" y="131201"/>
                </a:lnTo>
                <a:lnTo>
                  <a:pt x="193996" y="131201"/>
                </a:lnTo>
                <a:lnTo>
                  <a:pt x="193996" y="125266"/>
                </a:lnTo>
                <a:close/>
                <a:moveTo>
                  <a:pt x="206180" y="125266"/>
                </a:moveTo>
                <a:lnTo>
                  <a:pt x="206180" y="131201"/>
                </a:lnTo>
                <a:lnTo>
                  <a:pt x="200244" y="131201"/>
                </a:lnTo>
                <a:lnTo>
                  <a:pt x="200244" y="125266"/>
                </a:lnTo>
                <a:close/>
                <a:moveTo>
                  <a:pt x="212427" y="125266"/>
                </a:moveTo>
                <a:lnTo>
                  <a:pt x="212427" y="131201"/>
                </a:lnTo>
                <a:lnTo>
                  <a:pt x="206491" y="131201"/>
                </a:lnTo>
                <a:lnTo>
                  <a:pt x="206491" y="125266"/>
                </a:lnTo>
                <a:close/>
                <a:moveTo>
                  <a:pt x="218674" y="125266"/>
                </a:moveTo>
                <a:lnTo>
                  <a:pt x="218674" y="131201"/>
                </a:lnTo>
                <a:lnTo>
                  <a:pt x="212739" y="131201"/>
                </a:lnTo>
                <a:lnTo>
                  <a:pt x="212739" y="125266"/>
                </a:lnTo>
                <a:close/>
                <a:moveTo>
                  <a:pt x="224921" y="125266"/>
                </a:moveTo>
                <a:lnTo>
                  <a:pt x="224921" y="131201"/>
                </a:lnTo>
                <a:lnTo>
                  <a:pt x="218987" y="131201"/>
                </a:lnTo>
                <a:lnTo>
                  <a:pt x="218987" y="125266"/>
                </a:lnTo>
                <a:close/>
                <a:moveTo>
                  <a:pt x="231170" y="125266"/>
                </a:moveTo>
                <a:lnTo>
                  <a:pt x="231170" y="131201"/>
                </a:lnTo>
                <a:lnTo>
                  <a:pt x="225234" y="131201"/>
                </a:lnTo>
                <a:lnTo>
                  <a:pt x="225234" y="125266"/>
                </a:lnTo>
                <a:close/>
                <a:moveTo>
                  <a:pt x="237417" y="125266"/>
                </a:moveTo>
                <a:lnTo>
                  <a:pt x="237417" y="131201"/>
                </a:lnTo>
                <a:lnTo>
                  <a:pt x="231481" y="131201"/>
                </a:lnTo>
                <a:lnTo>
                  <a:pt x="231481" y="125266"/>
                </a:lnTo>
                <a:close/>
                <a:moveTo>
                  <a:pt x="243664" y="125266"/>
                </a:moveTo>
                <a:lnTo>
                  <a:pt x="243664" y="131201"/>
                </a:lnTo>
                <a:lnTo>
                  <a:pt x="237729" y="131201"/>
                </a:lnTo>
                <a:lnTo>
                  <a:pt x="237729" y="125266"/>
                </a:lnTo>
                <a:close/>
                <a:moveTo>
                  <a:pt x="249911" y="125266"/>
                </a:moveTo>
                <a:lnTo>
                  <a:pt x="249911" y="131201"/>
                </a:lnTo>
                <a:lnTo>
                  <a:pt x="243977" y="131201"/>
                </a:lnTo>
                <a:lnTo>
                  <a:pt x="243977" y="125266"/>
                </a:lnTo>
                <a:close/>
                <a:moveTo>
                  <a:pt x="256161" y="125266"/>
                </a:moveTo>
                <a:lnTo>
                  <a:pt x="256161" y="131201"/>
                </a:lnTo>
                <a:lnTo>
                  <a:pt x="250225" y="131201"/>
                </a:lnTo>
                <a:lnTo>
                  <a:pt x="250225" y="125266"/>
                </a:lnTo>
                <a:close/>
                <a:moveTo>
                  <a:pt x="262409" y="125266"/>
                </a:moveTo>
                <a:lnTo>
                  <a:pt x="262409" y="131201"/>
                </a:lnTo>
                <a:lnTo>
                  <a:pt x="256474" y="131201"/>
                </a:lnTo>
                <a:lnTo>
                  <a:pt x="256474" y="125266"/>
                </a:lnTo>
                <a:close/>
                <a:moveTo>
                  <a:pt x="268656" y="125266"/>
                </a:moveTo>
                <a:lnTo>
                  <a:pt x="268656" y="131201"/>
                </a:lnTo>
                <a:lnTo>
                  <a:pt x="262721" y="131201"/>
                </a:lnTo>
                <a:lnTo>
                  <a:pt x="262721" y="125266"/>
                </a:lnTo>
                <a:close/>
                <a:moveTo>
                  <a:pt x="274904" y="125266"/>
                </a:moveTo>
                <a:lnTo>
                  <a:pt x="274904" y="131201"/>
                </a:lnTo>
                <a:lnTo>
                  <a:pt x="268968" y="131201"/>
                </a:lnTo>
                <a:lnTo>
                  <a:pt x="268968" y="125266"/>
                </a:lnTo>
                <a:close/>
                <a:moveTo>
                  <a:pt x="6251" y="131513"/>
                </a:moveTo>
                <a:lnTo>
                  <a:pt x="6251" y="137449"/>
                </a:lnTo>
                <a:lnTo>
                  <a:pt x="315" y="137449"/>
                </a:lnTo>
                <a:lnTo>
                  <a:pt x="315" y="131513"/>
                </a:lnTo>
                <a:close/>
                <a:moveTo>
                  <a:pt x="12498" y="131513"/>
                </a:moveTo>
                <a:lnTo>
                  <a:pt x="12498" y="137449"/>
                </a:lnTo>
                <a:lnTo>
                  <a:pt x="6562" y="137449"/>
                </a:lnTo>
                <a:lnTo>
                  <a:pt x="6562" y="131513"/>
                </a:lnTo>
                <a:close/>
                <a:moveTo>
                  <a:pt x="18745" y="131513"/>
                </a:moveTo>
                <a:lnTo>
                  <a:pt x="18745" y="137449"/>
                </a:lnTo>
                <a:lnTo>
                  <a:pt x="12810" y="137449"/>
                </a:lnTo>
                <a:lnTo>
                  <a:pt x="12810" y="131513"/>
                </a:lnTo>
                <a:close/>
                <a:moveTo>
                  <a:pt x="24992" y="131513"/>
                </a:moveTo>
                <a:lnTo>
                  <a:pt x="24992" y="137449"/>
                </a:lnTo>
                <a:lnTo>
                  <a:pt x="19058" y="137449"/>
                </a:lnTo>
                <a:lnTo>
                  <a:pt x="19058" y="131513"/>
                </a:lnTo>
                <a:close/>
                <a:moveTo>
                  <a:pt x="31241" y="131513"/>
                </a:moveTo>
                <a:lnTo>
                  <a:pt x="31241" y="137449"/>
                </a:lnTo>
                <a:lnTo>
                  <a:pt x="25305" y="137449"/>
                </a:lnTo>
                <a:lnTo>
                  <a:pt x="25305" y="131513"/>
                </a:lnTo>
                <a:close/>
                <a:moveTo>
                  <a:pt x="37489" y="131513"/>
                </a:moveTo>
                <a:lnTo>
                  <a:pt x="37489" y="137449"/>
                </a:lnTo>
                <a:lnTo>
                  <a:pt x="31553" y="137449"/>
                </a:lnTo>
                <a:lnTo>
                  <a:pt x="31553" y="131513"/>
                </a:lnTo>
                <a:close/>
                <a:moveTo>
                  <a:pt x="43737" y="131513"/>
                </a:moveTo>
                <a:lnTo>
                  <a:pt x="43737" y="137449"/>
                </a:lnTo>
                <a:lnTo>
                  <a:pt x="37802" y="137449"/>
                </a:lnTo>
                <a:lnTo>
                  <a:pt x="37802" y="131513"/>
                </a:lnTo>
                <a:close/>
                <a:moveTo>
                  <a:pt x="49985" y="131513"/>
                </a:moveTo>
                <a:lnTo>
                  <a:pt x="49985" y="137449"/>
                </a:lnTo>
                <a:lnTo>
                  <a:pt x="44049" y="137449"/>
                </a:lnTo>
                <a:lnTo>
                  <a:pt x="44049" y="131513"/>
                </a:lnTo>
                <a:close/>
                <a:moveTo>
                  <a:pt x="56232" y="131513"/>
                </a:moveTo>
                <a:lnTo>
                  <a:pt x="56232" y="137449"/>
                </a:lnTo>
                <a:lnTo>
                  <a:pt x="50296" y="137449"/>
                </a:lnTo>
                <a:lnTo>
                  <a:pt x="50296" y="131513"/>
                </a:lnTo>
                <a:close/>
                <a:moveTo>
                  <a:pt x="62480" y="131513"/>
                </a:moveTo>
                <a:lnTo>
                  <a:pt x="62480" y="137449"/>
                </a:lnTo>
                <a:lnTo>
                  <a:pt x="56545" y="137449"/>
                </a:lnTo>
                <a:lnTo>
                  <a:pt x="56545" y="131513"/>
                </a:lnTo>
                <a:close/>
                <a:moveTo>
                  <a:pt x="68727" y="131513"/>
                </a:moveTo>
                <a:lnTo>
                  <a:pt x="68727" y="137449"/>
                </a:lnTo>
                <a:lnTo>
                  <a:pt x="62792" y="137449"/>
                </a:lnTo>
                <a:lnTo>
                  <a:pt x="62792" y="131513"/>
                </a:lnTo>
                <a:close/>
                <a:moveTo>
                  <a:pt x="74975" y="131513"/>
                </a:moveTo>
                <a:lnTo>
                  <a:pt x="74975" y="137449"/>
                </a:lnTo>
                <a:lnTo>
                  <a:pt x="69039" y="137449"/>
                </a:lnTo>
                <a:lnTo>
                  <a:pt x="69039" y="131513"/>
                </a:lnTo>
                <a:close/>
                <a:moveTo>
                  <a:pt x="81223" y="131513"/>
                </a:moveTo>
                <a:lnTo>
                  <a:pt x="81223" y="137449"/>
                </a:lnTo>
                <a:lnTo>
                  <a:pt x="75286" y="137449"/>
                </a:lnTo>
                <a:lnTo>
                  <a:pt x="75286" y="131513"/>
                </a:lnTo>
                <a:close/>
                <a:moveTo>
                  <a:pt x="87470" y="131513"/>
                </a:moveTo>
                <a:lnTo>
                  <a:pt x="87470" y="137449"/>
                </a:lnTo>
                <a:lnTo>
                  <a:pt x="81535" y="137449"/>
                </a:lnTo>
                <a:lnTo>
                  <a:pt x="81535" y="131513"/>
                </a:lnTo>
                <a:close/>
                <a:moveTo>
                  <a:pt x="93718" y="131513"/>
                </a:moveTo>
                <a:lnTo>
                  <a:pt x="93718" y="137449"/>
                </a:lnTo>
                <a:lnTo>
                  <a:pt x="87784" y="137449"/>
                </a:lnTo>
                <a:lnTo>
                  <a:pt x="87784" y="131513"/>
                </a:lnTo>
                <a:close/>
                <a:moveTo>
                  <a:pt x="99967" y="131513"/>
                </a:moveTo>
                <a:lnTo>
                  <a:pt x="99967" y="137449"/>
                </a:lnTo>
                <a:lnTo>
                  <a:pt x="94031" y="137449"/>
                </a:lnTo>
                <a:lnTo>
                  <a:pt x="94031" y="131513"/>
                </a:lnTo>
                <a:close/>
                <a:moveTo>
                  <a:pt x="106214" y="131513"/>
                </a:moveTo>
                <a:lnTo>
                  <a:pt x="106214" y="137449"/>
                </a:lnTo>
                <a:lnTo>
                  <a:pt x="100278" y="137449"/>
                </a:lnTo>
                <a:lnTo>
                  <a:pt x="100278" y="131513"/>
                </a:lnTo>
                <a:close/>
                <a:moveTo>
                  <a:pt x="112461" y="131513"/>
                </a:moveTo>
                <a:lnTo>
                  <a:pt x="112461" y="137449"/>
                </a:lnTo>
                <a:lnTo>
                  <a:pt x="106527" y="137449"/>
                </a:lnTo>
                <a:lnTo>
                  <a:pt x="106527" y="131513"/>
                </a:lnTo>
                <a:close/>
                <a:moveTo>
                  <a:pt x="118710" y="131513"/>
                </a:moveTo>
                <a:lnTo>
                  <a:pt x="118710" y="137449"/>
                </a:lnTo>
                <a:lnTo>
                  <a:pt x="112774" y="137449"/>
                </a:lnTo>
                <a:lnTo>
                  <a:pt x="112774" y="131513"/>
                </a:lnTo>
                <a:close/>
                <a:moveTo>
                  <a:pt x="124957" y="131513"/>
                </a:moveTo>
                <a:lnTo>
                  <a:pt x="124957" y="137449"/>
                </a:lnTo>
                <a:lnTo>
                  <a:pt x="119021" y="137449"/>
                </a:lnTo>
                <a:lnTo>
                  <a:pt x="119021" y="131513"/>
                </a:lnTo>
                <a:close/>
                <a:moveTo>
                  <a:pt x="131204" y="131513"/>
                </a:moveTo>
                <a:lnTo>
                  <a:pt x="131204" y="137449"/>
                </a:lnTo>
                <a:lnTo>
                  <a:pt x="125270" y="137449"/>
                </a:lnTo>
                <a:lnTo>
                  <a:pt x="125270" y="131513"/>
                </a:lnTo>
                <a:close/>
                <a:moveTo>
                  <a:pt x="137451" y="131513"/>
                </a:moveTo>
                <a:lnTo>
                  <a:pt x="137451" y="137449"/>
                </a:lnTo>
                <a:lnTo>
                  <a:pt x="131517" y="137449"/>
                </a:lnTo>
                <a:lnTo>
                  <a:pt x="131517" y="131513"/>
                </a:lnTo>
                <a:close/>
                <a:moveTo>
                  <a:pt x="143702" y="131513"/>
                </a:moveTo>
                <a:lnTo>
                  <a:pt x="143702" y="137449"/>
                </a:lnTo>
                <a:lnTo>
                  <a:pt x="137766" y="137449"/>
                </a:lnTo>
                <a:lnTo>
                  <a:pt x="137766" y="131513"/>
                </a:lnTo>
                <a:close/>
                <a:moveTo>
                  <a:pt x="149949" y="131513"/>
                </a:moveTo>
                <a:lnTo>
                  <a:pt x="149949" y="137449"/>
                </a:lnTo>
                <a:lnTo>
                  <a:pt x="144015" y="137449"/>
                </a:lnTo>
                <a:lnTo>
                  <a:pt x="144015" y="131513"/>
                </a:lnTo>
                <a:close/>
                <a:moveTo>
                  <a:pt x="156196" y="131513"/>
                </a:moveTo>
                <a:lnTo>
                  <a:pt x="156196" y="137449"/>
                </a:lnTo>
                <a:lnTo>
                  <a:pt x="150262" y="137449"/>
                </a:lnTo>
                <a:lnTo>
                  <a:pt x="150262" y="131513"/>
                </a:lnTo>
                <a:close/>
                <a:moveTo>
                  <a:pt x="162445" y="131513"/>
                </a:moveTo>
                <a:lnTo>
                  <a:pt x="162445" y="137449"/>
                </a:lnTo>
                <a:lnTo>
                  <a:pt x="156509" y="137449"/>
                </a:lnTo>
                <a:lnTo>
                  <a:pt x="156509" y="131513"/>
                </a:lnTo>
                <a:close/>
                <a:moveTo>
                  <a:pt x="168692" y="131513"/>
                </a:moveTo>
                <a:lnTo>
                  <a:pt x="168692" y="137449"/>
                </a:lnTo>
                <a:lnTo>
                  <a:pt x="162756" y="137449"/>
                </a:lnTo>
                <a:lnTo>
                  <a:pt x="162756" y="131513"/>
                </a:lnTo>
                <a:close/>
                <a:moveTo>
                  <a:pt x="174939" y="131513"/>
                </a:moveTo>
                <a:lnTo>
                  <a:pt x="174939" y="137449"/>
                </a:lnTo>
                <a:lnTo>
                  <a:pt x="169005" y="137449"/>
                </a:lnTo>
                <a:lnTo>
                  <a:pt x="169005" y="131513"/>
                </a:lnTo>
                <a:close/>
                <a:moveTo>
                  <a:pt x="181186" y="131513"/>
                </a:moveTo>
                <a:lnTo>
                  <a:pt x="181186" y="137449"/>
                </a:lnTo>
                <a:lnTo>
                  <a:pt x="175252" y="137449"/>
                </a:lnTo>
                <a:lnTo>
                  <a:pt x="175252" y="131513"/>
                </a:lnTo>
                <a:close/>
                <a:moveTo>
                  <a:pt x="187433" y="131513"/>
                </a:moveTo>
                <a:lnTo>
                  <a:pt x="187433" y="137449"/>
                </a:lnTo>
                <a:lnTo>
                  <a:pt x="181499" y="137449"/>
                </a:lnTo>
                <a:lnTo>
                  <a:pt x="181499" y="131513"/>
                </a:lnTo>
                <a:close/>
                <a:moveTo>
                  <a:pt x="193682" y="131513"/>
                </a:moveTo>
                <a:lnTo>
                  <a:pt x="193682" y="137449"/>
                </a:lnTo>
                <a:lnTo>
                  <a:pt x="187746" y="137449"/>
                </a:lnTo>
                <a:lnTo>
                  <a:pt x="187746" y="131513"/>
                </a:lnTo>
                <a:close/>
                <a:moveTo>
                  <a:pt x="199931" y="131513"/>
                </a:moveTo>
                <a:lnTo>
                  <a:pt x="199931" y="137449"/>
                </a:lnTo>
                <a:lnTo>
                  <a:pt x="193996" y="137449"/>
                </a:lnTo>
                <a:lnTo>
                  <a:pt x="193996" y="131513"/>
                </a:lnTo>
                <a:close/>
                <a:moveTo>
                  <a:pt x="206180" y="131513"/>
                </a:moveTo>
                <a:lnTo>
                  <a:pt x="206180" y="137449"/>
                </a:lnTo>
                <a:lnTo>
                  <a:pt x="200244" y="137449"/>
                </a:lnTo>
                <a:lnTo>
                  <a:pt x="200244" y="131513"/>
                </a:lnTo>
                <a:close/>
                <a:moveTo>
                  <a:pt x="212427" y="131513"/>
                </a:moveTo>
                <a:lnTo>
                  <a:pt x="212427" y="137449"/>
                </a:lnTo>
                <a:lnTo>
                  <a:pt x="206491" y="137449"/>
                </a:lnTo>
                <a:lnTo>
                  <a:pt x="206491" y="131513"/>
                </a:lnTo>
                <a:close/>
                <a:moveTo>
                  <a:pt x="218674" y="131513"/>
                </a:moveTo>
                <a:lnTo>
                  <a:pt x="218674" y="137449"/>
                </a:lnTo>
                <a:lnTo>
                  <a:pt x="212739" y="137449"/>
                </a:lnTo>
                <a:lnTo>
                  <a:pt x="212739" y="131513"/>
                </a:lnTo>
                <a:close/>
                <a:moveTo>
                  <a:pt x="224921" y="131513"/>
                </a:moveTo>
                <a:lnTo>
                  <a:pt x="224921" y="137449"/>
                </a:lnTo>
                <a:lnTo>
                  <a:pt x="218987" y="137449"/>
                </a:lnTo>
                <a:lnTo>
                  <a:pt x="218987" y="131513"/>
                </a:lnTo>
                <a:close/>
                <a:moveTo>
                  <a:pt x="231170" y="131513"/>
                </a:moveTo>
                <a:lnTo>
                  <a:pt x="231170" y="137449"/>
                </a:lnTo>
                <a:lnTo>
                  <a:pt x="225234" y="137449"/>
                </a:lnTo>
                <a:lnTo>
                  <a:pt x="225234" y="131513"/>
                </a:lnTo>
                <a:close/>
                <a:moveTo>
                  <a:pt x="237417" y="131513"/>
                </a:moveTo>
                <a:lnTo>
                  <a:pt x="237417" y="137449"/>
                </a:lnTo>
                <a:lnTo>
                  <a:pt x="231481" y="137449"/>
                </a:lnTo>
                <a:lnTo>
                  <a:pt x="231481" y="131513"/>
                </a:lnTo>
                <a:close/>
                <a:moveTo>
                  <a:pt x="243664" y="131513"/>
                </a:moveTo>
                <a:lnTo>
                  <a:pt x="243664" y="137449"/>
                </a:lnTo>
                <a:lnTo>
                  <a:pt x="237729" y="137449"/>
                </a:lnTo>
                <a:lnTo>
                  <a:pt x="237729" y="131513"/>
                </a:lnTo>
                <a:close/>
                <a:moveTo>
                  <a:pt x="249911" y="131513"/>
                </a:moveTo>
                <a:lnTo>
                  <a:pt x="249911" y="137449"/>
                </a:lnTo>
                <a:lnTo>
                  <a:pt x="243977" y="137449"/>
                </a:lnTo>
                <a:lnTo>
                  <a:pt x="243977" y="131513"/>
                </a:lnTo>
                <a:close/>
                <a:moveTo>
                  <a:pt x="256161" y="131513"/>
                </a:moveTo>
                <a:lnTo>
                  <a:pt x="256161" y="137449"/>
                </a:lnTo>
                <a:lnTo>
                  <a:pt x="250225" y="137449"/>
                </a:lnTo>
                <a:lnTo>
                  <a:pt x="250225" y="131513"/>
                </a:lnTo>
                <a:close/>
                <a:moveTo>
                  <a:pt x="262409" y="131513"/>
                </a:moveTo>
                <a:lnTo>
                  <a:pt x="262409" y="137449"/>
                </a:lnTo>
                <a:lnTo>
                  <a:pt x="256474" y="137449"/>
                </a:lnTo>
                <a:lnTo>
                  <a:pt x="256474" y="131513"/>
                </a:lnTo>
                <a:close/>
                <a:moveTo>
                  <a:pt x="268656" y="131513"/>
                </a:moveTo>
                <a:lnTo>
                  <a:pt x="268656" y="137449"/>
                </a:lnTo>
                <a:lnTo>
                  <a:pt x="262721" y="137449"/>
                </a:lnTo>
                <a:lnTo>
                  <a:pt x="262721" y="131513"/>
                </a:lnTo>
                <a:close/>
                <a:moveTo>
                  <a:pt x="274904" y="131513"/>
                </a:moveTo>
                <a:lnTo>
                  <a:pt x="274904" y="137449"/>
                </a:lnTo>
                <a:lnTo>
                  <a:pt x="268968" y="137449"/>
                </a:lnTo>
                <a:lnTo>
                  <a:pt x="268968" y="131513"/>
                </a:lnTo>
                <a:close/>
                <a:moveTo>
                  <a:pt x="6251" y="137760"/>
                </a:moveTo>
                <a:lnTo>
                  <a:pt x="6251" y="143697"/>
                </a:lnTo>
                <a:lnTo>
                  <a:pt x="315" y="143697"/>
                </a:lnTo>
                <a:lnTo>
                  <a:pt x="315" y="137760"/>
                </a:lnTo>
                <a:close/>
                <a:moveTo>
                  <a:pt x="12498" y="137760"/>
                </a:moveTo>
                <a:lnTo>
                  <a:pt x="12498" y="143697"/>
                </a:lnTo>
                <a:lnTo>
                  <a:pt x="6562" y="143697"/>
                </a:lnTo>
                <a:lnTo>
                  <a:pt x="6562" y="137760"/>
                </a:lnTo>
                <a:close/>
                <a:moveTo>
                  <a:pt x="18745" y="137760"/>
                </a:moveTo>
                <a:lnTo>
                  <a:pt x="18745" y="143697"/>
                </a:lnTo>
                <a:lnTo>
                  <a:pt x="12810" y="143697"/>
                </a:lnTo>
                <a:lnTo>
                  <a:pt x="12810" y="137760"/>
                </a:lnTo>
                <a:close/>
                <a:moveTo>
                  <a:pt x="24992" y="137760"/>
                </a:moveTo>
                <a:lnTo>
                  <a:pt x="24992" y="143697"/>
                </a:lnTo>
                <a:lnTo>
                  <a:pt x="19058" y="143697"/>
                </a:lnTo>
                <a:lnTo>
                  <a:pt x="19058" y="137760"/>
                </a:lnTo>
                <a:close/>
                <a:moveTo>
                  <a:pt x="31241" y="137760"/>
                </a:moveTo>
                <a:lnTo>
                  <a:pt x="31241" y="143697"/>
                </a:lnTo>
                <a:lnTo>
                  <a:pt x="25305" y="143697"/>
                </a:lnTo>
                <a:lnTo>
                  <a:pt x="25305" y="137760"/>
                </a:lnTo>
                <a:close/>
                <a:moveTo>
                  <a:pt x="37489" y="137760"/>
                </a:moveTo>
                <a:lnTo>
                  <a:pt x="37489" y="143697"/>
                </a:lnTo>
                <a:lnTo>
                  <a:pt x="31553" y="143697"/>
                </a:lnTo>
                <a:lnTo>
                  <a:pt x="31553" y="137760"/>
                </a:lnTo>
                <a:close/>
                <a:moveTo>
                  <a:pt x="43737" y="137760"/>
                </a:moveTo>
                <a:lnTo>
                  <a:pt x="43737" y="143697"/>
                </a:lnTo>
                <a:lnTo>
                  <a:pt x="37802" y="143697"/>
                </a:lnTo>
                <a:lnTo>
                  <a:pt x="37802" y="137760"/>
                </a:lnTo>
                <a:close/>
                <a:moveTo>
                  <a:pt x="49985" y="137760"/>
                </a:moveTo>
                <a:lnTo>
                  <a:pt x="49985" y="143697"/>
                </a:lnTo>
                <a:lnTo>
                  <a:pt x="44049" y="143697"/>
                </a:lnTo>
                <a:lnTo>
                  <a:pt x="44049" y="137760"/>
                </a:lnTo>
                <a:close/>
                <a:moveTo>
                  <a:pt x="56232" y="137760"/>
                </a:moveTo>
                <a:lnTo>
                  <a:pt x="56232" y="143697"/>
                </a:lnTo>
                <a:lnTo>
                  <a:pt x="50296" y="143697"/>
                </a:lnTo>
                <a:lnTo>
                  <a:pt x="50296" y="137760"/>
                </a:lnTo>
                <a:close/>
                <a:moveTo>
                  <a:pt x="62480" y="137760"/>
                </a:moveTo>
                <a:lnTo>
                  <a:pt x="62480" y="143697"/>
                </a:lnTo>
                <a:lnTo>
                  <a:pt x="56545" y="143697"/>
                </a:lnTo>
                <a:lnTo>
                  <a:pt x="56545" y="137760"/>
                </a:lnTo>
                <a:close/>
                <a:moveTo>
                  <a:pt x="68727" y="137760"/>
                </a:moveTo>
                <a:lnTo>
                  <a:pt x="68727" y="143697"/>
                </a:lnTo>
                <a:lnTo>
                  <a:pt x="62792" y="143697"/>
                </a:lnTo>
                <a:lnTo>
                  <a:pt x="62792" y="137760"/>
                </a:lnTo>
                <a:close/>
                <a:moveTo>
                  <a:pt x="74975" y="137760"/>
                </a:moveTo>
                <a:lnTo>
                  <a:pt x="74975" y="143697"/>
                </a:lnTo>
                <a:lnTo>
                  <a:pt x="69039" y="143697"/>
                </a:lnTo>
                <a:lnTo>
                  <a:pt x="69039" y="137760"/>
                </a:lnTo>
                <a:close/>
                <a:moveTo>
                  <a:pt x="81223" y="137760"/>
                </a:moveTo>
                <a:lnTo>
                  <a:pt x="81223" y="143697"/>
                </a:lnTo>
                <a:lnTo>
                  <a:pt x="75286" y="143697"/>
                </a:lnTo>
                <a:lnTo>
                  <a:pt x="75286" y="137760"/>
                </a:lnTo>
                <a:close/>
                <a:moveTo>
                  <a:pt x="87470" y="137760"/>
                </a:moveTo>
                <a:lnTo>
                  <a:pt x="87470" y="143697"/>
                </a:lnTo>
                <a:lnTo>
                  <a:pt x="81535" y="143697"/>
                </a:lnTo>
                <a:lnTo>
                  <a:pt x="81535" y="137760"/>
                </a:lnTo>
                <a:close/>
                <a:moveTo>
                  <a:pt x="93718" y="137760"/>
                </a:moveTo>
                <a:lnTo>
                  <a:pt x="93718" y="143697"/>
                </a:lnTo>
                <a:lnTo>
                  <a:pt x="87784" y="143697"/>
                </a:lnTo>
                <a:lnTo>
                  <a:pt x="87784" y="137760"/>
                </a:lnTo>
                <a:close/>
                <a:moveTo>
                  <a:pt x="99967" y="137760"/>
                </a:moveTo>
                <a:lnTo>
                  <a:pt x="99967" y="143697"/>
                </a:lnTo>
                <a:lnTo>
                  <a:pt x="94031" y="143697"/>
                </a:lnTo>
                <a:lnTo>
                  <a:pt x="94031" y="137760"/>
                </a:lnTo>
                <a:close/>
                <a:moveTo>
                  <a:pt x="106214" y="137760"/>
                </a:moveTo>
                <a:lnTo>
                  <a:pt x="106214" y="143697"/>
                </a:lnTo>
                <a:lnTo>
                  <a:pt x="100278" y="143697"/>
                </a:lnTo>
                <a:lnTo>
                  <a:pt x="100278" y="137760"/>
                </a:lnTo>
                <a:close/>
                <a:moveTo>
                  <a:pt x="112461" y="137760"/>
                </a:moveTo>
                <a:lnTo>
                  <a:pt x="112461" y="143697"/>
                </a:lnTo>
                <a:lnTo>
                  <a:pt x="106527" y="143697"/>
                </a:lnTo>
                <a:lnTo>
                  <a:pt x="106527" y="137760"/>
                </a:lnTo>
                <a:close/>
                <a:moveTo>
                  <a:pt x="118710" y="137760"/>
                </a:moveTo>
                <a:lnTo>
                  <a:pt x="118710" y="143697"/>
                </a:lnTo>
                <a:lnTo>
                  <a:pt x="112774" y="143697"/>
                </a:lnTo>
                <a:lnTo>
                  <a:pt x="112774" y="137760"/>
                </a:lnTo>
                <a:close/>
                <a:moveTo>
                  <a:pt x="124957" y="137760"/>
                </a:moveTo>
                <a:lnTo>
                  <a:pt x="124957" y="143697"/>
                </a:lnTo>
                <a:lnTo>
                  <a:pt x="119021" y="143697"/>
                </a:lnTo>
                <a:lnTo>
                  <a:pt x="119021" y="137760"/>
                </a:lnTo>
                <a:close/>
                <a:moveTo>
                  <a:pt x="131204" y="137760"/>
                </a:moveTo>
                <a:lnTo>
                  <a:pt x="131204" y="143697"/>
                </a:lnTo>
                <a:lnTo>
                  <a:pt x="125270" y="143697"/>
                </a:lnTo>
                <a:lnTo>
                  <a:pt x="125270" y="137760"/>
                </a:lnTo>
                <a:close/>
                <a:moveTo>
                  <a:pt x="137451" y="137760"/>
                </a:moveTo>
                <a:lnTo>
                  <a:pt x="137451" y="143697"/>
                </a:lnTo>
                <a:lnTo>
                  <a:pt x="131517" y="143697"/>
                </a:lnTo>
                <a:lnTo>
                  <a:pt x="131517" y="137760"/>
                </a:lnTo>
                <a:close/>
                <a:moveTo>
                  <a:pt x="143702" y="137760"/>
                </a:moveTo>
                <a:lnTo>
                  <a:pt x="143702" y="143697"/>
                </a:lnTo>
                <a:lnTo>
                  <a:pt x="137766" y="143697"/>
                </a:lnTo>
                <a:lnTo>
                  <a:pt x="137766" y="137760"/>
                </a:lnTo>
                <a:close/>
                <a:moveTo>
                  <a:pt x="149949" y="137760"/>
                </a:moveTo>
                <a:lnTo>
                  <a:pt x="149949" y="143697"/>
                </a:lnTo>
                <a:lnTo>
                  <a:pt x="144015" y="143697"/>
                </a:lnTo>
                <a:lnTo>
                  <a:pt x="144015" y="137760"/>
                </a:lnTo>
                <a:close/>
                <a:moveTo>
                  <a:pt x="156196" y="137760"/>
                </a:moveTo>
                <a:lnTo>
                  <a:pt x="156196" y="143697"/>
                </a:lnTo>
                <a:lnTo>
                  <a:pt x="150262" y="143697"/>
                </a:lnTo>
                <a:lnTo>
                  <a:pt x="150262" y="137760"/>
                </a:lnTo>
                <a:close/>
                <a:moveTo>
                  <a:pt x="162445" y="137760"/>
                </a:moveTo>
                <a:lnTo>
                  <a:pt x="162445" y="143697"/>
                </a:lnTo>
                <a:lnTo>
                  <a:pt x="156509" y="143697"/>
                </a:lnTo>
                <a:lnTo>
                  <a:pt x="156509" y="137760"/>
                </a:lnTo>
                <a:close/>
                <a:moveTo>
                  <a:pt x="168692" y="137760"/>
                </a:moveTo>
                <a:lnTo>
                  <a:pt x="168692" y="143697"/>
                </a:lnTo>
                <a:lnTo>
                  <a:pt x="162756" y="143697"/>
                </a:lnTo>
                <a:lnTo>
                  <a:pt x="162756" y="137760"/>
                </a:lnTo>
                <a:close/>
                <a:moveTo>
                  <a:pt x="174939" y="137760"/>
                </a:moveTo>
                <a:lnTo>
                  <a:pt x="174939" y="143697"/>
                </a:lnTo>
                <a:lnTo>
                  <a:pt x="169005" y="143697"/>
                </a:lnTo>
                <a:lnTo>
                  <a:pt x="169005" y="137760"/>
                </a:lnTo>
                <a:close/>
                <a:moveTo>
                  <a:pt x="181186" y="137760"/>
                </a:moveTo>
                <a:lnTo>
                  <a:pt x="181186" y="143697"/>
                </a:lnTo>
                <a:lnTo>
                  <a:pt x="175252" y="143697"/>
                </a:lnTo>
                <a:lnTo>
                  <a:pt x="175252" y="137760"/>
                </a:lnTo>
                <a:close/>
                <a:moveTo>
                  <a:pt x="187433" y="137760"/>
                </a:moveTo>
                <a:lnTo>
                  <a:pt x="187433" y="143697"/>
                </a:lnTo>
                <a:lnTo>
                  <a:pt x="181499" y="143697"/>
                </a:lnTo>
                <a:lnTo>
                  <a:pt x="181499" y="137760"/>
                </a:lnTo>
                <a:close/>
                <a:moveTo>
                  <a:pt x="193682" y="137760"/>
                </a:moveTo>
                <a:lnTo>
                  <a:pt x="193682" y="143697"/>
                </a:lnTo>
                <a:lnTo>
                  <a:pt x="187746" y="143697"/>
                </a:lnTo>
                <a:lnTo>
                  <a:pt x="187746" y="137760"/>
                </a:lnTo>
                <a:close/>
                <a:moveTo>
                  <a:pt x="199931" y="137760"/>
                </a:moveTo>
                <a:lnTo>
                  <a:pt x="199931" y="143697"/>
                </a:lnTo>
                <a:lnTo>
                  <a:pt x="193996" y="143697"/>
                </a:lnTo>
                <a:lnTo>
                  <a:pt x="193996" y="137760"/>
                </a:lnTo>
                <a:close/>
                <a:moveTo>
                  <a:pt x="206180" y="137760"/>
                </a:moveTo>
                <a:lnTo>
                  <a:pt x="206180" y="143697"/>
                </a:lnTo>
                <a:lnTo>
                  <a:pt x="200244" y="143697"/>
                </a:lnTo>
                <a:lnTo>
                  <a:pt x="200244" y="137760"/>
                </a:lnTo>
                <a:close/>
                <a:moveTo>
                  <a:pt x="212427" y="137760"/>
                </a:moveTo>
                <a:lnTo>
                  <a:pt x="212427" y="143697"/>
                </a:lnTo>
                <a:lnTo>
                  <a:pt x="206491" y="143697"/>
                </a:lnTo>
                <a:lnTo>
                  <a:pt x="206491" y="137760"/>
                </a:lnTo>
                <a:close/>
                <a:moveTo>
                  <a:pt x="218674" y="137760"/>
                </a:moveTo>
                <a:lnTo>
                  <a:pt x="218674" y="143697"/>
                </a:lnTo>
                <a:lnTo>
                  <a:pt x="212739" y="143697"/>
                </a:lnTo>
                <a:lnTo>
                  <a:pt x="212739" y="137760"/>
                </a:lnTo>
                <a:close/>
                <a:moveTo>
                  <a:pt x="224921" y="137760"/>
                </a:moveTo>
                <a:lnTo>
                  <a:pt x="224921" y="143697"/>
                </a:lnTo>
                <a:lnTo>
                  <a:pt x="218987" y="143697"/>
                </a:lnTo>
                <a:lnTo>
                  <a:pt x="218987" y="137760"/>
                </a:lnTo>
                <a:close/>
                <a:moveTo>
                  <a:pt x="231170" y="137760"/>
                </a:moveTo>
                <a:lnTo>
                  <a:pt x="231170" y="143697"/>
                </a:lnTo>
                <a:lnTo>
                  <a:pt x="225234" y="143697"/>
                </a:lnTo>
                <a:lnTo>
                  <a:pt x="225234" y="137760"/>
                </a:lnTo>
                <a:close/>
                <a:moveTo>
                  <a:pt x="237417" y="137760"/>
                </a:moveTo>
                <a:lnTo>
                  <a:pt x="237417" y="143697"/>
                </a:lnTo>
                <a:lnTo>
                  <a:pt x="231481" y="143697"/>
                </a:lnTo>
                <a:lnTo>
                  <a:pt x="231481" y="137760"/>
                </a:lnTo>
                <a:close/>
                <a:moveTo>
                  <a:pt x="243664" y="137760"/>
                </a:moveTo>
                <a:lnTo>
                  <a:pt x="243664" y="143697"/>
                </a:lnTo>
                <a:lnTo>
                  <a:pt x="237729" y="143697"/>
                </a:lnTo>
                <a:lnTo>
                  <a:pt x="237729" y="137760"/>
                </a:lnTo>
                <a:close/>
                <a:moveTo>
                  <a:pt x="249911" y="137760"/>
                </a:moveTo>
                <a:lnTo>
                  <a:pt x="249911" y="143697"/>
                </a:lnTo>
                <a:lnTo>
                  <a:pt x="243977" y="143697"/>
                </a:lnTo>
                <a:lnTo>
                  <a:pt x="243977" y="137760"/>
                </a:lnTo>
                <a:close/>
                <a:moveTo>
                  <a:pt x="256161" y="137760"/>
                </a:moveTo>
                <a:lnTo>
                  <a:pt x="256161" y="143697"/>
                </a:lnTo>
                <a:lnTo>
                  <a:pt x="250225" y="143697"/>
                </a:lnTo>
                <a:lnTo>
                  <a:pt x="250225" y="137760"/>
                </a:lnTo>
                <a:close/>
                <a:moveTo>
                  <a:pt x="262409" y="137760"/>
                </a:moveTo>
                <a:lnTo>
                  <a:pt x="262409" y="143697"/>
                </a:lnTo>
                <a:lnTo>
                  <a:pt x="256474" y="143697"/>
                </a:lnTo>
                <a:lnTo>
                  <a:pt x="256474" y="137760"/>
                </a:lnTo>
                <a:close/>
                <a:moveTo>
                  <a:pt x="268656" y="137760"/>
                </a:moveTo>
                <a:lnTo>
                  <a:pt x="268656" y="143697"/>
                </a:lnTo>
                <a:lnTo>
                  <a:pt x="262721" y="143697"/>
                </a:lnTo>
                <a:lnTo>
                  <a:pt x="262721" y="137760"/>
                </a:lnTo>
                <a:close/>
                <a:moveTo>
                  <a:pt x="274904" y="137760"/>
                </a:moveTo>
                <a:lnTo>
                  <a:pt x="274904" y="143697"/>
                </a:lnTo>
                <a:lnTo>
                  <a:pt x="268968" y="143697"/>
                </a:lnTo>
                <a:lnTo>
                  <a:pt x="268968" y="137760"/>
                </a:lnTo>
                <a:close/>
                <a:moveTo>
                  <a:pt x="6251" y="144011"/>
                </a:moveTo>
                <a:lnTo>
                  <a:pt x="6251" y="149945"/>
                </a:lnTo>
                <a:lnTo>
                  <a:pt x="315" y="149945"/>
                </a:lnTo>
                <a:lnTo>
                  <a:pt x="315" y="144011"/>
                </a:lnTo>
                <a:close/>
                <a:moveTo>
                  <a:pt x="12498" y="144011"/>
                </a:moveTo>
                <a:lnTo>
                  <a:pt x="12498" y="149945"/>
                </a:lnTo>
                <a:lnTo>
                  <a:pt x="6562" y="149945"/>
                </a:lnTo>
                <a:lnTo>
                  <a:pt x="6562" y="144011"/>
                </a:lnTo>
                <a:close/>
                <a:moveTo>
                  <a:pt x="18745" y="144011"/>
                </a:moveTo>
                <a:lnTo>
                  <a:pt x="18745" y="149945"/>
                </a:lnTo>
                <a:lnTo>
                  <a:pt x="12810" y="149945"/>
                </a:lnTo>
                <a:lnTo>
                  <a:pt x="12810" y="144011"/>
                </a:lnTo>
                <a:close/>
                <a:moveTo>
                  <a:pt x="24992" y="144011"/>
                </a:moveTo>
                <a:lnTo>
                  <a:pt x="24992" y="149945"/>
                </a:lnTo>
                <a:lnTo>
                  <a:pt x="19058" y="149945"/>
                </a:lnTo>
                <a:lnTo>
                  <a:pt x="19058" y="144011"/>
                </a:lnTo>
                <a:close/>
                <a:moveTo>
                  <a:pt x="31241" y="144011"/>
                </a:moveTo>
                <a:lnTo>
                  <a:pt x="31241" y="149945"/>
                </a:lnTo>
                <a:lnTo>
                  <a:pt x="25305" y="149945"/>
                </a:lnTo>
                <a:lnTo>
                  <a:pt x="25305" y="144011"/>
                </a:lnTo>
                <a:close/>
                <a:moveTo>
                  <a:pt x="37489" y="144011"/>
                </a:moveTo>
                <a:lnTo>
                  <a:pt x="37489" y="149945"/>
                </a:lnTo>
                <a:lnTo>
                  <a:pt x="31553" y="149945"/>
                </a:lnTo>
                <a:lnTo>
                  <a:pt x="31553" y="144011"/>
                </a:lnTo>
                <a:close/>
                <a:moveTo>
                  <a:pt x="43737" y="144011"/>
                </a:moveTo>
                <a:lnTo>
                  <a:pt x="43737" y="149945"/>
                </a:lnTo>
                <a:lnTo>
                  <a:pt x="37802" y="149945"/>
                </a:lnTo>
                <a:lnTo>
                  <a:pt x="37802" y="144011"/>
                </a:lnTo>
                <a:close/>
                <a:moveTo>
                  <a:pt x="49985" y="144011"/>
                </a:moveTo>
                <a:lnTo>
                  <a:pt x="49985" y="149945"/>
                </a:lnTo>
                <a:lnTo>
                  <a:pt x="44049" y="149945"/>
                </a:lnTo>
                <a:lnTo>
                  <a:pt x="44049" y="144011"/>
                </a:lnTo>
                <a:close/>
                <a:moveTo>
                  <a:pt x="56232" y="144011"/>
                </a:moveTo>
                <a:lnTo>
                  <a:pt x="56232" y="149945"/>
                </a:lnTo>
                <a:lnTo>
                  <a:pt x="50296" y="149945"/>
                </a:lnTo>
                <a:lnTo>
                  <a:pt x="50296" y="144011"/>
                </a:lnTo>
                <a:close/>
                <a:moveTo>
                  <a:pt x="62480" y="144011"/>
                </a:moveTo>
                <a:lnTo>
                  <a:pt x="62480" y="149945"/>
                </a:lnTo>
                <a:lnTo>
                  <a:pt x="56545" y="149945"/>
                </a:lnTo>
                <a:lnTo>
                  <a:pt x="56545" y="144011"/>
                </a:lnTo>
                <a:close/>
                <a:moveTo>
                  <a:pt x="68727" y="144011"/>
                </a:moveTo>
                <a:lnTo>
                  <a:pt x="68727" y="149945"/>
                </a:lnTo>
                <a:lnTo>
                  <a:pt x="62792" y="149945"/>
                </a:lnTo>
                <a:lnTo>
                  <a:pt x="62792" y="144011"/>
                </a:lnTo>
                <a:close/>
                <a:moveTo>
                  <a:pt x="74975" y="144011"/>
                </a:moveTo>
                <a:lnTo>
                  <a:pt x="74975" y="149945"/>
                </a:lnTo>
                <a:lnTo>
                  <a:pt x="69039" y="149945"/>
                </a:lnTo>
                <a:lnTo>
                  <a:pt x="69039" y="144011"/>
                </a:lnTo>
                <a:close/>
                <a:moveTo>
                  <a:pt x="81223" y="144011"/>
                </a:moveTo>
                <a:lnTo>
                  <a:pt x="81223" y="149945"/>
                </a:lnTo>
                <a:lnTo>
                  <a:pt x="75286" y="149945"/>
                </a:lnTo>
                <a:lnTo>
                  <a:pt x="75286" y="144011"/>
                </a:lnTo>
                <a:close/>
                <a:moveTo>
                  <a:pt x="87470" y="144011"/>
                </a:moveTo>
                <a:lnTo>
                  <a:pt x="87470" y="149945"/>
                </a:lnTo>
                <a:lnTo>
                  <a:pt x="81535" y="149945"/>
                </a:lnTo>
                <a:lnTo>
                  <a:pt x="81535" y="144011"/>
                </a:lnTo>
                <a:close/>
                <a:moveTo>
                  <a:pt x="93718" y="144011"/>
                </a:moveTo>
                <a:lnTo>
                  <a:pt x="93718" y="149945"/>
                </a:lnTo>
                <a:lnTo>
                  <a:pt x="87784" y="149945"/>
                </a:lnTo>
                <a:lnTo>
                  <a:pt x="87784" y="144011"/>
                </a:lnTo>
                <a:close/>
                <a:moveTo>
                  <a:pt x="99967" y="144011"/>
                </a:moveTo>
                <a:lnTo>
                  <a:pt x="99967" y="149945"/>
                </a:lnTo>
                <a:lnTo>
                  <a:pt x="94031" y="149945"/>
                </a:lnTo>
                <a:lnTo>
                  <a:pt x="94031" y="144011"/>
                </a:lnTo>
                <a:close/>
                <a:moveTo>
                  <a:pt x="106214" y="144011"/>
                </a:moveTo>
                <a:lnTo>
                  <a:pt x="106214" y="149945"/>
                </a:lnTo>
                <a:lnTo>
                  <a:pt x="100278" y="149945"/>
                </a:lnTo>
                <a:lnTo>
                  <a:pt x="100278" y="144011"/>
                </a:lnTo>
                <a:close/>
                <a:moveTo>
                  <a:pt x="112461" y="144011"/>
                </a:moveTo>
                <a:lnTo>
                  <a:pt x="112461" y="149945"/>
                </a:lnTo>
                <a:lnTo>
                  <a:pt x="106527" y="149945"/>
                </a:lnTo>
                <a:lnTo>
                  <a:pt x="106527" y="144011"/>
                </a:lnTo>
                <a:close/>
                <a:moveTo>
                  <a:pt x="118710" y="144011"/>
                </a:moveTo>
                <a:lnTo>
                  <a:pt x="118710" y="149945"/>
                </a:lnTo>
                <a:lnTo>
                  <a:pt x="112774" y="149945"/>
                </a:lnTo>
                <a:lnTo>
                  <a:pt x="112774" y="144011"/>
                </a:lnTo>
                <a:close/>
                <a:moveTo>
                  <a:pt x="124957" y="144011"/>
                </a:moveTo>
                <a:lnTo>
                  <a:pt x="124957" y="149945"/>
                </a:lnTo>
                <a:lnTo>
                  <a:pt x="119021" y="149945"/>
                </a:lnTo>
                <a:lnTo>
                  <a:pt x="119021" y="144011"/>
                </a:lnTo>
                <a:close/>
                <a:moveTo>
                  <a:pt x="131204" y="144011"/>
                </a:moveTo>
                <a:lnTo>
                  <a:pt x="131204" y="149945"/>
                </a:lnTo>
                <a:lnTo>
                  <a:pt x="125270" y="149945"/>
                </a:lnTo>
                <a:lnTo>
                  <a:pt x="125270" y="144011"/>
                </a:lnTo>
                <a:close/>
                <a:moveTo>
                  <a:pt x="137451" y="144011"/>
                </a:moveTo>
                <a:lnTo>
                  <a:pt x="137451" y="149945"/>
                </a:lnTo>
                <a:lnTo>
                  <a:pt x="131517" y="149945"/>
                </a:lnTo>
                <a:lnTo>
                  <a:pt x="131517" y="144011"/>
                </a:lnTo>
                <a:close/>
                <a:moveTo>
                  <a:pt x="143702" y="144011"/>
                </a:moveTo>
                <a:lnTo>
                  <a:pt x="143702" y="149945"/>
                </a:lnTo>
                <a:lnTo>
                  <a:pt x="137766" y="149945"/>
                </a:lnTo>
                <a:lnTo>
                  <a:pt x="137766" y="144011"/>
                </a:lnTo>
                <a:close/>
                <a:moveTo>
                  <a:pt x="149949" y="144011"/>
                </a:moveTo>
                <a:lnTo>
                  <a:pt x="149949" y="149945"/>
                </a:lnTo>
                <a:lnTo>
                  <a:pt x="144015" y="149945"/>
                </a:lnTo>
                <a:lnTo>
                  <a:pt x="144015" y="144011"/>
                </a:lnTo>
                <a:close/>
                <a:moveTo>
                  <a:pt x="156196" y="144011"/>
                </a:moveTo>
                <a:lnTo>
                  <a:pt x="156196" y="149945"/>
                </a:lnTo>
                <a:lnTo>
                  <a:pt x="150262" y="149945"/>
                </a:lnTo>
                <a:lnTo>
                  <a:pt x="150262" y="144011"/>
                </a:lnTo>
                <a:close/>
                <a:moveTo>
                  <a:pt x="162445" y="144011"/>
                </a:moveTo>
                <a:lnTo>
                  <a:pt x="162445" y="149945"/>
                </a:lnTo>
                <a:lnTo>
                  <a:pt x="156509" y="149945"/>
                </a:lnTo>
                <a:lnTo>
                  <a:pt x="156509" y="144011"/>
                </a:lnTo>
                <a:close/>
                <a:moveTo>
                  <a:pt x="168692" y="144011"/>
                </a:moveTo>
                <a:lnTo>
                  <a:pt x="168692" y="149945"/>
                </a:lnTo>
                <a:lnTo>
                  <a:pt x="162756" y="149945"/>
                </a:lnTo>
                <a:lnTo>
                  <a:pt x="162756" y="144011"/>
                </a:lnTo>
                <a:close/>
                <a:moveTo>
                  <a:pt x="174939" y="144011"/>
                </a:moveTo>
                <a:lnTo>
                  <a:pt x="174939" y="149945"/>
                </a:lnTo>
                <a:lnTo>
                  <a:pt x="169005" y="149945"/>
                </a:lnTo>
                <a:lnTo>
                  <a:pt x="169005" y="144011"/>
                </a:lnTo>
                <a:close/>
                <a:moveTo>
                  <a:pt x="181186" y="144011"/>
                </a:moveTo>
                <a:lnTo>
                  <a:pt x="181186" y="149945"/>
                </a:lnTo>
                <a:lnTo>
                  <a:pt x="175252" y="149945"/>
                </a:lnTo>
                <a:lnTo>
                  <a:pt x="175252" y="144011"/>
                </a:lnTo>
                <a:close/>
                <a:moveTo>
                  <a:pt x="187433" y="144011"/>
                </a:moveTo>
                <a:lnTo>
                  <a:pt x="187433" y="149945"/>
                </a:lnTo>
                <a:lnTo>
                  <a:pt x="181499" y="149945"/>
                </a:lnTo>
                <a:lnTo>
                  <a:pt x="181499" y="144011"/>
                </a:lnTo>
                <a:close/>
                <a:moveTo>
                  <a:pt x="193682" y="144011"/>
                </a:moveTo>
                <a:lnTo>
                  <a:pt x="193682" y="149945"/>
                </a:lnTo>
                <a:lnTo>
                  <a:pt x="187746" y="149945"/>
                </a:lnTo>
                <a:lnTo>
                  <a:pt x="187746" y="144011"/>
                </a:lnTo>
                <a:close/>
                <a:moveTo>
                  <a:pt x="199931" y="144011"/>
                </a:moveTo>
                <a:lnTo>
                  <a:pt x="199931" y="149945"/>
                </a:lnTo>
                <a:lnTo>
                  <a:pt x="193996" y="149945"/>
                </a:lnTo>
                <a:lnTo>
                  <a:pt x="193996" y="144011"/>
                </a:lnTo>
                <a:close/>
                <a:moveTo>
                  <a:pt x="206180" y="144011"/>
                </a:moveTo>
                <a:lnTo>
                  <a:pt x="206180" y="149945"/>
                </a:lnTo>
                <a:lnTo>
                  <a:pt x="200244" y="149945"/>
                </a:lnTo>
                <a:lnTo>
                  <a:pt x="200244" y="144011"/>
                </a:lnTo>
                <a:close/>
                <a:moveTo>
                  <a:pt x="212427" y="144011"/>
                </a:moveTo>
                <a:lnTo>
                  <a:pt x="212427" y="149945"/>
                </a:lnTo>
                <a:lnTo>
                  <a:pt x="206491" y="149945"/>
                </a:lnTo>
                <a:lnTo>
                  <a:pt x="206491" y="144011"/>
                </a:lnTo>
                <a:close/>
                <a:moveTo>
                  <a:pt x="218674" y="144011"/>
                </a:moveTo>
                <a:lnTo>
                  <a:pt x="218674" y="149945"/>
                </a:lnTo>
                <a:lnTo>
                  <a:pt x="212739" y="149945"/>
                </a:lnTo>
                <a:lnTo>
                  <a:pt x="212739" y="144011"/>
                </a:lnTo>
                <a:close/>
                <a:moveTo>
                  <a:pt x="224921" y="144011"/>
                </a:moveTo>
                <a:lnTo>
                  <a:pt x="224921" y="149945"/>
                </a:lnTo>
                <a:lnTo>
                  <a:pt x="218987" y="149945"/>
                </a:lnTo>
                <a:lnTo>
                  <a:pt x="218987" y="144011"/>
                </a:lnTo>
                <a:close/>
                <a:moveTo>
                  <a:pt x="231170" y="144011"/>
                </a:moveTo>
                <a:lnTo>
                  <a:pt x="231170" y="149945"/>
                </a:lnTo>
                <a:lnTo>
                  <a:pt x="225234" y="149945"/>
                </a:lnTo>
                <a:lnTo>
                  <a:pt x="225234" y="144011"/>
                </a:lnTo>
                <a:close/>
                <a:moveTo>
                  <a:pt x="237417" y="144011"/>
                </a:moveTo>
                <a:lnTo>
                  <a:pt x="237417" y="149945"/>
                </a:lnTo>
                <a:lnTo>
                  <a:pt x="231481" y="149945"/>
                </a:lnTo>
                <a:lnTo>
                  <a:pt x="231481" y="144011"/>
                </a:lnTo>
                <a:close/>
                <a:moveTo>
                  <a:pt x="243664" y="144011"/>
                </a:moveTo>
                <a:lnTo>
                  <a:pt x="243664" y="149945"/>
                </a:lnTo>
                <a:lnTo>
                  <a:pt x="237729" y="149945"/>
                </a:lnTo>
                <a:lnTo>
                  <a:pt x="237729" y="144011"/>
                </a:lnTo>
                <a:close/>
                <a:moveTo>
                  <a:pt x="249911" y="144011"/>
                </a:moveTo>
                <a:lnTo>
                  <a:pt x="249911" y="149945"/>
                </a:lnTo>
                <a:lnTo>
                  <a:pt x="243977" y="149945"/>
                </a:lnTo>
                <a:lnTo>
                  <a:pt x="243977" y="144011"/>
                </a:lnTo>
                <a:close/>
                <a:moveTo>
                  <a:pt x="256161" y="144011"/>
                </a:moveTo>
                <a:lnTo>
                  <a:pt x="256161" y="149945"/>
                </a:lnTo>
                <a:lnTo>
                  <a:pt x="250225" y="149945"/>
                </a:lnTo>
                <a:lnTo>
                  <a:pt x="250225" y="144011"/>
                </a:lnTo>
                <a:close/>
                <a:moveTo>
                  <a:pt x="262409" y="144011"/>
                </a:moveTo>
                <a:lnTo>
                  <a:pt x="262409" y="149945"/>
                </a:lnTo>
                <a:lnTo>
                  <a:pt x="256474" y="149945"/>
                </a:lnTo>
                <a:lnTo>
                  <a:pt x="256474" y="144011"/>
                </a:lnTo>
                <a:close/>
                <a:moveTo>
                  <a:pt x="268656" y="144011"/>
                </a:moveTo>
                <a:lnTo>
                  <a:pt x="268656" y="149945"/>
                </a:lnTo>
                <a:lnTo>
                  <a:pt x="262721" y="149945"/>
                </a:lnTo>
                <a:lnTo>
                  <a:pt x="262721" y="144011"/>
                </a:lnTo>
                <a:close/>
                <a:moveTo>
                  <a:pt x="274904" y="144011"/>
                </a:moveTo>
                <a:lnTo>
                  <a:pt x="274904" y="149945"/>
                </a:lnTo>
                <a:lnTo>
                  <a:pt x="268968" y="149945"/>
                </a:lnTo>
                <a:lnTo>
                  <a:pt x="268968" y="144011"/>
                </a:lnTo>
                <a:close/>
                <a:moveTo>
                  <a:pt x="6251" y="150258"/>
                </a:moveTo>
                <a:lnTo>
                  <a:pt x="6251" y="156192"/>
                </a:lnTo>
                <a:lnTo>
                  <a:pt x="315" y="156192"/>
                </a:lnTo>
                <a:lnTo>
                  <a:pt x="315" y="150258"/>
                </a:lnTo>
                <a:close/>
                <a:moveTo>
                  <a:pt x="12498" y="150258"/>
                </a:moveTo>
                <a:lnTo>
                  <a:pt x="12498" y="156192"/>
                </a:lnTo>
                <a:lnTo>
                  <a:pt x="6562" y="156192"/>
                </a:lnTo>
                <a:lnTo>
                  <a:pt x="6562" y="150258"/>
                </a:lnTo>
                <a:close/>
                <a:moveTo>
                  <a:pt x="18745" y="150258"/>
                </a:moveTo>
                <a:lnTo>
                  <a:pt x="18745" y="156192"/>
                </a:lnTo>
                <a:lnTo>
                  <a:pt x="12810" y="156192"/>
                </a:lnTo>
                <a:lnTo>
                  <a:pt x="12810" y="150258"/>
                </a:lnTo>
                <a:close/>
                <a:moveTo>
                  <a:pt x="24992" y="150258"/>
                </a:moveTo>
                <a:lnTo>
                  <a:pt x="24992" y="156192"/>
                </a:lnTo>
                <a:lnTo>
                  <a:pt x="19058" y="156192"/>
                </a:lnTo>
                <a:lnTo>
                  <a:pt x="19058" y="150258"/>
                </a:lnTo>
                <a:close/>
                <a:moveTo>
                  <a:pt x="31241" y="150258"/>
                </a:moveTo>
                <a:lnTo>
                  <a:pt x="31241" y="156192"/>
                </a:lnTo>
                <a:lnTo>
                  <a:pt x="25305" y="156192"/>
                </a:lnTo>
                <a:lnTo>
                  <a:pt x="25305" y="150258"/>
                </a:lnTo>
                <a:close/>
                <a:moveTo>
                  <a:pt x="37489" y="150258"/>
                </a:moveTo>
                <a:lnTo>
                  <a:pt x="37489" y="156192"/>
                </a:lnTo>
                <a:lnTo>
                  <a:pt x="31553" y="156192"/>
                </a:lnTo>
                <a:lnTo>
                  <a:pt x="31553" y="150258"/>
                </a:lnTo>
                <a:close/>
                <a:moveTo>
                  <a:pt x="43737" y="150258"/>
                </a:moveTo>
                <a:lnTo>
                  <a:pt x="43737" y="156192"/>
                </a:lnTo>
                <a:lnTo>
                  <a:pt x="37802" y="156192"/>
                </a:lnTo>
                <a:lnTo>
                  <a:pt x="37802" y="150258"/>
                </a:lnTo>
                <a:close/>
                <a:moveTo>
                  <a:pt x="49985" y="150258"/>
                </a:moveTo>
                <a:lnTo>
                  <a:pt x="49985" y="156192"/>
                </a:lnTo>
                <a:lnTo>
                  <a:pt x="44049" y="156192"/>
                </a:lnTo>
                <a:lnTo>
                  <a:pt x="44049" y="150258"/>
                </a:lnTo>
                <a:close/>
                <a:moveTo>
                  <a:pt x="56232" y="150258"/>
                </a:moveTo>
                <a:lnTo>
                  <a:pt x="56232" y="156192"/>
                </a:lnTo>
                <a:lnTo>
                  <a:pt x="50296" y="156192"/>
                </a:lnTo>
                <a:lnTo>
                  <a:pt x="50296" y="150258"/>
                </a:lnTo>
                <a:close/>
                <a:moveTo>
                  <a:pt x="62480" y="150258"/>
                </a:moveTo>
                <a:lnTo>
                  <a:pt x="62480" y="156192"/>
                </a:lnTo>
                <a:lnTo>
                  <a:pt x="56545" y="156192"/>
                </a:lnTo>
                <a:lnTo>
                  <a:pt x="56545" y="150258"/>
                </a:lnTo>
                <a:close/>
                <a:moveTo>
                  <a:pt x="68727" y="150258"/>
                </a:moveTo>
                <a:lnTo>
                  <a:pt x="68727" y="156192"/>
                </a:lnTo>
                <a:lnTo>
                  <a:pt x="62792" y="156192"/>
                </a:lnTo>
                <a:lnTo>
                  <a:pt x="62792" y="150258"/>
                </a:lnTo>
                <a:close/>
                <a:moveTo>
                  <a:pt x="74975" y="150258"/>
                </a:moveTo>
                <a:lnTo>
                  <a:pt x="74975" y="156192"/>
                </a:lnTo>
                <a:lnTo>
                  <a:pt x="69039" y="156192"/>
                </a:lnTo>
                <a:lnTo>
                  <a:pt x="69039" y="150258"/>
                </a:lnTo>
                <a:close/>
                <a:moveTo>
                  <a:pt x="81223" y="150258"/>
                </a:moveTo>
                <a:lnTo>
                  <a:pt x="81223" y="156192"/>
                </a:lnTo>
                <a:lnTo>
                  <a:pt x="75286" y="156192"/>
                </a:lnTo>
                <a:lnTo>
                  <a:pt x="75286" y="150258"/>
                </a:lnTo>
                <a:close/>
                <a:moveTo>
                  <a:pt x="87470" y="150258"/>
                </a:moveTo>
                <a:lnTo>
                  <a:pt x="87470" y="156192"/>
                </a:lnTo>
                <a:lnTo>
                  <a:pt x="81535" y="156192"/>
                </a:lnTo>
                <a:lnTo>
                  <a:pt x="81535" y="150258"/>
                </a:lnTo>
                <a:close/>
                <a:moveTo>
                  <a:pt x="93718" y="150258"/>
                </a:moveTo>
                <a:lnTo>
                  <a:pt x="93718" y="156192"/>
                </a:lnTo>
                <a:lnTo>
                  <a:pt x="87784" y="156192"/>
                </a:lnTo>
                <a:lnTo>
                  <a:pt x="87784" y="150258"/>
                </a:lnTo>
                <a:close/>
                <a:moveTo>
                  <a:pt x="99967" y="150258"/>
                </a:moveTo>
                <a:lnTo>
                  <a:pt x="99967" y="156192"/>
                </a:lnTo>
                <a:lnTo>
                  <a:pt x="94031" y="156192"/>
                </a:lnTo>
                <a:lnTo>
                  <a:pt x="94031" y="150258"/>
                </a:lnTo>
                <a:close/>
                <a:moveTo>
                  <a:pt x="106214" y="150258"/>
                </a:moveTo>
                <a:lnTo>
                  <a:pt x="106214" y="156192"/>
                </a:lnTo>
                <a:lnTo>
                  <a:pt x="100278" y="156192"/>
                </a:lnTo>
                <a:lnTo>
                  <a:pt x="100278" y="150258"/>
                </a:lnTo>
                <a:close/>
                <a:moveTo>
                  <a:pt x="112461" y="150258"/>
                </a:moveTo>
                <a:lnTo>
                  <a:pt x="112461" y="156192"/>
                </a:lnTo>
                <a:lnTo>
                  <a:pt x="106527" y="156192"/>
                </a:lnTo>
                <a:lnTo>
                  <a:pt x="106527" y="150258"/>
                </a:lnTo>
                <a:close/>
                <a:moveTo>
                  <a:pt x="118710" y="150258"/>
                </a:moveTo>
                <a:lnTo>
                  <a:pt x="118710" y="156192"/>
                </a:lnTo>
                <a:lnTo>
                  <a:pt x="112774" y="156192"/>
                </a:lnTo>
                <a:lnTo>
                  <a:pt x="112774" y="150258"/>
                </a:lnTo>
                <a:close/>
                <a:moveTo>
                  <a:pt x="124957" y="150258"/>
                </a:moveTo>
                <a:lnTo>
                  <a:pt x="124957" y="156192"/>
                </a:lnTo>
                <a:lnTo>
                  <a:pt x="119021" y="156192"/>
                </a:lnTo>
                <a:lnTo>
                  <a:pt x="119021" y="150258"/>
                </a:lnTo>
                <a:close/>
                <a:moveTo>
                  <a:pt x="131204" y="150258"/>
                </a:moveTo>
                <a:lnTo>
                  <a:pt x="131204" y="156192"/>
                </a:lnTo>
                <a:lnTo>
                  <a:pt x="125270" y="156192"/>
                </a:lnTo>
                <a:lnTo>
                  <a:pt x="125270" y="150258"/>
                </a:lnTo>
                <a:close/>
                <a:moveTo>
                  <a:pt x="137451" y="150258"/>
                </a:moveTo>
                <a:lnTo>
                  <a:pt x="137451" y="156192"/>
                </a:lnTo>
                <a:lnTo>
                  <a:pt x="131517" y="156192"/>
                </a:lnTo>
                <a:lnTo>
                  <a:pt x="131517" y="150258"/>
                </a:lnTo>
                <a:close/>
                <a:moveTo>
                  <a:pt x="143702" y="150258"/>
                </a:moveTo>
                <a:lnTo>
                  <a:pt x="143702" y="156192"/>
                </a:lnTo>
                <a:lnTo>
                  <a:pt x="137766" y="156192"/>
                </a:lnTo>
                <a:lnTo>
                  <a:pt x="137766" y="150258"/>
                </a:lnTo>
                <a:close/>
                <a:moveTo>
                  <a:pt x="149949" y="150258"/>
                </a:moveTo>
                <a:lnTo>
                  <a:pt x="149949" y="156192"/>
                </a:lnTo>
                <a:lnTo>
                  <a:pt x="144015" y="156192"/>
                </a:lnTo>
                <a:lnTo>
                  <a:pt x="144015" y="150258"/>
                </a:lnTo>
                <a:close/>
                <a:moveTo>
                  <a:pt x="156196" y="150258"/>
                </a:moveTo>
                <a:lnTo>
                  <a:pt x="156196" y="156192"/>
                </a:lnTo>
                <a:lnTo>
                  <a:pt x="150262" y="156192"/>
                </a:lnTo>
                <a:lnTo>
                  <a:pt x="150262" y="150258"/>
                </a:lnTo>
                <a:close/>
                <a:moveTo>
                  <a:pt x="162445" y="150258"/>
                </a:moveTo>
                <a:lnTo>
                  <a:pt x="162445" y="156192"/>
                </a:lnTo>
                <a:lnTo>
                  <a:pt x="156509" y="156192"/>
                </a:lnTo>
                <a:lnTo>
                  <a:pt x="156509" y="150258"/>
                </a:lnTo>
                <a:close/>
                <a:moveTo>
                  <a:pt x="168692" y="150258"/>
                </a:moveTo>
                <a:lnTo>
                  <a:pt x="168692" y="156192"/>
                </a:lnTo>
                <a:lnTo>
                  <a:pt x="162756" y="156192"/>
                </a:lnTo>
                <a:lnTo>
                  <a:pt x="162756" y="150258"/>
                </a:lnTo>
                <a:close/>
                <a:moveTo>
                  <a:pt x="174939" y="150258"/>
                </a:moveTo>
                <a:lnTo>
                  <a:pt x="174939" y="156192"/>
                </a:lnTo>
                <a:lnTo>
                  <a:pt x="169005" y="156192"/>
                </a:lnTo>
                <a:lnTo>
                  <a:pt x="169005" y="150258"/>
                </a:lnTo>
                <a:close/>
                <a:moveTo>
                  <a:pt x="181186" y="150258"/>
                </a:moveTo>
                <a:lnTo>
                  <a:pt x="181186" y="156192"/>
                </a:lnTo>
                <a:lnTo>
                  <a:pt x="175252" y="156192"/>
                </a:lnTo>
                <a:lnTo>
                  <a:pt x="175252" y="150258"/>
                </a:lnTo>
                <a:close/>
                <a:moveTo>
                  <a:pt x="187433" y="150258"/>
                </a:moveTo>
                <a:lnTo>
                  <a:pt x="187433" y="156192"/>
                </a:lnTo>
                <a:lnTo>
                  <a:pt x="181499" y="156192"/>
                </a:lnTo>
                <a:lnTo>
                  <a:pt x="181499" y="150258"/>
                </a:lnTo>
                <a:close/>
                <a:moveTo>
                  <a:pt x="193682" y="150258"/>
                </a:moveTo>
                <a:lnTo>
                  <a:pt x="193682" y="156192"/>
                </a:lnTo>
                <a:lnTo>
                  <a:pt x="187746" y="156192"/>
                </a:lnTo>
                <a:lnTo>
                  <a:pt x="187746" y="150258"/>
                </a:lnTo>
                <a:close/>
                <a:moveTo>
                  <a:pt x="199931" y="150258"/>
                </a:moveTo>
                <a:lnTo>
                  <a:pt x="199931" y="156192"/>
                </a:lnTo>
                <a:lnTo>
                  <a:pt x="193996" y="156192"/>
                </a:lnTo>
                <a:lnTo>
                  <a:pt x="193996" y="150258"/>
                </a:lnTo>
                <a:close/>
                <a:moveTo>
                  <a:pt x="206180" y="150258"/>
                </a:moveTo>
                <a:lnTo>
                  <a:pt x="206180" y="156192"/>
                </a:lnTo>
                <a:lnTo>
                  <a:pt x="200244" y="156192"/>
                </a:lnTo>
                <a:lnTo>
                  <a:pt x="200244" y="150258"/>
                </a:lnTo>
                <a:close/>
                <a:moveTo>
                  <a:pt x="212427" y="150258"/>
                </a:moveTo>
                <a:lnTo>
                  <a:pt x="212427" y="156192"/>
                </a:lnTo>
                <a:lnTo>
                  <a:pt x="206491" y="156192"/>
                </a:lnTo>
                <a:lnTo>
                  <a:pt x="206491" y="150258"/>
                </a:lnTo>
                <a:close/>
                <a:moveTo>
                  <a:pt x="218674" y="150258"/>
                </a:moveTo>
                <a:lnTo>
                  <a:pt x="218674" y="156192"/>
                </a:lnTo>
                <a:lnTo>
                  <a:pt x="212739" y="156192"/>
                </a:lnTo>
                <a:lnTo>
                  <a:pt x="212739" y="150258"/>
                </a:lnTo>
                <a:close/>
                <a:moveTo>
                  <a:pt x="224921" y="150258"/>
                </a:moveTo>
                <a:lnTo>
                  <a:pt x="224921" y="156192"/>
                </a:lnTo>
                <a:lnTo>
                  <a:pt x="218987" y="156192"/>
                </a:lnTo>
                <a:lnTo>
                  <a:pt x="218987" y="150258"/>
                </a:lnTo>
                <a:close/>
                <a:moveTo>
                  <a:pt x="231170" y="150258"/>
                </a:moveTo>
                <a:lnTo>
                  <a:pt x="231170" y="156192"/>
                </a:lnTo>
                <a:lnTo>
                  <a:pt x="225234" y="156192"/>
                </a:lnTo>
                <a:lnTo>
                  <a:pt x="225234" y="150258"/>
                </a:lnTo>
                <a:close/>
                <a:moveTo>
                  <a:pt x="237417" y="150258"/>
                </a:moveTo>
                <a:lnTo>
                  <a:pt x="237417" y="156192"/>
                </a:lnTo>
                <a:lnTo>
                  <a:pt x="231481" y="156192"/>
                </a:lnTo>
                <a:lnTo>
                  <a:pt x="231481" y="150258"/>
                </a:lnTo>
                <a:close/>
                <a:moveTo>
                  <a:pt x="243664" y="150258"/>
                </a:moveTo>
                <a:lnTo>
                  <a:pt x="243664" y="156192"/>
                </a:lnTo>
                <a:lnTo>
                  <a:pt x="237729" y="156192"/>
                </a:lnTo>
                <a:lnTo>
                  <a:pt x="237729" y="150258"/>
                </a:lnTo>
                <a:close/>
                <a:moveTo>
                  <a:pt x="249911" y="150258"/>
                </a:moveTo>
                <a:lnTo>
                  <a:pt x="249911" y="156192"/>
                </a:lnTo>
                <a:lnTo>
                  <a:pt x="243977" y="156192"/>
                </a:lnTo>
                <a:lnTo>
                  <a:pt x="243977" y="150258"/>
                </a:lnTo>
                <a:close/>
                <a:moveTo>
                  <a:pt x="256161" y="150258"/>
                </a:moveTo>
                <a:lnTo>
                  <a:pt x="256161" y="156192"/>
                </a:lnTo>
                <a:lnTo>
                  <a:pt x="250225" y="156192"/>
                </a:lnTo>
                <a:lnTo>
                  <a:pt x="250225" y="150258"/>
                </a:lnTo>
                <a:close/>
                <a:moveTo>
                  <a:pt x="262409" y="150258"/>
                </a:moveTo>
                <a:lnTo>
                  <a:pt x="262409" y="156192"/>
                </a:lnTo>
                <a:lnTo>
                  <a:pt x="256474" y="156192"/>
                </a:lnTo>
                <a:lnTo>
                  <a:pt x="256474" y="150258"/>
                </a:lnTo>
                <a:close/>
                <a:moveTo>
                  <a:pt x="268656" y="150258"/>
                </a:moveTo>
                <a:lnTo>
                  <a:pt x="268656" y="156192"/>
                </a:lnTo>
                <a:lnTo>
                  <a:pt x="262721" y="156192"/>
                </a:lnTo>
                <a:lnTo>
                  <a:pt x="262721" y="150258"/>
                </a:lnTo>
                <a:close/>
                <a:moveTo>
                  <a:pt x="274904" y="150258"/>
                </a:moveTo>
                <a:lnTo>
                  <a:pt x="274904" y="156192"/>
                </a:lnTo>
                <a:lnTo>
                  <a:pt x="268968" y="156192"/>
                </a:lnTo>
                <a:lnTo>
                  <a:pt x="268968" y="150258"/>
                </a:lnTo>
                <a:close/>
                <a:moveTo>
                  <a:pt x="158" y="0"/>
                </a:moveTo>
                <a:lnTo>
                  <a:pt x="158" y="157"/>
                </a:lnTo>
                <a:lnTo>
                  <a:pt x="0" y="157"/>
                </a:lnTo>
                <a:lnTo>
                  <a:pt x="0" y="156350"/>
                </a:lnTo>
                <a:lnTo>
                  <a:pt x="158" y="156350"/>
                </a:lnTo>
                <a:lnTo>
                  <a:pt x="158" y="156508"/>
                </a:lnTo>
                <a:lnTo>
                  <a:pt x="275059" y="156508"/>
                </a:lnTo>
                <a:lnTo>
                  <a:pt x="275059" y="156350"/>
                </a:lnTo>
                <a:lnTo>
                  <a:pt x="275215" y="156350"/>
                </a:lnTo>
                <a:lnTo>
                  <a:pt x="275215" y="155"/>
                </a:lnTo>
                <a:lnTo>
                  <a:pt x="275059" y="155"/>
                </a:lnTo>
                <a:lnTo>
                  <a:pt x="275059" y="0"/>
                </a:lnTo>
                <a:close/>
              </a:path>
            </a:pathLst>
          </a:custGeom>
          <a:solidFill>
            <a:srgbClr val="E4EA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9" name="Google Shape;1349;p23"/>
          <p:cNvGrpSpPr/>
          <p:nvPr/>
        </p:nvGrpSpPr>
        <p:grpSpPr>
          <a:xfrm flipH="1">
            <a:off x="-334878" y="-1040482"/>
            <a:ext cx="10519737" cy="6877754"/>
            <a:chOff x="-1030203" y="-1059532"/>
            <a:chExt cx="10519737" cy="6877754"/>
          </a:xfrm>
        </p:grpSpPr>
        <p:sp>
          <p:nvSpPr>
            <p:cNvPr id="1350" name="Google Shape;1350;p23"/>
            <p:cNvSpPr/>
            <p:nvPr/>
          </p:nvSpPr>
          <p:spPr>
            <a:xfrm>
              <a:off x="-1030203" y="-1059532"/>
              <a:ext cx="2112256" cy="2112256"/>
            </a:xfrm>
            <a:custGeom>
              <a:avLst/>
              <a:gdLst/>
              <a:ahLst/>
              <a:cxnLst/>
              <a:rect l="l" t="t" r="r" b="b"/>
              <a:pathLst>
                <a:path w="65598" h="65598" extrusionOk="0">
                  <a:moveTo>
                    <a:pt x="32815" y="0"/>
                  </a:moveTo>
                  <a:lnTo>
                    <a:pt x="31970" y="32"/>
                  </a:lnTo>
                  <a:lnTo>
                    <a:pt x="31125" y="32"/>
                  </a:lnTo>
                  <a:lnTo>
                    <a:pt x="30281" y="97"/>
                  </a:lnTo>
                  <a:lnTo>
                    <a:pt x="29436" y="162"/>
                  </a:lnTo>
                  <a:lnTo>
                    <a:pt x="28624" y="260"/>
                  </a:lnTo>
                  <a:lnTo>
                    <a:pt x="27811" y="390"/>
                  </a:lnTo>
                  <a:lnTo>
                    <a:pt x="26999" y="520"/>
                  </a:lnTo>
                  <a:lnTo>
                    <a:pt x="26187" y="682"/>
                  </a:lnTo>
                  <a:lnTo>
                    <a:pt x="25407" y="845"/>
                  </a:lnTo>
                  <a:lnTo>
                    <a:pt x="24595" y="1040"/>
                  </a:lnTo>
                  <a:lnTo>
                    <a:pt x="23815" y="1235"/>
                  </a:lnTo>
                  <a:lnTo>
                    <a:pt x="23068" y="1495"/>
                  </a:lnTo>
                  <a:lnTo>
                    <a:pt x="22288" y="1722"/>
                  </a:lnTo>
                  <a:lnTo>
                    <a:pt x="21541" y="1982"/>
                  </a:lnTo>
                  <a:lnTo>
                    <a:pt x="20794" y="2274"/>
                  </a:lnTo>
                  <a:lnTo>
                    <a:pt x="20046" y="2567"/>
                  </a:lnTo>
                  <a:lnTo>
                    <a:pt x="19299" y="2892"/>
                  </a:lnTo>
                  <a:lnTo>
                    <a:pt x="18584" y="3249"/>
                  </a:lnTo>
                  <a:lnTo>
                    <a:pt x="17187" y="3964"/>
                  </a:lnTo>
                  <a:lnTo>
                    <a:pt x="15790" y="4744"/>
                  </a:lnTo>
                  <a:lnTo>
                    <a:pt x="14458" y="5621"/>
                  </a:lnTo>
                  <a:lnTo>
                    <a:pt x="13191" y="6530"/>
                  </a:lnTo>
                  <a:lnTo>
                    <a:pt x="11956" y="7505"/>
                  </a:lnTo>
                  <a:lnTo>
                    <a:pt x="10754" y="8512"/>
                  </a:lnTo>
                  <a:lnTo>
                    <a:pt x="9617" y="9617"/>
                  </a:lnTo>
                  <a:lnTo>
                    <a:pt x="8545" y="10754"/>
                  </a:lnTo>
                  <a:lnTo>
                    <a:pt x="7505" y="11924"/>
                  </a:lnTo>
                  <a:lnTo>
                    <a:pt x="6531" y="13191"/>
                  </a:lnTo>
                  <a:lnTo>
                    <a:pt x="5621" y="14458"/>
                  </a:lnTo>
                  <a:lnTo>
                    <a:pt x="4776" y="15790"/>
                  </a:lnTo>
                  <a:lnTo>
                    <a:pt x="3964" y="17155"/>
                  </a:lnTo>
                  <a:lnTo>
                    <a:pt x="3249" y="18584"/>
                  </a:lnTo>
                  <a:lnTo>
                    <a:pt x="2924" y="19299"/>
                  </a:lnTo>
                  <a:lnTo>
                    <a:pt x="2599" y="20046"/>
                  </a:lnTo>
                  <a:lnTo>
                    <a:pt x="2274" y="20761"/>
                  </a:lnTo>
                  <a:lnTo>
                    <a:pt x="2014" y="21508"/>
                  </a:lnTo>
                  <a:lnTo>
                    <a:pt x="1722" y="22288"/>
                  </a:lnTo>
                  <a:lnTo>
                    <a:pt x="1495" y="23035"/>
                  </a:lnTo>
                  <a:lnTo>
                    <a:pt x="1267" y="23815"/>
                  </a:lnTo>
                  <a:lnTo>
                    <a:pt x="1040" y="24595"/>
                  </a:lnTo>
                  <a:lnTo>
                    <a:pt x="845" y="25407"/>
                  </a:lnTo>
                  <a:lnTo>
                    <a:pt x="682" y="26187"/>
                  </a:lnTo>
                  <a:lnTo>
                    <a:pt x="520" y="26999"/>
                  </a:lnTo>
                  <a:lnTo>
                    <a:pt x="390" y="27811"/>
                  </a:lnTo>
                  <a:lnTo>
                    <a:pt x="292" y="28624"/>
                  </a:lnTo>
                  <a:lnTo>
                    <a:pt x="195" y="29436"/>
                  </a:lnTo>
                  <a:lnTo>
                    <a:pt x="97" y="30281"/>
                  </a:lnTo>
                  <a:lnTo>
                    <a:pt x="65" y="31093"/>
                  </a:lnTo>
                  <a:lnTo>
                    <a:pt x="32" y="31938"/>
                  </a:lnTo>
                  <a:lnTo>
                    <a:pt x="0" y="32782"/>
                  </a:lnTo>
                  <a:lnTo>
                    <a:pt x="32" y="33627"/>
                  </a:lnTo>
                  <a:lnTo>
                    <a:pt x="65" y="34472"/>
                  </a:lnTo>
                  <a:lnTo>
                    <a:pt x="97" y="35317"/>
                  </a:lnTo>
                  <a:lnTo>
                    <a:pt x="195" y="36161"/>
                  </a:lnTo>
                  <a:lnTo>
                    <a:pt x="292" y="36974"/>
                  </a:lnTo>
                  <a:lnTo>
                    <a:pt x="390" y="37786"/>
                  </a:lnTo>
                  <a:lnTo>
                    <a:pt x="520" y="38598"/>
                  </a:lnTo>
                  <a:lnTo>
                    <a:pt x="682" y="39410"/>
                  </a:lnTo>
                  <a:lnTo>
                    <a:pt x="845" y="40190"/>
                  </a:lnTo>
                  <a:lnTo>
                    <a:pt x="1040" y="41002"/>
                  </a:lnTo>
                  <a:lnTo>
                    <a:pt x="1267" y="41782"/>
                  </a:lnTo>
                  <a:lnTo>
                    <a:pt x="1495" y="42562"/>
                  </a:lnTo>
                  <a:lnTo>
                    <a:pt x="1722" y="43309"/>
                  </a:lnTo>
                  <a:lnTo>
                    <a:pt x="2014" y="44056"/>
                  </a:lnTo>
                  <a:lnTo>
                    <a:pt x="2274" y="44804"/>
                  </a:lnTo>
                  <a:lnTo>
                    <a:pt x="2599" y="45551"/>
                  </a:lnTo>
                  <a:lnTo>
                    <a:pt x="2924" y="46298"/>
                  </a:lnTo>
                  <a:lnTo>
                    <a:pt x="3249" y="47013"/>
                  </a:lnTo>
                  <a:lnTo>
                    <a:pt x="3964" y="48410"/>
                  </a:lnTo>
                  <a:lnTo>
                    <a:pt x="4776" y="49807"/>
                  </a:lnTo>
                  <a:lnTo>
                    <a:pt x="5621" y="51139"/>
                  </a:lnTo>
                  <a:lnTo>
                    <a:pt x="6531" y="52406"/>
                  </a:lnTo>
                  <a:lnTo>
                    <a:pt x="7505" y="53641"/>
                  </a:lnTo>
                  <a:lnTo>
                    <a:pt x="8545" y="54843"/>
                  </a:lnTo>
                  <a:lnTo>
                    <a:pt x="9617" y="55980"/>
                  </a:lnTo>
                  <a:lnTo>
                    <a:pt x="10754" y="57052"/>
                  </a:lnTo>
                  <a:lnTo>
                    <a:pt x="11956" y="58092"/>
                  </a:lnTo>
                  <a:lnTo>
                    <a:pt x="13191" y="59067"/>
                  </a:lnTo>
                  <a:lnTo>
                    <a:pt x="14458" y="59976"/>
                  </a:lnTo>
                  <a:lnTo>
                    <a:pt x="15790" y="60854"/>
                  </a:lnTo>
                  <a:lnTo>
                    <a:pt x="17187" y="61633"/>
                  </a:lnTo>
                  <a:lnTo>
                    <a:pt x="18584" y="62348"/>
                  </a:lnTo>
                  <a:lnTo>
                    <a:pt x="19299" y="62706"/>
                  </a:lnTo>
                  <a:lnTo>
                    <a:pt x="20046" y="62998"/>
                  </a:lnTo>
                  <a:lnTo>
                    <a:pt x="20794" y="63323"/>
                  </a:lnTo>
                  <a:lnTo>
                    <a:pt x="21541" y="63583"/>
                  </a:lnTo>
                  <a:lnTo>
                    <a:pt x="22288" y="63875"/>
                  </a:lnTo>
                  <a:lnTo>
                    <a:pt x="23068" y="64103"/>
                  </a:lnTo>
                  <a:lnTo>
                    <a:pt x="23815" y="64330"/>
                  </a:lnTo>
                  <a:lnTo>
                    <a:pt x="24595" y="64558"/>
                  </a:lnTo>
                  <a:lnTo>
                    <a:pt x="25407" y="64752"/>
                  </a:lnTo>
                  <a:lnTo>
                    <a:pt x="26187" y="64915"/>
                  </a:lnTo>
                  <a:lnTo>
                    <a:pt x="26999" y="65077"/>
                  </a:lnTo>
                  <a:lnTo>
                    <a:pt x="27811" y="65207"/>
                  </a:lnTo>
                  <a:lnTo>
                    <a:pt x="28624" y="65337"/>
                  </a:lnTo>
                  <a:lnTo>
                    <a:pt x="29436" y="65402"/>
                  </a:lnTo>
                  <a:lnTo>
                    <a:pt x="30281" y="65500"/>
                  </a:lnTo>
                  <a:lnTo>
                    <a:pt x="31125" y="65532"/>
                  </a:lnTo>
                  <a:lnTo>
                    <a:pt x="31970" y="65565"/>
                  </a:lnTo>
                  <a:lnTo>
                    <a:pt x="32815" y="65597"/>
                  </a:lnTo>
                  <a:lnTo>
                    <a:pt x="33660" y="65565"/>
                  </a:lnTo>
                  <a:lnTo>
                    <a:pt x="34504" y="65532"/>
                  </a:lnTo>
                  <a:lnTo>
                    <a:pt x="35317" y="65500"/>
                  </a:lnTo>
                  <a:lnTo>
                    <a:pt x="36161" y="65402"/>
                  </a:lnTo>
                  <a:lnTo>
                    <a:pt x="36974" y="65337"/>
                  </a:lnTo>
                  <a:lnTo>
                    <a:pt x="37786" y="65207"/>
                  </a:lnTo>
                  <a:lnTo>
                    <a:pt x="38598" y="65077"/>
                  </a:lnTo>
                  <a:lnTo>
                    <a:pt x="39410" y="64915"/>
                  </a:lnTo>
                  <a:lnTo>
                    <a:pt x="40223" y="64752"/>
                  </a:lnTo>
                  <a:lnTo>
                    <a:pt x="41002" y="64558"/>
                  </a:lnTo>
                  <a:lnTo>
                    <a:pt x="41782" y="64330"/>
                  </a:lnTo>
                  <a:lnTo>
                    <a:pt x="42562" y="64103"/>
                  </a:lnTo>
                  <a:lnTo>
                    <a:pt x="43309" y="63875"/>
                  </a:lnTo>
                  <a:lnTo>
                    <a:pt x="44089" y="63583"/>
                  </a:lnTo>
                  <a:lnTo>
                    <a:pt x="44836" y="63323"/>
                  </a:lnTo>
                  <a:lnTo>
                    <a:pt x="45584" y="62998"/>
                  </a:lnTo>
                  <a:lnTo>
                    <a:pt x="46298" y="62706"/>
                  </a:lnTo>
                  <a:lnTo>
                    <a:pt x="47013" y="62348"/>
                  </a:lnTo>
                  <a:lnTo>
                    <a:pt x="48443" y="61633"/>
                  </a:lnTo>
                  <a:lnTo>
                    <a:pt x="49807" y="60854"/>
                  </a:lnTo>
                  <a:lnTo>
                    <a:pt x="51139" y="59976"/>
                  </a:lnTo>
                  <a:lnTo>
                    <a:pt x="52439" y="59067"/>
                  </a:lnTo>
                  <a:lnTo>
                    <a:pt x="53674" y="58092"/>
                  </a:lnTo>
                  <a:lnTo>
                    <a:pt x="54843" y="57052"/>
                  </a:lnTo>
                  <a:lnTo>
                    <a:pt x="55980" y="55980"/>
                  </a:lnTo>
                  <a:lnTo>
                    <a:pt x="57085" y="54843"/>
                  </a:lnTo>
                  <a:lnTo>
                    <a:pt x="58092" y="53641"/>
                  </a:lnTo>
                  <a:lnTo>
                    <a:pt x="59067" y="52406"/>
                  </a:lnTo>
                  <a:lnTo>
                    <a:pt x="60009" y="51139"/>
                  </a:lnTo>
                  <a:lnTo>
                    <a:pt x="60854" y="49807"/>
                  </a:lnTo>
                  <a:lnTo>
                    <a:pt x="61634" y="48410"/>
                  </a:lnTo>
                  <a:lnTo>
                    <a:pt x="62348" y="47013"/>
                  </a:lnTo>
                  <a:lnTo>
                    <a:pt x="62706" y="46298"/>
                  </a:lnTo>
                  <a:lnTo>
                    <a:pt x="63031" y="45551"/>
                  </a:lnTo>
                  <a:lnTo>
                    <a:pt x="63323" y="44804"/>
                  </a:lnTo>
                  <a:lnTo>
                    <a:pt x="63616" y="44056"/>
                  </a:lnTo>
                  <a:lnTo>
                    <a:pt x="63875" y="43309"/>
                  </a:lnTo>
                  <a:lnTo>
                    <a:pt x="64135" y="42562"/>
                  </a:lnTo>
                  <a:lnTo>
                    <a:pt x="64363" y="41782"/>
                  </a:lnTo>
                  <a:lnTo>
                    <a:pt x="64558" y="41002"/>
                  </a:lnTo>
                  <a:lnTo>
                    <a:pt x="64753" y="40190"/>
                  </a:lnTo>
                  <a:lnTo>
                    <a:pt x="64915" y="39410"/>
                  </a:lnTo>
                  <a:lnTo>
                    <a:pt x="65078" y="38598"/>
                  </a:lnTo>
                  <a:lnTo>
                    <a:pt x="65208" y="37786"/>
                  </a:lnTo>
                  <a:lnTo>
                    <a:pt x="65337" y="36974"/>
                  </a:lnTo>
                  <a:lnTo>
                    <a:pt x="65435" y="36161"/>
                  </a:lnTo>
                  <a:lnTo>
                    <a:pt x="65500" y="35317"/>
                  </a:lnTo>
                  <a:lnTo>
                    <a:pt x="65565" y="34472"/>
                  </a:lnTo>
                  <a:lnTo>
                    <a:pt x="65597" y="33627"/>
                  </a:lnTo>
                  <a:lnTo>
                    <a:pt x="65597" y="32782"/>
                  </a:lnTo>
                  <a:lnTo>
                    <a:pt x="65597" y="31938"/>
                  </a:lnTo>
                  <a:lnTo>
                    <a:pt x="65565" y="31093"/>
                  </a:lnTo>
                  <a:lnTo>
                    <a:pt x="65500" y="30281"/>
                  </a:lnTo>
                  <a:lnTo>
                    <a:pt x="65435" y="29436"/>
                  </a:lnTo>
                  <a:lnTo>
                    <a:pt x="65337" y="28624"/>
                  </a:lnTo>
                  <a:lnTo>
                    <a:pt x="65208" y="27811"/>
                  </a:lnTo>
                  <a:lnTo>
                    <a:pt x="65078" y="26999"/>
                  </a:lnTo>
                  <a:lnTo>
                    <a:pt x="64915" y="26187"/>
                  </a:lnTo>
                  <a:lnTo>
                    <a:pt x="64753" y="25407"/>
                  </a:lnTo>
                  <a:lnTo>
                    <a:pt x="64558" y="24595"/>
                  </a:lnTo>
                  <a:lnTo>
                    <a:pt x="64363" y="23815"/>
                  </a:lnTo>
                  <a:lnTo>
                    <a:pt x="64135" y="23035"/>
                  </a:lnTo>
                  <a:lnTo>
                    <a:pt x="63875" y="22288"/>
                  </a:lnTo>
                  <a:lnTo>
                    <a:pt x="63616" y="21508"/>
                  </a:lnTo>
                  <a:lnTo>
                    <a:pt x="63323" y="20761"/>
                  </a:lnTo>
                  <a:lnTo>
                    <a:pt x="63031" y="20046"/>
                  </a:lnTo>
                  <a:lnTo>
                    <a:pt x="62706" y="19299"/>
                  </a:lnTo>
                  <a:lnTo>
                    <a:pt x="62348" y="18584"/>
                  </a:lnTo>
                  <a:lnTo>
                    <a:pt x="61634" y="17155"/>
                  </a:lnTo>
                  <a:lnTo>
                    <a:pt x="60854" y="15790"/>
                  </a:lnTo>
                  <a:lnTo>
                    <a:pt x="60009" y="14458"/>
                  </a:lnTo>
                  <a:lnTo>
                    <a:pt x="59067" y="13191"/>
                  </a:lnTo>
                  <a:lnTo>
                    <a:pt x="58092" y="11924"/>
                  </a:lnTo>
                  <a:lnTo>
                    <a:pt x="57085" y="10754"/>
                  </a:lnTo>
                  <a:lnTo>
                    <a:pt x="55980" y="9617"/>
                  </a:lnTo>
                  <a:lnTo>
                    <a:pt x="54843" y="8512"/>
                  </a:lnTo>
                  <a:lnTo>
                    <a:pt x="53674" y="7505"/>
                  </a:lnTo>
                  <a:lnTo>
                    <a:pt x="52439" y="6530"/>
                  </a:lnTo>
                  <a:lnTo>
                    <a:pt x="51139" y="5621"/>
                  </a:lnTo>
                  <a:lnTo>
                    <a:pt x="49807" y="4744"/>
                  </a:lnTo>
                  <a:lnTo>
                    <a:pt x="48443" y="3964"/>
                  </a:lnTo>
                  <a:lnTo>
                    <a:pt x="47013" y="3249"/>
                  </a:lnTo>
                  <a:lnTo>
                    <a:pt x="46298" y="2892"/>
                  </a:lnTo>
                  <a:lnTo>
                    <a:pt x="45584" y="2567"/>
                  </a:lnTo>
                  <a:lnTo>
                    <a:pt x="44836" y="2274"/>
                  </a:lnTo>
                  <a:lnTo>
                    <a:pt x="44089" y="1982"/>
                  </a:lnTo>
                  <a:lnTo>
                    <a:pt x="43309" y="1722"/>
                  </a:lnTo>
                  <a:lnTo>
                    <a:pt x="42562" y="1495"/>
                  </a:lnTo>
                  <a:lnTo>
                    <a:pt x="41782" y="1235"/>
                  </a:lnTo>
                  <a:lnTo>
                    <a:pt x="41002" y="1040"/>
                  </a:lnTo>
                  <a:lnTo>
                    <a:pt x="40223" y="845"/>
                  </a:lnTo>
                  <a:lnTo>
                    <a:pt x="39410" y="682"/>
                  </a:lnTo>
                  <a:lnTo>
                    <a:pt x="38598" y="520"/>
                  </a:lnTo>
                  <a:lnTo>
                    <a:pt x="37786" y="390"/>
                  </a:lnTo>
                  <a:lnTo>
                    <a:pt x="36974" y="260"/>
                  </a:lnTo>
                  <a:lnTo>
                    <a:pt x="36161" y="162"/>
                  </a:lnTo>
                  <a:lnTo>
                    <a:pt x="35317" y="97"/>
                  </a:lnTo>
                  <a:lnTo>
                    <a:pt x="34504" y="32"/>
                  </a:lnTo>
                  <a:lnTo>
                    <a:pt x="33660" y="32"/>
                  </a:lnTo>
                  <a:lnTo>
                    <a:pt x="32815" y="0"/>
                  </a:lnTo>
                  <a:close/>
                </a:path>
              </a:pathLst>
            </a:custGeom>
            <a:solidFill>
              <a:srgbClr val="D1D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3"/>
            <p:cNvSpPr/>
            <p:nvPr/>
          </p:nvSpPr>
          <p:spPr>
            <a:xfrm>
              <a:off x="8430765" y="-649262"/>
              <a:ext cx="1058768" cy="1369466"/>
            </a:xfrm>
            <a:custGeom>
              <a:avLst/>
              <a:gdLst/>
              <a:ahLst/>
              <a:cxnLst/>
              <a:rect l="l" t="t" r="r" b="b"/>
              <a:pathLst>
                <a:path w="32881" h="42530" extrusionOk="0">
                  <a:moveTo>
                    <a:pt x="28949" y="0"/>
                  </a:moveTo>
                  <a:lnTo>
                    <a:pt x="28624" y="33"/>
                  </a:lnTo>
                  <a:lnTo>
                    <a:pt x="28267" y="98"/>
                  </a:lnTo>
                  <a:lnTo>
                    <a:pt x="27942" y="228"/>
                  </a:lnTo>
                  <a:lnTo>
                    <a:pt x="27617" y="358"/>
                  </a:lnTo>
                  <a:lnTo>
                    <a:pt x="27292" y="520"/>
                  </a:lnTo>
                  <a:lnTo>
                    <a:pt x="27000" y="715"/>
                  </a:lnTo>
                  <a:lnTo>
                    <a:pt x="26708" y="943"/>
                  </a:lnTo>
                  <a:lnTo>
                    <a:pt x="26448" y="1203"/>
                  </a:lnTo>
                  <a:lnTo>
                    <a:pt x="26220" y="1495"/>
                  </a:lnTo>
                  <a:lnTo>
                    <a:pt x="683" y="36714"/>
                  </a:lnTo>
                  <a:lnTo>
                    <a:pt x="488" y="37039"/>
                  </a:lnTo>
                  <a:lnTo>
                    <a:pt x="326" y="37364"/>
                  </a:lnTo>
                  <a:lnTo>
                    <a:pt x="196" y="37689"/>
                  </a:lnTo>
                  <a:lnTo>
                    <a:pt x="98" y="38046"/>
                  </a:lnTo>
                  <a:lnTo>
                    <a:pt x="33" y="38404"/>
                  </a:lnTo>
                  <a:lnTo>
                    <a:pt x="1" y="38761"/>
                  </a:lnTo>
                  <a:lnTo>
                    <a:pt x="1" y="39086"/>
                  </a:lnTo>
                  <a:lnTo>
                    <a:pt x="33" y="39443"/>
                  </a:lnTo>
                  <a:lnTo>
                    <a:pt x="98" y="39801"/>
                  </a:lnTo>
                  <a:lnTo>
                    <a:pt x="228" y="40126"/>
                  </a:lnTo>
                  <a:lnTo>
                    <a:pt x="358" y="40450"/>
                  </a:lnTo>
                  <a:lnTo>
                    <a:pt x="521" y="40775"/>
                  </a:lnTo>
                  <a:lnTo>
                    <a:pt x="715" y="41068"/>
                  </a:lnTo>
                  <a:lnTo>
                    <a:pt x="943" y="41360"/>
                  </a:lnTo>
                  <a:lnTo>
                    <a:pt x="1235" y="41620"/>
                  </a:lnTo>
                  <a:lnTo>
                    <a:pt x="1528" y="41847"/>
                  </a:lnTo>
                  <a:lnTo>
                    <a:pt x="1820" y="42042"/>
                  </a:lnTo>
                  <a:lnTo>
                    <a:pt x="2145" y="42237"/>
                  </a:lnTo>
                  <a:lnTo>
                    <a:pt x="2502" y="42367"/>
                  </a:lnTo>
                  <a:lnTo>
                    <a:pt x="2827" y="42465"/>
                  </a:lnTo>
                  <a:lnTo>
                    <a:pt x="3185" y="42530"/>
                  </a:lnTo>
                  <a:lnTo>
                    <a:pt x="3899" y="42530"/>
                  </a:lnTo>
                  <a:lnTo>
                    <a:pt x="4257" y="42497"/>
                  </a:lnTo>
                  <a:lnTo>
                    <a:pt x="4582" y="42432"/>
                  </a:lnTo>
                  <a:lnTo>
                    <a:pt x="4939" y="42335"/>
                  </a:lnTo>
                  <a:lnTo>
                    <a:pt x="5264" y="42172"/>
                  </a:lnTo>
                  <a:lnTo>
                    <a:pt x="5589" y="42010"/>
                  </a:lnTo>
                  <a:lnTo>
                    <a:pt x="5881" y="41815"/>
                  </a:lnTo>
                  <a:lnTo>
                    <a:pt x="6141" y="41588"/>
                  </a:lnTo>
                  <a:lnTo>
                    <a:pt x="6401" y="41328"/>
                  </a:lnTo>
                  <a:lnTo>
                    <a:pt x="6661" y="41035"/>
                  </a:lnTo>
                  <a:lnTo>
                    <a:pt x="32166" y="5816"/>
                  </a:lnTo>
                  <a:lnTo>
                    <a:pt x="32361" y="5524"/>
                  </a:lnTo>
                  <a:lnTo>
                    <a:pt x="32556" y="5166"/>
                  </a:lnTo>
                  <a:lnTo>
                    <a:pt x="32686" y="4841"/>
                  </a:lnTo>
                  <a:lnTo>
                    <a:pt x="32783" y="4484"/>
                  </a:lnTo>
                  <a:lnTo>
                    <a:pt x="32848" y="4159"/>
                  </a:lnTo>
                  <a:lnTo>
                    <a:pt x="32881" y="3802"/>
                  </a:lnTo>
                  <a:lnTo>
                    <a:pt x="32848" y="3444"/>
                  </a:lnTo>
                  <a:lnTo>
                    <a:pt x="32816" y="3087"/>
                  </a:lnTo>
                  <a:lnTo>
                    <a:pt x="32751" y="2730"/>
                  </a:lnTo>
                  <a:lnTo>
                    <a:pt x="32653" y="2405"/>
                  </a:lnTo>
                  <a:lnTo>
                    <a:pt x="32523" y="2080"/>
                  </a:lnTo>
                  <a:lnTo>
                    <a:pt x="32328" y="1755"/>
                  </a:lnTo>
                  <a:lnTo>
                    <a:pt x="32133" y="1462"/>
                  </a:lnTo>
                  <a:lnTo>
                    <a:pt x="31906" y="1170"/>
                  </a:lnTo>
                  <a:lnTo>
                    <a:pt x="31646" y="910"/>
                  </a:lnTo>
                  <a:lnTo>
                    <a:pt x="31354" y="683"/>
                  </a:lnTo>
                  <a:lnTo>
                    <a:pt x="31029" y="488"/>
                  </a:lnTo>
                  <a:lnTo>
                    <a:pt x="30704" y="325"/>
                  </a:lnTo>
                  <a:lnTo>
                    <a:pt x="30379" y="195"/>
                  </a:lnTo>
                  <a:lnTo>
                    <a:pt x="30021" y="98"/>
                  </a:lnTo>
                  <a:lnTo>
                    <a:pt x="29664" y="33"/>
                  </a:lnTo>
                  <a:lnTo>
                    <a:pt x="29307" y="0"/>
                  </a:lnTo>
                  <a:close/>
                </a:path>
              </a:pathLst>
            </a:custGeom>
            <a:solidFill>
              <a:srgbClr val="D1D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3"/>
            <p:cNvSpPr/>
            <p:nvPr/>
          </p:nvSpPr>
          <p:spPr>
            <a:xfrm>
              <a:off x="6221226" y="3452"/>
              <a:ext cx="957274" cy="401759"/>
            </a:xfrm>
            <a:custGeom>
              <a:avLst/>
              <a:gdLst/>
              <a:ahLst/>
              <a:cxnLst/>
              <a:rect l="l" t="t" r="r" b="b"/>
              <a:pathLst>
                <a:path w="29729" h="12477" fill="none" extrusionOk="0">
                  <a:moveTo>
                    <a:pt x="27552" y="0"/>
                  </a:moveTo>
                  <a:lnTo>
                    <a:pt x="27552" y="0"/>
                  </a:lnTo>
                  <a:lnTo>
                    <a:pt x="27422" y="552"/>
                  </a:lnTo>
                  <a:lnTo>
                    <a:pt x="27292" y="1072"/>
                  </a:lnTo>
                  <a:lnTo>
                    <a:pt x="27097" y="1625"/>
                  </a:lnTo>
                  <a:lnTo>
                    <a:pt x="26934" y="2144"/>
                  </a:lnTo>
                  <a:lnTo>
                    <a:pt x="26707" y="2632"/>
                  </a:lnTo>
                  <a:lnTo>
                    <a:pt x="26480" y="3152"/>
                  </a:lnTo>
                  <a:lnTo>
                    <a:pt x="26220" y="3639"/>
                  </a:lnTo>
                  <a:lnTo>
                    <a:pt x="25960" y="4094"/>
                  </a:lnTo>
                  <a:lnTo>
                    <a:pt x="25635" y="4549"/>
                  </a:lnTo>
                  <a:lnTo>
                    <a:pt x="25342" y="5004"/>
                  </a:lnTo>
                  <a:lnTo>
                    <a:pt x="25018" y="5458"/>
                  </a:lnTo>
                  <a:lnTo>
                    <a:pt x="24660" y="5848"/>
                  </a:lnTo>
                  <a:lnTo>
                    <a:pt x="24303" y="6271"/>
                  </a:lnTo>
                  <a:lnTo>
                    <a:pt x="23913" y="6661"/>
                  </a:lnTo>
                  <a:lnTo>
                    <a:pt x="23523" y="7018"/>
                  </a:lnTo>
                  <a:lnTo>
                    <a:pt x="23101" y="7375"/>
                  </a:lnTo>
                  <a:lnTo>
                    <a:pt x="22678" y="7733"/>
                  </a:lnTo>
                  <a:lnTo>
                    <a:pt x="22223" y="8058"/>
                  </a:lnTo>
                  <a:lnTo>
                    <a:pt x="21769" y="8350"/>
                  </a:lnTo>
                  <a:lnTo>
                    <a:pt x="21314" y="8642"/>
                  </a:lnTo>
                  <a:lnTo>
                    <a:pt x="20826" y="8902"/>
                  </a:lnTo>
                  <a:lnTo>
                    <a:pt x="20339" y="9130"/>
                  </a:lnTo>
                  <a:lnTo>
                    <a:pt x="19852" y="9357"/>
                  </a:lnTo>
                  <a:lnTo>
                    <a:pt x="19332" y="9552"/>
                  </a:lnTo>
                  <a:lnTo>
                    <a:pt x="18812" y="9747"/>
                  </a:lnTo>
                  <a:lnTo>
                    <a:pt x="18260" y="9910"/>
                  </a:lnTo>
                  <a:lnTo>
                    <a:pt x="17707" y="10039"/>
                  </a:lnTo>
                  <a:lnTo>
                    <a:pt x="17155" y="10137"/>
                  </a:lnTo>
                  <a:lnTo>
                    <a:pt x="16603" y="10234"/>
                  </a:lnTo>
                  <a:lnTo>
                    <a:pt x="16018" y="10299"/>
                  </a:lnTo>
                  <a:lnTo>
                    <a:pt x="15465" y="10332"/>
                  </a:lnTo>
                  <a:lnTo>
                    <a:pt x="14881" y="10332"/>
                  </a:lnTo>
                  <a:lnTo>
                    <a:pt x="14881" y="10332"/>
                  </a:lnTo>
                  <a:lnTo>
                    <a:pt x="14296" y="10332"/>
                  </a:lnTo>
                  <a:lnTo>
                    <a:pt x="13711" y="10299"/>
                  </a:lnTo>
                  <a:lnTo>
                    <a:pt x="13159" y="10234"/>
                  </a:lnTo>
                  <a:lnTo>
                    <a:pt x="12574" y="10137"/>
                  </a:lnTo>
                  <a:lnTo>
                    <a:pt x="12022" y="10039"/>
                  </a:lnTo>
                  <a:lnTo>
                    <a:pt x="11469" y="9910"/>
                  </a:lnTo>
                  <a:lnTo>
                    <a:pt x="10949" y="9747"/>
                  </a:lnTo>
                  <a:lnTo>
                    <a:pt x="10430" y="9552"/>
                  </a:lnTo>
                  <a:lnTo>
                    <a:pt x="9910" y="9357"/>
                  </a:lnTo>
                  <a:lnTo>
                    <a:pt x="9390" y="9130"/>
                  </a:lnTo>
                  <a:lnTo>
                    <a:pt x="8902" y="8902"/>
                  </a:lnTo>
                  <a:lnTo>
                    <a:pt x="8415" y="8642"/>
                  </a:lnTo>
                  <a:lnTo>
                    <a:pt x="7960" y="8350"/>
                  </a:lnTo>
                  <a:lnTo>
                    <a:pt x="7505" y="8058"/>
                  </a:lnTo>
                  <a:lnTo>
                    <a:pt x="7083" y="7733"/>
                  </a:lnTo>
                  <a:lnTo>
                    <a:pt x="6628" y="7375"/>
                  </a:lnTo>
                  <a:lnTo>
                    <a:pt x="6238" y="7018"/>
                  </a:lnTo>
                  <a:lnTo>
                    <a:pt x="5816" y="6661"/>
                  </a:lnTo>
                  <a:lnTo>
                    <a:pt x="5459" y="6271"/>
                  </a:lnTo>
                  <a:lnTo>
                    <a:pt x="5101" y="5848"/>
                  </a:lnTo>
                  <a:lnTo>
                    <a:pt x="4744" y="5458"/>
                  </a:lnTo>
                  <a:lnTo>
                    <a:pt x="4419" y="5004"/>
                  </a:lnTo>
                  <a:lnTo>
                    <a:pt x="4094" y="4549"/>
                  </a:lnTo>
                  <a:lnTo>
                    <a:pt x="3802" y="4094"/>
                  </a:lnTo>
                  <a:lnTo>
                    <a:pt x="3542" y="3639"/>
                  </a:lnTo>
                  <a:lnTo>
                    <a:pt x="3282" y="3152"/>
                  </a:lnTo>
                  <a:lnTo>
                    <a:pt x="3054" y="2632"/>
                  </a:lnTo>
                  <a:lnTo>
                    <a:pt x="2827" y="2144"/>
                  </a:lnTo>
                  <a:lnTo>
                    <a:pt x="2632" y="1625"/>
                  </a:lnTo>
                  <a:lnTo>
                    <a:pt x="2469" y="1072"/>
                  </a:lnTo>
                  <a:lnTo>
                    <a:pt x="2307" y="552"/>
                  </a:lnTo>
                  <a:lnTo>
                    <a:pt x="2210" y="0"/>
                  </a:lnTo>
                  <a:lnTo>
                    <a:pt x="0" y="0"/>
                  </a:lnTo>
                  <a:lnTo>
                    <a:pt x="0" y="0"/>
                  </a:lnTo>
                  <a:lnTo>
                    <a:pt x="130" y="650"/>
                  </a:lnTo>
                  <a:lnTo>
                    <a:pt x="293" y="1300"/>
                  </a:lnTo>
                  <a:lnTo>
                    <a:pt x="488" y="1949"/>
                  </a:lnTo>
                  <a:lnTo>
                    <a:pt x="715" y="2567"/>
                  </a:lnTo>
                  <a:lnTo>
                    <a:pt x="942" y="3184"/>
                  </a:lnTo>
                  <a:lnTo>
                    <a:pt x="1202" y="3769"/>
                  </a:lnTo>
                  <a:lnTo>
                    <a:pt x="1495" y="4354"/>
                  </a:lnTo>
                  <a:lnTo>
                    <a:pt x="1820" y="4939"/>
                  </a:lnTo>
                  <a:lnTo>
                    <a:pt x="2145" y="5491"/>
                  </a:lnTo>
                  <a:lnTo>
                    <a:pt x="2502" y="6043"/>
                  </a:lnTo>
                  <a:lnTo>
                    <a:pt x="2892" y="6563"/>
                  </a:lnTo>
                  <a:lnTo>
                    <a:pt x="3282" y="7050"/>
                  </a:lnTo>
                  <a:lnTo>
                    <a:pt x="3737" y="7538"/>
                  </a:lnTo>
                  <a:lnTo>
                    <a:pt x="4159" y="8025"/>
                  </a:lnTo>
                  <a:lnTo>
                    <a:pt x="4646" y="8480"/>
                  </a:lnTo>
                  <a:lnTo>
                    <a:pt x="5134" y="8902"/>
                  </a:lnTo>
                  <a:lnTo>
                    <a:pt x="5621" y="9292"/>
                  </a:lnTo>
                  <a:lnTo>
                    <a:pt x="6141" y="9682"/>
                  </a:lnTo>
                  <a:lnTo>
                    <a:pt x="6693" y="10072"/>
                  </a:lnTo>
                  <a:lnTo>
                    <a:pt x="7245" y="10397"/>
                  </a:lnTo>
                  <a:lnTo>
                    <a:pt x="7798" y="10722"/>
                  </a:lnTo>
                  <a:lnTo>
                    <a:pt x="8383" y="11014"/>
                  </a:lnTo>
                  <a:lnTo>
                    <a:pt x="8967" y="11274"/>
                  </a:lnTo>
                  <a:lnTo>
                    <a:pt x="9585" y="11534"/>
                  </a:lnTo>
                  <a:lnTo>
                    <a:pt x="10202" y="11761"/>
                  </a:lnTo>
                  <a:lnTo>
                    <a:pt x="10852" y="11956"/>
                  </a:lnTo>
                  <a:lnTo>
                    <a:pt x="11502" y="12119"/>
                  </a:lnTo>
                  <a:lnTo>
                    <a:pt x="12151" y="12249"/>
                  </a:lnTo>
                  <a:lnTo>
                    <a:pt x="12834" y="12346"/>
                  </a:lnTo>
                  <a:lnTo>
                    <a:pt x="13484" y="12411"/>
                  </a:lnTo>
                  <a:lnTo>
                    <a:pt x="14166" y="12476"/>
                  </a:lnTo>
                  <a:lnTo>
                    <a:pt x="14881" y="12476"/>
                  </a:lnTo>
                  <a:lnTo>
                    <a:pt x="14881" y="12476"/>
                  </a:lnTo>
                  <a:lnTo>
                    <a:pt x="15563" y="12476"/>
                  </a:lnTo>
                  <a:lnTo>
                    <a:pt x="16245" y="12411"/>
                  </a:lnTo>
                  <a:lnTo>
                    <a:pt x="16928" y="12346"/>
                  </a:lnTo>
                  <a:lnTo>
                    <a:pt x="17610" y="12249"/>
                  </a:lnTo>
                  <a:lnTo>
                    <a:pt x="18260" y="12119"/>
                  </a:lnTo>
                  <a:lnTo>
                    <a:pt x="18909" y="11956"/>
                  </a:lnTo>
                  <a:lnTo>
                    <a:pt x="19527" y="11761"/>
                  </a:lnTo>
                  <a:lnTo>
                    <a:pt x="20144" y="11534"/>
                  </a:lnTo>
                  <a:lnTo>
                    <a:pt x="20761" y="11274"/>
                  </a:lnTo>
                  <a:lnTo>
                    <a:pt x="21379" y="11014"/>
                  </a:lnTo>
                  <a:lnTo>
                    <a:pt x="21963" y="10722"/>
                  </a:lnTo>
                  <a:lnTo>
                    <a:pt x="22516" y="10397"/>
                  </a:lnTo>
                  <a:lnTo>
                    <a:pt x="23068" y="10072"/>
                  </a:lnTo>
                  <a:lnTo>
                    <a:pt x="23620" y="9682"/>
                  </a:lnTo>
                  <a:lnTo>
                    <a:pt x="24140" y="9292"/>
                  </a:lnTo>
                  <a:lnTo>
                    <a:pt x="24628" y="8902"/>
                  </a:lnTo>
                  <a:lnTo>
                    <a:pt x="25115" y="8480"/>
                  </a:lnTo>
                  <a:lnTo>
                    <a:pt x="25570" y="8025"/>
                  </a:lnTo>
                  <a:lnTo>
                    <a:pt x="26025" y="7538"/>
                  </a:lnTo>
                  <a:lnTo>
                    <a:pt x="26447" y="7050"/>
                  </a:lnTo>
                  <a:lnTo>
                    <a:pt x="26837" y="6563"/>
                  </a:lnTo>
                  <a:lnTo>
                    <a:pt x="27227" y="6043"/>
                  </a:lnTo>
                  <a:lnTo>
                    <a:pt x="27584" y="5491"/>
                  </a:lnTo>
                  <a:lnTo>
                    <a:pt x="27942" y="4939"/>
                  </a:lnTo>
                  <a:lnTo>
                    <a:pt x="28234" y="4354"/>
                  </a:lnTo>
                  <a:lnTo>
                    <a:pt x="28526" y="3769"/>
                  </a:lnTo>
                  <a:lnTo>
                    <a:pt x="28819" y="3184"/>
                  </a:lnTo>
                  <a:lnTo>
                    <a:pt x="29046" y="2567"/>
                  </a:lnTo>
                  <a:lnTo>
                    <a:pt x="29241" y="1949"/>
                  </a:lnTo>
                  <a:lnTo>
                    <a:pt x="29436" y="1300"/>
                  </a:lnTo>
                  <a:lnTo>
                    <a:pt x="29599" y="650"/>
                  </a:lnTo>
                  <a:lnTo>
                    <a:pt x="29729" y="0"/>
                  </a:lnTo>
                  <a:lnTo>
                    <a:pt x="27552" y="0"/>
                  </a:lnTo>
                  <a:close/>
                </a:path>
              </a:pathLst>
            </a:custGeom>
            <a:noFill/>
            <a:ln w="89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3"/>
            <p:cNvSpPr/>
            <p:nvPr/>
          </p:nvSpPr>
          <p:spPr>
            <a:xfrm>
              <a:off x="8430786" y="173037"/>
              <a:ext cx="1058736" cy="1369498"/>
            </a:xfrm>
            <a:custGeom>
              <a:avLst/>
              <a:gdLst/>
              <a:ahLst/>
              <a:cxnLst/>
              <a:rect l="l" t="t" r="r" b="b"/>
              <a:pathLst>
                <a:path w="32880" h="42531" extrusionOk="0">
                  <a:moveTo>
                    <a:pt x="28981" y="1"/>
                  </a:moveTo>
                  <a:lnTo>
                    <a:pt x="28624" y="33"/>
                  </a:lnTo>
                  <a:lnTo>
                    <a:pt x="28266" y="98"/>
                  </a:lnTo>
                  <a:lnTo>
                    <a:pt x="27942" y="196"/>
                  </a:lnTo>
                  <a:lnTo>
                    <a:pt x="27617" y="358"/>
                  </a:lnTo>
                  <a:lnTo>
                    <a:pt x="27292" y="521"/>
                  </a:lnTo>
                  <a:lnTo>
                    <a:pt x="26999" y="715"/>
                  </a:lnTo>
                  <a:lnTo>
                    <a:pt x="26707" y="943"/>
                  </a:lnTo>
                  <a:lnTo>
                    <a:pt x="26447" y="1203"/>
                  </a:lnTo>
                  <a:lnTo>
                    <a:pt x="26220" y="1495"/>
                  </a:lnTo>
                  <a:lnTo>
                    <a:pt x="715" y="36714"/>
                  </a:lnTo>
                  <a:lnTo>
                    <a:pt x="487" y="37039"/>
                  </a:lnTo>
                  <a:lnTo>
                    <a:pt x="325" y="37364"/>
                  </a:lnTo>
                  <a:lnTo>
                    <a:pt x="195" y="37689"/>
                  </a:lnTo>
                  <a:lnTo>
                    <a:pt x="98" y="38046"/>
                  </a:lnTo>
                  <a:lnTo>
                    <a:pt x="33" y="38404"/>
                  </a:lnTo>
                  <a:lnTo>
                    <a:pt x="0" y="38729"/>
                  </a:lnTo>
                  <a:lnTo>
                    <a:pt x="0" y="39086"/>
                  </a:lnTo>
                  <a:lnTo>
                    <a:pt x="33" y="39444"/>
                  </a:lnTo>
                  <a:lnTo>
                    <a:pt x="130" y="39801"/>
                  </a:lnTo>
                  <a:lnTo>
                    <a:pt x="228" y="40126"/>
                  </a:lnTo>
                  <a:lnTo>
                    <a:pt x="357" y="40451"/>
                  </a:lnTo>
                  <a:lnTo>
                    <a:pt x="520" y="40776"/>
                  </a:lnTo>
                  <a:lnTo>
                    <a:pt x="747" y="41068"/>
                  </a:lnTo>
                  <a:lnTo>
                    <a:pt x="975" y="41360"/>
                  </a:lnTo>
                  <a:lnTo>
                    <a:pt x="1235" y="41620"/>
                  </a:lnTo>
                  <a:lnTo>
                    <a:pt x="1527" y="41848"/>
                  </a:lnTo>
                  <a:lnTo>
                    <a:pt x="1852" y="42043"/>
                  </a:lnTo>
                  <a:lnTo>
                    <a:pt x="2177" y="42238"/>
                  </a:lnTo>
                  <a:lnTo>
                    <a:pt x="2502" y="42368"/>
                  </a:lnTo>
                  <a:lnTo>
                    <a:pt x="2859" y="42465"/>
                  </a:lnTo>
                  <a:lnTo>
                    <a:pt x="3217" y="42530"/>
                  </a:lnTo>
                  <a:lnTo>
                    <a:pt x="3899" y="42530"/>
                  </a:lnTo>
                  <a:lnTo>
                    <a:pt x="4256" y="42498"/>
                  </a:lnTo>
                  <a:lnTo>
                    <a:pt x="4614" y="42433"/>
                  </a:lnTo>
                  <a:lnTo>
                    <a:pt x="4939" y="42335"/>
                  </a:lnTo>
                  <a:lnTo>
                    <a:pt x="5263" y="42173"/>
                  </a:lnTo>
                  <a:lnTo>
                    <a:pt x="5588" y="42010"/>
                  </a:lnTo>
                  <a:lnTo>
                    <a:pt x="5881" y="41815"/>
                  </a:lnTo>
                  <a:lnTo>
                    <a:pt x="6173" y="41588"/>
                  </a:lnTo>
                  <a:lnTo>
                    <a:pt x="6433" y="41328"/>
                  </a:lnTo>
                  <a:lnTo>
                    <a:pt x="6661" y="41036"/>
                  </a:lnTo>
                  <a:lnTo>
                    <a:pt x="32165" y="5816"/>
                  </a:lnTo>
                  <a:lnTo>
                    <a:pt x="32393" y="5524"/>
                  </a:lnTo>
                  <a:lnTo>
                    <a:pt x="32555" y="5167"/>
                  </a:lnTo>
                  <a:lnTo>
                    <a:pt x="32685" y="4842"/>
                  </a:lnTo>
                  <a:lnTo>
                    <a:pt x="32783" y="4484"/>
                  </a:lnTo>
                  <a:lnTo>
                    <a:pt x="32848" y="4159"/>
                  </a:lnTo>
                  <a:lnTo>
                    <a:pt x="32880" y="3802"/>
                  </a:lnTo>
                  <a:lnTo>
                    <a:pt x="32880" y="3445"/>
                  </a:lnTo>
                  <a:lnTo>
                    <a:pt x="32815" y="3087"/>
                  </a:lnTo>
                  <a:lnTo>
                    <a:pt x="32750" y="2730"/>
                  </a:lnTo>
                  <a:lnTo>
                    <a:pt x="32653" y="2405"/>
                  </a:lnTo>
                  <a:lnTo>
                    <a:pt x="32523" y="2080"/>
                  </a:lnTo>
                  <a:lnTo>
                    <a:pt x="32360" y="1755"/>
                  </a:lnTo>
                  <a:lnTo>
                    <a:pt x="32133" y="1463"/>
                  </a:lnTo>
                  <a:lnTo>
                    <a:pt x="31905" y="1170"/>
                  </a:lnTo>
                  <a:lnTo>
                    <a:pt x="31645" y="910"/>
                  </a:lnTo>
                  <a:lnTo>
                    <a:pt x="31353" y="683"/>
                  </a:lnTo>
                  <a:lnTo>
                    <a:pt x="31028" y="488"/>
                  </a:lnTo>
                  <a:lnTo>
                    <a:pt x="30703" y="326"/>
                  </a:lnTo>
                  <a:lnTo>
                    <a:pt x="30378" y="196"/>
                  </a:lnTo>
                  <a:lnTo>
                    <a:pt x="30021" y="98"/>
                  </a:lnTo>
                  <a:lnTo>
                    <a:pt x="29664" y="33"/>
                  </a:lnTo>
                  <a:lnTo>
                    <a:pt x="29339"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3"/>
            <p:cNvSpPr/>
            <p:nvPr/>
          </p:nvSpPr>
          <p:spPr>
            <a:xfrm>
              <a:off x="5439351" y="377033"/>
              <a:ext cx="45016" cy="45016"/>
            </a:xfrm>
            <a:custGeom>
              <a:avLst/>
              <a:gdLst/>
              <a:ahLst/>
              <a:cxnLst/>
              <a:rect l="l" t="t" r="r" b="b"/>
              <a:pathLst>
                <a:path w="1398" h="1398" extrusionOk="0">
                  <a:moveTo>
                    <a:pt x="553" y="1"/>
                  </a:moveTo>
                  <a:lnTo>
                    <a:pt x="423" y="33"/>
                  </a:lnTo>
                  <a:lnTo>
                    <a:pt x="293" y="98"/>
                  </a:lnTo>
                  <a:lnTo>
                    <a:pt x="196" y="196"/>
                  </a:lnTo>
                  <a:lnTo>
                    <a:pt x="98" y="293"/>
                  </a:lnTo>
                  <a:lnTo>
                    <a:pt x="33" y="423"/>
                  </a:lnTo>
                  <a:lnTo>
                    <a:pt x="1" y="553"/>
                  </a:lnTo>
                  <a:lnTo>
                    <a:pt x="1" y="683"/>
                  </a:lnTo>
                  <a:lnTo>
                    <a:pt x="1" y="813"/>
                  </a:lnTo>
                  <a:lnTo>
                    <a:pt x="33" y="943"/>
                  </a:lnTo>
                  <a:lnTo>
                    <a:pt x="98" y="1073"/>
                  </a:lnTo>
                  <a:lnTo>
                    <a:pt x="196" y="1170"/>
                  </a:lnTo>
                  <a:lnTo>
                    <a:pt x="293" y="1268"/>
                  </a:lnTo>
                  <a:lnTo>
                    <a:pt x="423" y="1333"/>
                  </a:lnTo>
                  <a:lnTo>
                    <a:pt x="553" y="1365"/>
                  </a:lnTo>
                  <a:lnTo>
                    <a:pt x="683" y="1398"/>
                  </a:lnTo>
                  <a:lnTo>
                    <a:pt x="813" y="1365"/>
                  </a:lnTo>
                  <a:lnTo>
                    <a:pt x="943" y="1333"/>
                  </a:lnTo>
                  <a:lnTo>
                    <a:pt x="1073" y="1268"/>
                  </a:lnTo>
                  <a:lnTo>
                    <a:pt x="1170" y="1170"/>
                  </a:lnTo>
                  <a:lnTo>
                    <a:pt x="1268" y="1073"/>
                  </a:lnTo>
                  <a:lnTo>
                    <a:pt x="1333" y="943"/>
                  </a:lnTo>
                  <a:lnTo>
                    <a:pt x="1365" y="813"/>
                  </a:lnTo>
                  <a:lnTo>
                    <a:pt x="1398" y="683"/>
                  </a:lnTo>
                  <a:lnTo>
                    <a:pt x="1365" y="553"/>
                  </a:lnTo>
                  <a:lnTo>
                    <a:pt x="1333" y="423"/>
                  </a:lnTo>
                  <a:lnTo>
                    <a:pt x="1268" y="293"/>
                  </a:lnTo>
                  <a:lnTo>
                    <a:pt x="1170" y="196"/>
                  </a:lnTo>
                  <a:lnTo>
                    <a:pt x="1073" y="98"/>
                  </a:lnTo>
                  <a:lnTo>
                    <a:pt x="943"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3"/>
            <p:cNvSpPr/>
            <p:nvPr/>
          </p:nvSpPr>
          <p:spPr>
            <a:xfrm>
              <a:off x="5536659" y="377033"/>
              <a:ext cx="45016" cy="45016"/>
            </a:xfrm>
            <a:custGeom>
              <a:avLst/>
              <a:gdLst/>
              <a:ahLst/>
              <a:cxnLst/>
              <a:rect l="l" t="t" r="r" b="b"/>
              <a:pathLst>
                <a:path w="1398" h="1398" extrusionOk="0">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3" y="1365"/>
                  </a:lnTo>
                  <a:lnTo>
                    <a:pt x="943" y="1333"/>
                  </a:lnTo>
                  <a:lnTo>
                    <a:pt x="1072" y="1268"/>
                  </a:lnTo>
                  <a:lnTo>
                    <a:pt x="1170" y="1170"/>
                  </a:lnTo>
                  <a:lnTo>
                    <a:pt x="1267" y="1073"/>
                  </a:lnTo>
                  <a:lnTo>
                    <a:pt x="1332" y="943"/>
                  </a:lnTo>
                  <a:lnTo>
                    <a:pt x="1365" y="813"/>
                  </a:lnTo>
                  <a:lnTo>
                    <a:pt x="1397" y="683"/>
                  </a:lnTo>
                  <a:lnTo>
                    <a:pt x="1365" y="553"/>
                  </a:lnTo>
                  <a:lnTo>
                    <a:pt x="1332" y="423"/>
                  </a:lnTo>
                  <a:lnTo>
                    <a:pt x="1267" y="293"/>
                  </a:lnTo>
                  <a:lnTo>
                    <a:pt x="1170" y="196"/>
                  </a:lnTo>
                  <a:lnTo>
                    <a:pt x="1072" y="98"/>
                  </a:lnTo>
                  <a:lnTo>
                    <a:pt x="943"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3"/>
            <p:cNvSpPr/>
            <p:nvPr/>
          </p:nvSpPr>
          <p:spPr>
            <a:xfrm>
              <a:off x="5633936" y="377033"/>
              <a:ext cx="45016" cy="45016"/>
            </a:xfrm>
            <a:custGeom>
              <a:avLst/>
              <a:gdLst/>
              <a:ahLst/>
              <a:cxnLst/>
              <a:rect l="l" t="t" r="r" b="b"/>
              <a:pathLst>
                <a:path w="1398" h="1398" extrusionOk="0">
                  <a:moveTo>
                    <a:pt x="553" y="1"/>
                  </a:moveTo>
                  <a:lnTo>
                    <a:pt x="423" y="33"/>
                  </a:lnTo>
                  <a:lnTo>
                    <a:pt x="293" y="98"/>
                  </a:lnTo>
                  <a:lnTo>
                    <a:pt x="196" y="196"/>
                  </a:lnTo>
                  <a:lnTo>
                    <a:pt x="98" y="293"/>
                  </a:lnTo>
                  <a:lnTo>
                    <a:pt x="33" y="423"/>
                  </a:lnTo>
                  <a:lnTo>
                    <a:pt x="1" y="553"/>
                  </a:lnTo>
                  <a:lnTo>
                    <a:pt x="1" y="683"/>
                  </a:lnTo>
                  <a:lnTo>
                    <a:pt x="1" y="813"/>
                  </a:lnTo>
                  <a:lnTo>
                    <a:pt x="33" y="943"/>
                  </a:lnTo>
                  <a:lnTo>
                    <a:pt x="98" y="1073"/>
                  </a:lnTo>
                  <a:lnTo>
                    <a:pt x="196" y="1170"/>
                  </a:lnTo>
                  <a:lnTo>
                    <a:pt x="293" y="1268"/>
                  </a:lnTo>
                  <a:lnTo>
                    <a:pt x="423" y="1333"/>
                  </a:lnTo>
                  <a:lnTo>
                    <a:pt x="553" y="1365"/>
                  </a:lnTo>
                  <a:lnTo>
                    <a:pt x="683" y="1398"/>
                  </a:lnTo>
                  <a:lnTo>
                    <a:pt x="813" y="1365"/>
                  </a:lnTo>
                  <a:lnTo>
                    <a:pt x="943" y="1333"/>
                  </a:lnTo>
                  <a:lnTo>
                    <a:pt x="1073" y="1268"/>
                  </a:lnTo>
                  <a:lnTo>
                    <a:pt x="1171" y="1170"/>
                  </a:lnTo>
                  <a:lnTo>
                    <a:pt x="1268" y="1073"/>
                  </a:lnTo>
                  <a:lnTo>
                    <a:pt x="1333" y="943"/>
                  </a:lnTo>
                  <a:lnTo>
                    <a:pt x="1365" y="813"/>
                  </a:lnTo>
                  <a:lnTo>
                    <a:pt x="1398" y="683"/>
                  </a:lnTo>
                  <a:lnTo>
                    <a:pt x="1365" y="553"/>
                  </a:lnTo>
                  <a:lnTo>
                    <a:pt x="1333" y="423"/>
                  </a:lnTo>
                  <a:lnTo>
                    <a:pt x="1268" y="293"/>
                  </a:lnTo>
                  <a:lnTo>
                    <a:pt x="1171" y="196"/>
                  </a:lnTo>
                  <a:lnTo>
                    <a:pt x="1073" y="98"/>
                  </a:lnTo>
                  <a:lnTo>
                    <a:pt x="943"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3"/>
            <p:cNvSpPr/>
            <p:nvPr/>
          </p:nvSpPr>
          <p:spPr>
            <a:xfrm rot="-5400000">
              <a:off x="1812879" y="-287320"/>
              <a:ext cx="402822" cy="957306"/>
            </a:xfrm>
            <a:custGeom>
              <a:avLst/>
              <a:gdLst/>
              <a:ahLst/>
              <a:cxnLst/>
              <a:rect l="l" t="t" r="r" b="b"/>
              <a:pathLst>
                <a:path w="12510" h="29730" fill="none" extrusionOk="0">
                  <a:moveTo>
                    <a:pt x="12509" y="27552"/>
                  </a:moveTo>
                  <a:lnTo>
                    <a:pt x="12509" y="27552"/>
                  </a:lnTo>
                  <a:lnTo>
                    <a:pt x="11957" y="27423"/>
                  </a:lnTo>
                  <a:lnTo>
                    <a:pt x="11405" y="27293"/>
                  </a:lnTo>
                  <a:lnTo>
                    <a:pt x="10885" y="27098"/>
                  </a:lnTo>
                  <a:lnTo>
                    <a:pt x="10365" y="26903"/>
                  </a:lnTo>
                  <a:lnTo>
                    <a:pt x="9845" y="26708"/>
                  </a:lnTo>
                  <a:lnTo>
                    <a:pt x="9358" y="26480"/>
                  </a:lnTo>
                  <a:lnTo>
                    <a:pt x="8870" y="26220"/>
                  </a:lnTo>
                  <a:lnTo>
                    <a:pt x="8383" y="25928"/>
                  </a:lnTo>
                  <a:lnTo>
                    <a:pt x="7928" y="25636"/>
                  </a:lnTo>
                  <a:lnTo>
                    <a:pt x="7473" y="25343"/>
                  </a:lnTo>
                  <a:lnTo>
                    <a:pt x="7051" y="25018"/>
                  </a:lnTo>
                  <a:lnTo>
                    <a:pt x="6629" y="24661"/>
                  </a:lnTo>
                  <a:lnTo>
                    <a:pt x="6239" y="24303"/>
                  </a:lnTo>
                  <a:lnTo>
                    <a:pt x="5849" y="23914"/>
                  </a:lnTo>
                  <a:lnTo>
                    <a:pt x="5459" y="23524"/>
                  </a:lnTo>
                  <a:lnTo>
                    <a:pt x="5102" y="23101"/>
                  </a:lnTo>
                  <a:lnTo>
                    <a:pt x="4777" y="22679"/>
                  </a:lnTo>
                  <a:lnTo>
                    <a:pt x="4452" y="22224"/>
                  </a:lnTo>
                  <a:lnTo>
                    <a:pt x="4159" y="21769"/>
                  </a:lnTo>
                  <a:lnTo>
                    <a:pt x="3867" y="21314"/>
                  </a:lnTo>
                  <a:lnTo>
                    <a:pt x="3607" y="20827"/>
                  </a:lnTo>
                  <a:lnTo>
                    <a:pt x="3347" y="20340"/>
                  </a:lnTo>
                  <a:lnTo>
                    <a:pt x="3152" y="19820"/>
                  </a:lnTo>
                  <a:lnTo>
                    <a:pt x="2925" y="19333"/>
                  </a:lnTo>
                  <a:lnTo>
                    <a:pt x="2762" y="18780"/>
                  </a:lnTo>
                  <a:lnTo>
                    <a:pt x="2600" y="18260"/>
                  </a:lnTo>
                  <a:lnTo>
                    <a:pt x="2470" y="17708"/>
                  </a:lnTo>
                  <a:lnTo>
                    <a:pt x="2340" y="17156"/>
                  </a:lnTo>
                  <a:lnTo>
                    <a:pt x="2275" y="16603"/>
                  </a:lnTo>
                  <a:lnTo>
                    <a:pt x="2210" y="16019"/>
                  </a:lnTo>
                  <a:lnTo>
                    <a:pt x="2178" y="15466"/>
                  </a:lnTo>
                  <a:lnTo>
                    <a:pt x="2145" y="14881"/>
                  </a:lnTo>
                  <a:lnTo>
                    <a:pt x="2145" y="14881"/>
                  </a:lnTo>
                  <a:lnTo>
                    <a:pt x="2178" y="14297"/>
                  </a:lnTo>
                  <a:lnTo>
                    <a:pt x="2210" y="13712"/>
                  </a:lnTo>
                  <a:lnTo>
                    <a:pt x="2275" y="13127"/>
                  </a:lnTo>
                  <a:lnTo>
                    <a:pt x="2340" y="12575"/>
                  </a:lnTo>
                  <a:lnTo>
                    <a:pt x="2470" y="12022"/>
                  </a:lnTo>
                  <a:lnTo>
                    <a:pt x="2600" y="11470"/>
                  </a:lnTo>
                  <a:lnTo>
                    <a:pt x="2762" y="10950"/>
                  </a:lnTo>
                  <a:lnTo>
                    <a:pt x="2925" y="10430"/>
                  </a:lnTo>
                  <a:lnTo>
                    <a:pt x="3152" y="9910"/>
                  </a:lnTo>
                  <a:lnTo>
                    <a:pt x="3347" y="9391"/>
                  </a:lnTo>
                  <a:lnTo>
                    <a:pt x="3607" y="8903"/>
                  </a:lnTo>
                  <a:lnTo>
                    <a:pt x="3867" y="8416"/>
                  </a:lnTo>
                  <a:lnTo>
                    <a:pt x="4159" y="7961"/>
                  </a:lnTo>
                  <a:lnTo>
                    <a:pt x="4452" y="7506"/>
                  </a:lnTo>
                  <a:lnTo>
                    <a:pt x="4777" y="7051"/>
                  </a:lnTo>
                  <a:lnTo>
                    <a:pt x="5102" y="6629"/>
                  </a:lnTo>
                  <a:lnTo>
                    <a:pt x="5459" y="6239"/>
                  </a:lnTo>
                  <a:lnTo>
                    <a:pt x="5849" y="5817"/>
                  </a:lnTo>
                  <a:lnTo>
                    <a:pt x="6239" y="5459"/>
                  </a:lnTo>
                  <a:lnTo>
                    <a:pt x="6629" y="5069"/>
                  </a:lnTo>
                  <a:lnTo>
                    <a:pt x="7051" y="4745"/>
                  </a:lnTo>
                  <a:lnTo>
                    <a:pt x="7473" y="4420"/>
                  </a:lnTo>
                  <a:lnTo>
                    <a:pt x="7928" y="4095"/>
                  </a:lnTo>
                  <a:lnTo>
                    <a:pt x="8383" y="3802"/>
                  </a:lnTo>
                  <a:lnTo>
                    <a:pt x="8870" y="3510"/>
                  </a:lnTo>
                  <a:lnTo>
                    <a:pt x="9358" y="3282"/>
                  </a:lnTo>
                  <a:lnTo>
                    <a:pt x="9845" y="3023"/>
                  </a:lnTo>
                  <a:lnTo>
                    <a:pt x="10365" y="2828"/>
                  </a:lnTo>
                  <a:lnTo>
                    <a:pt x="10885" y="2633"/>
                  </a:lnTo>
                  <a:lnTo>
                    <a:pt x="11405" y="2470"/>
                  </a:lnTo>
                  <a:lnTo>
                    <a:pt x="11957" y="2308"/>
                  </a:lnTo>
                  <a:lnTo>
                    <a:pt x="12509" y="2178"/>
                  </a:lnTo>
                  <a:lnTo>
                    <a:pt x="12509" y="1"/>
                  </a:lnTo>
                  <a:lnTo>
                    <a:pt x="12509" y="1"/>
                  </a:lnTo>
                  <a:lnTo>
                    <a:pt x="11860" y="131"/>
                  </a:lnTo>
                  <a:lnTo>
                    <a:pt x="11210" y="293"/>
                  </a:lnTo>
                  <a:lnTo>
                    <a:pt x="10560" y="488"/>
                  </a:lnTo>
                  <a:lnTo>
                    <a:pt x="9943" y="683"/>
                  </a:lnTo>
                  <a:lnTo>
                    <a:pt x="9325" y="943"/>
                  </a:lnTo>
                  <a:lnTo>
                    <a:pt x="8708" y="1203"/>
                  </a:lnTo>
                  <a:lnTo>
                    <a:pt x="8123" y="1496"/>
                  </a:lnTo>
                  <a:lnTo>
                    <a:pt x="7571" y="1820"/>
                  </a:lnTo>
                  <a:lnTo>
                    <a:pt x="7019" y="2145"/>
                  </a:lnTo>
                  <a:lnTo>
                    <a:pt x="6466" y="2503"/>
                  </a:lnTo>
                  <a:lnTo>
                    <a:pt x="5946" y="2893"/>
                  </a:lnTo>
                  <a:lnTo>
                    <a:pt x="5427" y="3282"/>
                  </a:lnTo>
                  <a:lnTo>
                    <a:pt x="4939" y="3705"/>
                  </a:lnTo>
                  <a:lnTo>
                    <a:pt x="4484" y="4160"/>
                  </a:lnTo>
                  <a:lnTo>
                    <a:pt x="4029" y="4615"/>
                  </a:lnTo>
                  <a:lnTo>
                    <a:pt x="3607" y="5102"/>
                  </a:lnTo>
                  <a:lnTo>
                    <a:pt x="3185" y="5622"/>
                  </a:lnTo>
                  <a:lnTo>
                    <a:pt x="2795" y="6142"/>
                  </a:lnTo>
                  <a:lnTo>
                    <a:pt x="2437" y="6661"/>
                  </a:lnTo>
                  <a:lnTo>
                    <a:pt x="2080" y="7214"/>
                  </a:lnTo>
                  <a:lnTo>
                    <a:pt x="1788" y="7799"/>
                  </a:lnTo>
                  <a:lnTo>
                    <a:pt x="1495" y="8383"/>
                  </a:lnTo>
                  <a:lnTo>
                    <a:pt x="1203" y="8968"/>
                  </a:lnTo>
                  <a:lnTo>
                    <a:pt x="975" y="9586"/>
                  </a:lnTo>
                  <a:lnTo>
                    <a:pt x="748" y="10203"/>
                  </a:lnTo>
                  <a:lnTo>
                    <a:pt x="553" y="10853"/>
                  </a:lnTo>
                  <a:lnTo>
                    <a:pt x="391" y="11502"/>
                  </a:lnTo>
                  <a:lnTo>
                    <a:pt x="261" y="12152"/>
                  </a:lnTo>
                  <a:lnTo>
                    <a:pt x="163" y="12802"/>
                  </a:lnTo>
                  <a:lnTo>
                    <a:pt x="66" y="13484"/>
                  </a:lnTo>
                  <a:lnTo>
                    <a:pt x="33" y="14167"/>
                  </a:lnTo>
                  <a:lnTo>
                    <a:pt x="1" y="14881"/>
                  </a:lnTo>
                  <a:lnTo>
                    <a:pt x="1" y="14881"/>
                  </a:lnTo>
                  <a:lnTo>
                    <a:pt x="33" y="15564"/>
                  </a:lnTo>
                  <a:lnTo>
                    <a:pt x="66" y="16246"/>
                  </a:lnTo>
                  <a:lnTo>
                    <a:pt x="163" y="16928"/>
                  </a:lnTo>
                  <a:lnTo>
                    <a:pt x="261" y="17578"/>
                  </a:lnTo>
                  <a:lnTo>
                    <a:pt x="391" y="18260"/>
                  </a:lnTo>
                  <a:lnTo>
                    <a:pt x="553" y="18910"/>
                  </a:lnTo>
                  <a:lnTo>
                    <a:pt x="748" y="19527"/>
                  </a:lnTo>
                  <a:lnTo>
                    <a:pt x="975" y="20145"/>
                  </a:lnTo>
                  <a:lnTo>
                    <a:pt x="1203" y="20762"/>
                  </a:lnTo>
                  <a:lnTo>
                    <a:pt x="1495" y="21347"/>
                  </a:lnTo>
                  <a:lnTo>
                    <a:pt x="1788" y="21932"/>
                  </a:lnTo>
                  <a:lnTo>
                    <a:pt x="2080" y="22517"/>
                  </a:lnTo>
                  <a:lnTo>
                    <a:pt x="2437" y="23069"/>
                  </a:lnTo>
                  <a:lnTo>
                    <a:pt x="2795" y="23589"/>
                  </a:lnTo>
                  <a:lnTo>
                    <a:pt x="3185" y="24109"/>
                  </a:lnTo>
                  <a:lnTo>
                    <a:pt x="3607" y="24628"/>
                  </a:lnTo>
                  <a:lnTo>
                    <a:pt x="4029" y="25116"/>
                  </a:lnTo>
                  <a:lnTo>
                    <a:pt x="4484" y="25571"/>
                  </a:lnTo>
                  <a:lnTo>
                    <a:pt x="4939" y="26025"/>
                  </a:lnTo>
                  <a:lnTo>
                    <a:pt x="5427" y="26448"/>
                  </a:lnTo>
                  <a:lnTo>
                    <a:pt x="5946" y="26838"/>
                  </a:lnTo>
                  <a:lnTo>
                    <a:pt x="6466" y="27228"/>
                  </a:lnTo>
                  <a:lnTo>
                    <a:pt x="7019" y="27585"/>
                  </a:lnTo>
                  <a:lnTo>
                    <a:pt x="7571" y="27942"/>
                  </a:lnTo>
                  <a:lnTo>
                    <a:pt x="8123" y="28235"/>
                  </a:lnTo>
                  <a:lnTo>
                    <a:pt x="8708" y="28527"/>
                  </a:lnTo>
                  <a:lnTo>
                    <a:pt x="9325" y="28787"/>
                  </a:lnTo>
                  <a:lnTo>
                    <a:pt x="9943" y="29047"/>
                  </a:lnTo>
                  <a:lnTo>
                    <a:pt x="10560" y="29242"/>
                  </a:lnTo>
                  <a:lnTo>
                    <a:pt x="11210" y="29437"/>
                  </a:lnTo>
                  <a:lnTo>
                    <a:pt x="11860" y="29599"/>
                  </a:lnTo>
                  <a:lnTo>
                    <a:pt x="12509" y="29729"/>
                  </a:lnTo>
                  <a:lnTo>
                    <a:pt x="12509" y="27552"/>
                  </a:lnTo>
                  <a:close/>
                </a:path>
              </a:pathLst>
            </a:custGeom>
            <a:noFill/>
            <a:ln w="8925" cap="rnd" cmpd="sng">
              <a:solidFill>
                <a:srgbClr val="7DA2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3"/>
            <p:cNvSpPr/>
            <p:nvPr/>
          </p:nvSpPr>
          <p:spPr>
            <a:xfrm>
              <a:off x="5439351" y="491086"/>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22"/>
                  </a:lnTo>
                  <a:lnTo>
                    <a:pt x="1" y="552"/>
                  </a:lnTo>
                  <a:lnTo>
                    <a:pt x="1" y="715"/>
                  </a:lnTo>
                  <a:lnTo>
                    <a:pt x="1" y="845"/>
                  </a:lnTo>
                  <a:lnTo>
                    <a:pt x="33" y="975"/>
                  </a:lnTo>
                  <a:lnTo>
                    <a:pt x="98" y="1105"/>
                  </a:lnTo>
                  <a:lnTo>
                    <a:pt x="196" y="1202"/>
                  </a:lnTo>
                  <a:lnTo>
                    <a:pt x="293" y="1300"/>
                  </a:lnTo>
                  <a:lnTo>
                    <a:pt x="423" y="1365"/>
                  </a:lnTo>
                  <a:lnTo>
                    <a:pt x="553" y="1397"/>
                  </a:lnTo>
                  <a:lnTo>
                    <a:pt x="813" y="1397"/>
                  </a:lnTo>
                  <a:lnTo>
                    <a:pt x="943" y="1365"/>
                  </a:lnTo>
                  <a:lnTo>
                    <a:pt x="1073" y="1300"/>
                  </a:lnTo>
                  <a:lnTo>
                    <a:pt x="1170" y="1202"/>
                  </a:lnTo>
                  <a:lnTo>
                    <a:pt x="1268" y="1105"/>
                  </a:lnTo>
                  <a:lnTo>
                    <a:pt x="1333" y="975"/>
                  </a:lnTo>
                  <a:lnTo>
                    <a:pt x="1365" y="845"/>
                  </a:lnTo>
                  <a:lnTo>
                    <a:pt x="1398" y="715"/>
                  </a:lnTo>
                  <a:lnTo>
                    <a:pt x="1365" y="552"/>
                  </a:lnTo>
                  <a:lnTo>
                    <a:pt x="1333" y="422"/>
                  </a:lnTo>
                  <a:lnTo>
                    <a:pt x="1268" y="325"/>
                  </a:lnTo>
                  <a:lnTo>
                    <a:pt x="1170" y="228"/>
                  </a:lnTo>
                  <a:lnTo>
                    <a:pt x="1073" y="130"/>
                  </a:lnTo>
                  <a:lnTo>
                    <a:pt x="943" y="65"/>
                  </a:lnTo>
                  <a:lnTo>
                    <a:pt x="813" y="33"/>
                  </a:lnTo>
                  <a:lnTo>
                    <a:pt x="68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3"/>
            <p:cNvSpPr/>
            <p:nvPr/>
          </p:nvSpPr>
          <p:spPr>
            <a:xfrm>
              <a:off x="5536659" y="491086"/>
              <a:ext cx="45016" cy="45016"/>
            </a:xfrm>
            <a:custGeom>
              <a:avLst/>
              <a:gdLst/>
              <a:ahLst/>
              <a:cxnLst/>
              <a:rect l="l" t="t" r="r" b="b"/>
              <a:pathLst>
                <a:path w="1398" h="1398" extrusionOk="0">
                  <a:moveTo>
                    <a:pt x="683" y="0"/>
                  </a:moveTo>
                  <a:lnTo>
                    <a:pt x="553" y="33"/>
                  </a:lnTo>
                  <a:lnTo>
                    <a:pt x="423" y="65"/>
                  </a:lnTo>
                  <a:lnTo>
                    <a:pt x="293" y="130"/>
                  </a:lnTo>
                  <a:lnTo>
                    <a:pt x="195" y="228"/>
                  </a:lnTo>
                  <a:lnTo>
                    <a:pt x="98" y="325"/>
                  </a:lnTo>
                  <a:lnTo>
                    <a:pt x="33" y="422"/>
                  </a:lnTo>
                  <a:lnTo>
                    <a:pt x="0" y="552"/>
                  </a:lnTo>
                  <a:lnTo>
                    <a:pt x="0" y="715"/>
                  </a:lnTo>
                  <a:lnTo>
                    <a:pt x="0" y="845"/>
                  </a:lnTo>
                  <a:lnTo>
                    <a:pt x="33" y="975"/>
                  </a:lnTo>
                  <a:lnTo>
                    <a:pt x="98" y="1105"/>
                  </a:lnTo>
                  <a:lnTo>
                    <a:pt x="195" y="1202"/>
                  </a:lnTo>
                  <a:lnTo>
                    <a:pt x="293" y="1300"/>
                  </a:lnTo>
                  <a:lnTo>
                    <a:pt x="423" y="1365"/>
                  </a:lnTo>
                  <a:lnTo>
                    <a:pt x="553" y="1397"/>
                  </a:lnTo>
                  <a:lnTo>
                    <a:pt x="813" y="1397"/>
                  </a:lnTo>
                  <a:lnTo>
                    <a:pt x="943" y="1365"/>
                  </a:lnTo>
                  <a:lnTo>
                    <a:pt x="1072" y="1300"/>
                  </a:lnTo>
                  <a:lnTo>
                    <a:pt x="1170" y="1202"/>
                  </a:lnTo>
                  <a:lnTo>
                    <a:pt x="1267" y="1105"/>
                  </a:lnTo>
                  <a:lnTo>
                    <a:pt x="1332" y="975"/>
                  </a:lnTo>
                  <a:lnTo>
                    <a:pt x="1365" y="845"/>
                  </a:lnTo>
                  <a:lnTo>
                    <a:pt x="1397" y="715"/>
                  </a:lnTo>
                  <a:lnTo>
                    <a:pt x="1365" y="552"/>
                  </a:lnTo>
                  <a:lnTo>
                    <a:pt x="1332" y="422"/>
                  </a:lnTo>
                  <a:lnTo>
                    <a:pt x="1267" y="325"/>
                  </a:lnTo>
                  <a:lnTo>
                    <a:pt x="1170" y="228"/>
                  </a:lnTo>
                  <a:lnTo>
                    <a:pt x="1072" y="130"/>
                  </a:lnTo>
                  <a:lnTo>
                    <a:pt x="943" y="65"/>
                  </a:lnTo>
                  <a:lnTo>
                    <a:pt x="813" y="33"/>
                  </a:lnTo>
                  <a:lnTo>
                    <a:pt x="68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3"/>
            <p:cNvSpPr/>
            <p:nvPr/>
          </p:nvSpPr>
          <p:spPr>
            <a:xfrm>
              <a:off x="5633936" y="491086"/>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22"/>
                  </a:lnTo>
                  <a:lnTo>
                    <a:pt x="1" y="552"/>
                  </a:lnTo>
                  <a:lnTo>
                    <a:pt x="1" y="715"/>
                  </a:lnTo>
                  <a:lnTo>
                    <a:pt x="1" y="845"/>
                  </a:lnTo>
                  <a:lnTo>
                    <a:pt x="33" y="975"/>
                  </a:lnTo>
                  <a:lnTo>
                    <a:pt x="98" y="1105"/>
                  </a:lnTo>
                  <a:lnTo>
                    <a:pt x="196" y="1202"/>
                  </a:lnTo>
                  <a:lnTo>
                    <a:pt x="293" y="1300"/>
                  </a:lnTo>
                  <a:lnTo>
                    <a:pt x="423" y="1365"/>
                  </a:lnTo>
                  <a:lnTo>
                    <a:pt x="553" y="1397"/>
                  </a:lnTo>
                  <a:lnTo>
                    <a:pt x="813" y="1397"/>
                  </a:lnTo>
                  <a:lnTo>
                    <a:pt x="943" y="1365"/>
                  </a:lnTo>
                  <a:lnTo>
                    <a:pt x="1073" y="1300"/>
                  </a:lnTo>
                  <a:lnTo>
                    <a:pt x="1171" y="1202"/>
                  </a:lnTo>
                  <a:lnTo>
                    <a:pt x="1268" y="1105"/>
                  </a:lnTo>
                  <a:lnTo>
                    <a:pt x="1333" y="975"/>
                  </a:lnTo>
                  <a:lnTo>
                    <a:pt x="1365" y="845"/>
                  </a:lnTo>
                  <a:lnTo>
                    <a:pt x="1398" y="715"/>
                  </a:lnTo>
                  <a:lnTo>
                    <a:pt x="1365" y="552"/>
                  </a:lnTo>
                  <a:lnTo>
                    <a:pt x="1333" y="422"/>
                  </a:lnTo>
                  <a:lnTo>
                    <a:pt x="1268" y="325"/>
                  </a:lnTo>
                  <a:lnTo>
                    <a:pt x="1171" y="228"/>
                  </a:lnTo>
                  <a:lnTo>
                    <a:pt x="1073" y="130"/>
                  </a:lnTo>
                  <a:lnTo>
                    <a:pt x="943" y="65"/>
                  </a:lnTo>
                  <a:lnTo>
                    <a:pt x="813" y="33"/>
                  </a:lnTo>
                  <a:lnTo>
                    <a:pt x="68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3"/>
            <p:cNvSpPr/>
            <p:nvPr/>
          </p:nvSpPr>
          <p:spPr>
            <a:xfrm>
              <a:off x="5439351" y="606169"/>
              <a:ext cx="45016" cy="45016"/>
            </a:xfrm>
            <a:custGeom>
              <a:avLst/>
              <a:gdLst/>
              <a:ahLst/>
              <a:cxnLst/>
              <a:rect l="l" t="t" r="r" b="b"/>
              <a:pathLst>
                <a:path w="1398" h="1398" extrusionOk="0">
                  <a:moveTo>
                    <a:pt x="553" y="0"/>
                  </a:moveTo>
                  <a:lnTo>
                    <a:pt x="423" y="33"/>
                  </a:lnTo>
                  <a:lnTo>
                    <a:pt x="293" y="97"/>
                  </a:lnTo>
                  <a:lnTo>
                    <a:pt x="196" y="195"/>
                  </a:lnTo>
                  <a:lnTo>
                    <a:pt x="98" y="292"/>
                  </a:lnTo>
                  <a:lnTo>
                    <a:pt x="33" y="422"/>
                  </a:lnTo>
                  <a:lnTo>
                    <a:pt x="1" y="552"/>
                  </a:lnTo>
                  <a:lnTo>
                    <a:pt x="1" y="682"/>
                  </a:lnTo>
                  <a:lnTo>
                    <a:pt x="1" y="845"/>
                  </a:lnTo>
                  <a:lnTo>
                    <a:pt x="33" y="975"/>
                  </a:lnTo>
                  <a:lnTo>
                    <a:pt x="98" y="1072"/>
                  </a:lnTo>
                  <a:lnTo>
                    <a:pt x="196" y="1170"/>
                  </a:lnTo>
                  <a:lnTo>
                    <a:pt x="293" y="1267"/>
                  </a:lnTo>
                  <a:lnTo>
                    <a:pt x="423" y="1332"/>
                  </a:lnTo>
                  <a:lnTo>
                    <a:pt x="553" y="1365"/>
                  </a:lnTo>
                  <a:lnTo>
                    <a:pt x="683" y="1397"/>
                  </a:lnTo>
                  <a:lnTo>
                    <a:pt x="813" y="1365"/>
                  </a:lnTo>
                  <a:lnTo>
                    <a:pt x="943" y="1332"/>
                  </a:lnTo>
                  <a:lnTo>
                    <a:pt x="1073" y="1267"/>
                  </a:lnTo>
                  <a:lnTo>
                    <a:pt x="1170" y="1170"/>
                  </a:lnTo>
                  <a:lnTo>
                    <a:pt x="1268" y="1072"/>
                  </a:lnTo>
                  <a:lnTo>
                    <a:pt x="1333" y="975"/>
                  </a:lnTo>
                  <a:lnTo>
                    <a:pt x="1365" y="845"/>
                  </a:lnTo>
                  <a:lnTo>
                    <a:pt x="1398" y="682"/>
                  </a:lnTo>
                  <a:lnTo>
                    <a:pt x="1365" y="552"/>
                  </a:lnTo>
                  <a:lnTo>
                    <a:pt x="1333" y="422"/>
                  </a:lnTo>
                  <a:lnTo>
                    <a:pt x="1268" y="292"/>
                  </a:lnTo>
                  <a:lnTo>
                    <a:pt x="1170" y="195"/>
                  </a:lnTo>
                  <a:lnTo>
                    <a:pt x="1073" y="97"/>
                  </a:lnTo>
                  <a:lnTo>
                    <a:pt x="943"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3"/>
            <p:cNvSpPr/>
            <p:nvPr/>
          </p:nvSpPr>
          <p:spPr>
            <a:xfrm>
              <a:off x="5536659" y="606169"/>
              <a:ext cx="45016" cy="45016"/>
            </a:xfrm>
            <a:custGeom>
              <a:avLst/>
              <a:gdLst/>
              <a:ahLst/>
              <a:cxnLst/>
              <a:rect l="l" t="t" r="r" b="b"/>
              <a:pathLst>
                <a:path w="1398" h="1398" extrusionOk="0">
                  <a:moveTo>
                    <a:pt x="553" y="0"/>
                  </a:moveTo>
                  <a:lnTo>
                    <a:pt x="423" y="33"/>
                  </a:lnTo>
                  <a:lnTo>
                    <a:pt x="293" y="97"/>
                  </a:lnTo>
                  <a:lnTo>
                    <a:pt x="195" y="195"/>
                  </a:lnTo>
                  <a:lnTo>
                    <a:pt x="98" y="292"/>
                  </a:lnTo>
                  <a:lnTo>
                    <a:pt x="33" y="422"/>
                  </a:lnTo>
                  <a:lnTo>
                    <a:pt x="0" y="552"/>
                  </a:lnTo>
                  <a:lnTo>
                    <a:pt x="0" y="682"/>
                  </a:lnTo>
                  <a:lnTo>
                    <a:pt x="0" y="845"/>
                  </a:lnTo>
                  <a:lnTo>
                    <a:pt x="33" y="975"/>
                  </a:lnTo>
                  <a:lnTo>
                    <a:pt x="98" y="1072"/>
                  </a:lnTo>
                  <a:lnTo>
                    <a:pt x="195" y="1170"/>
                  </a:lnTo>
                  <a:lnTo>
                    <a:pt x="293" y="1267"/>
                  </a:lnTo>
                  <a:lnTo>
                    <a:pt x="423" y="1332"/>
                  </a:lnTo>
                  <a:lnTo>
                    <a:pt x="553" y="1365"/>
                  </a:lnTo>
                  <a:lnTo>
                    <a:pt x="683" y="1397"/>
                  </a:lnTo>
                  <a:lnTo>
                    <a:pt x="813" y="1365"/>
                  </a:lnTo>
                  <a:lnTo>
                    <a:pt x="943" y="1332"/>
                  </a:lnTo>
                  <a:lnTo>
                    <a:pt x="1072" y="1267"/>
                  </a:lnTo>
                  <a:lnTo>
                    <a:pt x="1170" y="1170"/>
                  </a:lnTo>
                  <a:lnTo>
                    <a:pt x="1267" y="1072"/>
                  </a:lnTo>
                  <a:lnTo>
                    <a:pt x="1332" y="975"/>
                  </a:lnTo>
                  <a:lnTo>
                    <a:pt x="1365" y="845"/>
                  </a:lnTo>
                  <a:lnTo>
                    <a:pt x="1397" y="682"/>
                  </a:lnTo>
                  <a:lnTo>
                    <a:pt x="1365" y="552"/>
                  </a:lnTo>
                  <a:lnTo>
                    <a:pt x="1332" y="422"/>
                  </a:lnTo>
                  <a:lnTo>
                    <a:pt x="1267" y="292"/>
                  </a:lnTo>
                  <a:lnTo>
                    <a:pt x="1170" y="195"/>
                  </a:lnTo>
                  <a:lnTo>
                    <a:pt x="1072" y="97"/>
                  </a:lnTo>
                  <a:lnTo>
                    <a:pt x="943"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3"/>
            <p:cNvSpPr/>
            <p:nvPr/>
          </p:nvSpPr>
          <p:spPr>
            <a:xfrm>
              <a:off x="5633936" y="606169"/>
              <a:ext cx="45016" cy="45016"/>
            </a:xfrm>
            <a:custGeom>
              <a:avLst/>
              <a:gdLst/>
              <a:ahLst/>
              <a:cxnLst/>
              <a:rect l="l" t="t" r="r" b="b"/>
              <a:pathLst>
                <a:path w="1398" h="1398" extrusionOk="0">
                  <a:moveTo>
                    <a:pt x="553" y="0"/>
                  </a:moveTo>
                  <a:lnTo>
                    <a:pt x="423" y="33"/>
                  </a:lnTo>
                  <a:lnTo>
                    <a:pt x="293" y="97"/>
                  </a:lnTo>
                  <a:lnTo>
                    <a:pt x="196" y="195"/>
                  </a:lnTo>
                  <a:lnTo>
                    <a:pt x="98" y="292"/>
                  </a:lnTo>
                  <a:lnTo>
                    <a:pt x="33" y="422"/>
                  </a:lnTo>
                  <a:lnTo>
                    <a:pt x="1" y="552"/>
                  </a:lnTo>
                  <a:lnTo>
                    <a:pt x="1" y="682"/>
                  </a:lnTo>
                  <a:lnTo>
                    <a:pt x="1" y="845"/>
                  </a:lnTo>
                  <a:lnTo>
                    <a:pt x="33" y="975"/>
                  </a:lnTo>
                  <a:lnTo>
                    <a:pt x="98" y="1072"/>
                  </a:lnTo>
                  <a:lnTo>
                    <a:pt x="196" y="1170"/>
                  </a:lnTo>
                  <a:lnTo>
                    <a:pt x="293" y="1267"/>
                  </a:lnTo>
                  <a:lnTo>
                    <a:pt x="423" y="1332"/>
                  </a:lnTo>
                  <a:lnTo>
                    <a:pt x="553" y="1365"/>
                  </a:lnTo>
                  <a:lnTo>
                    <a:pt x="683" y="1397"/>
                  </a:lnTo>
                  <a:lnTo>
                    <a:pt x="813" y="1365"/>
                  </a:lnTo>
                  <a:lnTo>
                    <a:pt x="943" y="1332"/>
                  </a:lnTo>
                  <a:lnTo>
                    <a:pt x="1073" y="1267"/>
                  </a:lnTo>
                  <a:lnTo>
                    <a:pt x="1171" y="1170"/>
                  </a:lnTo>
                  <a:lnTo>
                    <a:pt x="1268" y="1072"/>
                  </a:lnTo>
                  <a:lnTo>
                    <a:pt x="1333" y="975"/>
                  </a:lnTo>
                  <a:lnTo>
                    <a:pt x="1365" y="845"/>
                  </a:lnTo>
                  <a:lnTo>
                    <a:pt x="1398" y="682"/>
                  </a:lnTo>
                  <a:lnTo>
                    <a:pt x="1365" y="552"/>
                  </a:lnTo>
                  <a:lnTo>
                    <a:pt x="1333" y="422"/>
                  </a:lnTo>
                  <a:lnTo>
                    <a:pt x="1268" y="292"/>
                  </a:lnTo>
                  <a:lnTo>
                    <a:pt x="1171" y="195"/>
                  </a:lnTo>
                  <a:lnTo>
                    <a:pt x="1073" y="97"/>
                  </a:lnTo>
                  <a:lnTo>
                    <a:pt x="943"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3"/>
            <p:cNvSpPr/>
            <p:nvPr/>
          </p:nvSpPr>
          <p:spPr>
            <a:xfrm>
              <a:off x="5439351" y="720189"/>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55"/>
                  </a:lnTo>
                  <a:lnTo>
                    <a:pt x="1" y="585"/>
                  </a:lnTo>
                  <a:lnTo>
                    <a:pt x="1" y="715"/>
                  </a:lnTo>
                  <a:lnTo>
                    <a:pt x="1" y="845"/>
                  </a:lnTo>
                  <a:lnTo>
                    <a:pt x="33" y="975"/>
                  </a:lnTo>
                  <a:lnTo>
                    <a:pt x="98" y="1105"/>
                  </a:lnTo>
                  <a:lnTo>
                    <a:pt x="196" y="1203"/>
                  </a:lnTo>
                  <a:lnTo>
                    <a:pt x="293" y="1300"/>
                  </a:lnTo>
                  <a:lnTo>
                    <a:pt x="423" y="1365"/>
                  </a:lnTo>
                  <a:lnTo>
                    <a:pt x="553" y="1397"/>
                  </a:lnTo>
                  <a:lnTo>
                    <a:pt x="813" y="1397"/>
                  </a:lnTo>
                  <a:lnTo>
                    <a:pt x="943" y="1365"/>
                  </a:lnTo>
                  <a:lnTo>
                    <a:pt x="1073" y="1300"/>
                  </a:lnTo>
                  <a:lnTo>
                    <a:pt x="1170" y="1203"/>
                  </a:lnTo>
                  <a:lnTo>
                    <a:pt x="1268" y="1105"/>
                  </a:lnTo>
                  <a:lnTo>
                    <a:pt x="1333" y="975"/>
                  </a:lnTo>
                  <a:lnTo>
                    <a:pt x="1365" y="845"/>
                  </a:lnTo>
                  <a:lnTo>
                    <a:pt x="1398" y="715"/>
                  </a:lnTo>
                  <a:lnTo>
                    <a:pt x="1365" y="585"/>
                  </a:lnTo>
                  <a:lnTo>
                    <a:pt x="1333" y="455"/>
                  </a:lnTo>
                  <a:lnTo>
                    <a:pt x="1268" y="325"/>
                  </a:lnTo>
                  <a:lnTo>
                    <a:pt x="1170" y="228"/>
                  </a:lnTo>
                  <a:lnTo>
                    <a:pt x="1073" y="130"/>
                  </a:lnTo>
                  <a:lnTo>
                    <a:pt x="943" y="65"/>
                  </a:lnTo>
                  <a:lnTo>
                    <a:pt x="813" y="33"/>
                  </a:lnTo>
                  <a:lnTo>
                    <a:pt x="68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3"/>
            <p:cNvSpPr/>
            <p:nvPr/>
          </p:nvSpPr>
          <p:spPr>
            <a:xfrm>
              <a:off x="5536659" y="720189"/>
              <a:ext cx="45016" cy="45016"/>
            </a:xfrm>
            <a:custGeom>
              <a:avLst/>
              <a:gdLst/>
              <a:ahLst/>
              <a:cxnLst/>
              <a:rect l="l" t="t" r="r" b="b"/>
              <a:pathLst>
                <a:path w="1398" h="1398" extrusionOk="0">
                  <a:moveTo>
                    <a:pt x="683" y="0"/>
                  </a:moveTo>
                  <a:lnTo>
                    <a:pt x="553" y="33"/>
                  </a:lnTo>
                  <a:lnTo>
                    <a:pt x="423" y="65"/>
                  </a:lnTo>
                  <a:lnTo>
                    <a:pt x="293" y="130"/>
                  </a:lnTo>
                  <a:lnTo>
                    <a:pt x="195" y="228"/>
                  </a:lnTo>
                  <a:lnTo>
                    <a:pt x="98" y="325"/>
                  </a:lnTo>
                  <a:lnTo>
                    <a:pt x="33" y="455"/>
                  </a:lnTo>
                  <a:lnTo>
                    <a:pt x="0" y="585"/>
                  </a:lnTo>
                  <a:lnTo>
                    <a:pt x="0" y="715"/>
                  </a:lnTo>
                  <a:lnTo>
                    <a:pt x="0" y="845"/>
                  </a:lnTo>
                  <a:lnTo>
                    <a:pt x="33" y="975"/>
                  </a:lnTo>
                  <a:lnTo>
                    <a:pt x="98" y="1105"/>
                  </a:lnTo>
                  <a:lnTo>
                    <a:pt x="195" y="1203"/>
                  </a:lnTo>
                  <a:lnTo>
                    <a:pt x="293" y="1300"/>
                  </a:lnTo>
                  <a:lnTo>
                    <a:pt x="423" y="1365"/>
                  </a:lnTo>
                  <a:lnTo>
                    <a:pt x="553" y="1397"/>
                  </a:lnTo>
                  <a:lnTo>
                    <a:pt x="813" y="1397"/>
                  </a:lnTo>
                  <a:lnTo>
                    <a:pt x="943" y="1365"/>
                  </a:lnTo>
                  <a:lnTo>
                    <a:pt x="1072" y="1300"/>
                  </a:lnTo>
                  <a:lnTo>
                    <a:pt x="1170" y="1203"/>
                  </a:lnTo>
                  <a:lnTo>
                    <a:pt x="1267" y="1105"/>
                  </a:lnTo>
                  <a:lnTo>
                    <a:pt x="1332" y="975"/>
                  </a:lnTo>
                  <a:lnTo>
                    <a:pt x="1365" y="845"/>
                  </a:lnTo>
                  <a:lnTo>
                    <a:pt x="1397" y="715"/>
                  </a:lnTo>
                  <a:lnTo>
                    <a:pt x="1365" y="585"/>
                  </a:lnTo>
                  <a:lnTo>
                    <a:pt x="1332" y="455"/>
                  </a:lnTo>
                  <a:lnTo>
                    <a:pt x="1267" y="325"/>
                  </a:lnTo>
                  <a:lnTo>
                    <a:pt x="1170" y="228"/>
                  </a:lnTo>
                  <a:lnTo>
                    <a:pt x="1072" y="130"/>
                  </a:lnTo>
                  <a:lnTo>
                    <a:pt x="943" y="65"/>
                  </a:lnTo>
                  <a:lnTo>
                    <a:pt x="813" y="33"/>
                  </a:lnTo>
                  <a:lnTo>
                    <a:pt x="68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3"/>
            <p:cNvSpPr/>
            <p:nvPr/>
          </p:nvSpPr>
          <p:spPr>
            <a:xfrm>
              <a:off x="5633936" y="720189"/>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55"/>
                  </a:lnTo>
                  <a:lnTo>
                    <a:pt x="1" y="585"/>
                  </a:lnTo>
                  <a:lnTo>
                    <a:pt x="1" y="715"/>
                  </a:lnTo>
                  <a:lnTo>
                    <a:pt x="1" y="845"/>
                  </a:lnTo>
                  <a:lnTo>
                    <a:pt x="33" y="975"/>
                  </a:lnTo>
                  <a:lnTo>
                    <a:pt x="98" y="1105"/>
                  </a:lnTo>
                  <a:lnTo>
                    <a:pt x="196" y="1203"/>
                  </a:lnTo>
                  <a:lnTo>
                    <a:pt x="293" y="1300"/>
                  </a:lnTo>
                  <a:lnTo>
                    <a:pt x="423" y="1365"/>
                  </a:lnTo>
                  <a:lnTo>
                    <a:pt x="553" y="1397"/>
                  </a:lnTo>
                  <a:lnTo>
                    <a:pt x="813" y="1397"/>
                  </a:lnTo>
                  <a:lnTo>
                    <a:pt x="943" y="1365"/>
                  </a:lnTo>
                  <a:lnTo>
                    <a:pt x="1073" y="1300"/>
                  </a:lnTo>
                  <a:lnTo>
                    <a:pt x="1171" y="1203"/>
                  </a:lnTo>
                  <a:lnTo>
                    <a:pt x="1268" y="1105"/>
                  </a:lnTo>
                  <a:lnTo>
                    <a:pt x="1333" y="975"/>
                  </a:lnTo>
                  <a:lnTo>
                    <a:pt x="1365" y="845"/>
                  </a:lnTo>
                  <a:lnTo>
                    <a:pt x="1398" y="715"/>
                  </a:lnTo>
                  <a:lnTo>
                    <a:pt x="1365" y="585"/>
                  </a:lnTo>
                  <a:lnTo>
                    <a:pt x="1333" y="455"/>
                  </a:lnTo>
                  <a:lnTo>
                    <a:pt x="1268" y="325"/>
                  </a:lnTo>
                  <a:lnTo>
                    <a:pt x="1171" y="228"/>
                  </a:lnTo>
                  <a:lnTo>
                    <a:pt x="1073" y="130"/>
                  </a:lnTo>
                  <a:lnTo>
                    <a:pt x="943" y="65"/>
                  </a:lnTo>
                  <a:lnTo>
                    <a:pt x="813" y="33"/>
                  </a:lnTo>
                  <a:lnTo>
                    <a:pt x="68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3"/>
            <p:cNvSpPr/>
            <p:nvPr/>
          </p:nvSpPr>
          <p:spPr>
            <a:xfrm rot="5400000">
              <a:off x="8009309" y="2593360"/>
              <a:ext cx="1632089" cy="685280"/>
            </a:xfrm>
            <a:custGeom>
              <a:avLst/>
              <a:gdLst/>
              <a:ahLst/>
              <a:cxnLst/>
              <a:rect l="l" t="t" r="r" b="b"/>
              <a:pathLst>
                <a:path w="50686" h="21282" fill="none" extrusionOk="0">
                  <a:moveTo>
                    <a:pt x="46982" y="1"/>
                  </a:moveTo>
                  <a:lnTo>
                    <a:pt x="46982" y="1"/>
                  </a:lnTo>
                  <a:lnTo>
                    <a:pt x="46754" y="911"/>
                  </a:lnTo>
                  <a:lnTo>
                    <a:pt x="46494" y="1853"/>
                  </a:lnTo>
                  <a:lnTo>
                    <a:pt x="46202" y="2730"/>
                  </a:lnTo>
                  <a:lnTo>
                    <a:pt x="45877" y="3640"/>
                  </a:lnTo>
                  <a:lnTo>
                    <a:pt x="45520" y="4517"/>
                  </a:lnTo>
                  <a:lnTo>
                    <a:pt x="45130" y="5362"/>
                  </a:lnTo>
                  <a:lnTo>
                    <a:pt x="44707" y="6174"/>
                  </a:lnTo>
                  <a:lnTo>
                    <a:pt x="44220" y="6986"/>
                  </a:lnTo>
                  <a:lnTo>
                    <a:pt x="43733" y="7766"/>
                  </a:lnTo>
                  <a:lnTo>
                    <a:pt x="43180" y="8546"/>
                  </a:lnTo>
                  <a:lnTo>
                    <a:pt x="42628" y="9293"/>
                  </a:lnTo>
                  <a:lnTo>
                    <a:pt x="42043" y="10008"/>
                  </a:lnTo>
                  <a:lnTo>
                    <a:pt x="41426" y="10690"/>
                  </a:lnTo>
                  <a:lnTo>
                    <a:pt x="40776" y="11340"/>
                  </a:lnTo>
                  <a:lnTo>
                    <a:pt x="40094" y="11990"/>
                  </a:lnTo>
                  <a:lnTo>
                    <a:pt x="39379" y="12574"/>
                  </a:lnTo>
                  <a:lnTo>
                    <a:pt x="38664" y="13159"/>
                  </a:lnTo>
                  <a:lnTo>
                    <a:pt x="37917" y="13712"/>
                  </a:lnTo>
                  <a:lnTo>
                    <a:pt x="37137" y="14231"/>
                  </a:lnTo>
                  <a:lnTo>
                    <a:pt x="36325" y="14719"/>
                  </a:lnTo>
                  <a:lnTo>
                    <a:pt x="35513" y="15174"/>
                  </a:lnTo>
                  <a:lnTo>
                    <a:pt x="34668" y="15564"/>
                  </a:lnTo>
                  <a:lnTo>
                    <a:pt x="33823" y="15953"/>
                  </a:lnTo>
                  <a:lnTo>
                    <a:pt x="32946" y="16311"/>
                  </a:lnTo>
                  <a:lnTo>
                    <a:pt x="32036" y="16603"/>
                  </a:lnTo>
                  <a:lnTo>
                    <a:pt x="31126" y="16863"/>
                  </a:lnTo>
                  <a:lnTo>
                    <a:pt x="30184" y="17123"/>
                  </a:lnTo>
                  <a:lnTo>
                    <a:pt x="29242" y="17286"/>
                  </a:lnTo>
                  <a:lnTo>
                    <a:pt x="28300" y="17448"/>
                  </a:lnTo>
                  <a:lnTo>
                    <a:pt x="27325" y="17545"/>
                  </a:lnTo>
                  <a:lnTo>
                    <a:pt x="26350" y="17610"/>
                  </a:lnTo>
                  <a:lnTo>
                    <a:pt x="25343" y="17643"/>
                  </a:lnTo>
                  <a:lnTo>
                    <a:pt x="25343" y="17643"/>
                  </a:lnTo>
                  <a:lnTo>
                    <a:pt x="24336" y="17610"/>
                  </a:lnTo>
                  <a:lnTo>
                    <a:pt x="23361" y="17545"/>
                  </a:lnTo>
                  <a:lnTo>
                    <a:pt x="22387" y="17448"/>
                  </a:lnTo>
                  <a:lnTo>
                    <a:pt x="21444" y="17286"/>
                  </a:lnTo>
                  <a:lnTo>
                    <a:pt x="20502" y="17123"/>
                  </a:lnTo>
                  <a:lnTo>
                    <a:pt x="19560" y="16863"/>
                  </a:lnTo>
                  <a:lnTo>
                    <a:pt x="18650" y="16603"/>
                  </a:lnTo>
                  <a:lnTo>
                    <a:pt x="17741" y="16311"/>
                  </a:lnTo>
                  <a:lnTo>
                    <a:pt x="16863" y="15953"/>
                  </a:lnTo>
                  <a:lnTo>
                    <a:pt x="16019" y="15564"/>
                  </a:lnTo>
                  <a:lnTo>
                    <a:pt x="15174" y="15174"/>
                  </a:lnTo>
                  <a:lnTo>
                    <a:pt x="14362" y="14719"/>
                  </a:lnTo>
                  <a:lnTo>
                    <a:pt x="13549" y="14231"/>
                  </a:lnTo>
                  <a:lnTo>
                    <a:pt x="12770" y="13712"/>
                  </a:lnTo>
                  <a:lnTo>
                    <a:pt x="12022" y="13159"/>
                  </a:lnTo>
                  <a:lnTo>
                    <a:pt x="11308" y="12574"/>
                  </a:lnTo>
                  <a:lnTo>
                    <a:pt x="10593" y="11990"/>
                  </a:lnTo>
                  <a:lnTo>
                    <a:pt x="9910" y="11340"/>
                  </a:lnTo>
                  <a:lnTo>
                    <a:pt x="9261" y="10690"/>
                  </a:lnTo>
                  <a:lnTo>
                    <a:pt x="8643" y="10008"/>
                  </a:lnTo>
                  <a:lnTo>
                    <a:pt x="8059" y="9293"/>
                  </a:lnTo>
                  <a:lnTo>
                    <a:pt x="7506" y="8546"/>
                  </a:lnTo>
                  <a:lnTo>
                    <a:pt x="6954" y="7766"/>
                  </a:lnTo>
                  <a:lnTo>
                    <a:pt x="6467" y="6986"/>
                  </a:lnTo>
                  <a:lnTo>
                    <a:pt x="5979" y="6174"/>
                  </a:lnTo>
                  <a:lnTo>
                    <a:pt x="5557" y="5362"/>
                  </a:lnTo>
                  <a:lnTo>
                    <a:pt x="5167" y="4517"/>
                  </a:lnTo>
                  <a:lnTo>
                    <a:pt x="4810" y="3640"/>
                  </a:lnTo>
                  <a:lnTo>
                    <a:pt x="4485" y="2730"/>
                  </a:lnTo>
                  <a:lnTo>
                    <a:pt x="4192" y="1853"/>
                  </a:lnTo>
                  <a:lnTo>
                    <a:pt x="3932" y="911"/>
                  </a:lnTo>
                  <a:lnTo>
                    <a:pt x="3705" y="1"/>
                  </a:lnTo>
                  <a:lnTo>
                    <a:pt x="1" y="1"/>
                  </a:lnTo>
                  <a:lnTo>
                    <a:pt x="1" y="1"/>
                  </a:lnTo>
                  <a:lnTo>
                    <a:pt x="228" y="1106"/>
                  </a:lnTo>
                  <a:lnTo>
                    <a:pt x="488" y="2210"/>
                  </a:lnTo>
                  <a:lnTo>
                    <a:pt x="813" y="3315"/>
                  </a:lnTo>
                  <a:lnTo>
                    <a:pt x="1171" y="4387"/>
                  </a:lnTo>
                  <a:lnTo>
                    <a:pt x="1593" y="5427"/>
                  </a:lnTo>
                  <a:lnTo>
                    <a:pt x="2048" y="6434"/>
                  </a:lnTo>
                  <a:lnTo>
                    <a:pt x="2535" y="7441"/>
                  </a:lnTo>
                  <a:lnTo>
                    <a:pt x="3055" y="8416"/>
                  </a:lnTo>
                  <a:lnTo>
                    <a:pt x="3640" y="9358"/>
                  </a:lnTo>
                  <a:lnTo>
                    <a:pt x="4257" y="10268"/>
                  </a:lnTo>
                  <a:lnTo>
                    <a:pt x="4907" y="11177"/>
                  </a:lnTo>
                  <a:lnTo>
                    <a:pt x="5589" y="12055"/>
                  </a:lnTo>
                  <a:lnTo>
                    <a:pt x="6337" y="12867"/>
                  </a:lnTo>
                  <a:lnTo>
                    <a:pt x="7084" y="13679"/>
                  </a:lnTo>
                  <a:lnTo>
                    <a:pt x="7896" y="14426"/>
                  </a:lnTo>
                  <a:lnTo>
                    <a:pt x="8708" y="15174"/>
                  </a:lnTo>
                  <a:lnTo>
                    <a:pt x="9553" y="15856"/>
                  </a:lnTo>
                  <a:lnTo>
                    <a:pt x="10463" y="16538"/>
                  </a:lnTo>
                  <a:lnTo>
                    <a:pt x="11373" y="17156"/>
                  </a:lnTo>
                  <a:lnTo>
                    <a:pt x="12315" y="17740"/>
                  </a:lnTo>
                  <a:lnTo>
                    <a:pt x="13289" y="18293"/>
                  </a:lnTo>
                  <a:lnTo>
                    <a:pt x="14264" y="18780"/>
                  </a:lnTo>
                  <a:lnTo>
                    <a:pt x="15304" y="19235"/>
                  </a:lnTo>
                  <a:lnTo>
                    <a:pt x="16343" y="19657"/>
                  </a:lnTo>
                  <a:lnTo>
                    <a:pt x="17383" y="20047"/>
                  </a:lnTo>
                  <a:lnTo>
                    <a:pt x="18488" y="20372"/>
                  </a:lnTo>
                  <a:lnTo>
                    <a:pt x="19593" y="20632"/>
                  </a:lnTo>
                  <a:lnTo>
                    <a:pt x="20697" y="20859"/>
                  </a:lnTo>
                  <a:lnTo>
                    <a:pt x="21834" y="21054"/>
                  </a:lnTo>
                  <a:lnTo>
                    <a:pt x="23004" y="21184"/>
                  </a:lnTo>
                  <a:lnTo>
                    <a:pt x="24174" y="21282"/>
                  </a:lnTo>
                  <a:lnTo>
                    <a:pt x="25343" y="21282"/>
                  </a:lnTo>
                  <a:lnTo>
                    <a:pt x="25343" y="21282"/>
                  </a:lnTo>
                  <a:lnTo>
                    <a:pt x="26513" y="21282"/>
                  </a:lnTo>
                  <a:lnTo>
                    <a:pt x="27683" y="21184"/>
                  </a:lnTo>
                  <a:lnTo>
                    <a:pt x="28852" y="21054"/>
                  </a:lnTo>
                  <a:lnTo>
                    <a:pt x="29989" y="20859"/>
                  </a:lnTo>
                  <a:lnTo>
                    <a:pt x="31094" y="20632"/>
                  </a:lnTo>
                  <a:lnTo>
                    <a:pt x="32199" y="20372"/>
                  </a:lnTo>
                  <a:lnTo>
                    <a:pt x="33303" y="20047"/>
                  </a:lnTo>
                  <a:lnTo>
                    <a:pt x="34343" y="19657"/>
                  </a:lnTo>
                  <a:lnTo>
                    <a:pt x="35383" y="19235"/>
                  </a:lnTo>
                  <a:lnTo>
                    <a:pt x="36422" y="18780"/>
                  </a:lnTo>
                  <a:lnTo>
                    <a:pt x="37397" y="18293"/>
                  </a:lnTo>
                  <a:lnTo>
                    <a:pt x="38372" y="17740"/>
                  </a:lnTo>
                  <a:lnTo>
                    <a:pt x="39314" y="17156"/>
                  </a:lnTo>
                  <a:lnTo>
                    <a:pt x="40224" y="16538"/>
                  </a:lnTo>
                  <a:lnTo>
                    <a:pt x="41133" y="15856"/>
                  </a:lnTo>
                  <a:lnTo>
                    <a:pt x="41978" y="15174"/>
                  </a:lnTo>
                  <a:lnTo>
                    <a:pt x="42790" y="14426"/>
                  </a:lnTo>
                  <a:lnTo>
                    <a:pt x="43603" y="13679"/>
                  </a:lnTo>
                  <a:lnTo>
                    <a:pt x="44350" y="12867"/>
                  </a:lnTo>
                  <a:lnTo>
                    <a:pt x="45097" y="12055"/>
                  </a:lnTo>
                  <a:lnTo>
                    <a:pt x="45779" y="11177"/>
                  </a:lnTo>
                  <a:lnTo>
                    <a:pt x="46429" y="10268"/>
                  </a:lnTo>
                  <a:lnTo>
                    <a:pt x="47047" y="9358"/>
                  </a:lnTo>
                  <a:lnTo>
                    <a:pt x="47631" y="8416"/>
                  </a:lnTo>
                  <a:lnTo>
                    <a:pt x="48151" y="7441"/>
                  </a:lnTo>
                  <a:lnTo>
                    <a:pt x="48639" y="6434"/>
                  </a:lnTo>
                  <a:lnTo>
                    <a:pt x="49093" y="5427"/>
                  </a:lnTo>
                  <a:lnTo>
                    <a:pt x="49516" y="4387"/>
                  </a:lnTo>
                  <a:lnTo>
                    <a:pt x="49873" y="3315"/>
                  </a:lnTo>
                  <a:lnTo>
                    <a:pt x="50198" y="2210"/>
                  </a:lnTo>
                  <a:lnTo>
                    <a:pt x="50458" y="1106"/>
                  </a:lnTo>
                  <a:lnTo>
                    <a:pt x="50685" y="1"/>
                  </a:lnTo>
                  <a:lnTo>
                    <a:pt x="46982" y="1"/>
                  </a:lnTo>
                  <a:close/>
                </a:path>
              </a:pathLst>
            </a:custGeom>
            <a:noFill/>
            <a:ln w="8925" cap="rnd" cmpd="sng">
              <a:solidFill>
                <a:srgbClr val="5C9A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3"/>
            <p:cNvSpPr/>
            <p:nvPr/>
          </p:nvSpPr>
          <p:spPr>
            <a:xfrm>
              <a:off x="8960" y="2407662"/>
              <a:ext cx="1111093" cy="1282655"/>
            </a:xfrm>
            <a:custGeom>
              <a:avLst/>
              <a:gdLst/>
              <a:ahLst/>
              <a:cxnLst/>
              <a:rect l="l" t="t" r="r" b="b"/>
              <a:pathLst>
                <a:path w="34506" h="39834" extrusionOk="0">
                  <a:moveTo>
                    <a:pt x="1" y="1"/>
                  </a:moveTo>
                  <a:lnTo>
                    <a:pt x="1" y="39833"/>
                  </a:lnTo>
                  <a:lnTo>
                    <a:pt x="34505" y="19917"/>
                  </a:lnTo>
                  <a:lnTo>
                    <a:pt x="1" y="1"/>
                  </a:lnTo>
                  <a:close/>
                </a:path>
              </a:pathLst>
            </a:custGeom>
            <a:solidFill>
              <a:srgbClr val="D1D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3"/>
            <p:cNvSpPr/>
            <p:nvPr/>
          </p:nvSpPr>
          <p:spPr>
            <a:xfrm>
              <a:off x="1653243" y="4236397"/>
              <a:ext cx="978204" cy="1332855"/>
            </a:xfrm>
            <a:custGeom>
              <a:avLst/>
              <a:gdLst/>
              <a:ahLst/>
              <a:cxnLst/>
              <a:rect l="l" t="t" r="r" b="b"/>
              <a:pathLst>
                <a:path w="30379" h="41393" extrusionOk="0">
                  <a:moveTo>
                    <a:pt x="29631" y="0"/>
                  </a:moveTo>
                  <a:lnTo>
                    <a:pt x="29501" y="33"/>
                  </a:lnTo>
                  <a:lnTo>
                    <a:pt x="29371" y="98"/>
                  </a:lnTo>
                  <a:lnTo>
                    <a:pt x="29274" y="163"/>
                  </a:lnTo>
                  <a:lnTo>
                    <a:pt x="29176" y="260"/>
                  </a:lnTo>
                  <a:lnTo>
                    <a:pt x="130" y="40353"/>
                  </a:lnTo>
                  <a:lnTo>
                    <a:pt x="65" y="40483"/>
                  </a:lnTo>
                  <a:lnTo>
                    <a:pt x="33" y="40580"/>
                  </a:lnTo>
                  <a:lnTo>
                    <a:pt x="0" y="40710"/>
                  </a:lnTo>
                  <a:lnTo>
                    <a:pt x="0" y="40840"/>
                  </a:lnTo>
                  <a:lnTo>
                    <a:pt x="33" y="40970"/>
                  </a:lnTo>
                  <a:lnTo>
                    <a:pt x="98" y="41067"/>
                  </a:lnTo>
                  <a:lnTo>
                    <a:pt x="163" y="41197"/>
                  </a:lnTo>
                  <a:lnTo>
                    <a:pt x="260" y="41262"/>
                  </a:lnTo>
                  <a:lnTo>
                    <a:pt x="390" y="41327"/>
                  </a:lnTo>
                  <a:lnTo>
                    <a:pt x="520" y="41392"/>
                  </a:lnTo>
                  <a:lnTo>
                    <a:pt x="780" y="41392"/>
                  </a:lnTo>
                  <a:lnTo>
                    <a:pt x="877" y="41360"/>
                  </a:lnTo>
                  <a:lnTo>
                    <a:pt x="1007" y="41295"/>
                  </a:lnTo>
                  <a:lnTo>
                    <a:pt x="1105" y="41230"/>
                  </a:lnTo>
                  <a:lnTo>
                    <a:pt x="1202" y="41132"/>
                  </a:lnTo>
                  <a:lnTo>
                    <a:pt x="30248" y="1040"/>
                  </a:lnTo>
                  <a:lnTo>
                    <a:pt x="30313" y="910"/>
                  </a:lnTo>
                  <a:lnTo>
                    <a:pt x="30378" y="780"/>
                  </a:lnTo>
                  <a:lnTo>
                    <a:pt x="30378" y="682"/>
                  </a:lnTo>
                  <a:lnTo>
                    <a:pt x="30378" y="553"/>
                  </a:lnTo>
                  <a:lnTo>
                    <a:pt x="30346" y="423"/>
                  </a:lnTo>
                  <a:lnTo>
                    <a:pt x="30281" y="293"/>
                  </a:lnTo>
                  <a:lnTo>
                    <a:pt x="30216" y="195"/>
                  </a:lnTo>
                  <a:lnTo>
                    <a:pt x="30119" y="130"/>
                  </a:lnTo>
                  <a:lnTo>
                    <a:pt x="29989" y="33"/>
                  </a:lnTo>
                  <a:lnTo>
                    <a:pt x="29859"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3"/>
            <p:cNvSpPr/>
            <p:nvPr/>
          </p:nvSpPr>
          <p:spPr>
            <a:xfrm>
              <a:off x="5057491" y="4414237"/>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1" y="650"/>
                  </a:lnTo>
                  <a:lnTo>
                    <a:pt x="1" y="813"/>
                  </a:lnTo>
                  <a:lnTo>
                    <a:pt x="1"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3"/>
            <p:cNvSpPr/>
            <p:nvPr/>
          </p:nvSpPr>
          <p:spPr>
            <a:xfrm>
              <a:off x="5188288" y="4414237"/>
              <a:ext cx="52325" cy="52325"/>
            </a:xfrm>
            <a:custGeom>
              <a:avLst/>
              <a:gdLst/>
              <a:ahLst/>
              <a:cxnLst/>
              <a:rect l="l" t="t" r="r" b="b"/>
              <a:pathLst>
                <a:path w="1625" h="1625" extrusionOk="0">
                  <a:moveTo>
                    <a:pt x="812" y="0"/>
                  </a:moveTo>
                  <a:lnTo>
                    <a:pt x="650" y="33"/>
                  </a:lnTo>
                  <a:lnTo>
                    <a:pt x="520" y="65"/>
                  </a:lnTo>
                  <a:lnTo>
                    <a:pt x="358" y="163"/>
                  </a:lnTo>
                  <a:lnTo>
                    <a:pt x="260" y="260"/>
                  </a:lnTo>
                  <a:lnTo>
                    <a:pt x="163" y="358"/>
                  </a:lnTo>
                  <a:lnTo>
                    <a:pt x="65" y="520"/>
                  </a:lnTo>
                  <a:lnTo>
                    <a:pt x="33" y="650"/>
                  </a:lnTo>
                  <a:lnTo>
                    <a:pt x="0" y="813"/>
                  </a:lnTo>
                  <a:lnTo>
                    <a:pt x="33" y="975"/>
                  </a:lnTo>
                  <a:lnTo>
                    <a:pt x="65" y="1138"/>
                  </a:lnTo>
                  <a:lnTo>
                    <a:pt x="163" y="1268"/>
                  </a:lnTo>
                  <a:lnTo>
                    <a:pt x="260" y="1398"/>
                  </a:lnTo>
                  <a:lnTo>
                    <a:pt x="358" y="1495"/>
                  </a:lnTo>
                  <a:lnTo>
                    <a:pt x="520" y="1560"/>
                  </a:lnTo>
                  <a:lnTo>
                    <a:pt x="650" y="1592"/>
                  </a:lnTo>
                  <a:lnTo>
                    <a:pt x="812" y="1625"/>
                  </a:lnTo>
                  <a:lnTo>
                    <a:pt x="975" y="1592"/>
                  </a:lnTo>
                  <a:lnTo>
                    <a:pt x="1137" y="1560"/>
                  </a:lnTo>
                  <a:lnTo>
                    <a:pt x="1267" y="1495"/>
                  </a:lnTo>
                  <a:lnTo>
                    <a:pt x="1397" y="1398"/>
                  </a:lnTo>
                  <a:lnTo>
                    <a:pt x="1495" y="1268"/>
                  </a:lnTo>
                  <a:lnTo>
                    <a:pt x="1560" y="1138"/>
                  </a:lnTo>
                  <a:lnTo>
                    <a:pt x="1592" y="975"/>
                  </a:lnTo>
                  <a:lnTo>
                    <a:pt x="1625" y="813"/>
                  </a:lnTo>
                  <a:lnTo>
                    <a:pt x="1592" y="650"/>
                  </a:lnTo>
                  <a:lnTo>
                    <a:pt x="1560" y="520"/>
                  </a:lnTo>
                  <a:lnTo>
                    <a:pt x="1495" y="358"/>
                  </a:lnTo>
                  <a:lnTo>
                    <a:pt x="1397" y="260"/>
                  </a:lnTo>
                  <a:lnTo>
                    <a:pt x="1267" y="163"/>
                  </a:lnTo>
                  <a:lnTo>
                    <a:pt x="1137" y="65"/>
                  </a:lnTo>
                  <a:lnTo>
                    <a:pt x="975" y="33"/>
                  </a:lnTo>
                  <a:lnTo>
                    <a:pt x="812"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3"/>
            <p:cNvSpPr/>
            <p:nvPr/>
          </p:nvSpPr>
          <p:spPr>
            <a:xfrm>
              <a:off x="5320082" y="4414237"/>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3"/>
            <p:cNvSpPr/>
            <p:nvPr/>
          </p:nvSpPr>
          <p:spPr>
            <a:xfrm>
              <a:off x="5451909" y="4414237"/>
              <a:ext cx="51295" cy="52325"/>
            </a:xfrm>
            <a:custGeom>
              <a:avLst/>
              <a:gdLst/>
              <a:ahLst/>
              <a:cxnLst/>
              <a:rect l="l" t="t" r="r" b="b"/>
              <a:pathLst>
                <a:path w="1593" h="1625" extrusionOk="0">
                  <a:moveTo>
                    <a:pt x="780" y="0"/>
                  </a:moveTo>
                  <a:lnTo>
                    <a:pt x="618" y="33"/>
                  </a:lnTo>
                  <a:lnTo>
                    <a:pt x="488" y="65"/>
                  </a:lnTo>
                  <a:lnTo>
                    <a:pt x="326" y="163"/>
                  </a:lnTo>
                  <a:lnTo>
                    <a:pt x="228" y="260"/>
                  </a:lnTo>
                  <a:lnTo>
                    <a:pt x="131" y="358"/>
                  </a:lnTo>
                  <a:lnTo>
                    <a:pt x="66" y="520"/>
                  </a:lnTo>
                  <a:lnTo>
                    <a:pt x="1" y="650"/>
                  </a:lnTo>
                  <a:lnTo>
                    <a:pt x="1" y="813"/>
                  </a:lnTo>
                  <a:lnTo>
                    <a:pt x="1" y="975"/>
                  </a:lnTo>
                  <a:lnTo>
                    <a:pt x="66" y="1138"/>
                  </a:lnTo>
                  <a:lnTo>
                    <a:pt x="131" y="1268"/>
                  </a:lnTo>
                  <a:lnTo>
                    <a:pt x="228" y="1398"/>
                  </a:lnTo>
                  <a:lnTo>
                    <a:pt x="326" y="1495"/>
                  </a:lnTo>
                  <a:lnTo>
                    <a:pt x="488" y="1560"/>
                  </a:lnTo>
                  <a:lnTo>
                    <a:pt x="618" y="1592"/>
                  </a:lnTo>
                  <a:lnTo>
                    <a:pt x="780" y="1625"/>
                  </a:lnTo>
                  <a:lnTo>
                    <a:pt x="943" y="1592"/>
                  </a:lnTo>
                  <a:lnTo>
                    <a:pt x="1105" y="1560"/>
                  </a:lnTo>
                  <a:lnTo>
                    <a:pt x="1235" y="1495"/>
                  </a:lnTo>
                  <a:lnTo>
                    <a:pt x="1365" y="1398"/>
                  </a:lnTo>
                  <a:lnTo>
                    <a:pt x="1463" y="1268"/>
                  </a:lnTo>
                  <a:lnTo>
                    <a:pt x="1528" y="1138"/>
                  </a:lnTo>
                  <a:lnTo>
                    <a:pt x="1560" y="975"/>
                  </a:lnTo>
                  <a:lnTo>
                    <a:pt x="1593" y="813"/>
                  </a:lnTo>
                  <a:lnTo>
                    <a:pt x="1560" y="650"/>
                  </a:lnTo>
                  <a:lnTo>
                    <a:pt x="1528" y="520"/>
                  </a:lnTo>
                  <a:lnTo>
                    <a:pt x="1463" y="358"/>
                  </a:lnTo>
                  <a:lnTo>
                    <a:pt x="1365" y="260"/>
                  </a:lnTo>
                  <a:lnTo>
                    <a:pt x="1235" y="163"/>
                  </a:lnTo>
                  <a:lnTo>
                    <a:pt x="1105" y="65"/>
                  </a:lnTo>
                  <a:lnTo>
                    <a:pt x="943" y="33"/>
                  </a:lnTo>
                  <a:lnTo>
                    <a:pt x="780"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3"/>
            <p:cNvSpPr/>
            <p:nvPr/>
          </p:nvSpPr>
          <p:spPr>
            <a:xfrm>
              <a:off x="5582673" y="4414237"/>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68" y="1495"/>
                  </a:lnTo>
                  <a:lnTo>
                    <a:pt x="1365" y="1398"/>
                  </a:lnTo>
                  <a:lnTo>
                    <a:pt x="1463" y="1268"/>
                  </a:lnTo>
                  <a:lnTo>
                    <a:pt x="1560" y="1138"/>
                  </a:lnTo>
                  <a:lnTo>
                    <a:pt x="1593" y="975"/>
                  </a:lnTo>
                  <a:lnTo>
                    <a:pt x="1593" y="813"/>
                  </a:lnTo>
                  <a:lnTo>
                    <a:pt x="1593" y="650"/>
                  </a:lnTo>
                  <a:lnTo>
                    <a:pt x="1560" y="520"/>
                  </a:lnTo>
                  <a:lnTo>
                    <a:pt x="1463" y="358"/>
                  </a:lnTo>
                  <a:lnTo>
                    <a:pt x="1365" y="260"/>
                  </a:lnTo>
                  <a:lnTo>
                    <a:pt x="1268" y="163"/>
                  </a:lnTo>
                  <a:lnTo>
                    <a:pt x="1106" y="65"/>
                  </a:lnTo>
                  <a:lnTo>
                    <a:pt x="976"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3"/>
            <p:cNvSpPr/>
            <p:nvPr/>
          </p:nvSpPr>
          <p:spPr>
            <a:xfrm>
              <a:off x="-51551" y="4447725"/>
              <a:ext cx="1058768" cy="1370496"/>
            </a:xfrm>
            <a:custGeom>
              <a:avLst/>
              <a:gdLst/>
              <a:ahLst/>
              <a:cxnLst/>
              <a:rect l="l" t="t" r="r" b="b"/>
              <a:pathLst>
                <a:path w="32881" h="42562" extrusionOk="0">
                  <a:moveTo>
                    <a:pt x="28949" y="0"/>
                  </a:moveTo>
                  <a:lnTo>
                    <a:pt x="28624" y="33"/>
                  </a:lnTo>
                  <a:lnTo>
                    <a:pt x="28266" y="130"/>
                  </a:lnTo>
                  <a:lnTo>
                    <a:pt x="27942" y="228"/>
                  </a:lnTo>
                  <a:lnTo>
                    <a:pt x="27584" y="358"/>
                  </a:lnTo>
                  <a:lnTo>
                    <a:pt x="27292" y="520"/>
                  </a:lnTo>
                  <a:lnTo>
                    <a:pt x="26999" y="715"/>
                  </a:lnTo>
                  <a:lnTo>
                    <a:pt x="26707" y="975"/>
                  </a:lnTo>
                  <a:lnTo>
                    <a:pt x="26447" y="1235"/>
                  </a:lnTo>
                  <a:lnTo>
                    <a:pt x="26220" y="1527"/>
                  </a:lnTo>
                  <a:lnTo>
                    <a:pt x="682" y="36714"/>
                  </a:lnTo>
                  <a:lnTo>
                    <a:pt x="487" y="37039"/>
                  </a:lnTo>
                  <a:lnTo>
                    <a:pt x="325" y="37364"/>
                  </a:lnTo>
                  <a:lnTo>
                    <a:pt x="195" y="37689"/>
                  </a:lnTo>
                  <a:lnTo>
                    <a:pt x="98" y="38046"/>
                  </a:lnTo>
                  <a:lnTo>
                    <a:pt x="33" y="38403"/>
                  </a:lnTo>
                  <a:lnTo>
                    <a:pt x="0" y="38761"/>
                  </a:lnTo>
                  <a:lnTo>
                    <a:pt x="0" y="39118"/>
                  </a:lnTo>
                  <a:lnTo>
                    <a:pt x="33" y="39443"/>
                  </a:lnTo>
                  <a:lnTo>
                    <a:pt x="98" y="39800"/>
                  </a:lnTo>
                  <a:lnTo>
                    <a:pt x="228" y="40125"/>
                  </a:lnTo>
                  <a:lnTo>
                    <a:pt x="357" y="40483"/>
                  </a:lnTo>
                  <a:lnTo>
                    <a:pt x="520" y="40775"/>
                  </a:lnTo>
                  <a:lnTo>
                    <a:pt x="715" y="41067"/>
                  </a:lnTo>
                  <a:lnTo>
                    <a:pt x="942" y="41360"/>
                  </a:lnTo>
                  <a:lnTo>
                    <a:pt x="1202" y="41620"/>
                  </a:lnTo>
                  <a:lnTo>
                    <a:pt x="1527" y="41847"/>
                  </a:lnTo>
                  <a:lnTo>
                    <a:pt x="1820" y="42075"/>
                  </a:lnTo>
                  <a:lnTo>
                    <a:pt x="2144" y="42237"/>
                  </a:lnTo>
                  <a:lnTo>
                    <a:pt x="2502" y="42367"/>
                  </a:lnTo>
                  <a:lnTo>
                    <a:pt x="2827" y="42465"/>
                  </a:lnTo>
                  <a:lnTo>
                    <a:pt x="3184" y="42530"/>
                  </a:lnTo>
                  <a:lnTo>
                    <a:pt x="3541" y="42562"/>
                  </a:lnTo>
                  <a:lnTo>
                    <a:pt x="3899" y="42562"/>
                  </a:lnTo>
                  <a:lnTo>
                    <a:pt x="4256" y="42497"/>
                  </a:lnTo>
                  <a:lnTo>
                    <a:pt x="4581" y="42432"/>
                  </a:lnTo>
                  <a:lnTo>
                    <a:pt x="4939" y="42335"/>
                  </a:lnTo>
                  <a:lnTo>
                    <a:pt x="5263" y="42205"/>
                  </a:lnTo>
                  <a:lnTo>
                    <a:pt x="5588" y="42042"/>
                  </a:lnTo>
                  <a:lnTo>
                    <a:pt x="5881" y="41815"/>
                  </a:lnTo>
                  <a:lnTo>
                    <a:pt x="6141" y="41587"/>
                  </a:lnTo>
                  <a:lnTo>
                    <a:pt x="6401" y="41327"/>
                  </a:lnTo>
                  <a:lnTo>
                    <a:pt x="6661" y="41035"/>
                  </a:lnTo>
                  <a:lnTo>
                    <a:pt x="32165" y="5848"/>
                  </a:lnTo>
                  <a:lnTo>
                    <a:pt x="32360" y="5523"/>
                  </a:lnTo>
                  <a:lnTo>
                    <a:pt x="32555" y="5199"/>
                  </a:lnTo>
                  <a:lnTo>
                    <a:pt x="32685" y="4841"/>
                  </a:lnTo>
                  <a:lnTo>
                    <a:pt x="32783" y="4516"/>
                  </a:lnTo>
                  <a:lnTo>
                    <a:pt x="32848" y="4159"/>
                  </a:lnTo>
                  <a:lnTo>
                    <a:pt x="32880" y="3801"/>
                  </a:lnTo>
                  <a:lnTo>
                    <a:pt x="32848" y="3444"/>
                  </a:lnTo>
                  <a:lnTo>
                    <a:pt x="32815" y="3087"/>
                  </a:lnTo>
                  <a:lnTo>
                    <a:pt x="32750" y="2762"/>
                  </a:lnTo>
                  <a:lnTo>
                    <a:pt x="32653" y="2404"/>
                  </a:lnTo>
                  <a:lnTo>
                    <a:pt x="32490" y="2080"/>
                  </a:lnTo>
                  <a:lnTo>
                    <a:pt x="32328" y="1787"/>
                  </a:lnTo>
                  <a:lnTo>
                    <a:pt x="32133" y="1462"/>
                  </a:lnTo>
                  <a:lnTo>
                    <a:pt x="31905" y="1202"/>
                  </a:lnTo>
                  <a:lnTo>
                    <a:pt x="31645" y="942"/>
                  </a:lnTo>
                  <a:lnTo>
                    <a:pt x="31353" y="682"/>
                  </a:lnTo>
                  <a:lnTo>
                    <a:pt x="31028" y="488"/>
                  </a:lnTo>
                  <a:lnTo>
                    <a:pt x="30703" y="325"/>
                  </a:lnTo>
                  <a:lnTo>
                    <a:pt x="30378" y="195"/>
                  </a:lnTo>
                  <a:lnTo>
                    <a:pt x="30021" y="98"/>
                  </a:lnTo>
                  <a:lnTo>
                    <a:pt x="29663" y="33"/>
                  </a:lnTo>
                  <a:lnTo>
                    <a:pt x="29306" y="0"/>
                  </a:lnTo>
                  <a:close/>
                </a:path>
              </a:pathLst>
            </a:custGeom>
            <a:solidFill>
              <a:srgbClr val="D1D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3"/>
            <p:cNvSpPr/>
            <p:nvPr/>
          </p:nvSpPr>
          <p:spPr>
            <a:xfrm>
              <a:off x="2762179" y="4452942"/>
              <a:ext cx="69101" cy="68039"/>
            </a:xfrm>
            <a:custGeom>
              <a:avLst/>
              <a:gdLst/>
              <a:ahLst/>
              <a:cxnLst/>
              <a:rect l="l" t="t" r="r" b="b"/>
              <a:pathLst>
                <a:path w="2146" h="2113" extrusionOk="0">
                  <a:moveTo>
                    <a:pt x="1073" y="1"/>
                  </a:moveTo>
                  <a:lnTo>
                    <a:pt x="845" y="33"/>
                  </a:lnTo>
                  <a:lnTo>
                    <a:pt x="650" y="98"/>
                  </a:lnTo>
                  <a:lnTo>
                    <a:pt x="488" y="196"/>
                  </a:lnTo>
                  <a:lnTo>
                    <a:pt x="326" y="326"/>
                  </a:lnTo>
                  <a:lnTo>
                    <a:pt x="196" y="455"/>
                  </a:lnTo>
                  <a:lnTo>
                    <a:pt x="98" y="650"/>
                  </a:lnTo>
                  <a:lnTo>
                    <a:pt x="33" y="845"/>
                  </a:lnTo>
                  <a:lnTo>
                    <a:pt x="1" y="1073"/>
                  </a:lnTo>
                  <a:lnTo>
                    <a:pt x="33" y="1268"/>
                  </a:lnTo>
                  <a:lnTo>
                    <a:pt x="98" y="1463"/>
                  </a:lnTo>
                  <a:lnTo>
                    <a:pt x="196" y="1658"/>
                  </a:lnTo>
                  <a:lnTo>
                    <a:pt x="326" y="1820"/>
                  </a:lnTo>
                  <a:lnTo>
                    <a:pt x="488" y="1950"/>
                  </a:lnTo>
                  <a:lnTo>
                    <a:pt x="650" y="2047"/>
                  </a:lnTo>
                  <a:lnTo>
                    <a:pt x="845" y="2112"/>
                  </a:lnTo>
                  <a:lnTo>
                    <a:pt x="1268" y="2112"/>
                  </a:lnTo>
                  <a:lnTo>
                    <a:pt x="1495" y="2047"/>
                  </a:lnTo>
                  <a:lnTo>
                    <a:pt x="1658" y="1950"/>
                  </a:lnTo>
                  <a:lnTo>
                    <a:pt x="1820" y="1820"/>
                  </a:lnTo>
                  <a:lnTo>
                    <a:pt x="1950" y="1658"/>
                  </a:lnTo>
                  <a:lnTo>
                    <a:pt x="2048" y="1463"/>
                  </a:lnTo>
                  <a:lnTo>
                    <a:pt x="2113" y="1268"/>
                  </a:lnTo>
                  <a:lnTo>
                    <a:pt x="2145" y="1073"/>
                  </a:lnTo>
                  <a:lnTo>
                    <a:pt x="2113" y="845"/>
                  </a:lnTo>
                  <a:lnTo>
                    <a:pt x="2048" y="650"/>
                  </a:lnTo>
                  <a:lnTo>
                    <a:pt x="1950" y="455"/>
                  </a:lnTo>
                  <a:lnTo>
                    <a:pt x="1820" y="326"/>
                  </a:lnTo>
                  <a:lnTo>
                    <a:pt x="1658" y="196"/>
                  </a:lnTo>
                  <a:lnTo>
                    <a:pt x="1495" y="98"/>
                  </a:lnTo>
                  <a:lnTo>
                    <a:pt x="1268" y="33"/>
                  </a:lnTo>
                  <a:lnTo>
                    <a:pt x="107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3"/>
            <p:cNvSpPr/>
            <p:nvPr/>
          </p:nvSpPr>
          <p:spPr>
            <a:xfrm>
              <a:off x="289480" y="4476995"/>
              <a:ext cx="303421" cy="391327"/>
            </a:xfrm>
            <a:custGeom>
              <a:avLst/>
              <a:gdLst/>
              <a:ahLst/>
              <a:cxnLst/>
              <a:rect l="l" t="t" r="r" b="b"/>
              <a:pathLst>
                <a:path w="9423" h="12153" extrusionOk="0">
                  <a:moveTo>
                    <a:pt x="8286" y="1"/>
                  </a:moveTo>
                  <a:lnTo>
                    <a:pt x="8058" y="33"/>
                  </a:lnTo>
                  <a:lnTo>
                    <a:pt x="7831" y="98"/>
                  </a:lnTo>
                  <a:lnTo>
                    <a:pt x="7636" y="196"/>
                  </a:lnTo>
                  <a:lnTo>
                    <a:pt x="7441" y="326"/>
                  </a:lnTo>
                  <a:lnTo>
                    <a:pt x="7311" y="488"/>
                  </a:lnTo>
                  <a:lnTo>
                    <a:pt x="196" y="10268"/>
                  </a:lnTo>
                  <a:lnTo>
                    <a:pt x="98" y="10495"/>
                  </a:lnTo>
                  <a:lnTo>
                    <a:pt x="1" y="10690"/>
                  </a:lnTo>
                  <a:lnTo>
                    <a:pt x="1" y="10918"/>
                  </a:lnTo>
                  <a:lnTo>
                    <a:pt x="1" y="11145"/>
                  </a:lnTo>
                  <a:lnTo>
                    <a:pt x="66" y="11372"/>
                  </a:lnTo>
                  <a:lnTo>
                    <a:pt x="163" y="11567"/>
                  </a:lnTo>
                  <a:lnTo>
                    <a:pt x="293" y="11762"/>
                  </a:lnTo>
                  <a:lnTo>
                    <a:pt x="456" y="11925"/>
                  </a:lnTo>
                  <a:lnTo>
                    <a:pt x="683" y="12022"/>
                  </a:lnTo>
                  <a:lnTo>
                    <a:pt x="878" y="12120"/>
                  </a:lnTo>
                  <a:lnTo>
                    <a:pt x="1105" y="12152"/>
                  </a:lnTo>
                  <a:lnTo>
                    <a:pt x="1333" y="12120"/>
                  </a:lnTo>
                  <a:lnTo>
                    <a:pt x="1560" y="12055"/>
                  </a:lnTo>
                  <a:lnTo>
                    <a:pt x="1755" y="11957"/>
                  </a:lnTo>
                  <a:lnTo>
                    <a:pt x="1950" y="11827"/>
                  </a:lnTo>
                  <a:lnTo>
                    <a:pt x="2113" y="11665"/>
                  </a:lnTo>
                  <a:lnTo>
                    <a:pt x="9196" y="1885"/>
                  </a:lnTo>
                  <a:lnTo>
                    <a:pt x="9325" y="1658"/>
                  </a:lnTo>
                  <a:lnTo>
                    <a:pt x="9390" y="1463"/>
                  </a:lnTo>
                  <a:lnTo>
                    <a:pt x="9423" y="1235"/>
                  </a:lnTo>
                  <a:lnTo>
                    <a:pt x="9390" y="1008"/>
                  </a:lnTo>
                  <a:lnTo>
                    <a:pt x="9358" y="781"/>
                  </a:lnTo>
                  <a:lnTo>
                    <a:pt x="9260" y="586"/>
                  </a:lnTo>
                  <a:lnTo>
                    <a:pt x="9098" y="391"/>
                  </a:lnTo>
                  <a:lnTo>
                    <a:pt x="8936" y="228"/>
                  </a:lnTo>
                  <a:lnTo>
                    <a:pt x="8741" y="131"/>
                  </a:lnTo>
                  <a:lnTo>
                    <a:pt x="8513" y="33"/>
                  </a:lnTo>
                  <a:lnTo>
                    <a:pt x="8286"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3"/>
            <p:cNvSpPr/>
            <p:nvPr/>
          </p:nvSpPr>
          <p:spPr>
            <a:xfrm>
              <a:off x="5057491" y="4526164"/>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1" y="651"/>
                  </a:lnTo>
                  <a:lnTo>
                    <a:pt x="1" y="813"/>
                  </a:lnTo>
                  <a:lnTo>
                    <a:pt x="1"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3"/>
            <p:cNvSpPr/>
            <p:nvPr/>
          </p:nvSpPr>
          <p:spPr>
            <a:xfrm>
              <a:off x="5188288" y="4526164"/>
              <a:ext cx="52325" cy="51295"/>
            </a:xfrm>
            <a:custGeom>
              <a:avLst/>
              <a:gdLst/>
              <a:ahLst/>
              <a:cxnLst/>
              <a:rect l="l" t="t" r="r" b="b"/>
              <a:pathLst>
                <a:path w="1625" h="1593" extrusionOk="0">
                  <a:moveTo>
                    <a:pt x="812" y="1"/>
                  </a:moveTo>
                  <a:lnTo>
                    <a:pt x="650" y="33"/>
                  </a:lnTo>
                  <a:lnTo>
                    <a:pt x="520" y="66"/>
                  </a:lnTo>
                  <a:lnTo>
                    <a:pt x="358" y="131"/>
                  </a:lnTo>
                  <a:lnTo>
                    <a:pt x="260" y="228"/>
                  </a:lnTo>
                  <a:lnTo>
                    <a:pt x="163" y="358"/>
                  </a:lnTo>
                  <a:lnTo>
                    <a:pt x="65" y="488"/>
                  </a:lnTo>
                  <a:lnTo>
                    <a:pt x="33" y="651"/>
                  </a:lnTo>
                  <a:lnTo>
                    <a:pt x="0" y="813"/>
                  </a:lnTo>
                  <a:lnTo>
                    <a:pt x="33" y="976"/>
                  </a:lnTo>
                  <a:lnTo>
                    <a:pt x="65" y="1106"/>
                  </a:lnTo>
                  <a:lnTo>
                    <a:pt x="163" y="1236"/>
                  </a:lnTo>
                  <a:lnTo>
                    <a:pt x="260" y="1365"/>
                  </a:lnTo>
                  <a:lnTo>
                    <a:pt x="358" y="1463"/>
                  </a:lnTo>
                  <a:lnTo>
                    <a:pt x="520" y="1528"/>
                  </a:lnTo>
                  <a:lnTo>
                    <a:pt x="650" y="1593"/>
                  </a:lnTo>
                  <a:lnTo>
                    <a:pt x="975" y="1593"/>
                  </a:lnTo>
                  <a:lnTo>
                    <a:pt x="1137" y="1528"/>
                  </a:lnTo>
                  <a:lnTo>
                    <a:pt x="1267" y="1463"/>
                  </a:lnTo>
                  <a:lnTo>
                    <a:pt x="1397" y="1365"/>
                  </a:lnTo>
                  <a:lnTo>
                    <a:pt x="1495" y="1236"/>
                  </a:lnTo>
                  <a:lnTo>
                    <a:pt x="1560" y="1106"/>
                  </a:lnTo>
                  <a:lnTo>
                    <a:pt x="1592" y="976"/>
                  </a:lnTo>
                  <a:lnTo>
                    <a:pt x="1625" y="813"/>
                  </a:lnTo>
                  <a:lnTo>
                    <a:pt x="1592" y="651"/>
                  </a:lnTo>
                  <a:lnTo>
                    <a:pt x="1560" y="488"/>
                  </a:lnTo>
                  <a:lnTo>
                    <a:pt x="1495" y="358"/>
                  </a:lnTo>
                  <a:lnTo>
                    <a:pt x="1397" y="228"/>
                  </a:lnTo>
                  <a:lnTo>
                    <a:pt x="1267" y="131"/>
                  </a:lnTo>
                  <a:lnTo>
                    <a:pt x="1137" y="66"/>
                  </a:lnTo>
                  <a:lnTo>
                    <a:pt x="975" y="33"/>
                  </a:lnTo>
                  <a:lnTo>
                    <a:pt x="812"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3"/>
            <p:cNvSpPr/>
            <p:nvPr/>
          </p:nvSpPr>
          <p:spPr>
            <a:xfrm>
              <a:off x="5320082" y="4526164"/>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3"/>
            <p:cNvSpPr/>
            <p:nvPr/>
          </p:nvSpPr>
          <p:spPr>
            <a:xfrm>
              <a:off x="5451909" y="4526164"/>
              <a:ext cx="51295" cy="51295"/>
            </a:xfrm>
            <a:custGeom>
              <a:avLst/>
              <a:gdLst/>
              <a:ahLst/>
              <a:cxnLst/>
              <a:rect l="l" t="t" r="r" b="b"/>
              <a:pathLst>
                <a:path w="1593" h="1593" extrusionOk="0">
                  <a:moveTo>
                    <a:pt x="780" y="1"/>
                  </a:moveTo>
                  <a:lnTo>
                    <a:pt x="618" y="33"/>
                  </a:lnTo>
                  <a:lnTo>
                    <a:pt x="488" y="66"/>
                  </a:lnTo>
                  <a:lnTo>
                    <a:pt x="326" y="131"/>
                  </a:lnTo>
                  <a:lnTo>
                    <a:pt x="228" y="228"/>
                  </a:lnTo>
                  <a:lnTo>
                    <a:pt x="131" y="358"/>
                  </a:lnTo>
                  <a:lnTo>
                    <a:pt x="66" y="488"/>
                  </a:lnTo>
                  <a:lnTo>
                    <a:pt x="1" y="651"/>
                  </a:lnTo>
                  <a:lnTo>
                    <a:pt x="1" y="813"/>
                  </a:lnTo>
                  <a:lnTo>
                    <a:pt x="1" y="976"/>
                  </a:lnTo>
                  <a:lnTo>
                    <a:pt x="66" y="1106"/>
                  </a:lnTo>
                  <a:lnTo>
                    <a:pt x="131" y="1236"/>
                  </a:lnTo>
                  <a:lnTo>
                    <a:pt x="228" y="1365"/>
                  </a:lnTo>
                  <a:lnTo>
                    <a:pt x="326" y="1463"/>
                  </a:lnTo>
                  <a:lnTo>
                    <a:pt x="488" y="1528"/>
                  </a:lnTo>
                  <a:lnTo>
                    <a:pt x="618" y="1593"/>
                  </a:lnTo>
                  <a:lnTo>
                    <a:pt x="943" y="1593"/>
                  </a:lnTo>
                  <a:lnTo>
                    <a:pt x="1105" y="1528"/>
                  </a:lnTo>
                  <a:lnTo>
                    <a:pt x="1235" y="1463"/>
                  </a:lnTo>
                  <a:lnTo>
                    <a:pt x="1365" y="1365"/>
                  </a:lnTo>
                  <a:lnTo>
                    <a:pt x="1463" y="1236"/>
                  </a:lnTo>
                  <a:lnTo>
                    <a:pt x="1528" y="1106"/>
                  </a:lnTo>
                  <a:lnTo>
                    <a:pt x="1560" y="976"/>
                  </a:lnTo>
                  <a:lnTo>
                    <a:pt x="1593" y="813"/>
                  </a:lnTo>
                  <a:lnTo>
                    <a:pt x="1560" y="651"/>
                  </a:lnTo>
                  <a:lnTo>
                    <a:pt x="1528" y="488"/>
                  </a:lnTo>
                  <a:lnTo>
                    <a:pt x="1463" y="358"/>
                  </a:lnTo>
                  <a:lnTo>
                    <a:pt x="1365" y="228"/>
                  </a:lnTo>
                  <a:lnTo>
                    <a:pt x="1235" y="131"/>
                  </a:lnTo>
                  <a:lnTo>
                    <a:pt x="1105" y="66"/>
                  </a:lnTo>
                  <a:lnTo>
                    <a:pt x="943" y="33"/>
                  </a:lnTo>
                  <a:lnTo>
                    <a:pt x="780"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3"/>
            <p:cNvSpPr/>
            <p:nvPr/>
          </p:nvSpPr>
          <p:spPr>
            <a:xfrm>
              <a:off x="5582673" y="4526164"/>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68" y="1463"/>
                  </a:lnTo>
                  <a:lnTo>
                    <a:pt x="1365" y="1365"/>
                  </a:lnTo>
                  <a:lnTo>
                    <a:pt x="1463" y="1236"/>
                  </a:lnTo>
                  <a:lnTo>
                    <a:pt x="1560" y="1106"/>
                  </a:lnTo>
                  <a:lnTo>
                    <a:pt x="1593" y="976"/>
                  </a:lnTo>
                  <a:lnTo>
                    <a:pt x="1593" y="813"/>
                  </a:lnTo>
                  <a:lnTo>
                    <a:pt x="1593" y="651"/>
                  </a:lnTo>
                  <a:lnTo>
                    <a:pt x="1560" y="488"/>
                  </a:lnTo>
                  <a:lnTo>
                    <a:pt x="1463" y="358"/>
                  </a:lnTo>
                  <a:lnTo>
                    <a:pt x="1365" y="228"/>
                  </a:lnTo>
                  <a:lnTo>
                    <a:pt x="1268" y="131"/>
                  </a:lnTo>
                  <a:lnTo>
                    <a:pt x="1106" y="66"/>
                  </a:lnTo>
                  <a:lnTo>
                    <a:pt x="976"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3"/>
            <p:cNvSpPr/>
            <p:nvPr/>
          </p:nvSpPr>
          <p:spPr>
            <a:xfrm>
              <a:off x="7978450" y="4631845"/>
              <a:ext cx="45016" cy="45016"/>
            </a:xfrm>
            <a:custGeom>
              <a:avLst/>
              <a:gdLst/>
              <a:ahLst/>
              <a:cxnLst/>
              <a:rect l="l" t="t" r="r" b="b"/>
              <a:pathLst>
                <a:path w="1398" h="1398" extrusionOk="0">
                  <a:moveTo>
                    <a:pt x="552" y="0"/>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2"/>
                  </a:lnTo>
                  <a:lnTo>
                    <a:pt x="552" y="1365"/>
                  </a:lnTo>
                  <a:lnTo>
                    <a:pt x="715" y="1397"/>
                  </a:lnTo>
                  <a:lnTo>
                    <a:pt x="845" y="1365"/>
                  </a:lnTo>
                  <a:lnTo>
                    <a:pt x="975" y="1332"/>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3"/>
            <p:cNvSpPr/>
            <p:nvPr/>
          </p:nvSpPr>
          <p:spPr>
            <a:xfrm>
              <a:off x="8093533" y="4631845"/>
              <a:ext cx="45016" cy="45016"/>
            </a:xfrm>
            <a:custGeom>
              <a:avLst/>
              <a:gdLst/>
              <a:ahLst/>
              <a:cxnLst/>
              <a:rect l="l" t="t" r="r" b="b"/>
              <a:pathLst>
                <a:path w="1398" h="1398" extrusionOk="0">
                  <a:moveTo>
                    <a:pt x="552" y="0"/>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2"/>
                  </a:lnTo>
                  <a:lnTo>
                    <a:pt x="552" y="1365"/>
                  </a:lnTo>
                  <a:lnTo>
                    <a:pt x="682" y="1397"/>
                  </a:lnTo>
                  <a:lnTo>
                    <a:pt x="845" y="1365"/>
                  </a:lnTo>
                  <a:lnTo>
                    <a:pt x="975"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3"/>
            <p:cNvSpPr/>
            <p:nvPr/>
          </p:nvSpPr>
          <p:spPr>
            <a:xfrm>
              <a:off x="8207553" y="4631845"/>
              <a:ext cx="45016" cy="45016"/>
            </a:xfrm>
            <a:custGeom>
              <a:avLst/>
              <a:gdLst/>
              <a:ahLst/>
              <a:cxnLst/>
              <a:rect l="l" t="t" r="r" b="b"/>
              <a:pathLst>
                <a:path w="1398" h="1398" extrusionOk="0">
                  <a:moveTo>
                    <a:pt x="585" y="0"/>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2"/>
                  </a:lnTo>
                  <a:lnTo>
                    <a:pt x="585" y="1365"/>
                  </a:lnTo>
                  <a:lnTo>
                    <a:pt x="715" y="1397"/>
                  </a:lnTo>
                  <a:lnTo>
                    <a:pt x="845" y="1365"/>
                  </a:lnTo>
                  <a:lnTo>
                    <a:pt x="975" y="1332"/>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3"/>
            <p:cNvSpPr/>
            <p:nvPr/>
          </p:nvSpPr>
          <p:spPr>
            <a:xfrm>
              <a:off x="8322636" y="4631845"/>
              <a:ext cx="45016" cy="45016"/>
            </a:xfrm>
            <a:custGeom>
              <a:avLst/>
              <a:gdLst/>
              <a:ahLst/>
              <a:cxnLst/>
              <a:rect l="l" t="t" r="r" b="b"/>
              <a:pathLst>
                <a:path w="1398" h="1398" extrusionOk="0">
                  <a:moveTo>
                    <a:pt x="553" y="0"/>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2"/>
                  </a:lnTo>
                  <a:lnTo>
                    <a:pt x="553" y="1365"/>
                  </a:lnTo>
                  <a:lnTo>
                    <a:pt x="683" y="1397"/>
                  </a:lnTo>
                  <a:lnTo>
                    <a:pt x="845" y="1365"/>
                  </a:lnTo>
                  <a:lnTo>
                    <a:pt x="975" y="1332"/>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3"/>
            <p:cNvSpPr/>
            <p:nvPr/>
          </p:nvSpPr>
          <p:spPr>
            <a:xfrm>
              <a:off x="8437718" y="4631845"/>
              <a:ext cx="45016" cy="45016"/>
            </a:xfrm>
            <a:custGeom>
              <a:avLst/>
              <a:gdLst/>
              <a:ahLst/>
              <a:cxnLst/>
              <a:rect l="l" t="t" r="r" b="b"/>
              <a:pathLst>
                <a:path w="1398" h="1398" extrusionOk="0">
                  <a:moveTo>
                    <a:pt x="553" y="0"/>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2"/>
                  </a:lnTo>
                  <a:lnTo>
                    <a:pt x="553" y="1365"/>
                  </a:lnTo>
                  <a:lnTo>
                    <a:pt x="683" y="1397"/>
                  </a:lnTo>
                  <a:lnTo>
                    <a:pt x="812" y="1365"/>
                  </a:lnTo>
                  <a:lnTo>
                    <a:pt x="942"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3"/>
            <p:cNvSpPr/>
            <p:nvPr/>
          </p:nvSpPr>
          <p:spPr>
            <a:xfrm>
              <a:off x="5057491" y="4638124"/>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1" y="618"/>
                  </a:lnTo>
                  <a:lnTo>
                    <a:pt x="1" y="780"/>
                  </a:lnTo>
                  <a:lnTo>
                    <a:pt x="1"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3"/>
            <p:cNvSpPr/>
            <p:nvPr/>
          </p:nvSpPr>
          <p:spPr>
            <a:xfrm>
              <a:off x="5188288" y="4638124"/>
              <a:ext cx="52325" cy="51295"/>
            </a:xfrm>
            <a:custGeom>
              <a:avLst/>
              <a:gdLst/>
              <a:ahLst/>
              <a:cxnLst/>
              <a:rect l="l" t="t" r="r" b="b"/>
              <a:pathLst>
                <a:path w="1625" h="1593" extrusionOk="0">
                  <a:moveTo>
                    <a:pt x="650" y="0"/>
                  </a:moveTo>
                  <a:lnTo>
                    <a:pt x="520" y="65"/>
                  </a:lnTo>
                  <a:lnTo>
                    <a:pt x="358" y="130"/>
                  </a:lnTo>
                  <a:lnTo>
                    <a:pt x="260" y="228"/>
                  </a:lnTo>
                  <a:lnTo>
                    <a:pt x="163" y="325"/>
                  </a:lnTo>
                  <a:lnTo>
                    <a:pt x="65" y="488"/>
                  </a:lnTo>
                  <a:lnTo>
                    <a:pt x="33" y="618"/>
                  </a:lnTo>
                  <a:lnTo>
                    <a:pt x="0" y="780"/>
                  </a:lnTo>
                  <a:lnTo>
                    <a:pt x="33" y="943"/>
                  </a:lnTo>
                  <a:lnTo>
                    <a:pt x="65" y="1105"/>
                  </a:lnTo>
                  <a:lnTo>
                    <a:pt x="163" y="1235"/>
                  </a:lnTo>
                  <a:lnTo>
                    <a:pt x="260" y="1365"/>
                  </a:lnTo>
                  <a:lnTo>
                    <a:pt x="358" y="1462"/>
                  </a:lnTo>
                  <a:lnTo>
                    <a:pt x="520" y="1527"/>
                  </a:lnTo>
                  <a:lnTo>
                    <a:pt x="650" y="1560"/>
                  </a:lnTo>
                  <a:lnTo>
                    <a:pt x="812" y="1592"/>
                  </a:lnTo>
                  <a:lnTo>
                    <a:pt x="975" y="1560"/>
                  </a:lnTo>
                  <a:lnTo>
                    <a:pt x="1137" y="1527"/>
                  </a:lnTo>
                  <a:lnTo>
                    <a:pt x="1267" y="1462"/>
                  </a:lnTo>
                  <a:lnTo>
                    <a:pt x="1397" y="1365"/>
                  </a:lnTo>
                  <a:lnTo>
                    <a:pt x="1495" y="1235"/>
                  </a:lnTo>
                  <a:lnTo>
                    <a:pt x="1560" y="1105"/>
                  </a:lnTo>
                  <a:lnTo>
                    <a:pt x="1592" y="943"/>
                  </a:lnTo>
                  <a:lnTo>
                    <a:pt x="1625" y="780"/>
                  </a:lnTo>
                  <a:lnTo>
                    <a:pt x="1592" y="618"/>
                  </a:lnTo>
                  <a:lnTo>
                    <a:pt x="1560" y="488"/>
                  </a:lnTo>
                  <a:lnTo>
                    <a:pt x="1495" y="325"/>
                  </a:lnTo>
                  <a:lnTo>
                    <a:pt x="1397" y="228"/>
                  </a:lnTo>
                  <a:lnTo>
                    <a:pt x="1267" y="130"/>
                  </a:lnTo>
                  <a:lnTo>
                    <a:pt x="1137" y="65"/>
                  </a:lnTo>
                  <a:lnTo>
                    <a:pt x="97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3"/>
            <p:cNvSpPr/>
            <p:nvPr/>
          </p:nvSpPr>
          <p:spPr>
            <a:xfrm>
              <a:off x="5320082" y="4638124"/>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3"/>
            <p:cNvSpPr/>
            <p:nvPr/>
          </p:nvSpPr>
          <p:spPr>
            <a:xfrm>
              <a:off x="5451909" y="4638124"/>
              <a:ext cx="51295" cy="51295"/>
            </a:xfrm>
            <a:custGeom>
              <a:avLst/>
              <a:gdLst/>
              <a:ahLst/>
              <a:cxnLst/>
              <a:rect l="l" t="t" r="r" b="b"/>
              <a:pathLst>
                <a:path w="1593" h="1593" extrusionOk="0">
                  <a:moveTo>
                    <a:pt x="618" y="0"/>
                  </a:moveTo>
                  <a:lnTo>
                    <a:pt x="488" y="65"/>
                  </a:lnTo>
                  <a:lnTo>
                    <a:pt x="326" y="130"/>
                  </a:lnTo>
                  <a:lnTo>
                    <a:pt x="228" y="228"/>
                  </a:lnTo>
                  <a:lnTo>
                    <a:pt x="131" y="325"/>
                  </a:lnTo>
                  <a:lnTo>
                    <a:pt x="66" y="488"/>
                  </a:lnTo>
                  <a:lnTo>
                    <a:pt x="1" y="618"/>
                  </a:lnTo>
                  <a:lnTo>
                    <a:pt x="1" y="780"/>
                  </a:lnTo>
                  <a:lnTo>
                    <a:pt x="1" y="943"/>
                  </a:lnTo>
                  <a:lnTo>
                    <a:pt x="66" y="1105"/>
                  </a:lnTo>
                  <a:lnTo>
                    <a:pt x="131" y="1235"/>
                  </a:lnTo>
                  <a:lnTo>
                    <a:pt x="228" y="1365"/>
                  </a:lnTo>
                  <a:lnTo>
                    <a:pt x="326" y="1462"/>
                  </a:lnTo>
                  <a:lnTo>
                    <a:pt x="488" y="1527"/>
                  </a:lnTo>
                  <a:lnTo>
                    <a:pt x="618" y="1560"/>
                  </a:lnTo>
                  <a:lnTo>
                    <a:pt x="780" y="1592"/>
                  </a:lnTo>
                  <a:lnTo>
                    <a:pt x="943" y="1560"/>
                  </a:lnTo>
                  <a:lnTo>
                    <a:pt x="1105" y="1527"/>
                  </a:lnTo>
                  <a:lnTo>
                    <a:pt x="1235" y="1462"/>
                  </a:lnTo>
                  <a:lnTo>
                    <a:pt x="1365" y="1365"/>
                  </a:lnTo>
                  <a:lnTo>
                    <a:pt x="1463" y="1235"/>
                  </a:lnTo>
                  <a:lnTo>
                    <a:pt x="1528" y="1105"/>
                  </a:lnTo>
                  <a:lnTo>
                    <a:pt x="1560" y="943"/>
                  </a:lnTo>
                  <a:lnTo>
                    <a:pt x="1593" y="780"/>
                  </a:lnTo>
                  <a:lnTo>
                    <a:pt x="1560" y="618"/>
                  </a:lnTo>
                  <a:lnTo>
                    <a:pt x="1528" y="488"/>
                  </a:lnTo>
                  <a:lnTo>
                    <a:pt x="1463" y="325"/>
                  </a:lnTo>
                  <a:lnTo>
                    <a:pt x="1365" y="228"/>
                  </a:lnTo>
                  <a:lnTo>
                    <a:pt x="1235" y="130"/>
                  </a:lnTo>
                  <a:lnTo>
                    <a:pt x="1105" y="65"/>
                  </a:lnTo>
                  <a:lnTo>
                    <a:pt x="94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3"/>
            <p:cNvSpPr/>
            <p:nvPr/>
          </p:nvSpPr>
          <p:spPr>
            <a:xfrm>
              <a:off x="5582673" y="4638124"/>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68" y="1462"/>
                  </a:lnTo>
                  <a:lnTo>
                    <a:pt x="1365" y="1365"/>
                  </a:lnTo>
                  <a:lnTo>
                    <a:pt x="1463" y="1235"/>
                  </a:lnTo>
                  <a:lnTo>
                    <a:pt x="1560" y="1105"/>
                  </a:lnTo>
                  <a:lnTo>
                    <a:pt x="1593" y="943"/>
                  </a:lnTo>
                  <a:lnTo>
                    <a:pt x="1593" y="780"/>
                  </a:lnTo>
                  <a:lnTo>
                    <a:pt x="1593" y="618"/>
                  </a:lnTo>
                  <a:lnTo>
                    <a:pt x="1560" y="488"/>
                  </a:lnTo>
                  <a:lnTo>
                    <a:pt x="1463" y="325"/>
                  </a:lnTo>
                  <a:lnTo>
                    <a:pt x="1365" y="228"/>
                  </a:lnTo>
                  <a:lnTo>
                    <a:pt x="1268" y="130"/>
                  </a:lnTo>
                  <a:lnTo>
                    <a:pt x="1106" y="65"/>
                  </a:lnTo>
                  <a:lnTo>
                    <a:pt x="976"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3"/>
            <p:cNvSpPr/>
            <p:nvPr/>
          </p:nvSpPr>
          <p:spPr>
            <a:xfrm>
              <a:off x="7978450" y="4729121"/>
              <a:ext cx="45016" cy="45048"/>
            </a:xfrm>
            <a:custGeom>
              <a:avLst/>
              <a:gdLst/>
              <a:ahLst/>
              <a:cxnLst/>
              <a:rect l="l" t="t" r="r" b="b"/>
              <a:pathLst>
                <a:path w="1398" h="1399" extrusionOk="0">
                  <a:moveTo>
                    <a:pt x="552" y="1"/>
                  </a:moveTo>
                  <a:lnTo>
                    <a:pt x="422"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22" y="1333"/>
                  </a:lnTo>
                  <a:lnTo>
                    <a:pt x="552" y="1366"/>
                  </a:lnTo>
                  <a:lnTo>
                    <a:pt x="715" y="1398"/>
                  </a:lnTo>
                  <a:lnTo>
                    <a:pt x="845" y="1366"/>
                  </a:lnTo>
                  <a:lnTo>
                    <a:pt x="975" y="1333"/>
                  </a:lnTo>
                  <a:lnTo>
                    <a:pt x="1105" y="1268"/>
                  </a:lnTo>
                  <a:lnTo>
                    <a:pt x="1202" y="1171"/>
                  </a:lnTo>
                  <a:lnTo>
                    <a:pt x="1300" y="1073"/>
                  </a:lnTo>
                  <a:lnTo>
                    <a:pt x="1365" y="943"/>
                  </a:lnTo>
                  <a:lnTo>
                    <a:pt x="1397" y="813"/>
                  </a:lnTo>
                  <a:lnTo>
                    <a:pt x="1397" y="683"/>
                  </a:lnTo>
                  <a:lnTo>
                    <a:pt x="1397" y="553"/>
                  </a:lnTo>
                  <a:lnTo>
                    <a:pt x="1365" y="423"/>
                  </a:lnTo>
                  <a:lnTo>
                    <a:pt x="1300" y="293"/>
                  </a:lnTo>
                  <a:lnTo>
                    <a:pt x="1202" y="196"/>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3"/>
            <p:cNvSpPr/>
            <p:nvPr/>
          </p:nvSpPr>
          <p:spPr>
            <a:xfrm>
              <a:off x="8093533" y="4729121"/>
              <a:ext cx="45016" cy="45048"/>
            </a:xfrm>
            <a:custGeom>
              <a:avLst/>
              <a:gdLst/>
              <a:ahLst/>
              <a:cxnLst/>
              <a:rect l="l" t="t" r="r" b="b"/>
              <a:pathLst>
                <a:path w="1398" h="1399" extrusionOk="0">
                  <a:moveTo>
                    <a:pt x="552" y="1"/>
                  </a:moveTo>
                  <a:lnTo>
                    <a:pt x="422" y="33"/>
                  </a:lnTo>
                  <a:lnTo>
                    <a:pt x="292" y="98"/>
                  </a:lnTo>
                  <a:lnTo>
                    <a:pt x="195" y="196"/>
                  </a:lnTo>
                  <a:lnTo>
                    <a:pt x="97" y="293"/>
                  </a:lnTo>
                  <a:lnTo>
                    <a:pt x="32" y="423"/>
                  </a:lnTo>
                  <a:lnTo>
                    <a:pt x="0" y="553"/>
                  </a:lnTo>
                  <a:lnTo>
                    <a:pt x="0" y="683"/>
                  </a:lnTo>
                  <a:lnTo>
                    <a:pt x="0" y="813"/>
                  </a:lnTo>
                  <a:lnTo>
                    <a:pt x="32" y="943"/>
                  </a:lnTo>
                  <a:lnTo>
                    <a:pt x="97" y="1073"/>
                  </a:lnTo>
                  <a:lnTo>
                    <a:pt x="195" y="1171"/>
                  </a:lnTo>
                  <a:lnTo>
                    <a:pt x="292" y="1268"/>
                  </a:lnTo>
                  <a:lnTo>
                    <a:pt x="422" y="1333"/>
                  </a:lnTo>
                  <a:lnTo>
                    <a:pt x="552" y="1366"/>
                  </a:lnTo>
                  <a:lnTo>
                    <a:pt x="682" y="1398"/>
                  </a:lnTo>
                  <a:lnTo>
                    <a:pt x="845" y="1366"/>
                  </a:lnTo>
                  <a:lnTo>
                    <a:pt x="975"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3"/>
            <p:cNvSpPr/>
            <p:nvPr/>
          </p:nvSpPr>
          <p:spPr>
            <a:xfrm>
              <a:off x="8207553" y="4729121"/>
              <a:ext cx="45016" cy="45048"/>
            </a:xfrm>
            <a:custGeom>
              <a:avLst/>
              <a:gdLst/>
              <a:ahLst/>
              <a:cxnLst/>
              <a:rect l="l" t="t" r="r" b="b"/>
              <a:pathLst>
                <a:path w="1398" h="1399" extrusionOk="0">
                  <a:moveTo>
                    <a:pt x="585" y="1"/>
                  </a:moveTo>
                  <a:lnTo>
                    <a:pt x="455"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55" y="1333"/>
                  </a:lnTo>
                  <a:lnTo>
                    <a:pt x="585" y="1366"/>
                  </a:lnTo>
                  <a:lnTo>
                    <a:pt x="715" y="1398"/>
                  </a:lnTo>
                  <a:lnTo>
                    <a:pt x="845" y="1366"/>
                  </a:lnTo>
                  <a:lnTo>
                    <a:pt x="975" y="1333"/>
                  </a:lnTo>
                  <a:lnTo>
                    <a:pt x="1105" y="1268"/>
                  </a:lnTo>
                  <a:lnTo>
                    <a:pt x="1203" y="1171"/>
                  </a:lnTo>
                  <a:lnTo>
                    <a:pt x="1300" y="1073"/>
                  </a:lnTo>
                  <a:lnTo>
                    <a:pt x="1365" y="943"/>
                  </a:lnTo>
                  <a:lnTo>
                    <a:pt x="1397" y="813"/>
                  </a:lnTo>
                  <a:lnTo>
                    <a:pt x="1397" y="683"/>
                  </a:lnTo>
                  <a:lnTo>
                    <a:pt x="1397" y="553"/>
                  </a:lnTo>
                  <a:lnTo>
                    <a:pt x="1365" y="423"/>
                  </a:lnTo>
                  <a:lnTo>
                    <a:pt x="1300" y="293"/>
                  </a:lnTo>
                  <a:lnTo>
                    <a:pt x="1203" y="196"/>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3"/>
            <p:cNvSpPr/>
            <p:nvPr/>
          </p:nvSpPr>
          <p:spPr>
            <a:xfrm>
              <a:off x="8322636" y="4729121"/>
              <a:ext cx="45016" cy="45048"/>
            </a:xfrm>
            <a:custGeom>
              <a:avLst/>
              <a:gdLst/>
              <a:ahLst/>
              <a:cxnLst/>
              <a:rect l="l" t="t" r="r" b="b"/>
              <a:pathLst>
                <a:path w="1398" h="1399" extrusionOk="0">
                  <a:moveTo>
                    <a:pt x="553" y="1"/>
                  </a:moveTo>
                  <a:lnTo>
                    <a:pt x="423" y="33"/>
                  </a:lnTo>
                  <a:lnTo>
                    <a:pt x="293" y="98"/>
                  </a:lnTo>
                  <a:lnTo>
                    <a:pt x="195" y="196"/>
                  </a:lnTo>
                  <a:lnTo>
                    <a:pt x="130" y="293"/>
                  </a:lnTo>
                  <a:lnTo>
                    <a:pt x="65" y="423"/>
                  </a:lnTo>
                  <a:lnTo>
                    <a:pt x="0" y="553"/>
                  </a:lnTo>
                  <a:lnTo>
                    <a:pt x="0" y="683"/>
                  </a:lnTo>
                  <a:lnTo>
                    <a:pt x="0" y="813"/>
                  </a:lnTo>
                  <a:lnTo>
                    <a:pt x="65" y="943"/>
                  </a:lnTo>
                  <a:lnTo>
                    <a:pt x="130" y="1073"/>
                  </a:lnTo>
                  <a:lnTo>
                    <a:pt x="195" y="1171"/>
                  </a:lnTo>
                  <a:lnTo>
                    <a:pt x="293" y="1268"/>
                  </a:lnTo>
                  <a:lnTo>
                    <a:pt x="423" y="1333"/>
                  </a:lnTo>
                  <a:lnTo>
                    <a:pt x="553" y="1366"/>
                  </a:lnTo>
                  <a:lnTo>
                    <a:pt x="683" y="1398"/>
                  </a:lnTo>
                  <a:lnTo>
                    <a:pt x="845" y="1366"/>
                  </a:lnTo>
                  <a:lnTo>
                    <a:pt x="975" y="1333"/>
                  </a:lnTo>
                  <a:lnTo>
                    <a:pt x="1072" y="1268"/>
                  </a:lnTo>
                  <a:lnTo>
                    <a:pt x="1202" y="1171"/>
                  </a:lnTo>
                  <a:lnTo>
                    <a:pt x="1267" y="1073"/>
                  </a:lnTo>
                  <a:lnTo>
                    <a:pt x="1332" y="943"/>
                  </a:lnTo>
                  <a:lnTo>
                    <a:pt x="1397" y="813"/>
                  </a:lnTo>
                  <a:lnTo>
                    <a:pt x="1397" y="683"/>
                  </a:lnTo>
                  <a:lnTo>
                    <a:pt x="1397" y="553"/>
                  </a:lnTo>
                  <a:lnTo>
                    <a:pt x="1332" y="423"/>
                  </a:lnTo>
                  <a:lnTo>
                    <a:pt x="1267" y="293"/>
                  </a:lnTo>
                  <a:lnTo>
                    <a:pt x="1202" y="196"/>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3"/>
            <p:cNvSpPr/>
            <p:nvPr/>
          </p:nvSpPr>
          <p:spPr>
            <a:xfrm>
              <a:off x="8437718" y="4729121"/>
              <a:ext cx="45016" cy="45048"/>
            </a:xfrm>
            <a:custGeom>
              <a:avLst/>
              <a:gdLst/>
              <a:ahLst/>
              <a:cxnLst/>
              <a:rect l="l" t="t" r="r" b="b"/>
              <a:pathLst>
                <a:path w="1398" h="1399" extrusionOk="0">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1"/>
                  </a:lnTo>
                  <a:lnTo>
                    <a:pt x="293" y="1268"/>
                  </a:lnTo>
                  <a:lnTo>
                    <a:pt x="423" y="1333"/>
                  </a:lnTo>
                  <a:lnTo>
                    <a:pt x="553" y="1366"/>
                  </a:lnTo>
                  <a:lnTo>
                    <a:pt x="683" y="1398"/>
                  </a:lnTo>
                  <a:lnTo>
                    <a:pt x="812" y="1366"/>
                  </a:lnTo>
                  <a:lnTo>
                    <a:pt x="942"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42" y="33"/>
                  </a:lnTo>
                  <a:lnTo>
                    <a:pt x="812"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3"/>
            <p:cNvSpPr/>
            <p:nvPr/>
          </p:nvSpPr>
          <p:spPr>
            <a:xfrm>
              <a:off x="5057491" y="4749021"/>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1" y="650"/>
                  </a:lnTo>
                  <a:lnTo>
                    <a:pt x="1" y="813"/>
                  </a:lnTo>
                  <a:lnTo>
                    <a:pt x="1"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3"/>
            <p:cNvSpPr/>
            <p:nvPr/>
          </p:nvSpPr>
          <p:spPr>
            <a:xfrm>
              <a:off x="5188288" y="4749021"/>
              <a:ext cx="52325" cy="51295"/>
            </a:xfrm>
            <a:custGeom>
              <a:avLst/>
              <a:gdLst/>
              <a:ahLst/>
              <a:cxnLst/>
              <a:rect l="l" t="t" r="r" b="b"/>
              <a:pathLst>
                <a:path w="1625" h="1593" extrusionOk="0">
                  <a:moveTo>
                    <a:pt x="812" y="0"/>
                  </a:moveTo>
                  <a:lnTo>
                    <a:pt x="650" y="33"/>
                  </a:lnTo>
                  <a:lnTo>
                    <a:pt x="520" y="65"/>
                  </a:lnTo>
                  <a:lnTo>
                    <a:pt x="358" y="130"/>
                  </a:lnTo>
                  <a:lnTo>
                    <a:pt x="260" y="228"/>
                  </a:lnTo>
                  <a:lnTo>
                    <a:pt x="163" y="358"/>
                  </a:lnTo>
                  <a:lnTo>
                    <a:pt x="65" y="488"/>
                  </a:lnTo>
                  <a:lnTo>
                    <a:pt x="33" y="650"/>
                  </a:lnTo>
                  <a:lnTo>
                    <a:pt x="0" y="813"/>
                  </a:lnTo>
                  <a:lnTo>
                    <a:pt x="33" y="975"/>
                  </a:lnTo>
                  <a:lnTo>
                    <a:pt x="65" y="1105"/>
                  </a:lnTo>
                  <a:lnTo>
                    <a:pt x="163" y="1267"/>
                  </a:lnTo>
                  <a:lnTo>
                    <a:pt x="260" y="1365"/>
                  </a:lnTo>
                  <a:lnTo>
                    <a:pt x="358" y="1462"/>
                  </a:lnTo>
                  <a:lnTo>
                    <a:pt x="520" y="1527"/>
                  </a:lnTo>
                  <a:lnTo>
                    <a:pt x="650" y="1592"/>
                  </a:lnTo>
                  <a:lnTo>
                    <a:pt x="975" y="1592"/>
                  </a:lnTo>
                  <a:lnTo>
                    <a:pt x="1137" y="1527"/>
                  </a:lnTo>
                  <a:lnTo>
                    <a:pt x="1267" y="1462"/>
                  </a:lnTo>
                  <a:lnTo>
                    <a:pt x="1397" y="1365"/>
                  </a:lnTo>
                  <a:lnTo>
                    <a:pt x="1495" y="1267"/>
                  </a:lnTo>
                  <a:lnTo>
                    <a:pt x="1560" y="1105"/>
                  </a:lnTo>
                  <a:lnTo>
                    <a:pt x="1592" y="975"/>
                  </a:lnTo>
                  <a:lnTo>
                    <a:pt x="1625" y="813"/>
                  </a:lnTo>
                  <a:lnTo>
                    <a:pt x="1592" y="650"/>
                  </a:lnTo>
                  <a:lnTo>
                    <a:pt x="1560" y="488"/>
                  </a:lnTo>
                  <a:lnTo>
                    <a:pt x="1495" y="358"/>
                  </a:lnTo>
                  <a:lnTo>
                    <a:pt x="1397" y="228"/>
                  </a:lnTo>
                  <a:lnTo>
                    <a:pt x="1267" y="130"/>
                  </a:lnTo>
                  <a:lnTo>
                    <a:pt x="1137" y="65"/>
                  </a:lnTo>
                  <a:lnTo>
                    <a:pt x="975" y="33"/>
                  </a:lnTo>
                  <a:lnTo>
                    <a:pt x="812"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3"/>
            <p:cNvSpPr/>
            <p:nvPr/>
          </p:nvSpPr>
          <p:spPr>
            <a:xfrm>
              <a:off x="5320082" y="4749021"/>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3"/>
            <p:cNvSpPr/>
            <p:nvPr/>
          </p:nvSpPr>
          <p:spPr>
            <a:xfrm>
              <a:off x="5451909" y="4749021"/>
              <a:ext cx="51295" cy="51295"/>
            </a:xfrm>
            <a:custGeom>
              <a:avLst/>
              <a:gdLst/>
              <a:ahLst/>
              <a:cxnLst/>
              <a:rect l="l" t="t" r="r" b="b"/>
              <a:pathLst>
                <a:path w="1593" h="1593" extrusionOk="0">
                  <a:moveTo>
                    <a:pt x="780" y="0"/>
                  </a:moveTo>
                  <a:lnTo>
                    <a:pt x="618" y="33"/>
                  </a:lnTo>
                  <a:lnTo>
                    <a:pt x="488" y="65"/>
                  </a:lnTo>
                  <a:lnTo>
                    <a:pt x="326" y="130"/>
                  </a:lnTo>
                  <a:lnTo>
                    <a:pt x="228" y="228"/>
                  </a:lnTo>
                  <a:lnTo>
                    <a:pt x="131" y="358"/>
                  </a:lnTo>
                  <a:lnTo>
                    <a:pt x="66" y="488"/>
                  </a:lnTo>
                  <a:lnTo>
                    <a:pt x="1" y="650"/>
                  </a:lnTo>
                  <a:lnTo>
                    <a:pt x="1" y="813"/>
                  </a:lnTo>
                  <a:lnTo>
                    <a:pt x="1" y="975"/>
                  </a:lnTo>
                  <a:lnTo>
                    <a:pt x="66" y="1105"/>
                  </a:lnTo>
                  <a:lnTo>
                    <a:pt x="131" y="1267"/>
                  </a:lnTo>
                  <a:lnTo>
                    <a:pt x="228" y="1365"/>
                  </a:lnTo>
                  <a:lnTo>
                    <a:pt x="326" y="1462"/>
                  </a:lnTo>
                  <a:lnTo>
                    <a:pt x="488" y="1527"/>
                  </a:lnTo>
                  <a:lnTo>
                    <a:pt x="618" y="1592"/>
                  </a:lnTo>
                  <a:lnTo>
                    <a:pt x="943" y="1592"/>
                  </a:lnTo>
                  <a:lnTo>
                    <a:pt x="1105" y="1527"/>
                  </a:lnTo>
                  <a:lnTo>
                    <a:pt x="1235" y="1462"/>
                  </a:lnTo>
                  <a:lnTo>
                    <a:pt x="1365" y="1365"/>
                  </a:lnTo>
                  <a:lnTo>
                    <a:pt x="1463" y="1267"/>
                  </a:lnTo>
                  <a:lnTo>
                    <a:pt x="1528" y="1105"/>
                  </a:lnTo>
                  <a:lnTo>
                    <a:pt x="1560" y="975"/>
                  </a:lnTo>
                  <a:lnTo>
                    <a:pt x="1593" y="813"/>
                  </a:lnTo>
                  <a:lnTo>
                    <a:pt x="1560" y="650"/>
                  </a:lnTo>
                  <a:lnTo>
                    <a:pt x="1528" y="488"/>
                  </a:lnTo>
                  <a:lnTo>
                    <a:pt x="1463" y="358"/>
                  </a:lnTo>
                  <a:lnTo>
                    <a:pt x="1365" y="228"/>
                  </a:lnTo>
                  <a:lnTo>
                    <a:pt x="1235" y="130"/>
                  </a:lnTo>
                  <a:lnTo>
                    <a:pt x="1105" y="65"/>
                  </a:lnTo>
                  <a:lnTo>
                    <a:pt x="943" y="33"/>
                  </a:lnTo>
                  <a:lnTo>
                    <a:pt x="780"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3"/>
            <p:cNvSpPr/>
            <p:nvPr/>
          </p:nvSpPr>
          <p:spPr>
            <a:xfrm>
              <a:off x="5582673" y="4749021"/>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68" y="1462"/>
                  </a:lnTo>
                  <a:lnTo>
                    <a:pt x="1365" y="1365"/>
                  </a:lnTo>
                  <a:lnTo>
                    <a:pt x="1463" y="1267"/>
                  </a:lnTo>
                  <a:lnTo>
                    <a:pt x="1560" y="1105"/>
                  </a:lnTo>
                  <a:lnTo>
                    <a:pt x="1593" y="975"/>
                  </a:lnTo>
                  <a:lnTo>
                    <a:pt x="1593" y="813"/>
                  </a:lnTo>
                  <a:lnTo>
                    <a:pt x="1593" y="650"/>
                  </a:lnTo>
                  <a:lnTo>
                    <a:pt x="1560" y="488"/>
                  </a:lnTo>
                  <a:lnTo>
                    <a:pt x="1463" y="358"/>
                  </a:lnTo>
                  <a:lnTo>
                    <a:pt x="1365" y="228"/>
                  </a:lnTo>
                  <a:lnTo>
                    <a:pt x="1268" y="130"/>
                  </a:lnTo>
                  <a:lnTo>
                    <a:pt x="1106" y="65"/>
                  </a:lnTo>
                  <a:lnTo>
                    <a:pt x="976"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3"/>
            <p:cNvSpPr/>
            <p:nvPr/>
          </p:nvSpPr>
          <p:spPr>
            <a:xfrm>
              <a:off x="7978450" y="4826429"/>
              <a:ext cx="45016" cy="45016"/>
            </a:xfrm>
            <a:custGeom>
              <a:avLst/>
              <a:gdLst/>
              <a:ahLst/>
              <a:cxnLst/>
              <a:rect l="l" t="t" r="r" b="b"/>
              <a:pathLst>
                <a:path w="1398" h="1398" extrusionOk="0">
                  <a:moveTo>
                    <a:pt x="552" y="1"/>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3"/>
                  </a:lnTo>
                  <a:lnTo>
                    <a:pt x="552" y="1365"/>
                  </a:lnTo>
                  <a:lnTo>
                    <a:pt x="715" y="1398"/>
                  </a:lnTo>
                  <a:lnTo>
                    <a:pt x="845" y="1365"/>
                  </a:lnTo>
                  <a:lnTo>
                    <a:pt x="975" y="1333"/>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3"/>
            <p:cNvSpPr/>
            <p:nvPr/>
          </p:nvSpPr>
          <p:spPr>
            <a:xfrm>
              <a:off x="8093533" y="4826429"/>
              <a:ext cx="45016" cy="45016"/>
            </a:xfrm>
            <a:custGeom>
              <a:avLst/>
              <a:gdLst/>
              <a:ahLst/>
              <a:cxnLst/>
              <a:rect l="l" t="t" r="r" b="b"/>
              <a:pathLst>
                <a:path w="1398" h="1398" extrusionOk="0">
                  <a:moveTo>
                    <a:pt x="552" y="1"/>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3"/>
                  </a:lnTo>
                  <a:lnTo>
                    <a:pt x="552" y="1365"/>
                  </a:lnTo>
                  <a:lnTo>
                    <a:pt x="682" y="1398"/>
                  </a:lnTo>
                  <a:lnTo>
                    <a:pt x="845" y="1365"/>
                  </a:lnTo>
                  <a:lnTo>
                    <a:pt x="975"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3"/>
            <p:cNvSpPr/>
            <p:nvPr/>
          </p:nvSpPr>
          <p:spPr>
            <a:xfrm>
              <a:off x="8207553" y="4826429"/>
              <a:ext cx="45016" cy="45016"/>
            </a:xfrm>
            <a:custGeom>
              <a:avLst/>
              <a:gdLst/>
              <a:ahLst/>
              <a:cxnLst/>
              <a:rect l="l" t="t" r="r" b="b"/>
              <a:pathLst>
                <a:path w="1398" h="1398" extrusionOk="0">
                  <a:moveTo>
                    <a:pt x="585" y="1"/>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3"/>
                  </a:lnTo>
                  <a:lnTo>
                    <a:pt x="585" y="1365"/>
                  </a:lnTo>
                  <a:lnTo>
                    <a:pt x="715" y="1398"/>
                  </a:lnTo>
                  <a:lnTo>
                    <a:pt x="845" y="1365"/>
                  </a:lnTo>
                  <a:lnTo>
                    <a:pt x="975" y="1333"/>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3"/>
            <p:cNvSpPr/>
            <p:nvPr/>
          </p:nvSpPr>
          <p:spPr>
            <a:xfrm>
              <a:off x="8322636" y="4826429"/>
              <a:ext cx="45016" cy="45016"/>
            </a:xfrm>
            <a:custGeom>
              <a:avLst/>
              <a:gdLst/>
              <a:ahLst/>
              <a:cxnLst/>
              <a:rect l="l" t="t" r="r" b="b"/>
              <a:pathLst>
                <a:path w="1398" h="1398" extrusionOk="0">
                  <a:moveTo>
                    <a:pt x="553" y="1"/>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3"/>
                  </a:lnTo>
                  <a:lnTo>
                    <a:pt x="553" y="1365"/>
                  </a:lnTo>
                  <a:lnTo>
                    <a:pt x="683" y="1398"/>
                  </a:lnTo>
                  <a:lnTo>
                    <a:pt x="845" y="1365"/>
                  </a:lnTo>
                  <a:lnTo>
                    <a:pt x="975" y="1333"/>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3"/>
            <p:cNvSpPr/>
            <p:nvPr/>
          </p:nvSpPr>
          <p:spPr>
            <a:xfrm>
              <a:off x="8437718" y="4826429"/>
              <a:ext cx="45016" cy="45016"/>
            </a:xfrm>
            <a:custGeom>
              <a:avLst/>
              <a:gdLst/>
              <a:ahLst/>
              <a:cxnLst/>
              <a:rect l="l" t="t" r="r" b="b"/>
              <a:pathLst>
                <a:path w="1398" h="1398" extrusionOk="0">
                  <a:moveTo>
                    <a:pt x="553" y="1"/>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2" y="1365"/>
                  </a:lnTo>
                  <a:lnTo>
                    <a:pt x="942"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3"/>
            <p:cNvSpPr/>
            <p:nvPr/>
          </p:nvSpPr>
          <p:spPr>
            <a:xfrm>
              <a:off x="5057491" y="4860948"/>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1" y="618"/>
                  </a:lnTo>
                  <a:lnTo>
                    <a:pt x="1" y="780"/>
                  </a:lnTo>
                  <a:lnTo>
                    <a:pt x="1"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3"/>
            <p:cNvSpPr/>
            <p:nvPr/>
          </p:nvSpPr>
          <p:spPr>
            <a:xfrm>
              <a:off x="5188288" y="4860948"/>
              <a:ext cx="52325" cy="51295"/>
            </a:xfrm>
            <a:custGeom>
              <a:avLst/>
              <a:gdLst/>
              <a:ahLst/>
              <a:cxnLst/>
              <a:rect l="l" t="t" r="r" b="b"/>
              <a:pathLst>
                <a:path w="1625" h="1593" extrusionOk="0">
                  <a:moveTo>
                    <a:pt x="650" y="1"/>
                  </a:moveTo>
                  <a:lnTo>
                    <a:pt x="520" y="66"/>
                  </a:lnTo>
                  <a:lnTo>
                    <a:pt x="358" y="131"/>
                  </a:lnTo>
                  <a:lnTo>
                    <a:pt x="260" y="228"/>
                  </a:lnTo>
                  <a:lnTo>
                    <a:pt x="163" y="358"/>
                  </a:lnTo>
                  <a:lnTo>
                    <a:pt x="65" y="488"/>
                  </a:lnTo>
                  <a:lnTo>
                    <a:pt x="33" y="618"/>
                  </a:lnTo>
                  <a:lnTo>
                    <a:pt x="0" y="780"/>
                  </a:lnTo>
                  <a:lnTo>
                    <a:pt x="33" y="943"/>
                  </a:lnTo>
                  <a:lnTo>
                    <a:pt x="65" y="1105"/>
                  </a:lnTo>
                  <a:lnTo>
                    <a:pt x="163" y="1235"/>
                  </a:lnTo>
                  <a:lnTo>
                    <a:pt x="260" y="1365"/>
                  </a:lnTo>
                  <a:lnTo>
                    <a:pt x="358" y="1463"/>
                  </a:lnTo>
                  <a:lnTo>
                    <a:pt x="520" y="1528"/>
                  </a:lnTo>
                  <a:lnTo>
                    <a:pt x="650" y="1560"/>
                  </a:lnTo>
                  <a:lnTo>
                    <a:pt x="812" y="1593"/>
                  </a:lnTo>
                  <a:lnTo>
                    <a:pt x="975" y="1560"/>
                  </a:lnTo>
                  <a:lnTo>
                    <a:pt x="1137" y="1528"/>
                  </a:lnTo>
                  <a:lnTo>
                    <a:pt x="1267" y="1463"/>
                  </a:lnTo>
                  <a:lnTo>
                    <a:pt x="1397" y="1365"/>
                  </a:lnTo>
                  <a:lnTo>
                    <a:pt x="1495" y="1235"/>
                  </a:lnTo>
                  <a:lnTo>
                    <a:pt x="1560" y="1105"/>
                  </a:lnTo>
                  <a:lnTo>
                    <a:pt x="1592" y="943"/>
                  </a:lnTo>
                  <a:lnTo>
                    <a:pt x="1625" y="780"/>
                  </a:lnTo>
                  <a:lnTo>
                    <a:pt x="1592" y="618"/>
                  </a:lnTo>
                  <a:lnTo>
                    <a:pt x="1560" y="488"/>
                  </a:lnTo>
                  <a:lnTo>
                    <a:pt x="1495" y="358"/>
                  </a:lnTo>
                  <a:lnTo>
                    <a:pt x="1397" y="228"/>
                  </a:lnTo>
                  <a:lnTo>
                    <a:pt x="1267" y="131"/>
                  </a:lnTo>
                  <a:lnTo>
                    <a:pt x="1137" y="66"/>
                  </a:lnTo>
                  <a:lnTo>
                    <a:pt x="97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3"/>
            <p:cNvSpPr/>
            <p:nvPr/>
          </p:nvSpPr>
          <p:spPr>
            <a:xfrm>
              <a:off x="5320082" y="4860948"/>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3"/>
            <p:cNvSpPr/>
            <p:nvPr/>
          </p:nvSpPr>
          <p:spPr>
            <a:xfrm>
              <a:off x="5451909" y="4860948"/>
              <a:ext cx="51295" cy="51295"/>
            </a:xfrm>
            <a:custGeom>
              <a:avLst/>
              <a:gdLst/>
              <a:ahLst/>
              <a:cxnLst/>
              <a:rect l="l" t="t" r="r" b="b"/>
              <a:pathLst>
                <a:path w="1593" h="1593" extrusionOk="0">
                  <a:moveTo>
                    <a:pt x="618" y="1"/>
                  </a:moveTo>
                  <a:lnTo>
                    <a:pt x="488" y="66"/>
                  </a:lnTo>
                  <a:lnTo>
                    <a:pt x="326" y="131"/>
                  </a:lnTo>
                  <a:lnTo>
                    <a:pt x="228" y="228"/>
                  </a:lnTo>
                  <a:lnTo>
                    <a:pt x="131" y="358"/>
                  </a:lnTo>
                  <a:lnTo>
                    <a:pt x="66" y="488"/>
                  </a:lnTo>
                  <a:lnTo>
                    <a:pt x="1" y="618"/>
                  </a:lnTo>
                  <a:lnTo>
                    <a:pt x="1" y="780"/>
                  </a:lnTo>
                  <a:lnTo>
                    <a:pt x="1" y="943"/>
                  </a:lnTo>
                  <a:lnTo>
                    <a:pt x="66" y="1105"/>
                  </a:lnTo>
                  <a:lnTo>
                    <a:pt x="131" y="1235"/>
                  </a:lnTo>
                  <a:lnTo>
                    <a:pt x="228" y="1365"/>
                  </a:lnTo>
                  <a:lnTo>
                    <a:pt x="326" y="1463"/>
                  </a:lnTo>
                  <a:lnTo>
                    <a:pt x="488" y="1528"/>
                  </a:lnTo>
                  <a:lnTo>
                    <a:pt x="618" y="1560"/>
                  </a:lnTo>
                  <a:lnTo>
                    <a:pt x="780" y="1593"/>
                  </a:lnTo>
                  <a:lnTo>
                    <a:pt x="943" y="1560"/>
                  </a:lnTo>
                  <a:lnTo>
                    <a:pt x="1105" y="1528"/>
                  </a:lnTo>
                  <a:lnTo>
                    <a:pt x="1235" y="1463"/>
                  </a:lnTo>
                  <a:lnTo>
                    <a:pt x="1365" y="1365"/>
                  </a:lnTo>
                  <a:lnTo>
                    <a:pt x="1463" y="1235"/>
                  </a:lnTo>
                  <a:lnTo>
                    <a:pt x="1528" y="1105"/>
                  </a:lnTo>
                  <a:lnTo>
                    <a:pt x="1560" y="943"/>
                  </a:lnTo>
                  <a:lnTo>
                    <a:pt x="1593" y="780"/>
                  </a:lnTo>
                  <a:lnTo>
                    <a:pt x="1560" y="618"/>
                  </a:lnTo>
                  <a:lnTo>
                    <a:pt x="1528" y="488"/>
                  </a:lnTo>
                  <a:lnTo>
                    <a:pt x="1463" y="358"/>
                  </a:lnTo>
                  <a:lnTo>
                    <a:pt x="1365" y="228"/>
                  </a:lnTo>
                  <a:lnTo>
                    <a:pt x="1235" y="131"/>
                  </a:lnTo>
                  <a:lnTo>
                    <a:pt x="1105" y="66"/>
                  </a:lnTo>
                  <a:lnTo>
                    <a:pt x="94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3"/>
            <p:cNvSpPr/>
            <p:nvPr/>
          </p:nvSpPr>
          <p:spPr>
            <a:xfrm>
              <a:off x="5582673" y="4860948"/>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68" y="1463"/>
                  </a:lnTo>
                  <a:lnTo>
                    <a:pt x="1365" y="1365"/>
                  </a:lnTo>
                  <a:lnTo>
                    <a:pt x="1463" y="1235"/>
                  </a:lnTo>
                  <a:lnTo>
                    <a:pt x="1560" y="1105"/>
                  </a:lnTo>
                  <a:lnTo>
                    <a:pt x="1593" y="943"/>
                  </a:lnTo>
                  <a:lnTo>
                    <a:pt x="1593" y="780"/>
                  </a:lnTo>
                  <a:lnTo>
                    <a:pt x="1593" y="618"/>
                  </a:lnTo>
                  <a:lnTo>
                    <a:pt x="1560" y="488"/>
                  </a:lnTo>
                  <a:lnTo>
                    <a:pt x="1463" y="358"/>
                  </a:lnTo>
                  <a:lnTo>
                    <a:pt x="1365" y="228"/>
                  </a:lnTo>
                  <a:lnTo>
                    <a:pt x="1268" y="131"/>
                  </a:lnTo>
                  <a:lnTo>
                    <a:pt x="1106" y="66"/>
                  </a:lnTo>
                  <a:lnTo>
                    <a:pt x="976"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3"/>
            <p:cNvSpPr/>
            <p:nvPr/>
          </p:nvSpPr>
          <p:spPr>
            <a:xfrm>
              <a:off x="6509785" y="4900033"/>
              <a:ext cx="442557" cy="443587"/>
            </a:xfrm>
            <a:custGeom>
              <a:avLst/>
              <a:gdLst/>
              <a:ahLst/>
              <a:cxnLst/>
              <a:rect l="l" t="t" r="r" b="b"/>
              <a:pathLst>
                <a:path w="13744" h="13776" extrusionOk="0">
                  <a:moveTo>
                    <a:pt x="6856" y="0"/>
                  </a:moveTo>
                  <a:lnTo>
                    <a:pt x="6174" y="65"/>
                  </a:lnTo>
                  <a:lnTo>
                    <a:pt x="5491" y="163"/>
                  </a:lnTo>
                  <a:lnTo>
                    <a:pt x="4809" y="325"/>
                  </a:lnTo>
                  <a:lnTo>
                    <a:pt x="4192" y="553"/>
                  </a:lnTo>
                  <a:lnTo>
                    <a:pt x="3575" y="845"/>
                  </a:lnTo>
                  <a:lnTo>
                    <a:pt x="3022" y="1202"/>
                  </a:lnTo>
                  <a:lnTo>
                    <a:pt x="2502" y="1592"/>
                  </a:lnTo>
                  <a:lnTo>
                    <a:pt x="2015" y="2047"/>
                  </a:lnTo>
                  <a:lnTo>
                    <a:pt x="1560" y="2534"/>
                  </a:lnTo>
                  <a:lnTo>
                    <a:pt x="1170" y="3054"/>
                  </a:lnTo>
                  <a:lnTo>
                    <a:pt x="813" y="3607"/>
                  </a:lnTo>
                  <a:lnTo>
                    <a:pt x="521" y="4224"/>
                  </a:lnTo>
                  <a:lnTo>
                    <a:pt x="293" y="4841"/>
                  </a:lnTo>
                  <a:lnTo>
                    <a:pt x="131" y="5524"/>
                  </a:lnTo>
                  <a:lnTo>
                    <a:pt x="33" y="6206"/>
                  </a:lnTo>
                  <a:lnTo>
                    <a:pt x="1" y="6888"/>
                  </a:lnTo>
                  <a:lnTo>
                    <a:pt x="33" y="7603"/>
                  </a:lnTo>
                  <a:lnTo>
                    <a:pt x="131" y="8285"/>
                  </a:lnTo>
                  <a:lnTo>
                    <a:pt x="293" y="8935"/>
                  </a:lnTo>
                  <a:lnTo>
                    <a:pt x="521" y="9585"/>
                  </a:lnTo>
                  <a:lnTo>
                    <a:pt x="813" y="10170"/>
                  </a:lnTo>
                  <a:lnTo>
                    <a:pt x="1170" y="10754"/>
                  </a:lnTo>
                  <a:lnTo>
                    <a:pt x="1560" y="11274"/>
                  </a:lnTo>
                  <a:lnTo>
                    <a:pt x="2015" y="11762"/>
                  </a:lnTo>
                  <a:lnTo>
                    <a:pt x="2502" y="12216"/>
                  </a:lnTo>
                  <a:lnTo>
                    <a:pt x="3022" y="12606"/>
                  </a:lnTo>
                  <a:lnTo>
                    <a:pt x="3575" y="12964"/>
                  </a:lnTo>
                  <a:lnTo>
                    <a:pt x="4192" y="13224"/>
                  </a:lnTo>
                  <a:lnTo>
                    <a:pt x="4809" y="13484"/>
                  </a:lnTo>
                  <a:lnTo>
                    <a:pt x="5491" y="13646"/>
                  </a:lnTo>
                  <a:lnTo>
                    <a:pt x="6174" y="13743"/>
                  </a:lnTo>
                  <a:lnTo>
                    <a:pt x="6856" y="13776"/>
                  </a:lnTo>
                  <a:lnTo>
                    <a:pt x="7571" y="13743"/>
                  </a:lnTo>
                  <a:lnTo>
                    <a:pt x="8253" y="13646"/>
                  </a:lnTo>
                  <a:lnTo>
                    <a:pt x="8903" y="13484"/>
                  </a:lnTo>
                  <a:lnTo>
                    <a:pt x="9553" y="13224"/>
                  </a:lnTo>
                  <a:lnTo>
                    <a:pt x="10138" y="12964"/>
                  </a:lnTo>
                  <a:lnTo>
                    <a:pt x="10722" y="12606"/>
                  </a:lnTo>
                  <a:lnTo>
                    <a:pt x="11242" y="12216"/>
                  </a:lnTo>
                  <a:lnTo>
                    <a:pt x="11730" y="11762"/>
                  </a:lnTo>
                  <a:lnTo>
                    <a:pt x="12184" y="11274"/>
                  </a:lnTo>
                  <a:lnTo>
                    <a:pt x="12574" y="10754"/>
                  </a:lnTo>
                  <a:lnTo>
                    <a:pt x="12932" y="10170"/>
                  </a:lnTo>
                  <a:lnTo>
                    <a:pt x="13224" y="9585"/>
                  </a:lnTo>
                  <a:lnTo>
                    <a:pt x="13452" y="8935"/>
                  </a:lnTo>
                  <a:lnTo>
                    <a:pt x="13614" y="8285"/>
                  </a:lnTo>
                  <a:lnTo>
                    <a:pt x="13711" y="7603"/>
                  </a:lnTo>
                  <a:lnTo>
                    <a:pt x="13744" y="6888"/>
                  </a:lnTo>
                  <a:lnTo>
                    <a:pt x="13711" y="6206"/>
                  </a:lnTo>
                  <a:lnTo>
                    <a:pt x="13614" y="5524"/>
                  </a:lnTo>
                  <a:lnTo>
                    <a:pt x="13452" y="4841"/>
                  </a:lnTo>
                  <a:lnTo>
                    <a:pt x="13224" y="4224"/>
                  </a:lnTo>
                  <a:lnTo>
                    <a:pt x="12932" y="3607"/>
                  </a:lnTo>
                  <a:lnTo>
                    <a:pt x="12574" y="3054"/>
                  </a:lnTo>
                  <a:lnTo>
                    <a:pt x="12184" y="2534"/>
                  </a:lnTo>
                  <a:lnTo>
                    <a:pt x="11730" y="2047"/>
                  </a:lnTo>
                  <a:lnTo>
                    <a:pt x="11242" y="1592"/>
                  </a:lnTo>
                  <a:lnTo>
                    <a:pt x="10722" y="1202"/>
                  </a:lnTo>
                  <a:lnTo>
                    <a:pt x="10138" y="845"/>
                  </a:lnTo>
                  <a:lnTo>
                    <a:pt x="9553" y="553"/>
                  </a:lnTo>
                  <a:lnTo>
                    <a:pt x="8903" y="325"/>
                  </a:lnTo>
                  <a:lnTo>
                    <a:pt x="8253" y="163"/>
                  </a:lnTo>
                  <a:lnTo>
                    <a:pt x="7571" y="65"/>
                  </a:lnTo>
                  <a:lnTo>
                    <a:pt x="6856"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3"/>
            <p:cNvSpPr/>
            <p:nvPr/>
          </p:nvSpPr>
          <p:spPr>
            <a:xfrm>
              <a:off x="5057491" y="497184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1" y="650"/>
                  </a:lnTo>
                  <a:lnTo>
                    <a:pt x="1" y="813"/>
                  </a:lnTo>
                  <a:lnTo>
                    <a:pt x="1"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3"/>
            <p:cNvSpPr/>
            <p:nvPr/>
          </p:nvSpPr>
          <p:spPr>
            <a:xfrm>
              <a:off x="5188288" y="4971845"/>
              <a:ext cx="52325" cy="51295"/>
            </a:xfrm>
            <a:custGeom>
              <a:avLst/>
              <a:gdLst/>
              <a:ahLst/>
              <a:cxnLst/>
              <a:rect l="l" t="t" r="r" b="b"/>
              <a:pathLst>
                <a:path w="1625" h="1593" extrusionOk="0">
                  <a:moveTo>
                    <a:pt x="812" y="1"/>
                  </a:moveTo>
                  <a:lnTo>
                    <a:pt x="650" y="33"/>
                  </a:lnTo>
                  <a:lnTo>
                    <a:pt x="520" y="66"/>
                  </a:lnTo>
                  <a:lnTo>
                    <a:pt x="358" y="131"/>
                  </a:lnTo>
                  <a:lnTo>
                    <a:pt x="260" y="228"/>
                  </a:lnTo>
                  <a:lnTo>
                    <a:pt x="163" y="358"/>
                  </a:lnTo>
                  <a:lnTo>
                    <a:pt x="65" y="488"/>
                  </a:lnTo>
                  <a:lnTo>
                    <a:pt x="33" y="650"/>
                  </a:lnTo>
                  <a:lnTo>
                    <a:pt x="0" y="813"/>
                  </a:lnTo>
                  <a:lnTo>
                    <a:pt x="33" y="975"/>
                  </a:lnTo>
                  <a:lnTo>
                    <a:pt x="65" y="1105"/>
                  </a:lnTo>
                  <a:lnTo>
                    <a:pt x="163" y="1268"/>
                  </a:lnTo>
                  <a:lnTo>
                    <a:pt x="260" y="1365"/>
                  </a:lnTo>
                  <a:lnTo>
                    <a:pt x="358" y="1463"/>
                  </a:lnTo>
                  <a:lnTo>
                    <a:pt x="520" y="1560"/>
                  </a:lnTo>
                  <a:lnTo>
                    <a:pt x="650" y="1593"/>
                  </a:lnTo>
                  <a:lnTo>
                    <a:pt x="975" y="1593"/>
                  </a:lnTo>
                  <a:lnTo>
                    <a:pt x="1137" y="1560"/>
                  </a:lnTo>
                  <a:lnTo>
                    <a:pt x="1267" y="1463"/>
                  </a:lnTo>
                  <a:lnTo>
                    <a:pt x="1397" y="1365"/>
                  </a:lnTo>
                  <a:lnTo>
                    <a:pt x="1495" y="1268"/>
                  </a:lnTo>
                  <a:lnTo>
                    <a:pt x="1560" y="1105"/>
                  </a:lnTo>
                  <a:lnTo>
                    <a:pt x="1592" y="975"/>
                  </a:lnTo>
                  <a:lnTo>
                    <a:pt x="1625" y="813"/>
                  </a:lnTo>
                  <a:lnTo>
                    <a:pt x="1592" y="650"/>
                  </a:lnTo>
                  <a:lnTo>
                    <a:pt x="1560" y="488"/>
                  </a:lnTo>
                  <a:lnTo>
                    <a:pt x="1495" y="358"/>
                  </a:lnTo>
                  <a:lnTo>
                    <a:pt x="1397" y="228"/>
                  </a:lnTo>
                  <a:lnTo>
                    <a:pt x="1267" y="131"/>
                  </a:lnTo>
                  <a:lnTo>
                    <a:pt x="1137" y="66"/>
                  </a:lnTo>
                  <a:lnTo>
                    <a:pt x="975" y="33"/>
                  </a:lnTo>
                  <a:lnTo>
                    <a:pt x="812"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3"/>
            <p:cNvSpPr/>
            <p:nvPr/>
          </p:nvSpPr>
          <p:spPr>
            <a:xfrm>
              <a:off x="5320082" y="497184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3"/>
            <p:cNvSpPr/>
            <p:nvPr/>
          </p:nvSpPr>
          <p:spPr>
            <a:xfrm>
              <a:off x="5451909" y="4971845"/>
              <a:ext cx="51295" cy="51295"/>
            </a:xfrm>
            <a:custGeom>
              <a:avLst/>
              <a:gdLst/>
              <a:ahLst/>
              <a:cxnLst/>
              <a:rect l="l" t="t" r="r" b="b"/>
              <a:pathLst>
                <a:path w="1593" h="1593" extrusionOk="0">
                  <a:moveTo>
                    <a:pt x="780" y="1"/>
                  </a:moveTo>
                  <a:lnTo>
                    <a:pt x="618" y="33"/>
                  </a:lnTo>
                  <a:lnTo>
                    <a:pt x="488" y="66"/>
                  </a:lnTo>
                  <a:lnTo>
                    <a:pt x="326" y="131"/>
                  </a:lnTo>
                  <a:lnTo>
                    <a:pt x="228" y="228"/>
                  </a:lnTo>
                  <a:lnTo>
                    <a:pt x="131" y="358"/>
                  </a:lnTo>
                  <a:lnTo>
                    <a:pt x="66" y="488"/>
                  </a:lnTo>
                  <a:lnTo>
                    <a:pt x="1" y="650"/>
                  </a:lnTo>
                  <a:lnTo>
                    <a:pt x="1" y="813"/>
                  </a:lnTo>
                  <a:lnTo>
                    <a:pt x="1" y="975"/>
                  </a:lnTo>
                  <a:lnTo>
                    <a:pt x="66" y="1105"/>
                  </a:lnTo>
                  <a:lnTo>
                    <a:pt x="131" y="1268"/>
                  </a:lnTo>
                  <a:lnTo>
                    <a:pt x="228" y="1365"/>
                  </a:lnTo>
                  <a:lnTo>
                    <a:pt x="326" y="1463"/>
                  </a:lnTo>
                  <a:lnTo>
                    <a:pt x="488" y="1560"/>
                  </a:lnTo>
                  <a:lnTo>
                    <a:pt x="618" y="1593"/>
                  </a:lnTo>
                  <a:lnTo>
                    <a:pt x="943" y="1593"/>
                  </a:lnTo>
                  <a:lnTo>
                    <a:pt x="1105" y="1560"/>
                  </a:lnTo>
                  <a:lnTo>
                    <a:pt x="1235" y="1463"/>
                  </a:lnTo>
                  <a:lnTo>
                    <a:pt x="1365" y="1365"/>
                  </a:lnTo>
                  <a:lnTo>
                    <a:pt x="1463" y="1268"/>
                  </a:lnTo>
                  <a:lnTo>
                    <a:pt x="1528" y="1105"/>
                  </a:lnTo>
                  <a:lnTo>
                    <a:pt x="1560" y="975"/>
                  </a:lnTo>
                  <a:lnTo>
                    <a:pt x="1593" y="813"/>
                  </a:lnTo>
                  <a:lnTo>
                    <a:pt x="1560" y="650"/>
                  </a:lnTo>
                  <a:lnTo>
                    <a:pt x="1528" y="488"/>
                  </a:lnTo>
                  <a:lnTo>
                    <a:pt x="1463" y="358"/>
                  </a:lnTo>
                  <a:lnTo>
                    <a:pt x="1365" y="228"/>
                  </a:lnTo>
                  <a:lnTo>
                    <a:pt x="1235" y="131"/>
                  </a:lnTo>
                  <a:lnTo>
                    <a:pt x="1105" y="66"/>
                  </a:lnTo>
                  <a:lnTo>
                    <a:pt x="943" y="33"/>
                  </a:lnTo>
                  <a:lnTo>
                    <a:pt x="780"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3"/>
            <p:cNvSpPr/>
            <p:nvPr/>
          </p:nvSpPr>
          <p:spPr>
            <a:xfrm>
              <a:off x="5582673" y="497184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68" y="1463"/>
                  </a:lnTo>
                  <a:lnTo>
                    <a:pt x="1365" y="1365"/>
                  </a:lnTo>
                  <a:lnTo>
                    <a:pt x="1463" y="1268"/>
                  </a:lnTo>
                  <a:lnTo>
                    <a:pt x="1560" y="1105"/>
                  </a:lnTo>
                  <a:lnTo>
                    <a:pt x="1593" y="975"/>
                  </a:lnTo>
                  <a:lnTo>
                    <a:pt x="1593" y="813"/>
                  </a:lnTo>
                  <a:lnTo>
                    <a:pt x="1593" y="650"/>
                  </a:lnTo>
                  <a:lnTo>
                    <a:pt x="1560" y="488"/>
                  </a:lnTo>
                  <a:lnTo>
                    <a:pt x="1463" y="358"/>
                  </a:lnTo>
                  <a:lnTo>
                    <a:pt x="1365" y="228"/>
                  </a:lnTo>
                  <a:lnTo>
                    <a:pt x="1268" y="131"/>
                  </a:lnTo>
                  <a:lnTo>
                    <a:pt x="1106" y="66"/>
                  </a:lnTo>
                  <a:lnTo>
                    <a:pt x="976"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9" name="Google Shape;1419;p23"/>
          <p:cNvGrpSpPr/>
          <p:nvPr/>
        </p:nvGrpSpPr>
        <p:grpSpPr>
          <a:xfrm>
            <a:off x="1228787" y="461419"/>
            <a:ext cx="6686425" cy="4220662"/>
            <a:chOff x="2057599" y="1058076"/>
            <a:chExt cx="5028900" cy="3027300"/>
          </a:xfrm>
        </p:grpSpPr>
        <p:sp>
          <p:nvSpPr>
            <p:cNvPr id="1420" name="Google Shape;1420;p23"/>
            <p:cNvSpPr/>
            <p:nvPr/>
          </p:nvSpPr>
          <p:spPr>
            <a:xfrm>
              <a:off x="2057599" y="1058076"/>
              <a:ext cx="5028900" cy="3027300"/>
            </a:xfrm>
            <a:prstGeom prst="roundRect">
              <a:avLst>
                <a:gd name="adj" fmla="val 16667"/>
              </a:avLst>
            </a:prstGeom>
            <a:solidFill>
              <a:schemeClr val="lt1"/>
            </a:solidFill>
            <a:ln>
              <a:noFill/>
            </a:ln>
            <a:effectLst>
              <a:outerShdw dist="76200" dir="300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3"/>
            <p:cNvSpPr/>
            <p:nvPr/>
          </p:nvSpPr>
          <p:spPr>
            <a:xfrm>
              <a:off x="2216899" y="1220376"/>
              <a:ext cx="4710300" cy="2702700"/>
            </a:xfrm>
            <a:prstGeom prst="roundRect">
              <a:avLst>
                <a:gd name="adj" fmla="val 16667"/>
              </a:avLst>
            </a:prstGeom>
            <a:noFill/>
            <a:ln w="19050"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2" name="Google Shape;1422;p23"/>
          <p:cNvSpPr txBox="1">
            <a:spLocks noGrp="1"/>
          </p:cNvSpPr>
          <p:nvPr>
            <p:ph type="title" hasCustomPrompt="1"/>
          </p:nvPr>
        </p:nvSpPr>
        <p:spPr>
          <a:xfrm>
            <a:off x="2456322" y="1054350"/>
            <a:ext cx="4240500" cy="43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lvl1pPr>
            <a:lvl2pPr lvl="1" algn="ctr" rtl="0">
              <a:spcBef>
                <a:spcPts val="0"/>
              </a:spcBef>
              <a:spcAft>
                <a:spcPts val="0"/>
              </a:spcAft>
              <a:buClr>
                <a:schemeClr val="accent3"/>
              </a:buClr>
              <a:buSzPts val="6200"/>
              <a:buFont typeface="Fredoka One"/>
              <a:buNone/>
              <a:defRPr sz="6200">
                <a:solidFill>
                  <a:schemeClr val="accent3"/>
                </a:solidFill>
                <a:latin typeface="Fredoka One"/>
                <a:ea typeface="Fredoka One"/>
                <a:cs typeface="Fredoka One"/>
                <a:sym typeface="Fredoka One"/>
              </a:defRPr>
            </a:lvl2pPr>
            <a:lvl3pPr lvl="2" algn="ctr" rtl="0">
              <a:spcBef>
                <a:spcPts val="0"/>
              </a:spcBef>
              <a:spcAft>
                <a:spcPts val="0"/>
              </a:spcAft>
              <a:buClr>
                <a:schemeClr val="accent3"/>
              </a:buClr>
              <a:buSzPts val="6200"/>
              <a:buFont typeface="Fredoka One"/>
              <a:buNone/>
              <a:defRPr sz="6200">
                <a:solidFill>
                  <a:schemeClr val="accent3"/>
                </a:solidFill>
                <a:latin typeface="Fredoka One"/>
                <a:ea typeface="Fredoka One"/>
                <a:cs typeface="Fredoka One"/>
                <a:sym typeface="Fredoka One"/>
              </a:defRPr>
            </a:lvl3pPr>
            <a:lvl4pPr lvl="3" algn="ctr" rtl="0">
              <a:spcBef>
                <a:spcPts val="0"/>
              </a:spcBef>
              <a:spcAft>
                <a:spcPts val="0"/>
              </a:spcAft>
              <a:buClr>
                <a:schemeClr val="accent3"/>
              </a:buClr>
              <a:buSzPts val="6200"/>
              <a:buFont typeface="Fredoka One"/>
              <a:buNone/>
              <a:defRPr sz="6200">
                <a:solidFill>
                  <a:schemeClr val="accent3"/>
                </a:solidFill>
                <a:latin typeface="Fredoka One"/>
                <a:ea typeface="Fredoka One"/>
                <a:cs typeface="Fredoka One"/>
                <a:sym typeface="Fredoka One"/>
              </a:defRPr>
            </a:lvl4pPr>
            <a:lvl5pPr lvl="4" algn="ctr" rtl="0">
              <a:spcBef>
                <a:spcPts val="0"/>
              </a:spcBef>
              <a:spcAft>
                <a:spcPts val="0"/>
              </a:spcAft>
              <a:buClr>
                <a:schemeClr val="accent3"/>
              </a:buClr>
              <a:buSzPts val="6200"/>
              <a:buFont typeface="Fredoka One"/>
              <a:buNone/>
              <a:defRPr sz="6200">
                <a:solidFill>
                  <a:schemeClr val="accent3"/>
                </a:solidFill>
                <a:latin typeface="Fredoka One"/>
                <a:ea typeface="Fredoka One"/>
                <a:cs typeface="Fredoka One"/>
                <a:sym typeface="Fredoka One"/>
              </a:defRPr>
            </a:lvl5pPr>
            <a:lvl6pPr lvl="5" algn="ctr" rtl="0">
              <a:spcBef>
                <a:spcPts val="0"/>
              </a:spcBef>
              <a:spcAft>
                <a:spcPts val="0"/>
              </a:spcAft>
              <a:buClr>
                <a:schemeClr val="accent3"/>
              </a:buClr>
              <a:buSzPts val="6200"/>
              <a:buFont typeface="Fredoka One"/>
              <a:buNone/>
              <a:defRPr sz="6200">
                <a:solidFill>
                  <a:schemeClr val="accent3"/>
                </a:solidFill>
                <a:latin typeface="Fredoka One"/>
                <a:ea typeface="Fredoka One"/>
                <a:cs typeface="Fredoka One"/>
                <a:sym typeface="Fredoka One"/>
              </a:defRPr>
            </a:lvl6pPr>
            <a:lvl7pPr lvl="6" algn="ctr" rtl="0">
              <a:spcBef>
                <a:spcPts val="0"/>
              </a:spcBef>
              <a:spcAft>
                <a:spcPts val="0"/>
              </a:spcAft>
              <a:buClr>
                <a:schemeClr val="accent3"/>
              </a:buClr>
              <a:buSzPts val="6200"/>
              <a:buFont typeface="Fredoka One"/>
              <a:buNone/>
              <a:defRPr sz="6200">
                <a:solidFill>
                  <a:schemeClr val="accent3"/>
                </a:solidFill>
                <a:latin typeface="Fredoka One"/>
                <a:ea typeface="Fredoka One"/>
                <a:cs typeface="Fredoka One"/>
                <a:sym typeface="Fredoka One"/>
              </a:defRPr>
            </a:lvl7pPr>
            <a:lvl8pPr lvl="7" algn="ctr" rtl="0">
              <a:spcBef>
                <a:spcPts val="0"/>
              </a:spcBef>
              <a:spcAft>
                <a:spcPts val="0"/>
              </a:spcAft>
              <a:buClr>
                <a:schemeClr val="accent3"/>
              </a:buClr>
              <a:buSzPts val="6200"/>
              <a:buFont typeface="Fredoka One"/>
              <a:buNone/>
              <a:defRPr sz="6200">
                <a:solidFill>
                  <a:schemeClr val="accent3"/>
                </a:solidFill>
                <a:latin typeface="Fredoka One"/>
                <a:ea typeface="Fredoka One"/>
                <a:cs typeface="Fredoka One"/>
                <a:sym typeface="Fredoka One"/>
              </a:defRPr>
            </a:lvl8pPr>
            <a:lvl9pPr lvl="8" algn="ctr" rtl="0">
              <a:spcBef>
                <a:spcPts val="0"/>
              </a:spcBef>
              <a:spcAft>
                <a:spcPts val="0"/>
              </a:spcAft>
              <a:buClr>
                <a:schemeClr val="accent3"/>
              </a:buClr>
              <a:buSzPts val="6200"/>
              <a:buFont typeface="Fredoka One"/>
              <a:buNone/>
              <a:defRPr sz="6200">
                <a:solidFill>
                  <a:schemeClr val="accent3"/>
                </a:solidFill>
                <a:latin typeface="Fredoka One"/>
                <a:ea typeface="Fredoka One"/>
                <a:cs typeface="Fredoka One"/>
                <a:sym typeface="Fredoka One"/>
              </a:defRPr>
            </a:lvl9pPr>
          </a:lstStyle>
          <a:p>
            <a:r>
              <a:t>xx%</a:t>
            </a:r>
          </a:p>
        </p:txBody>
      </p:sp>
      <p:sp>
        <p:nvSpPr>
          <p:cNvPr id="1423" name="Google Shape;1423;p23"/>
          <p:cNvSpPr txBox="1">
            <a:spLocks noGrp="1"/>
          </p:cNvSpPr>
          <p:nvPr>
            <p:ph type="subTitle" idx="1"/>
          </p:nvPr>
        </p:nvSpPr>
        <p:spPr>
          <a:xfrm>
            <a:off x="1634022" y="1650827"/>
            <a:ext cx="5885100" cy="17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24" name="Google Shape;1424;p23"/>
          <p:cNvSpPr txBox="1">
            <a:spLocks noGrp="1"/>
          </p:cNvSpPr>
          <p:nvPr>
            <p:ph type="title" idx="2" hasCustomPrompt="1"/>
          </p:nvPr>
        </p:nvSpPr>
        <p:spPr>
          <a:xfrm>
            <a:off x="2456322" y="2205678"/>
            <a:ext cx="4240500" cy="43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lvl1pPr>
            <a:lvl2pPr lvl="1" algn="ctr" rtl="0">
              <a:spcBef>
                <a:spcPts val="0"/>
              </a:spcBef>
              <a:spcAft>
                <a:spcPts val="0"/>
              </a:spcAft>
              <a:buClr>
                <a:schemeClr val="accent3"/>
              </a:buClr>
              <a:buSzPts val="6200"/>
              <a:buFont typeface="Fredoka One"/>
              <a:buNone/>
              <a:defRPr sz="6200">
                <a:solidFill>
                  <a:schemeClr val="accent3"/>
                </a:solidFill>
                <a:latin typeface="Fredoka One"/>
                <a:ea typeface="Fredoka One"/>
                <a:cs typeface="Fredoka One"/>
                <a:sym typeface="Fredoka One"/>
              </a:defRPr>
            </a:lvl2pPr>
            <a:lvl3pPr lvl="2" algn="ctr" rtl="0">
              <a:spcBef>
                <a:spcPts val="0"/>
              </a:spcBef>
              <a:spcAft>
                <a:spcPts val="0"/>
              </a:spcAft>
              <a:buClr>
                <a:schemeClr val="accent3"/>
              </a:buClr>
              <a:buSzPts val="6200"/>
              <a:buFont typeface="Fredoka One"/>
              <a:buNone/>
              <a:defRPr sz="6200">
                <a:solidFill>
                  <a:schemeClr val="accent3"/>
                </a:solidFill>
                <a:latin typeface="Fredoka One"/>
                <a:ea typeface="Fredoka One"/>
                <a:cs typeface="Fredoka One"/>
                <a:sym typeface="Fredoka One"/>
              </a:defRPr>
            </a:lvl3pPr>
            <a:lvl4pPr lvl="3" algn="ctr" rtl="0">
              <a:spcBef>
                <a:spcPts val="0"/>
              </a:spcBef>
              <a:spcAft>
                <a:spcPts val="0"/>
              </a:spcAft>
              <a:buClr>
                <a:schemeClr val="accent3"/>
              </a:buClr>
              <a:buSzPts val="6200"/>
              <a:buFont typeface="Fredoka One"/>
              <a:buNone/>
              <a:defRPr sz="6200">
                <a:solidFill>
                  <a:schemeClr val="accent3"/>
                </a:solidFill>
                <a:latin typeface="Fredoka One"/>
                <a:ea typeface="Fredoka One"/>
                <a:cs typeface="Fredoka One"/>
                <a:sym typeface="Fredoka One"/>
              </a:defRPr>
            </a:lvl4pPr>
            <a:lvl5pPr lvl="4" algn="ctr" rtl="0">
              <a:spcBef>
                <a:spcPts val="0"/>
              </a:spcBef>
              <a:spcAft>
                <a:spcPts val="0"/>
              </a:spcAft>
              <a:buClr>
                <a:schemeClr val="accent3"/>
              </a:buClr>
              <a:buSzPts val="6200"/>
              <a:buFont typeface="Fredoka One"/>
              <a:buNone/>
              <a:defRPr sz="6200">
                <a:solidFill>
                  <a:schemeClr val="accent3"/>
                </a:solidFill>
                <a:latin typeface="Fredoka One"/>
                <a:ea typeface="Fredoka One"/>
                <a:cs typeface="Fredoka One"/>
                <a:sym typeface="Fredoka One"/>
              </a:defRPr>
            </a:lvl5pPr>
            <a:lvl6pPr lvl="5" algn="ctr" rtl="0">
              <a:spcBef>
                <a:spcPts val="0"/>
              </a:spcBef>
              <a:spcAft>
                <a:spcPts val="0"/>
              </a:spcAft>
              <a:buClr>
                <a:schemeClr val="accent3"/>
              </a:buClr>
              <a:buSzPts val="6200"/>
              <a:buFont typeface="Fredoka One"/>
              <a:buNone/>
              <a:defRPr sz="6200">
                <a:solidFill>
                  <a:schemeClr val="accent3"/>
                </a:solidFill>
                <a:latin typeface="Fredoka One"/>
                <a:ea typeface="Fredoka One"/>
                <a:cs typeface="Fredoka One"/>
                <a:sym typeface="Fredoka One"/>
              </a:defRPr>
            </a:lvl6pPr>
            <a:lvl7pPr lvl="6" algn="ctr" rtl="0">
              <a:spcBef>
                <a:spcPts val="0"/>
              </a:spcBef>
              <a:spcAft>
                <a:spcPts val="0"/>
              </a:spcAft>
              <a:buClr>
                <a:schemeClr val="accent3"/>
              </a:buClr>
              <a:buSzPts val="6200"/>
              <a:buFont typeface="Fredoka One"/>
              <a:buNone/>
              <a:defRPr sz="6200">
                <a:solidFill>
                  <a:schemeClr val="accent3"/>
                </a:solidFill>
                <a:latin typeface="Fredoka One"/>
                <a:ea typeface="Fredoka One"/>
                <a:cs typeface="Fredoka One"/>
                <a:sym typeface="Fredoka One"/>
              </a:defRPr>
            </a:lvl7pPr>
            <a:lvl8pPr lvl="7" algn="ctr" rtl="0">
              <a:spcBef>
                <a:spcPts val="0"/>
              </a:spcBef>
              <a:spcAft>
                <a:spcPts val="0"/>
              </a:spcAft>
              <a:buClr>
                <a:schemeClr val="accent3"/>
              </a:buClr>
              <a:buSzPts val="6200"/>
              <a:buFont typeface="Fredoka One"/>
              <a:buNone/>
              <a:defRPr sz="6200">
                <a:solidFill>
                  <a:schemeClr val="accent3"/>
                </a:solidFill>
                <a:latin typeface="Fredoka One"/>
                <a:ea typeface="Fredoka One"/>
                <a:cs typeface="Fredoka One"/>
                <a:sym typeface="Fredoka One"/>
              </a:defRPr>
            </a:lvl8pPr>
            <a:lvl9pPr lvl="8" algn="ctr" rtl="0">
              <a:spcBef>
                <a:spcPts val="0"/>
              </a:spcBef>
              <a:spcAft>
                <a:spcPts val="0"/>
              </a:spcAft>
              <a:buClr>
                <a:schemeClr val="accent3"/>
              </a:buClr>
              <a:buSzPts val="6200"/>
              <a:buFont typeface="Fredoka One"/>
              <a:buNone/>
              <a:defRPr sz="6200">
                <a:solidFill>
                  <a:schemeClr val="accent3"/>
                </a:solidFill>
                <a:latin typeface="Fredoka One"/>
                <a:ea typeface="Fredoka One"/>
                <a:cs typeface="Fredoka One"/>
                <a:sym typeface="Fredoka One"/>
              </a:defRPr>
            </a:lvl9pPr>
          </a:lstStyle>
          <a:p>
            <a:r>
              <a:t>xx%</a:t>
            </a:r>
          </a:p>
        </p:txBody>
      </p:sp>
      <p:sp>
        <p:nvSpPr>
          <p:cNvPr id="1425" name="Google Shape;1425;p23"/>
          <p:cNvSpPr txBox="1">
            <a:spLocks noGrp="1"/>
          </p:cNvSpPr>
          <p:nvPr>
            <p:ph type="subTitle" idx="3"/>
          </p:nvPr>
        </p:nvSpPr>
        <p:spPr>
          <a:xfrm>
            <a:off x="1634022" y="2804557"/>
            <a:ext cx="5885100" cy="17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26" name="Google Shape;1426;p23"/>
          <p:cNvSpPr txBox="1">
            <a:spLocks noGrp="1"/>
          </p:cNvSpPr>
          <p:nvPr>
            <p:ph type="title" idx="4" hasCustomPrompt="1"/>
          </p:nvPr>
        </p:nvSpPr>
        <p:spPr>
          <a:xfrm>
            <a:off x="2456322" y="3352263"/>
            <a:ext cx="4240500" cy="43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lvl1pPr>
            <a:lvl2pPr lvl="1" algn="ctr" rtl="0">
              <a:spcBef>
                <a:spcPts val="0"/>
              </a:spcBef>
              <a:spcAft>
                <a:spcPts val="0"/>
              </a:spcAft>
              <a:buClr>
                <a:schemeClr val="accent3"/>
              </a:buClr>
              <a:buSzPts val="6200"/>
              <a:buFont typeface="Fredoka One"/>
              <a:buNone/>
              <a:defRPr sz="6200">
                <a:solidFill>
                  <a:schemeClr val="accent3"/>
                </a:solidFill>
                <a:latin typeface="Fredoka One"/>
                <a:ea typeface="Fredoka One"/>
                <a:cs typeface="Fredoka One"/>
                <a:sym typeface="Fredoka One"/>
              </a:defRPr>
            </a:lvl2pPr>
            <a:lvl3pPr lvl="2" algn="ctr" rtl="0">
              <a:spcBef>
                <a:spcPts val="0"/>
              </a:spcBef>
              <a:spcAft>
                <a:spcPts val="0"/>
              </a:spcAft>
              <a:buClr>
                <a:schemeClr val="accent3"/>
              </a:buClr>
              <a:buSzPts val="6200"/>
              <a:buFont typeface="Fredoka One"/>
              <a:buNone/>
              <a:defRPr sz="6200">
                <a:solidFill>
                  <a:schemeClr val="accent3"/>
                </a:solidFill>
                <a:latin typeface="Fredoka One"/>
                <a:ea typeface="Fredoka One"/>
                <a:cs typeface="Fredoka One"/>
                <a:sym typeface="Fredoka One"/>
              </a:defRPr>
            </a:lvl3pPr>
            <a:lvl4pPr lvl="3" algn="ctr" rtl="0">
              <a:spcBef>
                <a:spcPts val="0"/>
              </a:spcBef>
              <a:spcAft>
                <a:spcPts val="0"/>
              </a:spcAft>
              <a:buClr>
                <a:schemeClr val="accent3"/>
              </a:buClr>
              <a:buSzPts val="6200"/>
              <a:buFont typeface="Fredoka One"/>
              <a:buNone/>
              <a:defRPr sz="6200">
                <a:solidFill>
                  <a:schemeClr val="accent3"/>
                </a:solidFill>
                <a:latin typeface="Fredoka One"/>
                <a:ea typeface="Fredoka One"/>
                <a:cs typeface="Fredoka One"/>
                <a:sym typeface="Fredoka One"/>
              </a:defRPr>
            </a:lvl4pPr>
            <a:lvl5pPr lvl="4" algn="ctr" rtl="0">
              <a:spcBef>
                <a:spcPts val="0"/>
              </a:spcBef>
              <a:spcAft>
                <a:spcPts val="0"/>
              </a:spcAft>
              <a:buClr>
                <a:schemeClr val="accent3"/>
              </a:buClr>
              <a:buSzPts val="6200"/>
              <a:buFont typeface="Fredoka One"/>
              <a:buNone/>
              <a:defRPr sz="6200">
                <a:solidFill>
                  <a:schemeClr val="accent3"/>
                </a:solidFill>
                <a:latin typeface="Fredoka One"/>
                <a:ea typeface="Fredoka One"/>
                <a:cs typeface="Fredoka One"/>
                <a:sym typeface="Fredoka One"/>
              </a:defRPr>
            </a:lvl5pPr>
            <a:lvl6pPr lvl="5" algn="ctr" rtl="0">
              <a:spcBef>
                <a:spcPts val="0"/>
              </a:spcBef>
              <a:spcAft>
                <a:spcPts val="0"/>
              </a:spcAft>
              <a:buClr>
                <a:schemeClr val="accent3"/>
              </a:buClr>
              <a:buSzPts val="6200"/>
              <a:buFont typeface="Fredoka One"/>
              <a:buNone/>
              <a:defRPr sz="6200">
                <a:solidFill>
                  <a:schemeClr val="accent3"/>
                </a:solidFill>
                <a:latin typeface="Fredoka One"/>
                <a:ea typeface="Fredoka One"/>
                <a:cs typeface="Fredoka One"/>
                <a:sym typeface="Fredoka One"/>
              </a:defRPr>
            </a:lvl6pPr>
            <a:lvl7pPr lvl="6" algn="ctr" rtl="0">
              <a:spcBef>
                <a:spcPts val="0"/>
              </a:spcBef>
              <a:spcAft>
                <a:spcPts val="0"/>
              </a:spcAft>
              <a:buClr>
                <a:schemeClr val="accent3"/>
              </a:buClr>
              <a:buSzPts val="6200"/>
              <a:buFont typeface="Fredoka One"/>
              <a:buNone/>
              <a:defRPr sz="6200">
                <a:solidFill>
                  <a:schemeClr val="accent3"/>
                </a:solidFill>
                <a:latin typeface="Fredoka One"/>
                <a:ea typeface="Fredoka One"/>
                <a:cs typeface="Fredoka One"/>
                <a:sym typeface="Fredoka One"/>
              </a:defRPr>
            </a:lvl7pPr>
            <a:lvl8pPr lvl="7" algn="ctr" rtl="0">
              <a:spcBef>
                <a:spcPts val="0"/>
              </a:spcBef>
              <a:spcAft>
                <a:spcPts val="0"/>
              </a:spcAft>
              <a:buClr>
                <a:schemeClr val="accent3"/>
              </a:buClr>
              <a:buSzPts val="6200"/>
              <a:buFont typeface="Fredoka One"/>
              <a:buNone/>
              <a:defRPr sz="6200">
                <a:solidFill>
                  <a:schemeClr val="accent3"/>
                </a:solidFill>
                <a:latin typeface="Fredoka One"/>
                <a:ea typeface="Fredoka One"/>
                <a:cs typeface="Fredoka One"/>
                <a:sym typeface="Fredoka One"/>
              </a:defRPr>
            </a:lvl8pPr>
            <a:lvl9pPr lvl="8" algn="ctr" rtl="0">
              <a:spcBef>
                <a:spcPts val="0"/>
              </a:spcBef>
              <a:spcAft>
                <a:spcPts val="0"/>
              </a:spcAft>
              <a:buClr>
                <a:schemeClr val="accent3"/>
              </a:buClr>
              <a:buSzPts val="6200"/>
              <a:buFont typeface="Fredoka One"/>
              <a:buNone/>
              <a:defRPr sz="6200">
                <a:solidFill>
                  <a:schemeClr val="accent3"/>
                </a:solidFill>
                <a:latin typeface="Fredoka One"/>
                <a:ea typeface="Fredoka One"/>
                <a:cs typeface="Fredoka One"/>
                <a:sym typeface="Fredoka One"/>
              </a:defRPr>
            </a:lvl9pPr>
          </a:lstStyle>
          <a:p>
            <a:r>
              <a:t>xx%</a:t>
            </a:r>
          </a:p>
        </p:txBody>
      </p:sp>
      <p:sp>
        <p:nvSpPr>
          <p:cNvPr id="1427" name="Google Shape;1427;p23"/>
          <p:cNvSpPr txBox="1">
            <a:spLocks noGrp="1"/>
          </p:cNvSpPr>
          <p:nvPr>
            <p:ph type="subTitle" idx="5"/>
          </p:nvPr>
        </p:nvSpPr>
        <p:spPr>
          <a:xfrm>
            <a:off x="1634022" y="3958287"/>
            <a:ext cx="5885100" cy="17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1633"/>
        <p:cNvGrpSpPr/>
        <p:nvPr/>
      </p:nvGrpSpPr>
      <p:grpSpPr>
        <a:xfrm>
          <a:off x="0" y="0"/>
          <a:ext cx="0" cy="0"/>
          <a:chOff x="0" y="0"/>
          <a:chExt cx="0" cy="0"/>
        </a:xfrm>
      </p:grpSpPr>
      <p:sp>
        <p:nvSpPr>
          <p:cNvPr id="1634" name="Google Shape;1634;p28"/>
          <p:cNvSpPr/>
          <p:nvPr/>
        </p:nvSpPr>
        <p:spPr>
          <a:xfrm>
            <a:off x="0" y="0"/>
            <a:ext cx="9144052" cy="5187100"/>
          </a:xfrm>
          <a:custGeom>
            <a:avLst/>
            <a:gdLst/>
            <a:ahLst/>
            <a:cxnLst/>
            <a:rect l="l" t="t" r="r" b="b"/>
            <a:pathLst>
              <a:path w="275216" h="156509" extrusionOk="0">
                <a:moveTo>
                  <a:pt x="6251" y="311"/>
                </a:moveTo>
                <a:lnTo>
                  <a:pt x="6251" y="6247"/>
                </a:lnTo>
                <a:lnTo>
                  <a:pt x="315" y="6247"/>
                </a:lnTo>
                <a:lnTo>
                  <a:pt x="315" y="311"/>
                </a:lnTo>
                <a:close/>
                <a:moveTo>
                  <a:pt x="12498" y="311"/>
                </a:moveTo>
                <a:lnTo>
                  <a:pt x="12498" y="6247"/>
                </a:lnTo>
                <a:lnTo>
                  <a:pt x="6562" y="6247"/>
                </a:lnTo>
                <a:lnTo>
                  <a:pt x="6562" y="311"/>
                </a:lnTo>
                <a:close/>
                <a:moveTo>
                  <a:pt x="18745" y="311"/>
                </a:moveTo>
                <a:lnTo>
                  <a:pt x="18745" y="6247"/>
                </a:lnTo>
                <a:lnTo>
                  <a:pt x="12810" y="6247"/>
                </a:lnTo>
                <a:lnTo>
                  <a:pt x="12810" y="311"/>
                </a:lnTo>
                <a:close/>
                <a:moveTo>
                  <a:pt x="24992" y="311"/>
                </a:moveTo>
                <a:lnTo>
                  <a:pt x="24992" y="6247"/>
                </a:lnTo>
                <a:lnTo>
                  <a:pt x="19058" y="6247"/>
                </a:lnTo>
                <a:lnTo>
                  <a:pt x="19058" y="311"/>
                </a:lnTo>
                <a:close/>
                <a:moveTo>
                  <a:pt x="31241" y="311"/>
                </a:moveTo>
                <a:lnTo>
                  <a:pt x="31241" y="6247"/>
                </a:lnTo>
                <a:lnTo>
                  <a:pt x="25305" y="6247"/>
                </a:lnTo>
                <a:lnTo>
                  <a:pt x="25305" y="311"/>
                </a:lnTo>
                <a:close/>
                <a:moveTo>
                  <a:pt x="37489" y="311"/>
                </a:moveTo>
                <a:lnTo>
                  <a:pt x="37489" y="6247"/>
                </a:lnTo>
                <a:lnTo>
                  <a:pt x="31553" y="6247"/>
                </a:lnTo>
                <a:lnTo>
                  <a:pt x="31553" y="311"/>
                </a:lnTo>
                <a:close/>
                <a:moveTo>
                  <a:pt x="43737" y="311"/>
                </a:moveTo>
                <a:lnTo>
                  <a:pt x="43737" y="6247"/>
                </a:lnTo>
                <a:lnTo>
                  <a:pt x="37802" y="6247"/>
                </a:lnTo>
                <a:lnTo>
                  <a:pt x="37802" y="311"/>
                </a:lnTo>
                <a:close/>
                <a:moveTo>
                  <a:pt x="49985" y="311"/>
                </a:moveTo>
                <a:lnTo>
                  <a:pt x="49985" y="6247"/>
                </a:lnTo>
                <a:lnTo>
                  <a:pt x="44049" y="6247"/>
                </a:lnTo>
                <a:lnTo>
                  <a:pt x="44049" y="311"/>
                </a:lnTo>
                <a:close/>
                <a:moveTo>
                  <a:pt x="56232" y="311"/>
                </a:moveTo>
                <a:lnTo>
                  <a:pt x="56232" y="6247"/>
                </a:lnTo>
                <a:lnTo>
                  <a:pt x="50296" y="6247"/>
                </a:lnTo>
                <a:lnTo>
                  <a:pt x="50296" y="311"/>
                </a:lnTo>
                <a:close/>
                <a:moveTo>
                  <a:pt x="62480" y="311"/>
                </a:moveTo>
                <a:lnTo>
                  <a:pt x="62480" y="6247"/>
                </a:lnTo>
                <a:lnTo>
                  <a:pt x="56545" y="6247"/>
                </a:lnTo>
                <a:lnTo>
                  <a:pt x="56545" y="311"/>
                </a:lnTo>
                <a:close/>
                <a:moveTo>
                  <a:pt x="68727" y="311"/>
                </a:moveTo>
                <a:lnTo>
                  <a:pt x="68727" y="6247"/>
                </a:lnTo>
                <a:lnTo>
                  <a:pt x="62792" y="6247"/>
                </a:lnTo>
                <a:lnTo>
                  <a:pt x="62792" y="311"/>
                </a:lnTo>
                <a:close/>
                <a:moveTo>
                  <a:pt x="74975" y="311"/>
                </a:moveTo>
                <a:lnTo>
                  <a:pt x="74975" y="6247"/>
                </a:lnTo>
                <a:lnTo>
                  <a:pt x="69039" y="6247"/>
                </a:lnTo>
                <a:lnTo>
                  <a:pt x="69039" y="311"/>
                </a:lnTo>
                <a:close/>
                <a:moveTo>
                  <a:pt x="81223" y="311"/>
                </a:moveTo>
                <a:lnTo>
                  <a:pt x="81223" y="6247"/>
                </a:lnTo>
                <a:lnTo>
                  <a:pt x="75286" y="6247"/>
                </a:lnTo>
                <a:lnTo>
                  <a:pt x="75286" y="311"/>
                </a:lnTo>
                <a:close/>
                <a:moveTo>
                  <a:pt x="87470" y="311"/>
                </a:moveTo>
                <a:lnTo>
                  <a:pt x="87470" y="6247"/>
                </a:lnTo>
                <a:lnTo>
                  <a:pt x="81535" y="6247"/>
                </a:lnTo>
                <a:lnTo>
                  <a:pt x="81535" y="311"/>
                </a:lnTo>
                <a:close/>
                <a:moveTo>
                  <a:pt x="93720" y="311"/>
                </a:moveTo>
                <a:lnTo>
                  <a:pt x="93720" y="6247"/>
                </a:lnTo>
                <a:lnTo>
                  <a:pt x="87784" y="6247"/>
                </a:lnTo>
                <a:lnTo>
                  <a:pt x="87784" y="311"/>
                </a:lnTo>
                <a:close/>
                <a:moveTo>
                  <a:pt x="99967" y="311"/>
                </a:moveTo>
                <a:lnTo>
                  <a:pt x="99967" y="6247"/>
                </a:lnTo>
                <a:lnTo>
                  <a:pt x="94031" y="6247"/>
                </a:lnTo>
                <a:lnTo>
                  <a:pt x="94031" y="311"/>
                </a:lnTo>
                <a:close/>
                <a:moveTo>
                  <a:pt x="106214" y="311"/>
                </a:moveTo>
                <a:lnTo>
                  <a:pt x="106214" y="6247"/>
                </a:lnTo>
                <a:lnTo>
                  <a:pt x="100280" y="6247"/>
                </a:lnTo>
                <a:lnTo>
                  <a:pt x="100280" y="311"/>
                </a:lnTo>
                <a:close/>
                <a:moveTo>
                  <a:pt x="112461" y="311"/>
                </a:moveTo>
                <a:lnTo>
                  <a:pt x="112461" y="6247"/>
                </a:lnTo>
                <a:lnTo>
                  <a:pt x="106527" y="6247"/>
                </a:lnTo>
                <a:lnTo>
                  <a:pt x="106527" y="311"/>
                </a:lnTo>
                <a:close/>
                <a:moveTo>
                  <a:pt x="118710" y="311"/>
                </a:moveTo>
                <a:lnTo>
                  <a:pt x="118710" y="6247"/>
                </a:lnTo>
                <a:lnTo>
                  <a:pt x="112774" y="6247"/>
                </a:lnTo>
                <a:lnTo>
                  <a:pt x="112774" y="311"/>
                </a:lnTo>
                <a:close/>
                <a:moveTo>
                  <a:pt x="124957" y="311"/>
                </a:moveTo>
                <a:lnTo>
                  <a:pt x="124957" y="6247"/>
                </a:lnTo>
                <a:lnTo>
                  <a:pt x="119021" y="6247"/>
                </a:lnTo>
                <a:lnTo>
                  <a:pt x="119021" y="311"/>
                </a:lnTo>
                <a:close/>
                <a:moveTo>
                  <a:pt x="131204" y="311"/>
                </a:moveTo>
                <a:lnTo>
                  <a:pt x="131204" y="6247"/>
                </a:lnTo>
                <a:lnTo>
                  <a:pt x="125270" y="6247"/>
                </a:lnTo>
                <a:lnTo>
                  <a:pt x="125270" y="311"/>
                </a:lnTo>
                <a:close/>
                <a:moveTo>
                  <a:pt x="137451" y="311"/>
                </a:moveTo>
                <a:lnTo>
                  <a:pt x="137451" y="6247"/>
                </a:lnTo>
                <a:lnTo>
                  <a:pt x="131517" y="6247"/>
                </a:lnTo>
                <a:lnTo>
                  <a:pt x="131517" y="311"/>
                </a:lnTo>
                <a:close/>
                <a:moveTo>
                  <a:pt x="143702" y="311"/>
                </a:moveTo>
                <a:lnTo>
                  <a:pt x="143702" y="6247"/>
                </a:lnTo>
                <a:lnTo>
                  <a:pt x="137766" y="6247"/>
                </a:lnTo>
                <a:lnTo>
                  <a:pt x="137766" y="311"/>
                </a:lnTo>
                <a:close/>
                <a:moveTo>
                  <a:pt x="149949" y="311"/>
                </a:moveTo>
                <a:lnTo>
                  <a:pt x="149949" y="6247"/>
                </a:lnTo>
                <a:lnTo>
                  <a:pt x="144015" y="6247"/>
                </a:lnTo>
                <a:lnTo>
                  <a:pt x="144015" y="311"/>
                </a:lnTo>
                <a:close/>
                <a:moveTo>
                  <a:pt x="156196" y="311"/>
                </a:moveTo>
                <a:lnTo>
                  <a:pt x="156196" y="6247"/>
                </a:lnTo>
                <a:lnTo>
                  <a:pt x="150262" y="6247"/>
                </a:lnTo>
                <a:lnTo>
                  <a:pt x="150262" y="311"/>
                </a:lnTo>
                <a:close/>
                <a:moveTo>
                  <a:pt x="162445" y="311"/>
                </a:moveTo>
                <a:lnTo>
                  <a:pt x="162445" y="6247"/>
                </a:lnTo>
                <a:lnTo>
                  <a:pt x="156509" y="6247"/>
                </a:lnTo>
                <a:lnTo>
                  <a:pt x="156509" y="311"/>
                </a:lnTo>
                <a:close/>
                <a:moveTo>
                  <a:pt x="168692" y="311"/>
                </a:moveTo>
                <a:lnTo>
                  <a:pt x="168692" y="6247"/>
                </a:lnTo>
                <a:lnTo>
                  <a:pt x="162756" y="6247"/>
                </a:lnTo>
                <a:lnTo>
                  <a:pt x="162756" y="311"/>
                </a:lnTo>
                <a:close/>
                <a:moveTo>
                  <a:pt x="174939" y="311"/>
                </a:moveTo>
                <a:lnTo>
                  <a:pt x="174939" y="6247"/>
                </a:lnTo>
                <a:lnTo>
                  <a:pt x="169005" y="6247"/>
                </a:lnTo>
                <a:lnTo>
                  <a:pt x="169005" y="311"/>
                </a:lnTo>
                <a:close/>
                <a:moveTo>
                  <a:pt x="181186" y="311"/>
                </a:moveTo>
                <a:lnTo>
                  <a:pt x="181186" y="6247"/>
                </a:lnTo>
                <a:lnTo>
                  <a:pt x="175252" y="6247"/>
                </a:lnTo>
                <a:lnTo>
                  <a:pt x="175252" y="311"/>
                </a:lnTo>
                <a:close/>
                <a:moveTo>
                  <a:pt x="187435" y="311"/>
                </a:moveTo>
                <a:lnTo>
                  <a:pt x="187435" y="6247"/>
                </a:lnTo>
                <a:lnTo>
                  <a:pt x="181499" y="6247"/>
                </a:lnTo>
                <a:lnTo>
                  <a:pt x="181499" y="311"/>
                </a:lnTo>
                <a:close/>
                <a:moveTo>
                  <a:pt x="193684" y="311"/>
                </a:moveTo>
                <a:lnTo>
                  <a:pt x="193684" y="6247"/>
                </a:lnTo>
                <a:lnTo>
                  <a:pt x="187749" y="6247"/>
                </a:lnTo>
                <a:lnTo>
                  <a:pt x="187749" y="311"/>
                </a:lnTo>
                <a:close/>
                <a:moveTo>
                  <a:pt x="199931" y="311"/>
                </a:moveTo>
                <a:lnTo>
                  <a:pt x="199931" y="6247"/>
                </a:lnTo>
                <a:lnTo>
                  <a:pt x="193996" y="6247"/>
                </a:lnTo>
                <a:lnTo>
                  <a:pt x="193996" y="311"/>
                </a:lnTo>
                <a:close/>
                <a:moveTo>
                  <a:pt x="206180" y="311"/>
                </a:moveTo>
                <a:lnTo>
                  <a:pt x="206180" y="6247"/>
                </a:lnTo>
                <a:lnTo>
                  <a:pt x="200244" y="6247"/>
                </a:lnTo>
                <a:lnTo>
                  <a:pt x="200244" y="311"/>
                </a:lnTo>
                <a:close/>
                <a:moveTo>
                  <a:pt x="212427" y="311"/>
                </a:moveTo>
                <a:lnTo>
                  <a:pt x="212427" y="6247"/>
                </a:lnTo>
                <a:lnTo>
                  <a:pt x="206491" y="6247"/>
                </a:lnTo>
                <a:lnTo>
                  <a:pt x="206491" y="311"/>
                </a:lnTo>
                <a:close/>
                <a:moveTo>
                  <a:pt x="218674" y="311"/>
                </a:moveTo>
                <a:lnTo>
                  <a:pt x="218674" y="6247"/>
                </a:lnTo>
                <a:lnTo>
                  <a:pt x="212739" y="6247"/>
                </a:lnTo>
                <a:lnTo>
                  <a:pt x="212739" y="311"/>
                </a:lnTo>
                <a:close/>
                <a:moveTo>
                  <a:pt x="224921" y="311"/>
                </a:moveTo>
                <a:lnTo>
                  <a:pt x="224921" y="6247"/>
                </a:lnTo>
                <a:lnTo>
                  <a:pt x="218987" y="6247"/>
                </a:lnTo>
                <a:lnTo>
                  <a:pt x="218987" y="311"/>
                </a:lnTo>
                <a:close/>
                <a:moveTo>
                  <a:pt x="231170" y="311"/>
                </a:moveTo>
                <a:lnTo>
                  <a:pt x="231170" y="6247"/>
                </a:lnTo>
                <a:lnTo>
                  <a:pt x="225234" y="6247"/>
                </a:lnTo>
                <a:lnTo>
                  <a:pt x="225234" y="311"/>
                </a:lnTo>
                <a:close/>
                <a:moveTo>
                  <a:pt x="237417" y="311"/>
                </a:moveTo>
                <a:lnTo>
                  <a:pt x="237417" y="6247"/>
                </a:lnTo>
                <a:lnTo>
                  <a:pt x="231481" y="6247"/>
                </a:lnTo>
                <a:lnTo>
                  <a:pt x="231481" y="311"/>
                </a:lnTo>
                <a:close/>
                <a:moveTo>
                  <a:pt x="243664" y="311"/>
                </a:moveTo>
                <a:lnTo>
                  <a:pt x="243664" y="6247"/>
                </a:lnTo>
                <a:lnTo>
                  <a:pt x="237729" y="6247"/>
                </a:lnTo>
                <a:lnTo>
                  <a:pt x="237729" y="311"/>
                </a:lnTo>
                <a:close/>
                <a:moveTo>
                  <a:pt x="249914" y="311"/>
                </a:moveTo>
                <a:lnTo>
                  <a:pt x="249914" y="6247"/>
                </a:lnTo>
                <a:lnTo>
                  <a:pt x="243978" y="6247"/>
                </a:lnTo>
                <a:lnTo>
                  <a:pt x="243978" y="311"/>
                </a:lnTo>
                <a:close/>
                <a:moveTo>
                  <a:pt x="256161" y="311"/>
                </a:moveTo>
                <a:lnTo>
                  <a:pt x="256161" y="6247"/>
                </a:lnTo>
                <a:lnTo>
                  <a:pt x="250225" y="6247"/>
                </a:lnTo>
                <a:lnTo>
                  <a:pt x="250225" y="311"/>
                </a:lnTo>
                <a:close/>
                <a:moveTo>
                  <a:pt x="262409" y="311"/>
                </a:moveTo>
                <a:lnTo>
                  <a:pt x="262409" y="6247"/>
                </a:lnTo>
                <a:lnTo>
                  <a:pt x="256474" y="6247"/>
                </a:lnTo>
                <a:lnTo>
                  <a:pt x="256474" y="311"/>
                </a:lnTo>
                <a:close/>
                <a:moveTo>
                  <a:pt x="268656" y="311"/>
                </a:moveTo>
                <a:lnTo>
                  <a:pt x="268656" y="6247"/>
                </a:lnTo>
                <a:lnTo>
                  <a:pt x="262721" y="6247"/>
                </a:lnTo>
                <a:lnTo>
                  <a:pt x="262721" y="311"/>
                </a:lnTo>
                <a:close/>
                <a:moveTo>
                  <a:pt x="274904" y="311"/>
                </a:moveTo>
                <a:lnTo>
                  <a:pt x="274904" y="6247"/>
                </a:lnTo>
                <a:lnTo>
                  <a:pt x="268968" y="6247"/>
                </a:lnTo>
                <a:lnTo>
                  <a:pt x="268968" y="311"/>
                </a:lnTo>
                <a:close/>
                <a:moveTo>
                  <a:pt x="6251" y="6560"/>
                </a:moveTo>
                <a:lnTo>
                  <a:pt x="6251" y="12494"/>
                </a:lnTo>
                <a:lnTo>
                  <a:pt x="315" y="12494"/>
                </a:lnTo>
                <a:lnTo>
                  <a:pt x="315" y="6560"/>
                </a:lnTo>
                <a:close/>
                <a:moveTo>
                  <a:pt x="12498" y="6560"/>
                </a:moveTo>
                <a:lnTo>
                  <a:pt x="12498" y="12494"/>
                </a:lnTo>
                <a:lnTo>
                  <a:pt x="6562" y="12494"/>
                </a:lnTo>
                <a:lnTo>
                  <a:pt x="6562" y="6560"/>
                </a:lnTo>
                <a:close/>
                <a:moveTo>
                  <a:pt x="18745" y="6560"/>
                </a:moveTo>
                <a:lnTo>
                  <a:pt x="18745" y="12494"/>
                </a:lnTo>
                <a:lnTo>
                  <a:pt x="12810" y="12494"/>
                </a:lnTo>
                <a:lnTo>
                  <a:pt x="12810" y="6560"/>
                </a:lnTo>
                <a:close/>
                <a:moveTo>
                  <a:pt x="24992" y="6560"/>
                </a:moveTo>
                <a:lnTo>
                  <a:pt x="24992" y="12494"/>
                </a:lnTo>
                <a:lnTo>
                  <a:pt x="19058" y="12494"/>
                </a:lnTo>
                <a:lnTo>
                  <a:pt x="19058" y="6560"/>
                </a:lnTo>
                <a:close/>
                <a:moveTo>
                  <a:pt x="31241" y="6560"/>
                </a:moveTo>
                <a:lnTo>
                  <a:pt x="31241" y="12494"/>
                </a:lnTo>
                <a:lnTo>
                  <a:pt x="25305" y="12494"/>
                </a:lnTo>
                <a:lnTo>
                  <a:pt x="25305" y="6560"/>
                </a:lnTo>
                <a:close/>
                <a:moveTo>
                  <a:pt x="37489" y="6560"/>
                </a:moveTo>
                <a:lnTo>
                  <a:pt x="37489" y="12494"/>
                </a:lnTo>
                <a:lnTo>
                  <a:pt x="31553" y="12494"/>
                </a:lnTo>
                <a:lnTo>
                  <a:pt x="31553" y="6560"/>
                </a:lnTo>
                <a:close/>
                <a:moveTo>
                  <a:pt x="43737" y="6560"/>
                </a:moveTo>
                <a:lnTo>
                  <a:pt x="43737" y="12494"/>
                </a:lnTo>
                <a:lnTo>
                  <a:pt x="37802" y="12494"/>
                </a:lnTo>
                <a:lnTo>
                  <a:pt x="37802" y="6560"/>
                </a:lnTo>
                <a:close/>
                <a:moveTo>
                  <a:pt x="49985" y="6560"/>
                </a:moveTo>
                <a:lnTo>
                  <a:pt x="49985" y="12494"/>
                </a:lnTo>
                <a:lnTo>
                  <a:pt x="44049" y="12494"/>
                </a:lnTo>
                <a:lnTo>
                  <a:pt x="44049" y="6560"/>
                </a:lnTo>
                <a:close/>
                <a:moveTo>
                  <a:pt x="56232" y="6560"/>
                </a:moveTo>
                <a:lnTo>
                  <a:pt x="56232" y="12494"/>
                </a:lnTo>
                <a:lnTo>
                  <a:pt x="50296" y="12494"/>
                </a:lnTo>
                <a:lnTo>
                  <a:pt x="50296" y="6560"/>
                </a:lnTo>
                <a:close/>
                <a:moveTo>
                  <a:pt x="62480" y="6560"/>
                </a:moveTo>
                <a:lnTo>
                  <a:pt x="62480" y="12494"/>
                </a:lnTo>
                <a:lnTo>
                  <a:pt x="56545" y="12494"/>
                </a:lnTo>
                <a:lnTo>
                  <a:pt x="56545" y="6560"/>
                </a:lnTo>
                <a:close/>
                <a:moveTo>
                  <a:pt x="68727" y="6560"/>
                </a:moveTo>
                <a:lnTo>
                  <a:pt x="68727" y="12494"/>
                </a:lnTo>
                <a:lnTo>
                  <a:pt x="62792" y="12494"/>
                </a:lnTo>
                <a:lnTo>
                  <a:pt x="62792" y="6560"/>
                </a:lnTo>
                <a:close/>
                <a:moveTo>
                  <a:pt x="74975" y="6560"/>
                </a:moveTo>
                <a:lnTo>
                  <a:pt x="74975" y="12494"/>
                </a:lnTo>
                <a:lnTo>
                  <a:pt x="69039" y="12494"/>
                </a:lnTo>
                <a:lnTo>
                  <a:pt x="69039" y="6560"/>
                </a:lnTo>
                <a:close/>
                <a:moveTo>
                  <a:pt x="81223" y="6560"/>
                </a:moveTo>
                <a:lnTo>
                  <a:pt x="81223" y="12494"/>
                </a:lnTo>
                <a:lnTo>
                  <a:pt x="75286" y="12494"/>
                </a:lnTo>
                <a:lnTo>
                  <a:pt x="75286" y="6560"/>
                </a:lnTo>
                <a:close/>
                <a:moveTo>
                  <a:pt x="87470" y="6560"/>
                </a:moveTo>
                <a:lnTo>
                  <a:pt x="87470" y="12494"/>
                </a:lnTo>
                <a:lnTo>
                  <a:pt x="81535" y="12494"/>
                </a:lnTo>
                <a:lnTo>
                  <a:pt x="81535" y="6560"/>
                </a:lnTo>
                <a:close/>
                <a:moveTo>
                  <a:pt x="93720" y="6560"/>
                </a:moveTo>
                <a:lnTo>
                  <a:pt x="93720" y="12494"/>
                </a:lnTo>
                <a:lnTo>
                  <a:pt x="87784" y="12494"/>
                </a:lnTo>
                <a:lnTo>
                  <a:pt x="87784" y="6560"/>
                </a:lnTo>
                <a:close/>
                <a:moveTo>
                  <a:pt x="99967" y="6560"/>
                </a:moveTo>
                <a:lnTo>
                  <a:pt x="99967" y="12494"/>
                </a:lnTo>
                <a:lnTo>
                  <a:pt x="94031" y="12494"/>
                </a:lnTo>
                <a:lnTo>
                  <a:pt x="94031" y="6560"/>
                </a:lnTo>
                <a:close/>
                <a:moveTo>
                  <a:pt x="106214" y="6560"/>
                </a:moveTo>
                <a:lnTo>
                  <a:pt x="106214" y="12494"/>
                </a:lnTo>
                <a:lnTo>
                  <a:pt x="100280" y="12494"/>
                </a:lnTo>
                <a:lnTo>
                  <a:pt x="100280" y="6560"/>
                </a:lnTo>
                <a:close/>
                <a:moveTo>
                  <a:pt x="112461" y="6560"/>
                </a:moveTo>
                <a:lnTo>
                  <a:pt x="112461" y="12494"/>
                </a:lnTo>
                <a:lnTo>
                  <a:pt x="106527" y="12494"/>
                </a:lnTo>
                <a:lnTo>
                  <a:pt x="106527" y="6560"/>
                </a:lnTo>
                <a:close/>
                <a:moveTo>
                  <a:pt x="118710" y="6560"/>
                </a:moveTo>
                <a:lnTo>
                  <a:pt x="118710" y="12494"/>
                </a:lnTo>
                <a:lnTo>
                  <a:pt x="112774" y="12494"/>
                </a:lnTo>
                <a:lnTo>
                  <a:pt x="112774" y="6560"/>
                </a:lnTo>
                <a:close/>
                <a:moveTo>
                  <a:pt x="124957" y="6560"/>
                </a:moveTo>
                <a:lnTo>
                  <a:pt x="124957" y="12494"/>
                </a:lnTo>
                <a:lnTo>
                  <a:pt x="119021" y="12494"/>
                </a:lnTo>
                <a:lnTo>
                  <a:pt x="119021" y="6560"/>
                </a:lnTo>
                <a:close/>
                <a:moveTo>
                  <a:pt x="131204" y="6560"/>
                </a:moveTo>
                <a:lnTo>
                  <a:pt x="131204" y="12494"/>
                </a:lnTo>
                <a:lnTo>
                  <a:pt x="125270" y="12494"/>
                </a:lnTo>
                <a:lnTo>
                  <a:pt x="125270" y="6560"/>
                </a:lnTo>
                <a:close/>
                <a:moveTo>
                  <a:pt x="137451" y="6560"/>
                </a:moveTo>
                <a:lnTo>
                  <a:pt x="137451" y="12494"/>
                </a:lnTo>
                <a:lnTo>
                  <a:pt x="131517" y="12494"/>
                </a:lnTo>
                <a:lnTo>
                  <a:pt x="131517" y="6560"/>
                </a:lnTo>
                <a:close/>
                <a:moveTo>
                  <a:pt x="143702" y="6560"/>
                </a:moveTo>
                <a:lnTo>
                  <a:pt x="143702" y="12494"/>
                </a:lnTo>
                <a:lnTo>
                  <a:pt x="137766" y="12494"/>
                </a:lnTo>
                <a:lnTo>
                  <a:pt x="137766" y="6560"/>
                </a:lnTo>
                <a:close/>
                <a:moveTo>
                  <a:pt x="149949" y="6560"/>
                </a:moveTo>
                <a:lnTo>
                  <a:pt x="149949" y="12494"/>
                </a:lnTo>
                <a:lnTo>
                  <a:pt x="144015" y="12494"/>
                </a:lnTo>
                <a:lnTo>
                  <a:pt x="144015" y="6560"/>
                </a:lnTo>
                <a:close/>
                <a:moveTo>
                  <a:pt x="156196" y="6560"/>
                </a:moveTo>
                <a:lnTo>
                  <a:pt x="156196" y="12494"/>
                </a:lnTo>
                <a:lnTo>
                  <a:pt x="150262" y="12494"/>
                </a:lnTo>
                <a:lnTo>
                  <a:pt x="150262" y="6560"/>
                </a:lnTo>
                <a:close/>
                <a:moveTo>
                  <a:pt x="162445" y="6560"/>
                </a:moveTo>
                <a:lnTo>
                  <a:pt x="162445" y="12494"/>
                </a:lnTo>
                <a:lnTo>
                  <a:pt x="156509" y="12494"/>
                </a:lnTo>
                <a:lnTo>
                  <a:pt x="156509" y="6560"/>
                </a:lnTo>
                <a:close/>
                <a:moveTo>
                  <a:pt x="168692" y="6560"/>
                </a:moveTo>
                <a:lnTo>
                  <a:pt x="168692" y="12494"/>
                </a:lnTo>
                <a:lnTo>
                  <a:pt x="162756" y="12494"/>
                </a:lnTo>
                <a:lnTo>
                  <a:pt x="162756" y="6560"/>
                </a:lnTo>
                <a:close/>
                <a:moveTo>
                  <a:pt x="174939" y="6560"/>
                </a:moveTo>
                <a:lnTo>
                  <a:pt x="174939" y="12494"/>
                </a:lnTo>
                <a:lnTo>
                  <a:pt x="169005" y="12494"/>
                </a:lnTo>
                <a:lnTo>
                  <a:pt x="169005" y="6560"/>
                </a:lnTo>
                <a:close/>
                <a:moveTo>
                  <a:pt x="181186" y="6560"/>
                </a:moveTo>
                <a:lnTo>
                  <a:pt x="181186" y="12494"/>
                </a:lnTo>
                <a:lnTo>
                  <a:pt x="175252" y="12494"/>
                </a:lnTo>
                <a:lnTo>
                  <a:pt x="175252" y="6560"/>
                </a:lnTo>
                <a:close/>
                <a:moveTo>
                  <a:pt x="187435" y="6560"/>
                </a:moveTo>
                <a:lnTo>
                  <a:pt x="187435" y="12494"/>
                </a:lnTo>
                <a:lnTo>
                  <a:pt x="181499" y="12494"/>
                </a:lnTo>
                <a:lnTo>
                  <a:pt x="181499" y="6560"/>
                </a:lnTo>
                <a:close/>
                <a:moveTo>
                  <a:pt x="193684" y="6560"/>
                </a:moveTo>
                <a:lnTo>
                  <a:pt x="193684" y="12494"/>
                </a:lnTo>
                <a:lnTo>
                  <a:pt x="187749" y="12494"/>
                </a:lnTo>
                <a:lnTo>
                  <a:pt x="187749" y="6560"/>
                </a:lnTo>
                <a:close/>
                <a:moveTo>
                  <a:pt x="199931" y="6560"/>
                </a:moveTo>
                <a:lnTo>
                  <a:pt x="199931" y="12494"/>
                </a:lnTo>
                <a:lnTo>
                  <a:pt x="193996" y="12494"/>
                </a:lnTo>
                <a:lnTo>
                  <a:pt x="193996" y="6560"/>
                </a:lnTo>
                <a:close/>
                <a:moveTo>
                  <a:pt x="206180" y="6560"/>
                </a:moveTo>
                <a:lnTo>
                  <a:pt x="206180" y="12494"/>
                </a:lnTo>
                <a:lnTo>
                  <a:pt x="200244" y="12494"/>
                </a:lnTo>
                <a:lnTo>
                  <a:pt x="200244" y="6560"/>
                </a:lnTo>
                <a:close/>
                <a:moveTo>
                  <a:pt x="212427" y="6560"/>
                </a:moveTo>
                <a:lnTo>
                  <a:pt x="212427" y="12494"/>
                </a:lnTo>
                <a:lnTo>
                  <a:pt x="206491" y="12494"/>
                </a:lnTo>
                <a:lnTo>
                  <a:pt x="206491" y="6560"/>
                </a:lnTo>
                <a:close/>
                <a:moveTo>
                  <a:pt x="218674" y="6560"/>
                </a:moveTo>
                <a:lnTo>
                  <a:pt x="218674" y="12494"/>
                </a:lnTo>
                <a:lnTo>
                  <a:pt x="212739" y="12494"/>
                </a:lnTo>
                <a:lnTo>
                  <a:pt x="212739" y="6560"/>
                </a:lnTo>
                <a:close/>
                <a:moveTo>
                  <a:pt x="224921" y="6560"/>
                </a:moveTo>
                <a:lnTo>
                  <a:pt x="224921" y="12494"/>
                </a:lnTo>
                <a:lnTo>
                  <a:pt x="218987" y="12494"/>
                </a:lnTo>
                <a:lnTo>
                  <a:pt x="218987" y="6560"/>
                </a:lnTo>
                <a:close/>
                <a:moveTo>
                  <a:pt x="231170" y="6560"/>
                </a:moveTo>
                <a:lnTo>
                  <a:pt x="231170" y="12494"/>
                </a:lnTo>
                <a:lnTo>
                  <a:pt x="225234" y="12494"/>
                </a:lnTo>
                <a:lnTo>
                  <a:pt x="225234" y="6560"/>
                </a:lnTo>
                <a:close/>
                <a:moveTo>
                  <a:pt x="237417" y="6560"/>
                </a:moveTo>
                <a:lnTo>
                  <a:pt x="237417" y="12494"/>
                </a:lnTo>
                <a:lnTo>
                  <a:pt x="231481" y="12494"/>
                </a:lnTo>
                <a:lnTo>
                  <a:pt x="231481" y="6560"/>
                </a:lnTo>
                <a:close/>
                <a:moveTo>
                  <a:pt x="243664" y="6560"/>
                </a:moveTo>
                <a:lnTo>
                  <a:pt x="243664" y="12494"/>
                </a:lnTo>
                <a:lnTo>
                  <a:pt x="237729" y="12494"/>
                </a:lnTo>
                <a:lnTo>
                  <a:pt x="237729" y="6560"/>
                </a:lnTo>
                <a:close/>
                <a:moveTo>
                  <a:pt x="249914" y="6560"/>
                </a:moveTo>
                <a:lnTo>
                  <a:pt x="249914" y="12494"/>
                </a:lnTo>
                <a:lnTo>
                  <a:pt x="243978" y="12494"/>
                </a:lnTo>
                <a:lnTo>
                  <a:pt x="243978" y="6560"/>
                </a:lnTo>
                <a:close/>
                <a:moveTo>
                  <a:pt x="256161" y="6560"/>
                </a:moveTo>
                <a:lnTo>
                  <a:pt x="256161" y="12494"/>
                </a:lnTo>
                <a:lnTo>
                  <a:pt x="250225" y="12494"/>
                </a:lnTo>
                <a:lnTo>
                  <a:pt x="250225" y="6560"/>
                </a:lnTo>
                <a:close/>
                <a:moveTo>
                  <a:pt x="262409" y="6560"/>
                </a:moveTo>
                <a:lnTo>
                  <a:pt x="262409" y="12494"/>
                </a:lnTo>
                <a:lnTo>
                  <a:pt x="256474" y="12494"/>
                </a:lnTo>
                <a:lnTo>
                  <a:pt x="256474" y="6560"/>
                </a:lnTo>
                <a:close/>
                <a:moveTo>
                  <a:pt x="268656" y="6560"/>
                </a:moveTo>
                <a:lnTo>
                  <a:pt x="268656" y="12494"/>
                </a:lnTo>
                <a:lnTo>
                  <a:pt x="262721" y="12494"/>
                </a:lnTo>
                <a:lnTo>
                  <a:pt x="262721" y="6560"/>
                </a:lnTo>
                <a:close/>
                <a:moveTo>
                  <a:pt x="274904" y="6560"/>
                </a:moveTo>
                <a:lnTo>
                  <a:pt x="274904" y="12494"/>
                </a:lnTo>
                <a:lnTo>
                  <a:pt x="268968" y="12494"/>
                </a:lnTo>
                <a:lnTo>
                  <a:pt x="268968" y="6560"/>
                </a:lnTo>
                <a:close/>
                <a:moveTo>
                  <a:pt x="6251" y="12807"/>
                </a:moveTo>
                <a:lnTo>
                  <a:pt x="6251" y="18742"/>
                </a:lnTo>
                <a:lnTo>
                  <a:pt x="315" y="18742"/>
                </a:lnTo>
                <a:lnTo>
                  <a:pt x="315" y="12807"/>
                </a:lnTo>
                <a:close/>
                <a:moveTo>
                  <a:pt x="12498" y="12807"/>
                </a:moveTo>
                <a:lnTo>
                  <a:pt x="12498" y="18742"/>
                </a:lnTo>
                <a:lnTo>
                  <a:pt x="6562" y="18742"/>
                </a:lnTo>
                <a:lnTo>
                  <a:pt x="6562" y="12807"/>
                </a:lnTo>
                <a:close/>
                <a:moveTo>
                  <a:pt x="18745" y="12807"/>
                </a:moveTo>
                <a:lnTo>
                  <a:pt x="18745" y="18742"/>
                </a:lnTo>
                <a:lnTo>
                  <a:pt x="12810" y="18742"/>
                </a:lnTo>
                <a:lnTo>
                  <a:pt x="12810" y="12807"/>
                </a:lnTo>
                <a:close/>
                <a:moveTo>
                  <a:pt x="24992" y="12807"/>
                </a:moveTo>
                <a:lnTo>
                  <a:pt x="24992" y="18742"/>
                </a:lnTo>
                <a:lnTo>
                  <a:pt x="19058" y="18742"/>
                </a:lnTo>
                <a:lnTo>
                  <a:pt x="19058" y="12807"/>
                </a:lnTo>
                <a:close/>
                <a:moveTo>
                  <a:pt x="31241" y="12807"/>
                </a:moveTo>
                <a:lnTo>
                  <a:pt x="31241" y="18742"/>
                </a:lnTo>
                <a:lnTo>
                  <a:pt x="25305" y="18742"/>
                </a:lnTo>
                <a:lnTo>
                  <a:pt x="25305" y="12807"/>
                </a:lnTo>
                <a:close/>
                <a:moveTo>
                  <a:pt x="37489" y="12807"/>
                </a:moveTo>
                <a:lnTo>
                  <a:pt x="37489" y="18742"/>
                </a:lnTo>
                <a:lnTo>
                  <a:pt x="31553" y="18742"/>
                </a:lnTo>
                <a:lnTo>
                  <a:pt x="31553" y="12807"/>
                </a:lnTo>
                <a:close/>
                <a:moveTo>
                  <a:pt x="43737" y="12807"/>
                </a:moveTo>
                <a:lnTo>
                  <a:pt x="43737" y="18742"/>
                </a:lnTo>
                <a:lnTo>
                  <a:pt x="37802" y="18742"/>
                </a:lnTo>
                <a:lnTo>
                  <a:pt x="37802" y="12807"/>
                </a:lnTo>
                <a:close/>
                <a:moveTo>
                  <a:pt x="49985" y="12807"/>
                </a:moveTo>
                <a:lnTo>
                  <a:pt x="49985" y="18742"/>
                </a:lnTo>
                <a:lnTo>
                  <a:pt x="44049" y="18742"/>
                </a:lnTo>
                <a:lnTo>
                  <a:pt x="44049" y="12807"/>
                </a:lnTo>
                <a:close/>
                <a:moveTo>
                  <a:pt x="56232" y="12807"/>
                </a:moveTo>
                <a:lnTo>
                  <a:pt x="56232" y="18742"/>
                </a:lnTo>
                <a:lnTo>
                  <a:pt x="50296" y="18742"/>
                </a:lnTo>
                <a:lnTo>
                  <a:pt x="50296" y="12807"/>
                </a:lnTo>
                <a:close/>
                <a:moveTo>
                  <a:pt x="62480" y="12807"/>
                </a:moveTo>
                <a:lnTo>
                  <a:pt x="62480" y="18742"/>
                </a:lnTo>
                <a:lnTo>
                  <a:pt x="56545" y="18742"/>
                </a:lnTo>
                <a:lnTo>
                  <a:pt x="56545" y="12807"/>
                </a:lnTo>
                <a:close/>
                <a:moveTo>
                  <a:pt x="68727" y="12807"/>
                </a:moveTo>
                <a:lnTo>
                  <a:pt x="68727" y="18742"/>
                </a:lnTo>
                <a:lnTo>
                  <a:pt x="62792" y="18742"/>
                </a:lnTo>
                <a:lnTo>
                  <a:pt x="62792" y="12807"/>
                </a:lnTo>
                <a:close/>
                <a:moveTo>
                  <a:pt x="74975" y="12807"/>
                </a:moveTo>
                <a:lnTo>
                  <a:pt x="74975" y="18742"/>
                </a:lnTo>
                <a:lnTo>
                  <a:pt x="69039" y="18742"/>
                </a:lnTo>
                <a:lnTo>
                  <a:pt x="69039" y="12807"/>
                </a:lnTo>
                <a:close/>
                <a:moveTo>
                  <a:pt x="81223" y="12807"/>
                </a:moveTo>
                <a:lnTo>
                  <a:pt x="81223" y="18742"/>
                </a:lnTo>
                <a:lnTo>
                  <a:pt x="75286" y="18742"/>
                </a:lnTo>
                <a:lnTo>
                  <a:pt x="75286" y="12807"/>
                </a:lnTo>
                <a:close/>
                <a:moveTo>
                  <a:pt x="87470" y="12807"/>
                </a:moveTo>
                <a:lnTo>
                  <a:pt x="87470" y="18742"/>
                </a:lnTo>
                <a:lnTo>
                  <a:pt x="81535" y="18742"/>
                </a:lnTo>
                <a:lnTo>
                  <a:pt x="81535" y="12807"/>
                </a:lnTo>
                <a:close/>
                <a:moveTo>
                  <a:pt x="93720" y="12807"/>
                </a:moveTo>
                <a:lnTo>
                  <a:pt x="93720" y="18742"/>
                </a:lnTo>
                <a:lnTo>
                  <a:pt x="87784" y="18742"/>
                </a:lnTo>
                <a:lnTo>
                  <a:pt x="87784" y="12807"/>
                </a:lnTo>
                <a:close/>
                <a:moveTo>
                  <a:pt x="99967" y="12807"/>
                </a:moveTo>
                <a:lnTo>
                  <a:pt x="99967" y="18742"/>
                </a:lnTo>
                <a:lnTo>
                  <a:pt x="94031" y="18742"/>
                </a:lnTo>
                <a:lnTo>
                  <a:pt x="94031" y="12807"/>
                </a:lnTo>
                <a:close/>
                <a:moveTo>
                  <a:pt x="106214" y="12807"/>
                </a:moveTo>
                <a:lnTo>
                  <a:pt x="106214" y="18742"/>
                </a:lnTo>
                <a:lnTo>
                  <a:pt x="100280" y="18742"/>
                </a:lnTo>
                <a:lnTo>
                  <a:pt x="100280" y="12807"/>
                </a:lnTo>
                <a:close/>
                <a:moveTo>
                  <a:pt x="112461" y="12807"/>
                </a:moveTo>
                <a:lnTo>
                  <a:pt x="112461" y="18742"/>
                </a:lnTo>
                <a:lnTo>
                  <a:pt x="106527" y="18742"/>
                </a:lnTo>
                <a:lnTo>
                  <a:pt x="106527" y="12807"/>
                </a:lnTo>
                <a:close/>
                <a:moveTo>
                  <a:pt x="118710" y="12807"/>
                </a:moveTo>
                <a:lnTo>
                  <a:pt x="118710" y="18742"/>
                </a:lnTo>
                <a:lnTo>
                  <a:pt x="112774" y="18742"/>
                </a:lnTo>
                <a:lnTo>
                  <a:pt x="112774" y="12807"/>
                </a:lnTo>
                <a:close/>
                <a:moveTo>
                  <a:pt x="124957" y="12807"/>
                </a:moveTo>
                <a:lnTo>
                  <a:pt x="124957" y="18742"/>
                </a:lnTo>
                <a:lnTo>
                  <a:pt x="119021" y="18742"/>
                </a:lnTo>
                <a:lnTo>
                  <a:pt x="119021" y="12807"/>
                </a:lnTo>
                <a:close/>
                <a:moveTo>
                  <a:pt x="131204" y="12807"/>
                </a:moveTo>
                <a:lnTo>
                  <a:pt x="131204" y="18742"/>
                </a:lnTo>
                <a:lnTo>
                  <a:pt x="125270" y="18742"/>
                </a:lnTo>
                <a:lnTo>
                  <a:pt x="125270" y="12807"/>
                </a:lnTo>
                <a:close/>
                <a:moveTo>
                  <a:pt x="137451" y="12807"/>
                </a:moveTo>
                <a:lnTo>
                  <a:pt x="137451" y="18742"/>
                </a:lnTo>
                <a:lnTo>
                  <a:pt x="131517" y="18742"/>
                </a:lnTo>
                <a:lnTo>
                  <a:pt x="131517" y="12807"/>
                </a:lnTo>
                <a:close/>
                <a:moveTo>
                  <a:pt x="143702" y="12807"/>
                </a:moveTo>
                <a:lnTo>
                  <a:pt x="143702" y="18742"/>
                </a:lnTo>
                <a:lnTo>
                  <a:pt x="137766" y="18742"/>
                </a:lnTo>
                <a:lnTo>
                  <a:pt x="137766" y="12807"/>
                </a:lnTo>
                <a:close/>
                <a:moveTo>
                  <a:pt x="149949" y="12807"/>
                </a:moveTo>
                <a:lnTo>
                  <a:pt x="149949" y="18742"/>
                </a:lnTo>
                <a:lnTo>
                  <a:pt x="144015" y="18742"/>
                </a:lnTo>
                <a:lnTo>
                  <a:pt x="144015" y="12807"/>
                </a:lnTo>
                <a:close/>
                <a:moveTo>
                  <a:pt x="156196" y="12807"/>
                </a:moveTo>
                <a:lnTo>
                  <a:pt x="156196" y="18742"/>
                </a:lnTo>
                <a:lnTo>
                  <a:pt x="150262" y="18742"/>
                </a:lnTo>
                <a:lnTo>
                  <a:pt x="150262" y="12807"/>
                </a:lnTo>
                <a:close/>
                <a:moveTo>
                  <a:pt x="162445" y="12807"/>
                </a:moveTo>
                <a:lnTo>
                  <a:pt x="162445" y="18742"/>
                </a:lnTo>
                <a:lnTo>
                  <a:pt x="156509" y="18742"/>
                </a:lnTo>
                <a:lnTo>
                  <a:pt x="156509" y="12807"/>
                </a:lnTo>
                <a:close/>
                <a:moveTo>
                  <a:pt x="168692" y="12807"/>
                </a:moveTo>
                <a:lnTo>
                  <a:pt x="168692" y="18742"/>
                </a:lnTo>
                <a:lnTo>
                  <a:pt x="162756" y="18742"/>
                </a:lnTo>
                <a:lnTo>
                  <a:pt x="162756" y="12807"/>
                </a:lnTo>
                <a:close/>
                <a:moveTo>
                  <a:pt x="174939" y="12807"/>
                </a:moveTo>
                <a:lnTo>
                  <a:pt x="174939" y="18742"/>
                </a:lnTo>
                <a:lnTo>
                  <a:pt x="169005" y="18742"/>
                </a:lnTo>
                <a:lnTo>
                  <a:pt x="169005" y="12807"/>
                </a:lnTo>
                <a:close/>
                <a:moveTo>
                  <a:pt x="181186" y="12807"/>
                </a:moveTo>
                <a:lnTo>
                  <a:pt x="181186" y="18742"/>
                </a:lnTo>
                <a:lnTo>
                  <a:pt x="175252" y="18742"/>
                </a:lnTo>
                <a:lnTo>
                  <a:pt x="175252" y="12807"/>
                </a:lnTo>
                <a:close/>
                <a:moveTo>
                  <a:pt x="187435" y="12807"/>
                </a:moveTo>
                <a:lnTo>
                  <a:pt x="187435" y="18742"/>
                </a:lnTo>
                <a:lnTo>
                  <a:pt x="181499" y="18742"/>
                </a:lnTo>
                <a:lnTo>
                  <a:pt x="181499" y="12807"/>
                </a:lnTo>
                <a:close/>
                <a:moveTo>
                  <a:pt x="193684" y="12807"/>
                </a:moveTo>
                <a:lnTo>
                  <a:pt x="193684" y="18742"/>
                </a:lnTo>
                <a:lnTo>
                  <a:pt x="187749" y="18742"/>
                </a:lnTo>
                <a:lnTo>
                  <a:pt x="187749" y="12807"/>
                </a:lnTo>
                <a:close/>
                <a:moveTo>
                  <a:pt x="199931" y="12807"/>
                </a:moveTo>
                <a:lnTo>
                  <a:pt x="199931" y="18742"/>
                </a:lnTo>
                <a:lnTo>
                  <a:pt x="193996" y="18742"/>
                </a:lnTo>
                <a:lnTo>
                  <a:pt x="193996" y="12807"/>
                </a:lnTo>
                <a:close/>
                <a:moveTo>
                  <a:pt x="206180" y="12807"/>
                </a:moveTo>
                <a:lnTo>
                  <a:pt x="206180" y="18742"/>
                </a:lnTo>
                <a:lnTo>
                  <a:pt x="200244" y="18742"/>
                </a:lnTo>
                <a:lnTo>
                  <a:pt x="200244" y="12807"/>
                </a:lnTo>
                <a:close/>
                <a:moveTo>
                  <a:pt x="212427" y="12807"/>
                </a:moveTo>
                <a:lnTo>
                  <a:pt x="212427" y="18742"/>
                </a:lnTo>
                <a:lnTo>
                  <a:pt x="206491" y="18742"/>
                </a:lnTo>
                <a:lnTo>
                  <a:pt x="206491" y="12807"/>
                </a:lnTo>
                <a:close/>
                <a:moveTo>
                  <a:pt x="218674" y="12807"/>
                </a:moveTo>
                <a:lnTo>
                  <a:pt x="218674" y="18742"/>
                </a:lnTo>
                <a:lnTo>
                  <a:pt x="212739" y="18742"/>
                </a:lnTo>
                <a:lnTo>
                  <a:pt x="212739" y="12807"/>
                </a:lnTo>
                <a:close/>
                <a:moveTo>
                  <a:pt x="224921" y="12807"/>
                </a:moveTo>
                <a:lnTo>
                  <a:pt x="224921" y="18742"/>
                </a:lnTo>
                <a:lnTo>
                  <a:pt x="218987" y="18742"/>
                </a:lnTo>
                <a:lnTo>
                  <a:pt x="218987" y="12807"/>
                </a:lnTo>
                <a:close/>
                <a:moveTo>
                  <a:pt x="231170" y="12807"/>
                </a:moveTo>
                <a:lnTo>
                  <a:pt x="231170" y="18742"/>
                </a:lnTo>
                <a:lnTo>
                  <a:pt x="225234" y="18742"/>
                </a:lnTo>
                <a:lnTo>
                  <a:pt x="225234" y="12807"/>
                </a:lnTo>
                <a:close/>
                <a:moveTo>
                  <a:pt x="237417" y="12807"/>
                </a:moveTo>
                <a:lnTo>
                  <a:pt x="237417" y="18742"/>
                </a:lnTo>
                <a:lnTo>
                  <a:pt x="231481" y="18742"/>
                </a:lnTo>
                <a:lnTo>
                  <a:pt x="231481" y="12807"/>
                </a:lnTo>
                <a:close/>
                <a:moveTo>
                  <a:pt x="243664" y="12807"/>
                </a:moveTo>
                <a:lnTo>
                  <a:pt x="243664" y="18742"/>
                </a:lnTo>
                <a:lnTo>
                  <a:pt x="237729" y="18742"/>
                </a:lnTo>
                <a:lnTo>
                  <a:pt x="237729" y="12807"/>
                </a:lnTo>
                <a:close/>
                <a:moveTo>
                  <a:pt x="249914" y="12807"/>
                </a:moveTo>
                <a:lnTo>
                  <a:pt x="249914" y="18742"/>
                </a:lnTo>
                <a:lnTo>
                  <a:pt x="243978" y="18742"/>
                </a:lnTo>
                <a:lnTo>
                  <a:pt x="243978" y="12807"/>
                </a:lnTo>
                <a:close/>
                <a:moveTo>
                  <a:pt x="256161" y="12807"/>
                </a:moveTo>
                <a:lnTo>
                  <a:pt x="256161" y="18742"/>
                </a:lnTo>
                <a:lnTo>
                  <a:pt x="250225" y="18742"/>
                </a:lnTo>
                <a:lnTo>
                  <a:pt x="250225" y="12807"/>
                </a:lnTo>
                <a:close/>
                <a:moveTo>
                  <a:pt x="262409" y="12807"/>
                </a:moveTo>
                <a:lnTo>
                  <a:pt x="262409" y="18742"/>
                </a:lnTo>
                <a:lnTo>
                  <a:pt x="256474" y="18742"/>
                </a:lnTo>
                <a:lnTo>
                  <a:pt x="256474" y="12807"/>
                </a:lnTo>
                <a:close/>
                <a:moveTo>
                  <a:pt x="268656" y="12807"/>
                </a:moveTo>
                <a:lnTo>
                  <a:pt x="268656" y="18742"/>
                </a:lnTo>
                <a:lnTo>
                  <a:pt x="262721" y="18742"/>
                </a:lnTo>
                <a:lnTo>
                  <a:pt x="262721" y="12807"/>
                </a:lnTo>
                <a:close/>
                <a:moveTo>
                  <a:pt x="274904" y="12807"/>
                </a:moveTo>
                <a:lnTo>
                  <a:pt x="274904" y="18742"/>
                </a:lnTo>
                <a:lnTo>
                  <a:pt x="268968" y="18742"/>
                </a:lnTo>
                <a:lnTo>
                  <a:pt x="268968" y="12807"/>
                </a:lnTo>
                <a:close/>
                <a:moveTo>
                  <a:pt x="6251" y="19054"/>
                </a:moveTo>
                <a:lnTo>
                  <a:pt x="6251" y="24990"/>
                </a:lnTo>
                <a:lnTo>
                  <a:pt x="315" y="24990"/>
                </a:lnTo>
                <a:lnTo>
                  <a:pt x="315" y="19054"/>
                </a:lnTo>
                <a:close/>
                <a:moveTo>
                  <a:pt x="12498" y="19054"/>
                </a:moveTo>
                <a:lnTo>
                  <a:pt x="12498" y="24990"/>
                </a:lnTo>
                <a:lnTo>
                  <a:pt x="6562" y="24990"/>
                </a:lnTo>
                <a:lnTo>
                  <a:pt x="6562" y="19054"/>
                </a:lnTo>
                <a:close/>
                <a:moveTo>
                  <a:pt x="18745" y="19054"/>
                </a:moveTo>
                <a:lnTo>
                  <a:pt x="18745" y="24990"/>
                </a:lnTo>
                <a:lnTo>
                  <a:pt x="12810" y="24990"/>
                </a:lnTo>
                <a:lnTo>
                  <a:pt x="12810" y="19054"/>
                </a:lnTo>
                <a:close/>
                <a:moveTo>
                  <a:pt x="24992" y="19054"/>
                </a:moveTo>
                <a:lnTo>
                  <a:pt x="24992" y="24990"/>
                </a:lnTo>
                <a:lnTo>
                  <a:pt x="19058" y="24990"/>
                </a:lnTo>
                <a:lnTo>
                  <a:pt x="19058" y="19054"/>
                </a:lnTo>
                <a:close/>
                <a:moveTo>
                  <a:pt x="31241" y="19054"/>
                </a:moveTo>
                <a:lnTo>
                  <a:pt x="31241" y="24990"/>
                </a:lnTo>
                <a:lnTo>
                  <a:pt x="25305" y="24990"/>
                </a:lnTo>
                <a:lnTo>
                  <a:pt x="25305" y="19054"/>
                </a:lnTo>
                <a:close/>
                <a:moveTo>
                  <a:pt x="37489" y="19054"/>
                </a:moveTo>
                <a:lnTo>
                  <a:pt x="37489" y="24990"/>
                </a:lnTo>
                <a:lnTo>
                  <a:pt x="31553" y="24990"/>
                </a:lnTo>
                <a:lnTo>
                  <a:pt x="31553" y="19054"/>
                </a:lnTo>
                <a:close/>
                <a:moveTo>
                  <a:pt x="43737" y="19054"/>
                </a:moveTo>
                <a:lnTo>
                  <a:pt x="43737" y="24990"/>
                </a:lnTo>
                <a:lnTo>
                  <a:pt x="37802" y="24990"/>
                </a:lnTo>
                <a:lnTo>
                  <a:pt x="37802" y="19054"/>
                </a:lnTo>
                <a:close/>
                <a:moveTo>
                  <a:pt x="49985" y="19054"/>
                </a:moveTo>
                <a:lnTo>
                  <a:pt x="49985" y="24990"/>
                </a:lnTo>
                <a:lnTo>
                  <a:pt x="44049" y="24990"/>
                </a:lnTo>
                <a:lnTo>
                  <a:pt x="44049" y="19054"/>
                </a:lnTo>
                <a:close/>
                <a:moveTo>
                  <a:pt x="56232" y="19054"/>
                </a:moveTo>
                <a:lnTo>
                  <a:pt x="56232" y="24990"/>
                </a:lnTo>
                <a:lnTo>
                  <a:pt x="50296" y="24990"/>
                </a:lnTo>
                <a:lnTo>
                  <a:pt x="50296" y="19054"/>
                </a:lnTo>
                <a:close/>
                <a:moveTo>
                  <a:pt x="62480" y="19054"/>
                </a:moveTo>
                <a:lnTo>
                  <a:pt x="62480" y="24990"/>
                </a:lnTo>
                <a:lnTo>
                  <a:pt x="56545" y="24990"/>
                </a:lnTo>
                <a:lnTo>
                  <a:pt x="56545" y="19054"/>
                </a:lnTo>
                <a:close/>
                <a:moveTo>
                  <a:pt x="68727" y="19054"/>
                </a:moveTo>
                <a:lnTo>
                  <a:pt x="68727" y="24990"/>
                </a:lnTo>
                <a:lnTo>
                  <a:pt x="62792" y="24990"/>
                </a:lnTo>
                <a:lnTo>
                  <a:pt x="62792" y="19054"/>
                </a:lnTo>
                <a:close/>
                <a:moveTo>
                  <a:pt x="74975" y="19054"/>
                </a:moveTo>
                <a:lnTo>
                  <a:pt x="74975" y="24990"/>
                </a:lnTo>
                <a:lnTo>
                  <a:pt x="69039" y="24990"/>
                </a:lnTo>
                <a:lnTo>
                  <a:pt x="69039" y="19054"/>
                </a:lnTo>
                <a:close/>
                <a:moveTo>
                  <a:pt x="81223" y="19054"/>
                </a:moveTo>
                <a:lnTo>
                  <a:pt x="81223" y="24990"/>
                </a:lnTo>
                <a:lnTo>
                  <a:pt x="75286" y="24990"/>
                </a:lnTo>
                <a:lnTo>
                  <a:pt x="75286" y="19054"/>
                </a:lnTo>
                <a:close/>
                <a:moveTo>
                  <a:pt x="87470" y="19054"/>
                </a:moveTo>
                <a:lnTo>
                  <a:pt x="87470" y="24990"/>
                </a:lnTo>
                <a:lnTo>
                  <a:pt x="81535" y="24990"/>
                </a:lnTo>
                <a:lnTo>
                  <a:pt x="81535" y="19054"/>
                </a:lnTo>
                <a:close/>
                <a:moveTo>
                  <a:pt x="93720" y="19054"/>
                </a:moveTo>
                <a:lnTo>
                  <a:pt x="93720" y="24990"/>
                </a:lnTo>
                <a:lnTo>
                  <a:pt x="87784" y="24990"/>
                </a:lnTo>
                <a:lnTo>
                  <a:pt x="87784" y="19054"/>
                </a:lnTo>
                <a:close/>
                <a:moveTo>
                  <a:pt x="99967" y="19054"/>
                </a:moveTo>
                <a:lnTo>
                  <a:pt x="99967" y="24990"/>
                </a:lnTo>
                <a:lnTo>
                  <a:pt x="94031" y="24990"/>
                </a:lnTo>
                <a:lnTo>
                  <a:pt x="94031" y="19054"/>
                </a:lnTo>
                <a:close/>
                <a:moveTo>
                  <a:pt x="106214" y="19054"/>
                </a:moveTo>
                <a:lnTo>
                  <a:pt x="106214" y="24990"/>
                </a:lnTo>
                <a:lnTo>
                  <a:pt x="100280" y="24990"/>
                </a:lnTo>
                <a:lnTo>
                  <a:pt x="100280" y="19054"/>
                </a:lnTo>
                <a:close/>
                <a:moveTo>
                  <a:pt x="112461" y="19054"/>
                </a:moveTo>
                <a:lnTo>
                  <a:pt x="112461" y="24990"/>
                </a:lnTo>
                <a:lnTo>
                  <a:pt x="106527" y="24990"/>
                </a:lnTo>
                <a:lnTo>
                  <a:pt x="106527" y="19054"/>
                </a:lnTo>
                <a:close/>
                <a:moveTo>
                  <a:pt x="118710" y="19054"/>
                </a:moveTo>
                <a:lnTo>
                  <a:pt x="118710" y="24990"/>
                </a:lnTo>
                <a:lnTo>
                  <a:pt x="112774" y="24990"/>
                </a:lnTo>
                <a:lnTo>
                  <a:pt x="112774" y="19054"/>
                </a:lnTo>
                <a:close/>
                <a:moveTo>
                  <a:pt x="124957" y="19054"/>
                </a:moveTo>
                <a:lnTo>
                  <a:pt x="124957" y="24990"/>
                </a:lnTo>
                <a:lnTo>
                  <a:pt x="119021" y="24990"/>
                </a:lnTo>
                <a:lnTo>
                  <a:pt x="119021" y="19054"/>
                </a:lnTo>
                <a:close/>
                <a:moveTo>
                  <a:pt x="131204" y="19054"/>
                </a:moveTo>
                <a:lnTo>
                  <a:pt x="131204" y="24990"/>
                </a:lnTo>
                <a:lnTo>
                  <a:pt x="125270" y="24990"/>
                </a:lnTo>
                <a:lnTo>
                  <a:pt x="125270" y="19054"/>
                </a:lnTo>
                <a:close/>
                <a:moveTo>
                  <a:pt x="137451" y="19054"/>
                </a:moveTo>
                <a:lnTo>
                  <a:pt x="137451" y="24990"/>
                </a:lnTo>
                <a:lnTo>
                  <a:pt x="131517" y="24990"/>
                </a:lnTo>
                <a:lnTo>
                  <a:pt x="131517" y="19054"/>
                </a:lnTo>
                <a:close/>
                <a:moveTo>
                  <a:pt x="143702" y="19054"/>
                </a:moveTo>
                <a:lnTo>
                  <a:pt x="143702" y="24990"/>
                </a:lnTo>
                <a:lnTo>
                  <a:pt x="137766" y="24990"/>
                </a:lnTo>
                <a:lnTo>
                  <a:pt x="137766" y="19054"/>
                </a:lnTo>
                <a:close/>
                <a:moveTo>
                  <a:pt x="149949" y="19054"/>
                </a:moveTo>
                <a:lnTo>
                  <a:pt x="149949" y="24990"/>
                </a:lnTo>
                <a:lnTo>
                  <a:pt x="144015" y="24990"/>
                </a:lnTo>
                <a:lnTo>
                  <a:pt x="144015" y="19054"/>
                </a:lnTo>
                <a:close/>
                <a:moveTo>
                  <a:pt x="156196" y="19054"/>
                </a:moveTo>
                <a:lnTo>
                  <a:pt x="156196" y="24990"/>
                </a:lnTo>
                <a:lnTo>
                  <a:pt x="150262" y="24990"/>
                </a:lnTo>
                <a:lnTo>
                  <a:pt x="150262" y="19054"/>
                </a:lnTo>
                <a:close/>
                <a:moveTo>
                  <a:pt x="162445" y="19054"/>
                </a:moveTo>
                <a:lnTo>
                  <a:pt x="162445" y="24990"/>
                </a:lnTo>
                <a:lnTo>
                  <a:pt x="156509" y="24990"/>
                </a:lnTo>
                <a:lnTo>
                  <a:pt x="156509" y="19054"/>
                </a:lnTo>
                <a:close/>
                <a:moveTo>
                  <a:pt x="168692" y="19054"/>
                </a:moveTo>
                <a:lnTo>
                  <a:pt x="168692" y="24990"/>
                </a:lnTo>
                <a:lnTo>
                  <a:pt x="162756" y="24990"/>
                </a:lnTo>
                <a:lnTo>
                  <a:pt x="162756" y="19054"/>
                </a:lnTo>
                <a:close/>
                <a:moveTo>
                  <a:pt x="174939" y="19054"/>
                </a:moveTo>
                <a:lnTo>
                  <a:pt x="174939" y="24990"/>
                </a:lnTo>
                <a:lnTo>
                  <a:pt x="169005" y="24990"/>
                </a:lnTo>
                <a:lnTo>
                  <a:pt x="169005" y="19054"/>
                </a:lnTo>
                <a:close/>
                <a:moveTo>
                  <a:pt x="181186" y="19054"/>
                </a:moveTo>
                <a:lnTo>
                  <a:pt x="181186" y="24990"/>
                </a:lnTo>
                <a:lnTo>
                  <a:pt x="175252" y="24990"/>
                </a:lnTo>
                <a:lnTo>
                  <a:pt x="175252" y="19054"/>
                </a:lnTo>
                <a:close/>
                <a:moveTo>
                  <a:pt x="187435" y="19054"/>
                </a:moveTo>
                <a:lnTo>
                  <a:pt x="187435" y="24990"/>
                </a:lnTo>
                <a:lnTo>
                  <a:pt x="181499" y="24990"/>
                </a:lnTo>
                <a:lnTo>
                  <a:pt x="181499" y="19054"/>
                </a:lnTo>
                <a:close/>
                <a:moveTo>
                  <a:pt x="193684" y="19054"/>
                </a:moveTo>
                <a:lnTo>
                  <a:pt x="193684" y="24990"/>
                </a:lnTo>
                <a:lnTo>
                  <a:pt x="187749" y="24990"/>
                </a:lnTo>
                <a:lnTo>
                  <a:pt x="187749" y="19054"/>
                </a:lnTo>
                <a:close/>
                <a:moveTo>
                  <a:pt x="199931" y="19054"/>
                </a:moveTo>
                <a:lnTo>
                  <a:pt x="199931" y="24990"/>
                </a:lnTo>
                <a:lnTo>
                  <a:pt x="193996" y="24990"/>
                </a:lnTo>
                <a:lnTo>
                  <a:pt x="193996" y="19054"/>
                </a:lnTo>
                <a:close/>
                <a:moveTo>
                  <a:pt x="206180" y="19054"/>
                </a:moveTo>
                <a:lnTo>
                  <a:pt x="206180" y="24990"/>
                </a:lnTo>
                <a:lnTo>
                  <a:pt x="200244" y="24990"/>
                </a:lnTo>
                <a:lnTo>
                  <a:pt x="200244" y="19054"/>
                </a:lnTo>
                <a:close/>
                <a:moveTo>
                  <a:pt x="212427" y="19054"/>
                </a:moveTo>
                <a:lnTo>
                  <a:pt x="212427" y="24990"/>
                </a:lnTo>
                <a:lnTo>
                  <a:pt x="206491" y="24990"/>
                </a:lnTo>
                <a:lnTo>
                  <a:pt x="206491" y="19054"/>
                </a:lnTo>
                <a:close/>
                <a:moveTo>
                  <a:pt x="218674" y="19054"/>
                </a:moveTo>
                <a:lnTo>
                  <a:pt x="218674" y="24990"/>
                </a:lnTo>
                <a:lnTo>
                  <a:pt x="212739" y="24990"/>
                </a:lnTo>
                <a:lnTo>
                  <a:pt x="212739" y="19054"/>
                </a:lnTo>
                <a:close/>
                <a:moveTo>
                  <a:pt x="224921" y="19054"/>
                </a:moveTo>
                <a:lnTo>
                  <a:pt x="224921" y="24990"/>
                </a:lnTo>
                <a:lnTo>
                  <a:pt x="218987" y="24990"/>
                </a:lnTo>
                <a:lnTo>
                  <a:pt x="218987" y="19054"/>
                </a:lnTo>
                <a:close/>
                <a:moveTo>
                  <a:pt x="231170" y="19054"/>
                </a:moveTo>
                <a:lnTo>
                  <a:pt x="231170" y="24990"/>
                </a:lnTo>
                <a:lnTo>
                  <a:pt x="225234" y="24990"/>
                </a:lnTo>
                <a:lnTo>
                  <a:pt x="225234" y="19054"/>
                </a:lnTo>
                <a:close/>
                <a:moveTo>
                  <a:pt x="237417" y="19054"/>
                </a:moveTo>
                <a:lnTo>
                  <a:pt x="237417" y="24990"/>
                </a:lnTo>
                <a:lnTo>
                  <a:pt x="231481" y="24990"/>
                </a:lnTo>
                <a:lnTo>
                  <a:pt x="231481" y="19054"/>
                </a:lnTo>
                <a:close/>
                <a:moveTo>
                  <a:pt x="243664" y="19054"/>
                </a:moveTo>
                <a:lnTo>
                  <a:pt x="243664" y="24990"/>
                </a:lnTo>
                <a:lnTo>
                  <a:pt x="237729" y="24990"/>
                </a:lnTo>
                <a:lnTo>
                  <a:pt x="237729" y="19054"/>
                </a:lnTo>
                <a:close/>
                <a:moveTo>
                  <a:pt x="249911" y="19054"/>
                </a:moveTo>
                <a:lnTo>
                  <a:pt x="249911" y="24990"/>
                </a:lnTo>
                <a:lnTo>
                  <a:pt x="243977" y="24990"/>
                </a:lnTo>
                <a:lnTo>
                  <a:pt x="243977" y="19054"/>
                </a:lnTo>
                <a:close/>
                <a:moveTo>
                  <a:pt x="256161" y="19054"/>
                </a:moveTo>
                <a:lnTo>
                  <a:pt x="256161" y="24990"/>
                </a:lnTo>
                <a:lnTo>
                  <a:pt x="250225" y="24990"/>
                </a:lnTo>
                <a:lnTo>
                  <a:pt x="250225" y="19054"/>
                </a:lnTo>
                <a:close/>
                <a:moveTo>
                  <a:pt x="262409" y="19054"/>
                </a:moveTo>
                <a:lnTo>
                  <a:pt x="262409" y="24990"/>
                </a:lnTo>
                <a:lnTo>
                  <a:pt x="256474" y="24990"/>
                </a:lnTo>
                <a:lnTo>
                  <a:pt x="256474" y="19054"/>
                </a:lnTo>
                <a:close/>
                <a:moveTo>
                  <a:pt x="268656" y="19054"/>
                </a:moveTo>
                <a:lnTo>
                  <a:pt x="268656" y="24990"/>
                </a:lnTo>
                <a:lnTo>
                  <a:pt x="262721" y="24990"/>
                </a:lnTo>
                <a:lnTo>
                  <a:pt x="262721" y="19054"/>
                </a:lnTo>
                <a:close/>
                <a:moveTo>
                  <a:pt x="274904" y="19054"/>
                </a:moveTo>
                <a:lnTo>
                  <a:pt x="274904" y="24990"/>
                </a:lnTo>
                <a:lnTo>
                  <a:pt x="268968" y="24990"/>
                </a:lnTo>
                <a:lnTo>
                  <a:pt x="268968" y="19054"/>
                </a:lnTo>
                <a:close/>
                <a:moveTo>
                  <a:pt x="6251" y="25301"/>
                </a:moveTo>
                <a:lnTo>
                  <a:pt x="6251" y="31237"/>
                </a:lnTo>
                <a:lnTo>
                  <a:pt x="315" y="31237"/>
                </a:lnTo>
                <a:lnTo>
                  <a:pt x="315" y="25301"/>
                </a:lnTo>
                <a:close/>
                <a:moveTo>
                  <a:pt x="12498" y="25301"/>
                </a:moveTo>
                <a:lnTo>
                  <a:pt x="12498" y="31237"/>
                </a:lnTo>
                <a:lnTo>
                  <a:pt x="6562" y="31237"/>
                </a:lnTo>
                <a:lnTo>
                  <a:pt x="6562" y="25301"/>
                </a:lnTo>
                <a:close/>
                <a:moveTo>
                  <a:pt x="18745" y="25301"/>
                </a:moveTo>
                <a:lnTo>
                  <a:pt x="18745" y="31237"/>
                </a:lnTo>
                <a:lnTo>
                  <a:pt x="12810" y="31237"/>
                </a:lnTo>
                <a:lnTo>
                  <a:pt x="12810" y="25301"/>
                </a:lnTo>
                <a:close/>
                <a:moveTo>
                  <a:pt x="24992" y="25301"/>
                </a:moveTo>
                <a:lnTo>
                  <a:pt x="24992" y="31237"/>
                </a:lnTo>
                <a:lnTo>
                  <a:pt x="19058" y="31237"/>
                </a:lnTo>
                <a:lnTo>
                  <a:pt x="19058" y="25301"/>
                </a:lnTo>
                <a:close/>
                <a:moveTo>
                  <a:pt x="31241" y="25301"/>
                </a:moveTo>
                <a:lnTo>
                  <a:pt x="31241" y="31237"/>
                </a:lnTo>
                <a:lnTo>
                  <a:pt x="25305" y="31237"/>
                </a:lnTo>
                <a:lnTo>
                  <a:pt x="25305" y="25301"/>
                </a:lnTo>
                <a:close/>
                <a:moveTo>
                  <a:pt x="37489" y="25301"/>
                </a:moveTo>
                <a:lnTo>
                  <a:pt x="37489" y="31237"/>
                </a:lnTo>
                <a:lnTo>
                  <a:pt x="31553" y="31237"/>
                </a:lnTo>
                <a:lnTo>
                  <a:pt x="31553" y="25301"/>
                </a:lnTo>
                <a:close/>
                <a:moveTo>
                  <a:pt x="43737" y="25301"/>
                </a:moveTo>
                <a:lnTo>
                  <a:pt x="43737" y="31237"/>
                </a:lnTo>
                <a:lnTo>
                  <a:pt x="37802" y="31237"/>
                </a:lnTo>
                <a:lnTo>
                  <a:pt x="37802" y="25301"/>
                </a:lnTo>
                <a:close/>
                <a:moveTo>
                  <a:pt x="49985" y="25301"/>
                </a:moveTo>
                <a:lnTo>
                  <a:pt x="49985" y="31237"/>
                </a:lnTo>
                <a:lnTo>
                  <a:pt x="44049" y="31237"/>
                </a:lnTo>
                <a:lnTo>
                  <a:pt x="44049" y="25301"/>
                </a:lnTo>
                <a:close/>
                <a:moveTo>
                  <a:pt x="56232" y="25301"/>
                </a:moveTo>
                <a:lnTo>
                  <a:pt x="56232" y="31237"/>
                </a:lnTo>
                <a:lnTo>
                  <a:pt x="50296" y="31237"/>
                </a:lnTo>
                <a:lnTo>
                  <a:pt x="50296" y="25301"/>
                </a:lnTo>
                <a:close/>
                <a:moveTo>
                  <a:pt x="62480" y="25301"/>
                </a:moveTo>
                <a:lnTo>
                  <a:pt x="62480" y="31237"/>
                </a:lnTo>
                <a:lnTo>
                  <a:pt x="56545" y="31237"/>
                </a:lnTo>
                <a:lnTo>
                  <a:pt x="56545" y="25301"/>
                </a:lnTo>
                <a:close/>
                <a:moveTo>
                  <a:pt x="68727" y="25301"/>
                </a:moveTo>
                <a:lnTo>
                  <a:pt x="68727" y="31237"/>
                </a:lnTo>
                <a:lnTo>
                  <a:pt x="62792" y="31237"/>
                </a:lnTo>
                <a:lnTo>
                  <a:pt x="62792" y="25301"/>
                </a:lnTo>
                <a:close/>
                <a:moveTo>
                  <a:pt x="74975" y="25301"/>
                </a:moveTo>
                <a:lnTo>
                  <a:pt x="74975" y="31237"/>
                </a:lnTo>
                <a:lnTo>
                  <a:pt x="69039" y="31237"/>
                </a:lnTo>
                <a:lnTo>
                  <a:pt x="69039" y="25301"/>
                </a:lnTo>
                <a:close/>
                <a:moveTo>
                  <a:pt x="81223" y="25301"/>
                </a:moveTo>
                <a:lnTo>
                  <a:pt x="81223" y="31237"/>
                </a:lnTo>
                <a:lnTo>
                  <a:pt x="75286" y="31237"/>
                </a:lnTo>
                <a:lnTo>
                  <a:pt x="75286" y="25301"/>
                </a:lnTo>
                <a:close/>
                <a:moveTo>
                  <a:pt x="87470" y="25301"/>
                </a:moveTo>
                <a:lnTo>
                  <a:pt x="87470" y="31237"/>
                </a:lnTo>
                <a:lnTo>
                  <a:pt x="81535" y="31237"/>
                </a:lnTo>
                <a:lnTo>
                  <a:pt x="81535" y="25301"/>
                </a:lnTo>
                <a:close/>
                <a:moveTo>
                  <a:pt x="93720" y="25301"/>
                </a:moveTo>
                <a:lnTo>
                  <a:pt x="93720" y="31237"/>
                </a:lnTo>
                <a:lnTo>
                  <a:pt x="87784" y="31237"/>
                </a:lnTo>
                <a:lnTo>
                  <a:pt x="87784" y="25301"/>
                </a:lnTo>
                <a:close/>
                <a:moveTo>
                  <a:pt x="99967" y="25301"/>
                </a:moveTo>
                <a:lnTo>
                  <a:pt x="99967" y="31237"/>
                </a:lnTo>
                <a:lnTo>
                  <a:pt x="94031" y="31237"/>
                </a:lnTo>
                <a:lnTo>
                  <a:pt x="94031" y="25301"/>
                </a:lnTo>
                <a:close/>
                <a:moveTo>
                  <a:pt x="106214" y="25301"/>
                </a:moveTo>
                <a:lnTo>
                  <a:pt x="106214" y="31237"/>
                </a:lnTo>
                <a:lnTo>
                  <a:pt x="100280" y="31237"/>
                </a:lnTo>
                <a:lnTo>
                  <a:pt x="100280" y="25301"/>
                </a:lnTo>
                <a:close/>
                <a:moveTo>
                  <a:pt x="112461" y="25301"/>
                </a:moveTo>
                <a:lnTo>
                  <a:pt x="112461" y="31237"/>
                </a:lnTo>
                <a:lnTo>
                  <a:pt x="106527" y="31237"/>
                </a:lnTo>
                <a:lnTo>
                  <a:pt x="106527" y="25301"/>
                </a:lnTo>
                <a:close/>
                <a:moveTo>
                  <a:pt x="118710" y="25301"/>
                </a:moveTo>
                <a:lnTo>
                  <a:pt x="118710" y="31237"/>
                </a:lnTo>
                <a:lnTo>
                  <a:pt x="112774" y="31237"/>
                </a:lnTo>
                <a:lnTo>
                  <a:pt x="112774" y="25301"/>
                </a:lnTo>
                <a:close/>
                <a:moveTo>
                  <a:pt x="124957" y="25301"/>
                </a:moveTo>
                <a:lnTo>
                  <a:pt x="124957" y="31237"/>
                </a:lnTo>
                <a:lnTo>
                  <a:pt x="119021" y="31237"/>
                </a:lnTo>
                <a:lnTo>
                  <a:pt x="119021" y="25301"/>
                </a:lnTo>
                <a:close/>
                <a:moveTo>
                  <a:pt x="131204" y="25301"/>
                </a:moveTo>
                <a:lnTo>
                  <a:pt x="131204" y="31237"/>
                </a:lnTo>
                <a:lnTo>
                  <a:pt x="125270" y="31237"/>
                </a:lnTo>
                <a:lnTo>
                  <a:pt x="125270" y="25301"/>
                </a:lnTo>
                <a:close/>
                <a:moveTo>
                  <a:pt x="137451" y="25301"/>
                </a:moveTo>
                <a:lnTo>
                  <a:pt x="137451" y="31237"/>
                </a:lnTo>
                <a:lnTo>
                  <a:pt x="131517" y="31237"/>
                </a:lnTo>
                <a:lnTo>
                  <a:pt x="131517" y="25301"/>
                </a:lnTo>
                <a:close/>
                <a:moveTo>
                  <a:pt x="143702" y="25301"/>
                </a:moveTo>
                <a:lnTo>
                  <a:pt x="143702" y="31237"/>
                </a:lnTo>
                <a:lnTo>
                  <a:pt x="137766" y="31237"/>
                </a:lnTo>
                <a:lnTo>
                  <a:pt x="137766" y="25301"/>
                </a:lnTo>
                <a:close/>
                <a:moveTo>
                  <a:pt x="149949" y="25301"/>
                </a:moveTo>
                <a:lnTo>
                  <a:pt x="149949" y="31237"/>
                </a:lnTo>
                <a:lnTo>
                  <a:pt x="144015" y="31237"/>
                </a:lnTo>
                <a:lnTo>
                  <a:pt x="144015" y="25301"/>
                </a:lnTo>
                <a:close/>
                <a:moveTo>
                  <a:pt x="156196" y="25301"/>
                </a:moveTo>
                <a:lnTo>
                  <a:pt x="156196" y="31237"/>
                </a:lnTo>
                <a:lnTo>
                  <a:pt x="150262" y="31237"/>
                </a:lnTo>
                <a:lnTo>
                  <a:pt x="150262" y="25301"/>
                </a:lnTo>
                <a:close/>
                <a:moveTo>
                  <a:pt x="162445" y="25301"/>
                </a:moveTo>
                <a:lnTo>
                  <a:pt x="162445" y="31237"/>
                </a:lnTo>
                <a:lnTo>
                  <a:pt x="156509" y="31237"/>
                </a:lnTo>
                <a:lnTo>
                  <a:pt x="156509" y="25301"/>
                </a:lnTo>
                <a:close/>
                <a:moveTo>
                  <a:pt x="168692" y="25301"/>
                </a:moveTo>
                <a:lnTo>
                  <a:pt x="168692" y="31237"/>
                </a:lnTo>
                <a:lnTo>
                  <a:pt x="162756" y="31237"/>
                </a:lnTo>
                <a:lnTo>
                  <a:pt x="162756" y="25301"/>
                </a:lnTo>
                <a:close/>
                <a:moveTo>
                  <a:pt x="174939" y="25301"/>
                </a:moveTo>
                <a:lnTo>
                  <a:pt x="174939" y="31237"/>
                </a:lnTo>
                <a:lnTo>
                  <a:pt x="169005" y="31237"/>
                </a:lnTo>
                <a:lnTo>
                  <a:pt x="169005" y="25301"/>
                </a:lnTo>
                <a:close/>
                <a:moveTo>
                  <a:pt x="181186" y="25301"/>
                </a:moveTo>
                <a:lnTo>
                  <a:pt x="181186" y="31237"/>
                </a:lnTo>
                <a:lnTo>
                  <a:pt x="175252" y="31237"/>
                </a:lnTo>
                <a:lnTo>
                  <a:pt x="175252" y="25301"/>
                </a:lnTo>
                <a:close/>
                <a:moveTo>
                  <a:pt x="187435" y="25301"/>
                </a:moveTo>
                <a:lnTo>
                  <a:pt x="187435" y="31237"/>
                </a:lnTo>
                <a:lnTo>
                  <a:pt x="181499" y="31237"/>
                </a:lnTo>
                <a:lnTo>
                  <a:pt x="181499" y="25301"/>
                </a:lnTo>
                <a:close/>
                <a:moveTo>
                  <a:pt x="193684" y="25301"/>
                </a:moveTo>
                <a:lnTo>
                  <a:pt x="193684" y="31237"/>
                </a:lnTo>
                <a:lnTo>
                  <a:pt x="187749" y="31237"/>
                </a:lnTo>
                <a:lnTo>
                  <a:pt x="187749" y="25301"/>
                </a:lnTo>
                <a:close/>
                <a:moveTo>
                  <a:pt x="199931" y="25301"/>
                </a:moveTo>
                <a:lnTo>
                  <a:pt x="199931" y="31237"/>
                </a:lnTo>
                <a:lnTo>
                  <a:pt x="193996" y="31237"/>
                </a:lnTo>
                <a:lnTo>
                  <a:pt x="193996" y="25301"/>
                </a:lnTo>
                <a:close/>
                <a:moveTo>
                  <a:pt x="206180" y="25301"/>
                </a:moveTo>
                <a:lnTo>
                  <a:pt x="206180" y="31237"/>
                </a:lnTo>
                <a:lnTo>
                  <a:pt x="200244" y="31237"/>
                </a:lnTo>
                <a:lnTo>
                  <a:pt x="200244" y="25301"/>
                </a:lnTo>
                <a:close/>
                <a:moveTo>
                  <a:pt x="212427" y="25301"/>
                </a:moveTo>
                <a:lnTo>
                  <a:pt x="212427" y="31237"/>
                </a:lnTo>
                <a:lnTo>
                  <a:pt x="206491" y="31237"/>
                </a:lnTo>
                <a:lnTo>
                  <a:pt x="206491" y="25301"/>
                </a:lnTo>
                <a:close/>
                <a:moveTo>
                  <a:pt x="218674" y="25301"/>
                </a:moveTo>
                <a:lnTo>
                  <a:pt x="218674" y="31237"/>
                </a:lnTo>
                <a:lnTo>
                  <a:pt x="212739" y="31237"/>
                </a:lnTo>
                <a:lnTo>
                  <a:pt x="212739" y="25301"/>
                </a:lnTo>
                <a:close/>
                <a:moveTo>
                  <a:pt x="224921" y="25301"/>
                </a:moveTo>
                <a:lnTo>
                  <a:pt x="224921" y="31237"/>
                </a:lnTo>
                <a:lnTo>
                  <a:pt x="218987" y="31237"/>
                </a:lnTo>
                <a:lnTo>
                  <a:pt x="218987" y="25301"/>
                </a:lnTo>
                <a:close/>
                <a:moveTo>
                  <a:pt x="231170" y="25301"/>
                </a:moveTo>
                <a:lnTo>
                  <a:pt x="231170" y="31237"/>
                </a:lnTo>
                <a:lnTo>
                  <a:pt x="225234" y="31237"/>
                </a:lnTo>
                <a:lnTo>
                  <a:pt x="225234" y="25301"/>
                </a:lnTo>
                <a:close/>
                <a:moveTo>
                  <a:pt x="237417" y="25301"/>
                </a:moveTo>
                <a:lnTo>
                  <a:pt x="237417" y="31237"/>
                </a:lnTo>
                <a:lnTo>
                  <a:pt x="231481" y="31237"/>
                </a:lnTo>
                <a:lnTo>
                  <a:pt x="231481" y="25301"/>
                </a:lnTo>
                <a:close/>
                <a:moveTo>
                  <a:pt x="243664" y="25301"/>
                </a:moveTo>
                <a:lnTo>
                  <a:pt x="243664" y="31237"/>
                </a:lnTo>
                <a:lnTo>
                  <a:pt x="237729" y="31237"/>
                </a:lnTo>
                <a:lnTo>
                  <a:pt x="237729" y="25301"/>
                </a:lnTo>
                <a:close/>
                <a:moveTo>
                  <a:pt x="249911" y="25301"/>
                </a:moveTo>
                <a:lnTo>
                  <a:pt x="249911" y="31237"/>
                </a:lnTo>
                <a:lnTo>
                  <a:pt x="243977" y="31237"/>
                </a:lnTo>
                <a:lnTo>
                  <a:pt x="243977" y="25301"/>
                </a:lnTo>
                <a:close/>
                <a:moveTo>
                  <a:pt x="256161" y="25301"/>
                </a:moveTo>
                <a:lnTo>
                  <a:pt x="256161" y="31237"/>
                </a:lnTo>
                <a:lnTo>
                  <a:pt x="250225" y="31237"/>
                </a:lnTo>
                <a:lnTo>
                  <a:pt x="250225" y="25301"/>
                </a:lnTo>
                <a:close/>
                <a:moveTo>
                  <a:pt x="262409" y="25301"/>
                </a:moveTo>
                <a:lnTo>
                  <a:pt x="262409" y="31237"/>
                </a:lnTo>
                <a:lnTo>
                  <a:pt x="256474" y="31237"/>
                </a:lnTo>
                <a:lnTo>
                  <a:pt x="256474" y="25301"/>
                </a:lnTo>
                <a:close/>
                <a:moveTo>
                  <a:pt x="268656" y="25301"/>
                </a:moveTo>
                <a:lnTo>
                  <a:pt x="268656" y="31237"/>
                </a:lnTo>
                <a:lnTo>
                  <a:pt x="262721" y="31237"/>
                </a:lnTo>
                <a:lnTo>
                  <a:pt x="262721" y="25301"/>
                </a:lnTo>
                <a:close/>
                <a:moveTo>
                  <a:pt x="274904" y="25301"/>
                </a:moveTo>
                <a:lnTo>
                  <a:pt x="274904" y="31237"/>
                </a:lnTo>
                <a:lnTo>
                  <a:pt x="268968" y="31237"/>
                </a:lnTo>
                <a:lnTo>
                  <a:pt x="268968" y="25301"/>
                </a:lnTo>
                <a:close/>
                <a:moveTo>
                  <a:pt x="6251" y="31548"/>
                </a:moveTo>
                <a:lnTo>
                  <a:pt x="6251" y="31550"/>
                </a:lnTo>
                <a:lnTo>
                  <a:pt x="6251" y="37484"/>
                </a:lnTo>
                <a:lnTo>
                  <a:pt x="315" y="37484"/>
                </a:lnTo>
                <a:lnTo>
                  <a:pt x="315" y="31548"/>
                </a:lnTo>
                <a:close/>
                <a:moveTo>
                  <a:pt x="12498" y="31548"/>
                </a:moveTo>
                <a:lnTo>
                  <a:pt x="12498" y="31550"/>
                </a:lnTo>
                <a:lnTo>
                  <a:pt x="12498" y="37484"/>
                </a:lnTo>
                <a:lnTo>
                  <a:pt x="6562" y="37484"/>
                </a:lnTo>
                <a:lnTo>
                  <a:pt x="6562" y="31548"/>
                </a:lnTo>
                <a:close/>
                <a:moveTo>
                  <a:pt x="18745" y="31548"/>
                </a:moveTo>
                <a:lnTo>
                  <a:pt x="18745" y="31550"/>
                </a:lnTo>
                <a:lnTo>
                  <a:pt x="18745" y="37484"/>
                </a:lnTo>
                <a:lnTo>
                  <a:pt x="12810" y="37484"/>
                </a:lnTo>
                <a:lnTo>
                  <a:pt x="12810" y="31548"/>
                </a:lnTo>
                <a:close/>
                <a:moveTo>
                  <a:pt x="24992" y="31548"/>
                </a:moveTo>
                <a:lnTo>
                  <a:pt x="24992" y="31550"/>
                </a:lnTo>
                <a:lnTo>
                  <a:pt x="24992" y="37484"/>
                </a:lnTo>
                <a:lnTo>
                  <a:pt x="19058" y="37484"/>
                </a:lnTo>
                <a:lnTo>
                  <a:pt x="19058" y="31548"/>
                </a:lnTo>
                <a:close/>
                <a:moveTo>
                  <a:pt x="31242" y="31548"/>
                </a:moveTo>
                <a:lnTo>
                  <a:pt x="31242" y="31550"/>
                </a:lnTo>
                <a:lnTo>
                  <a:pt x="31242" y="37484"/>
                </a:lnTo>
                <a:lnTo>
                  <a:pt x="25305" y="37484"/>
                </a:lnTo>
                <a:lnTo>
                  <a:pt x="25305" y="31548"/>
                </a:lnTo>
                <a:close/>
                <a:moveTo>
                  <a:pt x="162445" y="31548"/>
                </a:moveTo>
                <a:lnTo>
                  <a:pt x="162445" y="31550"/>
                </a:lnTo>
                <a:lnTo>
                  <a:pt x="162445" y="37484"/>
                </a:lnTo>
                <a:lnTo>
                  <a:pt x="156509" y="37484"/>
                </a:lnTo>
                <a:lnTo>
                  <a:pt x="156509" y="31548"/>
                </a:lnTo>
                <a:close/>
                <a:moveTo>
                  <a:pt x="168692" y="31548"/>
                </a:moveTo>
                <a:lnTo>
                  <a:pt x="168692" y="31550"/>
                </a:lnTo>
                <a:lnTo>
                  <a:pt x="168692" y="37484"/>
                </a:lnTo>
                <a:lnTo>
                  <a:pt x="162756" y="37484"/>
                </a:lnTo>
                <a:lnTo>
                  <a:pt x="162756" y="31548"/>
                </a:lnTo>
                <a:close/>
                <a:moveTo>
                  <a:pt x="174939" y="31548"/>
                </a:moveTo>
                <a:lnTo>
                  <a:pt x="174939" y="31550"/>
                </a:lnTo>
                <a:lnTo>
                  <a:pt x="174939" y="37484"/>
                </a:lnTo>
                <a:lnTo>
                  <a:pt x="169005" y="37484"/>
                </a:lnTo>
                <a:lnTo>
                  <a:pt x="169005" y="31548"/>
                </a:lnTo>
                <a:close/>
                <a:moveTo>
                  <a:pt x="181186" y="31548"/>
                </a:moveTo>
                <a:lnTo>
                  <a:pt x="181186" y="31550"/>
                </a:lnTo>
                <a:lnTo>
                  <a:pt x="181186" y="37484"/>
                </a:lnTo>
                <a:lnTo>
                  <a:pt x="175252" y="37484"/>
                </a:lnTo>
                <a:lnTo>
                  <a:pt x="175252" y="31548"/>
                </a:lnTo>
                <a:close/>
                <a:moveTo>
                  <a:pt x="187435" y="31548"/>
                </a:moveTo>
                <a:lnTo>
                  <a:pt x="187435" y="31550"/>
                </a:lnTo>
                <a:lnTo>
                  <a:pt x="187435" y="37484"/>
                </a:lnTo>
                <a:lnTo>
                  <a:pt x="181499" y="37484"/>
                </a:lnTo>
                <a:lnTo>
                  <a:pt x="181499" y="31548"/>
                </a:lnTo>
                <a:close/>
                <a:moveTo>
                  <a:pt x="37489" y="31552"/>
                </a:moveTo>
                <a:lnTo>
                  <a:pt x="37489" y="37486"/>
                </a:lnTo>
                <a:lnTo>
                  <a:pt x="31553" y="37486"/>
                </a:lnTo>
                <a:lnTo>
                  <a:pt x="31553" y="31552"/>
                </a:lnTo>
                <a:close/>
                <a:moveTo>
                  <a:pt x="43737" y="31552"/>
                </a:moveTo>
                <a:lnTo>
                  <a:pt x="43737" y="37486"/>
                </a:lnTo>
                <a:lnTo>
                  <a:pt x="37802" y="37486"/>
                </a:lnTo>
                <a:lnTo>
                  <a:pt x="37802" y="31552"/>
                </a:lnTo>
                <a:close/>
                <a:moveTo>
                  <a:pt x="49985" y="31552"/>
                </a:moveTo>
                <a:lnTo>
                  <a:pt x="49985" y="37486"/>
                </a:lnTo>
                <a:lnTo>
                  <a:pt x="44049" y="37486"/>
                </a:lnTo>
                <a:lnTo>
                  <a:pt x="44049" y="31552"/>
                </a:lnTo>
                <a:close/>
                <a:moveTo>
                  <a:pt x="56232" y="31552"/>
                </a:moveTo>
                <a:lnTo>
                  <a:pt x="56232" y="37486"/>
                </a:lnTo>
                <a:lnTo>
                  <a:pt x="50296" y="37486"/>
                </a:lnTo>
                <a:lnTo>
                  <a:pt x="50296" y="31552"/>
                </a:lnTo>
                <a:close/>
                <a:moveTo>
                  <a:pt x="62480" y="31552"/>
                </a:moveTo>
                <a:lnTo>
                  <a:pt x="62480" y="37486"/>
                </a:lnTo>
                <a:lnTo>
                  <a:pt x="56545" y="37486"/>
                </a:lnTo>
                <a:lnTo>
                  <a:pt x="56545" y="31552"/>
                </a:lnTo>
                <a:close/>
                <a:moveTo>
                  <a:pt x="68727" y="31552"/>
                </a:moveTo>
                <a:lnTo>
                  <a:pt x="68727" y="37486"/>
                </a:lnTo>
                <a:lnTo>
                  <a:pt x="62792" y="37486"/>
                </a:lnTo>
                <a:lnTo>
                  <a:pt x="62792" y="31552"/>
                </a:lnTo>
                <a:close/>
                <a:moveTo>
                  <a:pt x="74975" y="31552"/>
                </a:moveTo>
                <a:lnTo>
                  <a:pt x="74975" y="37486"/>
                </a:lnTo>
                <a:lnTo>
                  <a:pt x="69039" y="37486"/>
                </a:lnTo>
                <a:lnTo>
                  <a:pt x="69039" y="31552"/>
                </a:lnTo>
                <a:close/>
                <a:moveTo>
                  <a:pt x="81223" y="31552"/>
                </a:moveTo>
                <a:lnTo>
                  <a:pt x="81223" y="37486"/>
                </a:lnTo>
                <a:lnTo>
                  <a:pt x="75286" y="37486"/>
                </a:lnTo>
                <a:lnTo>
                  <a:pt x="75286" y="31552"/>
                </a:lnTo>
                <a:close/>
                <a:moveTo>
                  <a:pt x="87470" y="31552"/>
                </a:moveTo>
                <a:lnTo>
                  <a:pt x="87470" y="37486"/>
                </a:lnTo>
                <a:lnTo>
                  <a:pt x="81535" y="37486"/>
                </a:lnTo>
                <a:lnTo>
                  <a:pt x="81535" y="31552"/>
                </a:lnTo>
                <a:close/>
                <a:moveTo>
                  <a:pt x="93720" y="31552"/>
                </a:moveTo>
                <a:lnTo>
                  <a:pt x="93720" y="37486"/>
                </a:lnTo>
                <a:lnTo>
                  <a:pt x="87784" y="37486"/>
                </a:lnTo>
                <a:lnTo>
                  <a:pt x="87784" y="31552"/>
                </a:lnTo>
                <a:close/>
                <a:moveTo>
                  <a:pt x="99967" y="31552"/>
                </a:moveTo>
                <a:lnTo>
                  <a:pt x="99967" y="37486"/>
                </a:lnTo>
                <a:lnTo>
                  <a:pt x="94031" y="37486"/>
                </a:lnTo>
                <a:lnTo>
                  <a:pt x="94031" y="31552"/>
                </a:lnTo>
                <a:close/>
                <a:moveTo>
                  <a:pt x="106214" y="31552"/>
                </a:moveTo>
                <a:lnTo>
                  <a:pt x="106214" y="37486"/>
                </a:lnTo>
                <a:lnTo>
                  <a:pt x="100280" y="37486"/>
                </a:lnTo>
                <a:lnTo>
                  <a:pt x="100280" y="31552"/>
                </a:lnTo>
                <a:close/>
                <a:moveTo>
                  <a:pt x="112461" y="31552"/>
                </a:moveTo>
                <a:lnTo>
                  <a:pt x="112461" y="37486"/>
                </a:lnTo>
                <a:lnTo>
                  <a:pt x="106527" y="37486"/>
                </a:lnTo>
                <a:lnTo>
                  <a:pt x="106527" y="31552"/>
                </a:lnTo>
                <a:close/>
                <a:moveTo>
                  <a:pt x="118710" y="31552"/>
                </a:moveTo>
                <a:lnTo>
                  <a:pt x="118710" y="37486"/>
                </a:lnTo>
                <a:lnTo>
                  <a:pt x="112774" y="37486"/>
                </a:lnTo>
                <a:lnTo>
                  <a:pt x="112774" y="31552"/>
                </a:lnTo>
                <a:close/>
                <a:moveTo>
                  <a:pt x="124957" y="31552"/>
                </a:moveTo>
                <a:lnTo>
                  <a:pt x="124957" y="37486"/>
                </a:lnTo>
                <a:lnTo>
                  <a:pt x="119021" y="37486"/>
                </a:lnTo>
                <a:lnTo>
                  <a:pt x="119021" y="31552"/>
                </a:lnTo>
                <a:close/>
                <a:moveTo>
                  <a:pt x="131204" y="31552"/>
                </a:moveTo>
                <a:lnTo>
                  <a:pt x="131204" y="37486"/>
                </a:lnTo>
                <a:lnTo>
                  <a:pt x="125270" y="37486"/>
                </a:lnTo>
                <a:lnTo>
                  <a:pt x="125270" y="31552"/>
                </a:lnTo>
                <a:close/>
                <a:moveTo>
                  <a:pt x="137451" y="31552"/>
                </a:moveTo>
                <a:lnTo>
                  <a:pt x="137451" y="37486"/>
                </a:lnTo>
                <a:lnTo>
                  <a:pt x="131517" y="37486"/>
                </a:lnTo>
                <a:lnTo>
                  <a:pt x="131517" y="31552"/>
                </a:lnTo>
                <a:close/>
                <a:moveTo>
                  <a:pt x="143702" y="31552"/>
                </a:moveTo>
                <a:lnTo>
                  <a:pt x="143702" y="37486"/>
                </a:lnTo>
                <a:lnTo>
                  <a:pt x="137766" y="37486"/>
                </a:lnTo>
                <a:lnTo>
                  <a:pt x="137766" y="31552"/>
                </a:lnTo>
                <a:close/>
                <a:moveTo>
                  <a:pt x="149949" y="31552"/>
                </a:moveTo>
                <a:lnTo>
                  <a:pt x="149949" y="37486"/>
                </a:lnTo>
                <a:lnTo>
                  <a:pt x="144015" y="37486"/>
                </a:lnTo>
                <a:lnTo>
                  <a:pt x="144015" y="31552"/>
                </a:lnTo>
                <a:close/>
                <a:moveTo>
                  <a:pt x="156196" y="31552"/>
                </a:moveTo>
                <a:lnTo>
                  <a:pt x="156196" y="37486"/>
                </a:lnTo>
                <a:lnTo>
                  <a:pt x="150262" y="37486"/>
                </a:lnTo>
                <a:lnTo>
                  <a:pt x="150262" y="31552"/>
                </a:lnTo>
                <a:close/>
                <a:moveTo>
                  <a:pt x="193684" y="31552"/>
                </a:moveTo>
                <a:lnTo>
                  <a:pt x="193684" y="37486"/>
                </a:lnTo>
                <a:lnTo>
                  <a:pt x="187749" y="37486"/>
                </a:lnTo>
                <a:lnTo>
                  <a:pt x="187749" y="31552"/>
                </a:lnTo>
                <a:close/>
                <a:moveTo>
                  <a:pt x="199931" y="31552"/>
                </a:moveTo>
                <a:lnTo>
                  <a:pt x="199931" y="37486"/>
                </a:lnTo>
                <a:lnTo>
                  <a:pt x="193996" y="37486"/>
                </a:lnTo>
                <a:lnTo>
                  <a:pt x="193996" y="31552"/>
                </a:lnTo>
                <a:close/>
                <a:moveTo>
                  <a:pt x="206180" y="31552"/>
                </a:moveTo>
                <a:lnTo>
                  <a:pt x="206180" y="37486"/>
                </a:lnTo>
                <a:lnTo>
                  <a:pt x="200244" y="37486"/>
                </a:lnTo>
                <a:lnTo>
                  <a:pt x="200244" y="31552"/>
                </a:lnTo>
                <a:close/>
                <a:moveTo>
                  <a:pt x="212427" y="31552"/>
                </a:moveTo>
                <a:lnTo>
                  <a:pt x="212427" y="37486"/>
                </a:lnTo>
                <a:lnTo>
                  <a:pt x="206491" y="37486"/>
                </a:lnTo>
                <a:lnTo>
                  <a:pt x="206491" y="31552"/>
                </a:lnTo>
                <a:close/>
                <a:moveTo>
                  <a:pt x="218674" y="31552"/>
                </a:moveTo>
                <a:lnTo>
                  <a:pt x="218674" y="37486"/>
                </a:lnTo>
                <a:lnTo>
                  <a:pt x="212739" y="37486"/>
                </a:lnTo>
                <a:lnTo>
                  <a:pt x="212739" y="31552"/>
                </a:lnTo>
                <a:close/>
                <a:moveTo>
                  <a:pt x="224921" y="31552"/>
                </a:moveTo>
                <a:lnTo>
                  <a:pt x="224921" y="37486"/>
                </a:lnTo>
                <a:lnTo>
                  <a:pt x="218987" y="37486"/>
                </a:lnTo>
                <a:lnTo>
                  <a:pt x="218987" y="31552"/>
                </a:lnTo>
                <a:close/>
                <a:moveTo>
                  <a:pt x="231170" y="31552"/>
                </a:moveTo>
                <a:lnTo>
                  <a:pt x="231170" y="37486"/>
                </a:lnTo>
                <a:lnTo>
                  <a:pt x="225234" y="37486"/>
                </a:lnTo>
                <a:lnTo>
                  <a:pt x="225234" y="31552"/>
                </a:lnTo>
                <a:close/>
                <a:moveTo>
                  <a:pt x="237417" y="31552"/>
                </a:moveTo>
                <a:lnTo>
                  <a:pt x="237417" y="37486"/>
                </a:lnTo>
                <a:lnTo>
                  <a:pt x="231481" y="37486"/>
                </a:lnTo>
                <a:lnTo>
                  <a:pt x="231481" y="31552"/>
                </a:lnTo>
                <a:close/>
                <a:moveTo>
                  <a:pt x="243664" y="31552"/>
                </a:moveTo>
                <a:lnTo>
                  <a:pt x="243664" y="37486"/>
                </a:lnTo>
                <a:lnTo>
                  <a:pt x="237729" y="37486"/>
                </a:lnTo>
                <a:lnTo>
                  <a:pt x="237729" y="31552"/>
                </a:lnTo>
                <a:close/>
                <a:moveTo>
                  <a:pt x="249911" y="31552"/>
                </a:moveTo>
                <a:lnTo>
                  <a:pt x="249911" y="37486"/>
                </a:lnTo>
                <a:lnTo>
                  <a:pt x="243977" y="37486"/>
                </a:lnTo>
                <a:lnTo>
                  <a:pt x="243977" y="31552"/>
                </a:lnTo>
                <a:close/>
                <a:moveTo>
                  <a:pt x="256161" y="31552"/>
                </a:moveTo>
                <a:lnTo>
                  <a:pt x="256161" y="37486"/>
                </a:lnTo>
                <a:lnTo>
                  <a:pt x="250225" y="37486"/>
                </a:lnTo>
                <a:lnTo>
                  <a:pt x="250225" y="31552"/>
                </a:lnTo>
                <a:close/>
                <a:moveTo>
                  <a:pt x="262409" y="31552"/>
                </a:moveTo>
                <a:lnTo>
                  <a:pt x="262409" y="37486"/>
                </a:lnTo>
                <a:lnTo>
                  <a:pt x="256474" y="37486"/>
                </a:lnTo>
                <a:lnTo>
                  <a:pt x="256474" y="31552"/>
                </a:lnTo>
                <a:close/>
                <a:moveTo>
                  <a:pt x="268656" y="31552"/>
                </a:moveTo>
                <a:lnTo>
                  <a:pt x="268656" y="37486"/>
                </a:lnTo>
                <a:lnTo>
                  <a:pt x="262721" y="37486"/>
                </a:lnTo>
                <a:lnTo>
                  <a:pt x="262721" y="31552"/>
                </a:lnTo>
                <a:close/>
                <a:moveTo>
                  <a:pt x="274904" y="31552"/>
                </a:moveTo>
                <a:lnTo>
                  <a:pt x="274904" y="37486"/>
                </a:lnTo>
                <a:lnTo>
                  <a:pt x="268968" y="37486"/>
                </a:lnTo>
                <a:lnTo>
                  <a:pt x="268968" y="31552"/>
                </a:lnTo>
                <a:close/>
                <a:moveTo>
                  <a:pt x="6251" y="37799"/>
                </a:moveTo>
                <a:lnTo>
                  <a:pt x="6251" y="43735"/>
                </a:lnTo>
                <a:lnTo>
                  <a:pt x="315" y="43735"/>
                </a:lnTo>
                <a:lnTo>
                  <a:pt x="315" y="37799"/>
                </a:lnTo>
                <a:close/>
                <a:moveTo>
                  <a:pt x="12498" y="37799"/>
                </a:moveTo>
                <a:lnTo>
                  <a:pt x="12498" y="43735"/>
                </a:lnTo>
                <a:lnTo>
                  <a:pt x="6562" y="43735"/>
                </a:lnTo>
                <a:lnTo>
                  <a:pt x="6562" y="37799"/>
                </a:lnTo>
                <a:close/>
                <a:moveTo>
                  <a:pt x="18745" y="37799"/>
                </a:moveTo>
                <a:lnTo>
                  <a:pt x="18745" y="43735"/>
                </a:lnTo>
                <a:lnTo>
                  <a:pt x="12810" y="43735"/>
                </a:lnTo>
                <a:lnTo>
                  <a:pt x="12810" y="37799"/>
                </a:lnTo>
                <a:close/>
                <a:moveTo>
                  <a:pt x="24992" y="37799"/>
                </a:moveTo>
                <a:lnTo>
                  <a:pt x="24992" y="43735"/>
                </a:lnTo>
                <a:lnTo>
                  <a:pt x="19058" y="43735"/>
                </a:lnTo>
                <a:lnTo>
                  <a:pt x="19058" y="37799"/>
                </a:lnTo>
                <a:close/>
                <a:moveTo>
                  <a:pt x="31242" y="37799"/>
                </a:moveTo>
                <a:lnTo>
                  <a:pt x="31242" y="43735"/>
                </a:lnTo>
                <a:lnTo>
                  <a:pt x="25305" y="43735"/>
                </a:lnTo>
                <a:lnTo>
                  <a:pt x="25305" y="37799"/>
                </a:lnTo>
                <a:close/>
                <a:moveTo>
                  <a:pt x="37489" y="37799"/>
                </a:moveTo>
                <a:lnTo>
                  <a:pt x="37489" y="43735"/>
                </a:lnTo>
                <a:lnTo>
                  <a:pt x="31553" y="43735"/>
                </a:lnTo>
                <a:lnTo>
                  <a:pt x="31553" y="37799"/>
                </a:lnTo>
                <a:close/>
                <a:moveTo>
                  <a:pt x="43737" y="37799"/>
                </a:moveTo>
                <a:lnTo>
                  <a:pt x="43737" y="43735"/>
                </a:lnTo>
                <a:lnTo>
                  <a:pt x="37802" y="43735"/>
                </a:lnTo>
                <a:lnTo>
                  <a:pt x="37802" y="37799"/>
                </a:lnTo>
                <a:close/>
                <a:moveTo>
                  <a:pt x="49985" y="37799"/>
                </a:moveTo>
                <a:lnTo>
                  <a:pt x="49985" y="43735"/>
                </a:lnTo>
                <a:lnTo>
                  <a:pt x="44049" y="43735"/>
                </a:lnTo>
                <a:lnTo>
                  <a:pt x="44049" y="37799"/>
                </a:lnTo>
                <a:close/>
                <a:moveTo>
                  <a:pt x="56232" y="37799"/>
                </a:moveTo>
                <a:lnTo>
                  <a:pt x="56232" y="43735"/>
                </a:lnTo>
                <a:lnTo>
                  <a:pt x="50296" y="43735"/>
                </a:lnTo>
                <a:lnTo>
                  <a:pt x="50296" y="37799"/>
                </a:lnTo>
                <a:close/>
                <a:moveTo>
                  <a:pt x="62480" y="37799"/>
                </a:moveTo>
                <a:lnTo>
                  <a:pt x="62480" y="43735"/>
                </a:lnTo>
                <a:lnTo>
                  <a:pt x="56545" y="43735"/>
                </a:lnTo>
                <a:lnTo>
                  <a:pt x="56545" y="37799"/>
                </a:lnTo>
                <a:close/>
                <a:moveTo>
                  <a:pt x="68727" y="37799"/>
                </a:moveTo>
                <a:lnTo>
                  <a:pt x="68727" y="43735"/>
                </a:lnTo>
                <a:lnTo>
                  <a:pt x="62792" y="43735"/>
                </a:lnTo>
                <a:lnTo>
                  <a:pt x="62792" y="37799"/>
                </a:lnTo>
                <a:close/>
                <a:moveTo>
                  <a:pt x="74975" y="37799"/>
                </a:moveTo>
                <a:lnTo>
                  <a:pt x="74975" y="43735"/>
                </a:lnTo>
                <a:lnTo>
                  <a:pt x="69039" y="43735"/>
                </a:lnTo>
                <a:lnTo>
                  <a:pt x="69039" y="37799"/>
                </a:lnTo>
                <a:close/>
                <a:moveTo>
                  <a:pt x="81223" y="37799"/>
                </a:moveTo>
                <a:lnTo>
                  <a:pt x="81223" y="43735"/>
                </a:lnTo>
                <a:lnTo>
                  <a:pt x="75286" y="43735"/>
                </a:lnTo>
                <a:lnTo>
                  <a:pt x="75286" y="37799"/>
                </a:lnTo>
                <a:close/>
                <a:moveTo>
                  <a:pt x="87470" y="37799"/>
                </a:moveTo>
                <a:lnTo>
                  <a:pt x="87470" y="43735"/>
                </a:lnTo>
                <a:lnTo>
                  <a:pt x="81535" y="43735"/>
                </a:lnTo>
                <a:lnTo>
                  <a:pt x="81535" y="37799"/>
                </a:lnTo>
                <a:close/>
                <a:moveTo>
                  <a:pt x="93720" y="37799"/>
                </a:moveTo>
                <a:lnTo>
                  <a:pt x="93720" y="43735"/>
                </a:lnTo>
                <a:lnTo>
                  <a:pt x="87784" y="43735"/>
                </a:lnTo>
                <a:lnTo>
                  <a:pt x="87784" y="37799"/>
                </a:lnTo>
                <a:close/>
                <a:moveTo>
                  <a:pt x="99967" y="37799"/>
                </a:moveTo>
                <a:lnTo>
                  <a:pt x="99967" y="43735"/>
                </a:lnTo>
                <a:lnTo>
                  <a:pt x="94031" y="43735"/>
                </a:lnTo>
                <a:lnTo>
                  <a:pt x="94031" y="37799"/>
                </a:lnTo>
                <a:close/>
                <a:moveTo>
                  <a:pt x="106214" y="37799"/>
                </a:moveTo>
                <a:lnTo>
                  <a:pt x="106214" y="43735"/>
                </a:lnTo>
                <a:lnTo>
                  <a:pt x="100280" y="43735"/>
                </a:lnTo>
                <a:lnTo>
                  <a:pt x="100280" y="37799"/>
                </a:lnTo>
                <a:close/>
                <a:moveTo>
                  <a:pt x="112461" y="37799"/>
                </a:moveTo>
                <a:lnTo>
                  <a:pt x="112461" y="43735"/>
                </a:lnTo>
                <a:lnTo>
                  <a:pt x="106527" y="43735"/>
                </a:lnTo>
                <a:lnTo>
                  <a:pt x="106527" y="37799"/>
                </a:lnTo>
                <a:close/>
                <a:moveTo>
                  <a:pt x="118710" y="37799"/>
                </a:moveTo>
                <a:lnTo>
                  <a:pt x="118710" y="43735"/>
                </a:lnTo>
                <a:lnTo>
                  <a:pt x="112774" y="43735"/>
                </a:lnTo>
                <a:lnTo>
                  <a:pt x="112774" y="37799"/>
                </a:lnTo>
                <a:close/>
                <a:moveTo>
                  <a:pt x="124957" y="37799"/>
                </a:moveTo>
                <a:lnTo>
                  <a:pt x="124957" y="43735"/>
                </a:lnTo>
                <a:lnTo>
                  <a:pt x="119021" y="43735"/>
                </a:lnTo>
                <a:lnTo>
                  <a:pt x="119021" y="37799"/>
                </a:lnTo>
                <a:close/>
                <a:moveTo>
                  <a:pt x="131204" y="37799"/>
                </a:moveTo>
                <a:lnTo>
                  <a:pt x="131204" y="43735"/>
                </a:lnTo>
                <a:lnTo>
                  <a:pt x="125270" y="43735"/>
                </a:lnTo>
                <a:lnTo>
                  <a:pt x="125270" y="37799"/>
                </a:lnTo>
                <a:close/>
                <a:moveTo>
                  <a:pt x="137451" y="37799"/>
                </a:moveTo>
                <a:lnTo>
                  <a:pt x="137451" y="43735"/>
                </a:lnTo>
                <a:lnTo>
                  <a:pt x="131517" y="43735"/>
                </a:lnTo>
                <a:lnTo>
                  <a:pt x="131517" y="37799"/>
                </a:lnTo>
                <a:close/>
                <a:moveTo>
                  <a:pt x="143702" y="37799"/>
                </a:moveTo>
                <a:lnTo>
                  <a:pt x="143702" y="43735"/>
                </a:lnTo>
                <a:lnTo>
                  <a:pt x="137766" y="43735"/>
                </a:lnTo>
                <a:lnTo>
                  <a:pt x="137766" y="37799"/>
                </a:lnTo>
                <a:close/>
                <a:moveTo>
                  <a:pt x="149949" y="37799"/>
                </a:moveTo>
                <a:lnTo>
                  <a:pt x="149949" y="43735"/>
                </a:lnTo>
                <a:lnTo>
                  <a:pt x="144015" y="43735"/>
                </a:lnTo>
                <a:lnTo>
                  <a:pt x="144015" y="37799"/>
                </a:lnTo>
                <a:close/>
                <a:moveTo>
                  <a:pt x="156196" y="37799"/>
                </a:moveTo>
                <a:lnTo>
                  <a:pt x="156196" y="43735"/>
                </a:lnTo>
                <a:lnTo>
                  <a:pt x="150262" y="43735"/>
                </a:lnTo>
                <a:lnTo>
                  <a:pt x="150262" y="37799"/>
                </a:lnTo>
                <a:close/>
                <a:moveTo>
                  <a:pt x="162445" y="37799"/>
                </a:moveTo>
                <a:lnTo>
                  <a:pt x="162445" y="43735"/>
                </a:lnTo>
                <a:lnTo>
                  <a:pt x="156509" y="43735"/>
                </a:lnTo>
                <a:lnTo>
                  <a:pt x="156509" y="37799"/>
                </a:lnTo>
                <a:close/>
                <a:moveTo>
                  <a:pt x="168692" y="37799"/>
                </a:moveTo>
                <a:lnTo>
                  <a:pt x="168692" y="43735"/>
                </a:lnTo>
                <a:lnTo>
                  <a:pt x="162756" y="43735"/>
                </a:lnTo>
                <a:lnTo>
                  <a:pt x="162756" y="37799"/>
                </a:lnTo>
                <a:close/>
                <a:moveTo>
                  <a:pt x="174939" y="37799"/>
                </a:moveTo>
                <a:lnTo>
                  <a:pt x="174939" y="43735"/>
                </a:lnTo>
                <a:lnTo>
                  <a:pt x="169005" y="43735"/>
                </a:lnTo>
                <a:lnTo>
                  <a:pt x="169005" y="37799"/>
                </a:lnTo>
                <a:close/>
                <a:moveTo>
                  <a:pt x="181186" y="37799"/>
                </a:moveTo>
                <a:lnTo>
                  <a:pt x="181186" y="43735"/>
                </a:lnTo>
                <a:lnTo>
                  <a:pt x="175252" y="43735"/>
                </a:lnTo>
                <a:lnTo>
                  <a:pt x="175252" y="37799"/>
                </a:lnTo>
                <a:close/>
                <a:moveTo>
                  <a:pt x="187435" y="37799"/>
                </a:moveTo>
                <a:lnTo>
                  <a:pt x="187435" y="43735"/>
                </a:lnTo>
                <a:lnTo>
                  <a:pt x="181499" y="43735"/>
                </a:lnTo>
                <a:lnTo>
                  <a:pt x="181499" y="37799"/>
                </a:lnTo>
                <a:close/>
                <a:moveTo>
                  <a:pt x="193684" y="37799"/>
                </a:moveTo>
                <a:lnTo>
                  <a:pt x="193684" y="43735"/>
                </a:lnTo>
                <a:lnTo>
                  <a:pt x="187749" y="43735"/>
                </a:lnTo>
                <a:lnTo>
                  <a:pt x="187749" y="37799"/>
                </a:lnTo>
                <a:close/>
                <a:moveTo>
                  <a:pt x="199931" y="37799"/>
                </a:moveTo>
                <a:lnTo>
                  <a:pt x="199931" y="43735"/>
                </a:lnTo>
                <a:lnTo>
                  <a:pt x="193996" y="43735"/>
                </a:lnTo>
                <a:lnTo>
                  <a:pt x="193996" y="37799"/>
                </a:lnTo>
                <a:close/>
                <a:moveTo>
                  <a:pt x="206180" y="37799"/>
                </a:moveTo>
                <a:lnTo>
                  <a:pt x="206180" y="43735"/>
                </a:lnTo>
                <a:lnTo>
                  <a:pt x="200244" y="43735"/>
                </a:lnTo>
                <a:lnTo>
                  <a:pt x="200244" y="37799"/>
                </a:lnTo>
                <a:close/>
                <a:moveTo>
                  <a:pt x="212427" y="37799"/>
                </a:moveTo>
                <a:lnTo>
                  <a:pt x="212427" y="43735"/>
                </a:lnTo>
                <a:lnTo>
                  <a:pt x="206491" y="43735"/>
                </a:lnTo>
                <a:lnTo>
                  <a:pt x="206491" y="37799"/>
                </a:lnTo>
                <a:close/>
                <a:moveTo>
                  <a:pt x="218674" y="37799"/>
                </a:moveTo>
                <a:lnTo>
                  <a:pt x="218674" y="43735"/>
                </a:lnTo>
                <a:lnTo>
                  <a:pt x="212739" y="43735"/>
                </a:lnTo>
                <a:lnTo>
                  <a:pt x="212739" y="37799"/>
                </a:lnTo>
                <a:close/>
                <a:moveTo>
                  <a:pt x="224921" y="37799"/>
                </a:moveTo>
                <a:lnTo>
                  <a:pt x="224921" y="43735"/>
                </a:lnTo>
                <a:lnTo>
                  <a:pt x="218987" y="43735"/>
                </a:lnTo>
                <a:lnTo>
                  <a:pt x="218987" y="37799"/>
                </a:lnTo>
                <a:close/>
                <a:moveTo>
                  <a:pt x="231170" y="37799"/>
                </a:moveTo>
                <a:lnTo>
                  <a:pt x="231170" y="43735"/>
                </a:lnTo>
                <a:lnTo>
                  <a:pt x="225234" y="43735"/>
                </a:lnTo>
                <a:lnTo>
                  <a:pt x="225234" y="37799"/>
                </a:lnTo>
                <a:close/>
                <a:moveTo>
                  <a:pt x="237417" y="37799"/>
                </a:moveTo>
                <a:lnTo>
                  <a:pt x="237417" y="43735"/>
                </a:lnTo>
                <a:lnTo>
                  <a:pt x="231481" y="43735"/>
                </a:lnTo>
                <a:lnTo>
                  <a:pt x="231481" y="37799"/>
                </a:lnTo>
                <a:close/>
                <a:moveTo>
                  <a:pt x="243664" y="37799"/>
                </a:moveTo>
                <a:lnTo>
                  <a:pt x="243664" y="43735"/>
                </a:lnTo>
                <a:lnTo>
                  <a:pt x="237729" y="43735"/>
                </a:lnTo>
                <a:lnTo>
                  <a:pt x="237729" y="37799"/>
                </a:lnTo>
                <a:close/>
                <a:moveTo>
                  <a:pt x="249911" y="37799"/>
                </a:moveTo>
                <a:lnTo>
                  <a:pt x="249911" y="43735"/>
                </a:lnTo>
                <a:lnTo>
                  <a:pt x="243977" y="43735"/>
                </a:lnTo>
                <a:lnTo>
                  <a:pt x="243977" y="37799"/>
                </a:lnTo>
                <a:close/>
                <a:moveTo>
                  <a:pt x="256161" y="37799"/>
                </a:moveTo>
                <a:lnTo>
                  <a:pt x="256161" y="43735"/>
                </a:lnTo>
                <a:lnTo>
                  <a:pt x="250225" y="43735"/>
                </a:lnTo>
                <a:lnTo>
                  <a:pt x="250225" y="37799"/>
                </a:lnTo>
                <a:close/>
                <a:moveTo>
                  <a:pt x="262409" y="37799"/>
                </a:moveTo>
                <a:lnTo>
                  <a:pt x="262409" y="43735"/>
                </a:lnTo>
                <a:lnTo>
                  <a:pt x="256474" y="43735"/>
                </a:lnTo>
                <a:lnTo>
                  <a:pt x="256474" y="37799"/>
                </a:lnTo>
                <a:close/>
                <a:moveTo>
                  <a:pt x="268656" y="37799"/>
                </a:moveTo>
                <a:lnTo>
                  <a:pt x="268656" y="43735"/>
                </a:lnTo>
                <a:lnTo>
                  <a:pt x="262721" y="43735"/>
                </a:lnTo>
                <a:lnTo>
                  <a:pt x="262721" y="37799"/>
                </a:lnTo>
                <a:close/>
                <a:moveTo>
                  <a:pt x="274904" y="37799"/>
                </a:moveTo>
                <a:lnTo>
                  <a:pt x="274904" y="43735"/>
                </a:lnTo>
                <a:lnTo>
                  <a:pt x="268968" y="43735"/>
                </a:lnTo>
                <a:lnTo>
                  <a:pt x="268968" y="37799"/>
                </a:lnTo>
                <a:close/>
                <a:moveTo>
                  <a:pt x="6251" y="44046"/>
                </a:moveTo>
                <a:lnTo>
                  <a:pt x="6251" y="49982"/>
                </a:lnTo>
                <a:lnTo>
                  <a:pt x="315" y="49982"/>
                </a:lnTo>
                <a:lnTo>
                  <a:pt x="315" y="44046"/>
                </a:lnTo>
                <a:close/>
                <a:moveTo>
                  <a:pt x="12498" y="44046"/>
                </a:moveTo>
                <a:lnTo>
                  <a:pt x="12498" y="49982"/>
                </a:lnTo>
                <a:lnTo>
                  <a:pt x="6562" y="49982"/>
                </a:lnTo>
                <a:lnTo>
                  <a:pt x="6562" y="44046"/>
                </a:lnTo>
                <a:close/>
                <a:moveTo>
                  <a:pt x="18745" y="44046"/>
                </a:moveTo>
                <a:lnTo>
                  <a:pt x="18745" y="49982"/>
                </a:lnTo>
                <a:lnTo>
                  <a:pt x="12810" y="49982"/>
                </a:lnTo>
                <a:lnTo>
                  <a:pt x="12810" y="44046"/>
                </a:lnTo>
                <a:close/>
                <a:moveTo>
                  <a:pt x="24992" y="44046"/>
                </a:moveTo>
                <a:lnTo>
                  <a:pt x="24992" y="49982"/>
                </a:lnTo>
                <a:lnTo>
                  <a:pt x="19058" y="49982"/>
                </a:lnTo>
                <a:lnTo>
                  <a:pt x="19058" y="44046"/>
                </a:lnTo>
                <a:close/>
                <a:moveTo>
                  <a:pt x="31242" y="44046"/>
                </a:moveTo>
                <a:lnTo>
                  <a:pt x="31242" y="49982"/>
                </a:lnTo>
                <a:lnTo>
                  <a:pt x="25305" y="49982"/>
                </a:lnTo>
                <a:lnTo>
                  <a:pt x="25305" y="44046"/>
                </a:lnTo>
                <a:close/>
                <a:moveTo>
                  <a:pt x="37489" y="44046"/>
                </a:moveTo>
                <a:lnTo>
                  <a:pt x="37489" y="49982"/>
                </a:lnTo>
                <a:lnTo>
                  <a:pt x="31553" y="49982"/>
                </a:lnTo>
                <a:lnTo>
                  <a:pt x="31553" y="44046"/>
                </a:lnTo>
                <a:close/>
                <a:moveTo>
                  <a:pt x="43737" y="44046"/>
                </a:moveTo>
                <a:lnTo>
                  <a:pt x="43737" y="49982"/>
                </a:lnTo>
                <a:lnTo>
                  <a:pt x="37802" y="49982"/>
                </a:lnTo>
                <a:lnTo>
                  <a:pt x="37802" y="44046"/>
                </a:lnTo>
                <a:close/>
                <a:moveTo>
                  <a:pt x="49985" y="44046"/>
                </a:moveTo>
                <a:lnTo>
                  <a:pt x="49985" y="49982"/>
                </a:lnTo>
                <a:lnTo>
                  <a:pt x="44049" y="49982"/>
                </a:lnTo>
                <a:lnTo>
                  <a:pt x="44049" y="44046"/>
                </a:lnTo>
                <a:close/>
                <a:moveTo>
                  <a:pt x="56232" y="44046"/>
                </a:moveTo>
                <a:lnTo>
                  <a:pt x="56232" y="49982"/>
                </a:lnTo>
                <a:lnTo>
                  <a:pt x="50296" y="49982"/>
                </a:lnTo>
                <a:lnTo>
                  <a:pt x="50296" y="44046"/>
                </a:lnTo>
                <a:close/>
                <a:moveTo>
                  <a:pt x="62480" y="44046"/>
                </a:moveTo>
                <a:lnTo>
                  <a:pt x="62480" y="49982"/>
                </a:lnTo>
                <a:lnTo>
                  <a:pt x="56545" y="49982"/>
                </a:lnTo>
                <a:lnTo>
                  <a:pt x="56545" y="44046"/>
                </a:lnTo>
                <a:close/>
                <a:moveTo>
                  <a:pt x="68727" y="44046"/>
                </a:moveTo>
                <a:lnTo>
                  <a:pt x="68727" y="49982"/>
                </a:lnTo>
                <a:lnTo>
                  <a:pt x="62792" y="49982"/>
                </a:lnTo>
                <a:lnTo>
                  <a:pt x="62792" y="44046"/>
                </a:lnTo>
                <a:close/>
                <a:moveTo>
                  <a:pt x="74975" y="44046"/>
                </a:moveTo>
                <a:lnTo>
                  <a:pt x="74975" y="49982"/>
                </a:lnTo>
                <a:lnTo>
                  <a:pt x="69039" y="49982"/>
                </a:lnTo>
                <a:lnTo>
                  <a:pt x="69039" y="44046"/>
                </a:lnTo>
                <a:close/>
                <a:moveTo>
                  <a:pt x="81223" y="44046"/>
                </a:moveTo>
                <a:lnTo>
                  <a:pt x="81223" y="49982"/>
                </a:lnTo>
                <a:lnTo>
                  <a:pt x="75286" y="49982"/>
                </a:lnTo>
                <a:lnTo>
                  <a:pt x="75286" y="44046"/>
                </a:lnTo>
                <a:close/>
                <a:moveTo>
                  <a:pt x="87470" y="44046"/>
                </a:moveTo>
                <a:lnTo>
                  <a:pt x="87470" y="49982"/>
                </a:lnTo>
                <a:lnTo>
                  <a:pt x="81535" y="49982"/>
                </a:lnTo>
                <a:lnTo>
                  <a:pt x="81535" y="44046"/>
                </a:lnTo>
                <a:close/>
                <a:moveTo>
                  <a:pt x="93720" y="44046"/>
                </a:moveTo>
                <a:lnTo>
                  <a:pt x="93720" y="49982"/>
                </a:lnTo>
                <a:lnTo>
                  <a:pt x="87784" y="49982"/>
                </a:lnTo>
                <a:lnTo>
                  <a:pt x="87784" y="44046"/>
                </a:lnTo>
                <a:close/>
                <a:moveTo>
                  <a:pt x="99967" y="44046"/>
                </a:moveTo>
                <a:lnTo>
                  <a:pt x="99967" y="49982"/>
                </a:lnTo>
                <a:lnTo>
                  <a:pt x="94031" y="49982"/>
                </a:lnTo>
                <a:lnTo>
                  <a:pt x="94031" y="44046"/>
                </a:lnTo>
                <a:close/>
                <a:moveTo>
                  <a:pt x="106214" y="44046"/>
                </a:moveTo>
                <a:lnTo>
                  <a:pt x="106214" y="49982"/>
                </a:lnTo>
                <a:lnTo>
                  <a:pt x="100278" y="49982"/>
                </a:lnTo>
                <a:lnTo>
                  <a:pt x="100278" y="44046"/>
                </a:lnTo>
                <a:close/>
                <a:moveTo>
                  <a:pt x="112461" y="44046"/>
                </a:moveTo>
                <a:lnTo>
                  <a:pt x="112461" y="49982"/>
                </a:lnTo>
                <a:lnTo>
                  <a:pt x="106527" y="49982"/>
                </a:lnTo>
                <a:lnTo>
                  <a:pt x="106527" y="44046"/>
                </a:lnTo>
                <a:close/>
                <a:moveTo>
                  <a:pt x="118710" y="44046"/>
                </a:moveTo>
                <a:lnTo>
                  <a:pt x="118710" y="49982"/>
                </a:lnTo>
                <a:lnTo>
                  <a:pt x="112774" y="49982"/>
                </a:lnTo>
                <a:lnTo>
                  <a:pt x="112774" y="44046"/>
                </a:lnTo>
                <a:close/>
                <a:moveTo>
                  <a:pt x="124957" y="44046"/>
                </a:moveTo>
                <a:lnTo>
                  <a:pt x="124957" y="49982"/>
                </a:lnTo>
                <a:lnTo>
                  <a:pt x="119021" y="49982"/>
                </a:lnTo>
                <a:lnTo>
                  <a:pt x="119021" y="44046"/>
                </a:lnTo>
                <a:close/>
                <a:moveTo>
                  <a:pt x="131204" y="44046"/>
                </a:moveTo>
                <a:lnTo>
                  <a:pt x="131204" y="49982"/>
                </a:lnTo>
                <a:lnTo>
                  <a:pt x="125270" y="49982"/>
                </a:lnTo>
                <a:lnTo>
                  <a:pt x="125270" y="44046"/>
                </a:lnTo>
                <a:close/>
                <a:moveTo>
                  <a:pt x="137451" y="44046"/>
                </a:moveTo>
                <a:lnTo>
                  <a:pt x="137451" y="49982"/>
                </a:lnTo>
                <a:lnTo>
                  <a:pt x="131517" y="49982"/>
                </a:lnTo>
                <a:lnTo>
                  <a:pt x="131517" y="44046"/>
                </a:lnTo>
                <a:close/>
                <a:moveTo>
                  <a:pt x="143702" y="44046"/>
                </a:moveTo>
                <a:lnTo>
                  <a:pt x="143702" y="49982"/>
                </a:lnTo>
                <a:lnTo>
                  <a:pt x="137766" y="49982"/>
                </a:lnTo>
                <a:lnTo>
                  <a:pt x="137766" y="44046"/>
                </a:lnTo>
                <a:close/>
                <a:moveTo>
                  <a:pt x="149949" y="44046"/>
                </a:moveTo>
                <a:lnTo>
                  <a:pt x="149949" y="49982"/>
                </a:lnTo>
                <a:lnTo>
                  <a:pt x="144015" y="49982"/>
                </a:lnTo>
                <a:lnTo>
                  <a:pt x="144015" y="44046"/>
                </a:lnTo>
                <a:close/>
                <a:moveTo>
                  <a:pt x="156196" y="44046"/>
                </a:moveTo>
                <a:lnTo>
                  <a:pt x="156196" y="49982"/>
                </a:lnTo>
                <a:lnTo>
                  <a:pt x="150262" y="49982"/>
                </a:lnTo>
                <a:lnTo>
                  <a:pt x="150262" y="44046"/>
                </a:lnTo>
                <a:close/>
                <a:moveTo>
                  <a:pt x="162445" y="44046"/>
                </a:moveTo>
                <a:lnTo>
                  <a:pt x="162445" y="49982"/>
                </a:lnTo>
                <a:lnTo>
                  <a:pt x="156509" y="49982"/>
                </a:lnTo>
                <a:lnTo>
                  <a:pt x="156509" y="44046"/>
                </a:lnTo>
                <a:close/>
                <a:moveTo>
                  <a:pt x="168692" y="44046"/>
                </a:moveTo>
                <a:lnTo>
                  <a:pt x="168692" y="49982"/>
                </a:lnTo>
                <a:lnTo>
                  <a:pt x="162756" y="49982"/>
                </a:lnTo>
                <a:lnTo>
                  <a:pt x="162756" y="44046"/>
                </a:lnTo>
                <a:close/>
                <a:moveTo>
                  <a:pt x="174939" y="44046"/>
                </a:moveTo>
                <a:lnTo>
                  <a:pt x="174939" y="49982"/>
                </a:lnTo>
                <a:lnTo>
                  <a:pt x="169005" y="49982"/>
                </a:lnTo>
                <a:lnTo>
                  <a:pt x="169005" y="44046"/>
                </a:lnTo>
                <a:close/>
                <a:moveTo>
                  <a:pt x="181186" y="44046"/>
                </a:moveTo>
                <a:lnTo>
                  <a:pt x="181186" y="49982"/>
                </a:lnTo>
                <a:lnTo>
                  <a:pt x="175252" y="49982"/>
                </a:lnTo>
                <a:lnTo>
                  <a:pt x="175252" y="44046"/>
                </a:lnTo>
                <a:close/>
                <a:moveTo>
                  <a:pt x="187435" y="44046"/>
                </a:moveTo>
                <a:lnTo>
                  <a:pt x="187435" y="49982"/>
                </a:lnTo>
                <a:lnTo>
                  <a:pt x="181499" y="49982"/>
                </a:lnTo>
                <a:lnTo>
                  <a:pt x="181499" y="44046"/>
                </a:lnTo>
                <a:close/>
                <a:moveTo>
                  <a:pt x="193684" y="44046"/>
                </a:moveTo>
                <a:lnTo>
                  <a:pt x="193684" y="49982"/>
                </a:lnTo>
                <a:lnTo>
                  <a:pt x="187749" y="49982"/>
                </a:lnTo>
                <a:lnTo>
                  <a:pt x="187749" y="44046"/>
                </a:lnTo>
                <a:close/>
                <a:moveTo>
                  <a:pt x="199931" y="44046"/>
                </a:moveTo>
                <a:lnTo>
                  <a:pt x="199931" y="49982"/>
                </a:lnTo>
                <a:lnTo>
                  <a:pt x="193996" y="49982"/>
                </a:lnTo>
                <a:lnTo>
                  <a:pt x="193996" y="44046"/>
                </a:lnTo>
                <a:close/>
                <a:moveTo>
                  <a:pt x="206180" y="44046"/>
                </a:moveTo>
                <a:lnTo>
                  <a:pt x="206180" y="49982"/>
                </a:lnTo>
                <a:lnTo>
                  <a:pt x="200244" y="49982"/>
                </a:lnTo>
                <a:lnTo>
                  <a:pt x="200244" y="44046"/>
                </a:lnTo>
                <a:close/>
                <a:moveTo>
                  <a:pt x="212427" y="44046"/>
                </a:moveTo>
                <a:lnTo>
                  <a:pt x="212427" y="49982"/>
                </a:lnTo>
                <a:lnTo>
                  <a:pt x="206491" y="49982"/>
                </a:lnTo>
                <a:lnTo>
                  <a:pt x="206491" y="44046"/>
                </a:lnTo>
                <a:close/>
                <a:moveTo>
                  <a:pt x="218674" y="44046"/>
                </a:moveTo>
                <a:lnTo>
                  <a:pt x="218674" y="49982"/>
                </a:lnTo>
                <a:lnTo>
                  <a:pt x="212739" y="49982"/>
                </a:lnTo>
                <a:lnTo>
                  <a:pt x="212739" y="44046"/>
                </a:lnTo>
                <a:close/>
                <a:moveTo>
                  <a:pt x="224921" y="44046"/>
                </a:moveTo>
                <a:lnTo>
                  <a:pt x="224921" y="49982"/>
                </a:lnTo>
                <a:lnTo>
                  <a:pt x="218987" y="49982"/>
                </a:lnTo>
                <a:lnTo>
                  <a:pt x="218987" y="44046"/>
                </a:lnTo>
                <a:close/>
                <a:moveTo>
                  <a:pt x="231170" y="44046"/>
                </a:moveTo>
                <a:lnTo>
                  <a:pt x="231170" y="49982"/>
                </a:lnTo>
                <a:lnTo>
                  <a:pt x="225234" y="49982"/>
                </a:lnTo>
                <a:lnTo>
                  <a:pt x="225234" y="44046"/>
                </a:lnTo>
                <a:close/>
                <a:moveTo>
                  <a:pt x="237417" y="44046"/>
                </a:moveTo>
                <a:lnTo>
                  <a:pt x="237417" y="49982"/>
                </a:lnTo>
                <a:lnTo>
                  <a:pt x="231481" y="49982"/>
                </a:lnTo>
                <a:lnTo>
                  <a:pt x="231481" y="44046"/>
                </a:lnTo>
                <a:close/>
                <a:moveTo>
                  <a:pt x="243664" y="44046"/>
                </a:moveTo>
                <a:lnTo>
                  <a:pt x="243664" y="49982"/>
                </a:lnTo>
                <a:lnTo>
                  <a:pt x="237729" y="49982"/>
                </a:lnTo>
                <a:lnTo>
                  <a:pt x="237729" y="44046"/>
                </a:lnTo>
                <a:close/>
                <a:moveTo>
                  <a:pt x="249911" y="44046"/>
                </a:moveTo>
                <a:lnTo>
                  <a:pt x="249911" y="49982"/>
                </a:lnTo>
                <a:lnTo>
                  <a:pt x="243977" y="49982"/>
                </a:lnTo>
                <a:lnTo>
                  <a:pt x="243977" y="44046"/>
                </a:lnTo>
                <a:close/>
                <a:moveTo>
                  <a:pt x="256161" y="44046"/>
                </a:moveTo>
                <a:lnTo>
                  <a:pt x="256161" y="49982"/>
                </a:lnTo>
                <a:lnTo>
                  <a:pt x="250225" y="49982"/>
                </a:lnTo>
                <a:lnTo>
                  <a:pt x="250225" y="44046"/>
                </a:lnTo>
                <a:close/>
                <a:moveTo>
                  <a:pt x="262409" y="44046"/>
                </a:moveTo>
                <a:lnTo>
                  <a:pt x="262409" y="49982"/>
                </a:lnTo>
                <a:lnTo>
                  <a:pt x="256474" y="49982"/>
                </a:lnTo>
                <a:lnTo>
                  <a:pt x="256474" y="44046"/>
                </a:lnTo>
                <a:close/>
                <a:moveTo>
                  <a:pt x="268656" y="44046"/>
                </a:moveTo>
                <a:lnTo>
                  <a:pt x="268656" y="49982"/>
                </a:lnTo>
                <a:lnTo>
                  <a:pt x="262721" y="49982"/>
                </a:lnTo>
                <a:lnTo>
                  <a:pt x="262721" y="44046"/>
                </a:lnTo>
                <a:close/>
                <a:moveTo>
                  <a:pt x="274904" y="44046"/>
                </a:moveTo>
                <a:lnTo>
                  <a:pt x="274904" y="49982"/>
                </a:lnTo>
                <a:lnTo>
                  <a:pt x="268968" y="49982"/>
                </a:lnTo>
                <a:lnTo>
                  <a:pt x="268968" y="44046"/>
                </a:lnTo>
                <a:close/>
                <a:moveTo>
                  <a:pt x="6251" y="50295"/>
                </a:moveTo>
                <a:lnTo>
                  <a:pt x="6251" y="56229"/>
                </a:lnTo>
                <a:lnTo>
                  <a:pt x="315" y="56229"/>
                </a:lnTo>
                <a:lnTo>
                  <a:pt x="315" y="50295"/>
                </a:lnTo>
                <a:close/>
                <a:moveTo>
                  <a:pt x="12498" y="50295"/>
                </a:moveTo>
                <a:lnTo>
                  <a:pt x="12498" y="56229"/>
                </a:lnTo>
                <a:lnTo>
                  <a:pt x="6562" y="56229"/>
                </a:lnTo>
                <a:lnTo>
                  <a:pt x="6562" y="50295"/>
                </a:lnTo>
                <a:close/>
                <a:moveTo>
                  <a:pt x="18745" y="50295"/>
                </a:moveTo>
                <a:lnTo>
                  <a:pt x="18745" y="56229"/>
                </a:lnTo>
                <a:lnTo>
                  <a:pt x="12810" y="56229"/>
                </a:lnTo>
                <a:lnTo>
                  <a:pt x="12810" y="50295"/>
                </a:lnTo>
                <a:close/>
                <a:moveTo>
                  <a:pt x="24992" y="50295"/>
                </a:moveTo>
                <a:lnTo>
                  <a:pt x="24992" y="56229"/>
                </a:lnTo>
                <a:lnTo>
                  <a:pt x="19058" y="56229"/>
                </a:lnTo>
                <a:lnTo>
                  <a:pt x="19058" y="50295"/>
                </a:lnTo>
                <a:close/>
                <a:moveTo>
                  <a:pt x="31242" y="50295"/>
                </a:moveTo>
                <a:lnTo>
                  <a:pt x="31242" y="56229"/>
                </a:lnTo>
                <a:lnTo>
                  <a:pt x="25305" y="56229"/>
                </a:lnTo>
                <a:lnTo>
                  <a:pt x="25305" y="50295"/>
                </a:lnTo>
                <a:close/>
                <a:moveTo>
                  <a:pt x="37489" y="50295"/>
                </a:moveTo>
                <a:lnTo>
                  <a:pt x="37489" y="56229"/>
                </a:lnTo>
                <a:lnTo>
                  <a:pt x="31553" y="56229"/>
                </a:lnTo>
                <a:lnTo>
                  <a:pt x="31553" y="50295"/>
                </a:lnTo>
                <a:close/>
                <a:moveTo>
                  <a:pt x="43737" y="50295"/>
                </a:moveTo>
                <a:lnTo>
                  <a:pt x="43737" y="56229"/>
                </a:lnTo>
                <a:lnTo>
                  <a:pt x="37802" y="56229"/>
                </a:lnTo>
                <a:lnTo>
                  <a:pt x="37802" y="50295"/>
                </a:lnTo>
                <a:close/>
                <a:moveTo>
                  <a:pt x="49985" y="50295"/>
                </a:moveTo>
                <a:lnTo>
                  <a:pt x="49985" y="56229"/>
                </a:lnTo>
                <a:lnTo>
                  <a:pt x="44049" y="56229"/>
                </a:lnTo>
                <a:lnTo>
                  <a:pt x="44049" y="50295"/>
                </a:lnTo>
                <a:close/>
                <a:moveTo>
                  <a:pt x="56232" y="50295"/>
                </a:moveTo>
                <a:lnTo>
                  <a:pt x="56232" y="56229"/>
                </a:lnTo>
                <a:lnTo>
                  <a:pt x="50296" y="56229"/>
                </a:lnTo>
                <a:lnTo>
                  <a:pt x="50296" y="50295"/>
                </a:lnTo>
                <a:close/>
                <a:moveTo>
                  <a:pt x="62480" y="50295"/>
                </a:moveTo>
                <a:lnTo>
                  <a:pt x="62480" y="56229"/>
                </a:lnTo>
                <a:lnTo>
                  <a:pt x="56545" y="56229"/>
                </a:lnTo>
                <a:lnTo>
                  <a:pt x="56545" y="50295"/>
                </a:lnTo>
                <a:close/>
                <a:moveTo>
                  <a:pt x="68727" y="50295"/>
                </a:moveTo>
                <a:lnTo>
                  <a:pt x="68727" y="56229"/>
                </a:lnTo>
                <a:lnTo>
                  <a:pt x="62792" y="56229"/>
                </a:lnTo>
                <a:lnTo>
                  <a:pt x="62792" y="50295"/>
                </a:lnTo>
                <a:close/>
                <a:moveTo>
                  <a:pt x="74975" y="50295"/>
                </a:moveTo>
                <a:lnTo>
                  <a:pt x="74975" y="56229"/>
                </a:lnTo>
                <a:lnTo>
                  <a:pt x="69039" y="56229"/>
                </a:lnTo>
                <a:lnTo>
                  <a:pt x="69039" y="50295"/>
                </a:lnTo>
                <a:close/>
                <a:moveTo>
                  <a:pt x="81223" y="50295"/>
                </a:moveTo>
                <a:lnTo>
                  <a:pt x="81223" y="56229"/>
                </a:lnTo>
                <a:lnTo>
                  <a:pt x="75286" y="56229"/>
                </a:lnTo>
                <a:lnTo>
                  <a:pt x="75286" y="50295"/>
                </a:lnTo>
                <a:close/>
                <a:moveTo>
                  <a:pt x="87470" y="50295"/>
                </a:moveTo>
                <a:lnTo>
                  <a:pt x="87470" y="56229"/>
                </a:lnTo>
                <a:lnTo>
                  <a:pt x="81535" y="56229"/>
                </a:lnTo>
                <a:lnTo>
                  <a:pt x="81535" y="50295"/>
                </a:lnTo>
                <a:close/>
                <a:moveTo>
                  <a:pt x="93720" y="50295"/>
                </a:moveTo>
                <a:lnTo>
                  <a:pt x="93720" y="56229"/>
                </a:lnTo>
                <a:lnTo>
                  <a:pt x="87784" y="56229"/>
                </a:lnTo>
                <a:lnTo>
                  <a:pt x="87784" y="50295"/>
                </a:lnTo>
                <a:close/>
                <a:moveTo>
                  <a:pt x="99967" y="50295"/>
                </a:moveTo>
                <a:lnTo>
                  <a:pt x="99967" y="56229"/>
                </a:lnTo>
                <a:lnTo>
                  <a:pt x="94031" y="56229"/>
                </a:lnTo>
                <a:lnTo>
                  <a:pt x="94031" y="50295"/>
                </a:lnTo>
                <a:close/>
                <a:moveTo>
                  <a:pt x="106214" y="50295"/>
                </a:moveTo>
                <a:lnTo>
                  <a:pt x="106214" y="56229"/>
                </a:lnTo>
                <a:lnTo>
                  <a:pt x="100278" y="56229"/>
                </a:lnTo>
                <a:lnTo>
                  <a:pt x="100278" y="50295"/>
                </a:lnTo>
                <a:close/>
                <a:moveTo>
                  <a:pt x="112461" y="50295"/>
                </a:moveTo>
                <a:lnTo>
                  <a:pt x="112461" y="56229"/>
                </a:lnTo>
                <a:lnTo>
                  <a:pt x="106527" y="56229"/>
                </a:lnTo>
                <a:lnTo>
                  <a:pt x="106527" y="50295"/>
                </a:lnTo>
                <a:close/>
                <a:moveTo>
                  <a:pt x="118710" y="50295"/>
                </a:moveTo>
                <a:lnTo>
                  <a:pt x="118710" y="56229"/>
                </a:lnTo>
                <a:lnTo>
                  <a:pt x="112774" y="56229"/>
                </a:lnTo>
                <a:lnTo>
                  <a:pt x="112774" y="50295"/>
                </a:lnTo>
                <a:close/>
                <a:moveTo>
                  <a:pt x="124957" y="50295"/>
                </a:moveTo>
                <a:lnTo>
                  <a:pt x="124957" y="56229"/>
                </a:lnTo>
                <a:lnTo>
                  <a:pt x="119021" y="56229"/>
                </a:lnTo>
                <a:lnTo>
                  <a:pt x="119021" y="50295"/>
                </a:lnTo>
                <a:close/>
                <a:moveTo>
                  <a:pt x="131204" y="50295"/>
                </a:moveTo>
                <a:lnTo>
                  <a:pt x="131204" y="56229"/>
                </a:lnTo>
                <a:lnTo>
                  <a:pt x="125270" y="56229"/>
                </a:lnTo>
                <a:lnTo>
                  <a:pt x="125270" y="50295"/>
                </a:lnTo>
                <a:close/>
                <a:moveTo>
                  <a:pt x="137451" y="50295"/>
                </a:moveTo>
                <a:lnTo>
                  <a:pt x="137451" y="56229"/>
                </a:lnTo>
                <a:lnTo>
                  <a:pt x="131517" y="56229"/>
                </a:lnTo>
                <a:lnTo>
                  <a:pt x="131517" y="50295"/>
                </a:lnTo>
                <a:close/>
                <a:moveTo>
                  <a:pt x="143702" y="50295"/>
                </a:moveTo>
                <a:lnTo>
                  <a:pt x="143702" y="56229"/>
                </a:lnTo>
                <a:lnTo>
                  <a:pt x="137766" y="56229"/>
                </a:lnTo>
                <a:lnTo>
                  <a:pt x="137766" y="50295"/>
                </a:lnTo>
                <a:close/>
                <a:moveTo>
                  <a:pt x="149949" y="50295"/>
                </a:moveTo>
                <a:lnTo>
                  <a:pt x="149949" y="56229"/>
                </a:lnTo>
                <a:lnTo>
                  <a:pt x="144015" y="56229"/>
                </a:lnTo>
                <a:lnTo>
                  <a:pt x="144015" y="50295"/>
                </a:lnTo>
                <a:close/>
                <a:moveTo>
                  <a:pt x="156196" y="50295"/>
                </a:moveTo>
                <a:lnTo>
                  <a:pt x="156196" y="56229"/>
                </a:lnTo>
                <a:lnTo>
                  <a:pt x="150262" y="56229"/>
                </a:lnTo>
                <a:lnTo>
                  <a:pt x="150262" y="50295"/>
                </a:lnTo>
                <a:close/>
                <a:moveTo>
                  <a:pt x="162445" y="50295"/>
                </a:moveTo>
                <a:lnTo>
                  <a:pt x="162445" y="56229"/>
                </a:lnTo>
                <a:lnTo>
                  <a:pt x="156509" y="56229"/>
                </a:lnTo>
                <a:lnTo>
                  <a:pt x="156509" y="50295"/>
                </a:lnTo>
                <a:close/>
                <a:moveTo>
                  <a:pt x="168692" y="50295"/>
                </a:moveTo>
                <a:lnTo>
                  <a:pt x="168692" y="56229"/>
                </a:lnTo>
                <a:lnTo>
                  <a:pt x="162756" y="56229"/>
                </a:lnTo>
                <a:lnTo>
                  <a:pt x="162756" y="50295"/>
                </a:lnTo>
                <a:close/>
                <a:moveTo>
                  <a:pt x="174939" y="50295"/>
                </a:moveTo>
                <a:lnTo>
                  <a:pt x="174939" y="56229"/>
                </a:lnTo>
                <a:lnTo>
                  <a:pt x="169005" y="56229"/>
                </a:lnTo>
                <a:lnTo>
                  <a:pt x="169005" y="50295"/>
                </a:lnTo>
                <a:close/>
                <a:moveTo>
                  <a:pt x="181186" y="50295"/>
                </a:moveTo>
                <a:lnTo>
                  <a:pt x="181186" y="56229"/>
                </a:lnTo>
                <a:lnTo>
                  <a:pt x="175252" y="56229"/>
                </a:lnTo>
                <a:lnTo>
                  <a:pt x="175252" y="50295"/>
                </a:lnTo>
                <a:close/>
                <a:moveTo>
                  <a:pt x="187435" y="50295"/>
                </a:moveTo>
                <a:lnTo>
                  <a:pt x="187435" y="56229"/>
                </a:lnTo>
                <a:lnTo>
                  <a:pt x="181499" y="56229"/>
                </a:lnTo>
                <a:lnTo>
                  <a:pt x="181499" y="50295"/>
                </a:lnTo>
                <a:close/>
                <a:moveTo>
                  <a:pt x="193684" y="50295"/>
                </a:moveTo>
                <a:lnTo>
                  <a:pt x="193684" y="56229"/>
                </a:lnTo>
                <a:lnTo>
                  <a:pt x="187749" y="56229"/>
                </a:lnTo>
                <a:lnTo>
                  <a:pt x="187749" y="50295"/>
                </a:lnTo>
                <a:close/>
                <a:moveTo>
                  <a:pt x="199931" y="50295"/>
                </a:moveTo>
                <a:lnTo>
                  <a:pt x="199931" y="56229"/>
                </a:lnTo>
                <a:lnTo>
                  <a:pt x="193996" y="56229"/>
                </a:lnTo>
                <a:lnTo>
                  <a:pt x="193996" y="50295"/>
                </a:lnTo>
                <a:close/>
                <a:moveTo>
                  <a:pt x="206180" y="50295"/>
                </a:moveTo>
                <a:lnTo>
                  <a:pt x="206180" y="56229"/>
                </a:lnTo>
                <a:lnTo>
                  <a:pt x="200244" y="56229"/>
                </a:lnTo>
                <a:lnTo>
                  <a:pt x="200244" y="50295"/>
                </a:lnTo>
                <a:close/>
                <a:moveTo>
                  <a:pt x="212427" y="50295"/>
                </a:moveTo>
                <a:lnTo>
                  <a:pt x="212427" y="56229"/>
                </a:lnTo>
                <a:lnTo>
                  <a:pt x="206491" y="56229"/>
                </a:lnTo>
                <a:lnTo>
                  <a:pt x="206491" y="50295"/>
                </a:lnTo>
                <a:close/>
                <a:moveTo>
                  <a:pt x="218674" y="50295"/>
                </a:moveTo>
                <a:lnTo>
                  <a:pt x="218674" y="56229"/>
                </a:lnTo>
                <a:lnTo>
                  <a:pt x="212739" y="56229"/>
                </a:lnTo>
                <a:lnTo>
                  <a:pt x="212739" y="50295"/>
                </a:lnTo>
                <a:close/>
                <a:moveTo>
                  <a:pt x="224921" y="50295"/>
                </a:moveTo>
                <a:lnTo>
                  <a:pt x="224921" y="56229"/>
                </a:lnTo>
                <a:lnTo>
                  <a:pt x="218987" y="56229"/>
                </a:lnTo>
                <a:lnTo>
                  <a:pt x="218987" y="50295"/>
                </a:lnTo>
                <a:close/>
                <a:moveTo>
                  <a:pt x="231170" y="50295"/>
                </a:moveTo>
                <a:lnTo>
                  <a:pt x="231170" y="56229"/>
                </a:lnTo>
                <a:lnTo>
                  <a:pt x="225234" y="56229"/>
                </a:lnTo>
                <a:lnTo>
                  <a:pt x="225234" y="50295"/>
                </a:lnTo>
                <a:close/>
                <a:moveTo>
                  <a:pt x="237417" y="50295"/>
                </a:moveTo>
                <a:lnTo>
                  <a:pt x="237417" y="56229"/>
                </a:lnTo>
                <a:lnTo>
                  <a:pt x="231481" y="56229"/>
                </a:lnTo>
                <a:lnTo>
                  <a:pt x="231481" y="50295"/>
                </a:lnTo>
                <a:close/>
                <a:moveTo>
                  <a:pt x="243664" y="50295"/>
                </a:moveTo>
                <a:lnTo>
                  <a:pt x="243664" y="56229"/>
                </a:lnTo>
                <a:lnTo>
                  <a:pt x="237729" y="56229"/>
                </a:lnTo>
                <a:lnTo>
                  <a:pt x="237729" y="50295"/>
                </a:lnTo>
                <a:close/>
                <a:moveTo>
                  <a:pt x="249911" y="50295"/>
                </a:moveTo>
                <a:lnTo>
                  <a:pt x="249911" y="56229"/>
                </a:lnTo>
                <a:lnTo>
                  <a:pt x="243977" y="56229"/>
                </a:lnTo>
                <a:lnTo>
                  <a:pt x="243977" y="50295"/>
                </a:lnTo>
                <a:close/>
                <a:moveTo>
                  <a:pt x="256161" y="50295"/>
                </a:moveTo>
                <a:lnTo>
                  <a:pt x="256161" y="56229"/>
                </a:lnTo>
                <a:lnTo>
                  <a:pt x="250225" y="56229"/>
                </a:lnTo>
                <a:lnTo>
                  <a:pt x="250225" y="50295"/>
                </a:lnTo>
                <a:close/>
                <a:moveTo>
                  <a:pt x="262409" y="50295"/>
                </a:moveTo>
                <a:lnTo>
                  <a:pt x="262409" y="56229"/>
                </a:lnTo>
                <a:lnTo>
                  <a:pt x="256474" y="56229"/>
                </a:lnTo>
                <a:lnTo>
                  <a:pt x="256474" y="50295"/>
                </a:lnTo>
                <a:close/>
                <a:moveTo>
                  <a:pt x="268656" y="50295"/>
                </a:moveTo>
                <a:lnTo>
                  <a:pt x="268656" y="56229"/>
                </a:lnTo>
                <a:lnTo>
                  <a:pt x="262721" y="56229"/>
                </a:lnTo>
                <a:lnTo>
                  <a:pt x="262721" y="50295"/>
                </a:lnTo>
                <a:close/>
                <a:moveTo>
                  <a:pt x="274904" y="50295"/>
                </a:moveTo>
                <a:lnTo>
                  <a:pt x="274904" y="56229"/>
                </a:lnTo>
                <a:lnTo>
                  <a:pt x="268968" y="56229"/>
                </a:lnTo>
                <a:lnTo>
                  <a:pt x="268968" y="50295"/>
                </a:lnTo>
                <a:close/>
                <a:moveTo>
                  <a:pt x="6251" y="56542"/>
                </a:moveTo>
                <a:lnTo>
                  <a:pt x="6251" y="62476"/>
                </a:lnTo>
                <a:lnTo>
                  <a:pt x="315" y="62476"/>
                </a:lnTo>
                <a:lnTo>
                  <a:pt x="315" y="56542"/>
                </a:lnTo>
                <a:close/>
                <a:moveTo>
                  <a:pt x="12498" y="56542"/>
                </a:moveTo>
                <a:lnTo>
                  <a:pt x="12498" y="62476"/>
                </a:lnTo>
                <a:lnTo>
                  <a:pt x="6562" y="62476"/>
                </a:lnTo>
                <a:lnTo>
                  <a:pt x="6562" y="56542"/>
                </a:lnTo>
                <a:close/>
                <a:moveTo>
                  <a:pt x="18745" y="56542"/>
                </a:moveTo>
                <a:lnTo>
                  <a:pt x="18745" y="62476"/>
                </a:lnTo>
                <a:lnTo>
                  <a:pt x="12810" y="62476"/>
                </a:lnTo>
                <a:lnTo>
                  <a:pt x="12810" y="56542"/>
                </a:lnTo>
                <a:close/>
                <a:moveTo>
                  <a:pt x="24992" y="56542"/>
                </a:moveTo>
                <a:lnTo>
                  <a:pt x="24992" y="62476"/>
                </a:lnTo>
                <a:lnTo>
                  <a:pt x="19058" y="62476"/>
                </a:lnTo>
                <a:lnTo>
                  <a:pt x="19058" y="56542"/>
                </a:lnTo>
                <a:close/>
                <a:moveTo>
                  <a:pt x="31242" y="56542"/>
                </a:moveTo>
                <a:lnTo>
                  <a:pt x="31242" y="62476"/>
                </a:lnTo>
                <a:lnTo>
                  <a:pt x="25305" y="62476"/>
                </a:lnTo>
                <a:lnTo>
                  <a:pt x="25305" y="56542"/>
                </a:lnTo>
                <a:close/>
                <a:moveTo>
                  <a:pt x="37489" y="56542"/>
                </a:moveTo>
                <a:lnTo>
                  <a:pt x="37489" y="62476"/>
                </a:lnTo>
                <a:lnTo>
                  <a:pt x="31553" y="62476"/>
                </a:lnTo>
                <a:lnTo>
                  <a:pt x="31553" y="56542"/>
                </a:lnTo>
                <a:close/>
                <a:moveTo>
                  <a:pt x="43737" y="56542"/>
                </a:moveTo>
                <a:lnTo>
                  <a:pt x="43737" y="62476"/>
                </a:lnTo>
                <a:lnTo>
                  <a:pt x="37802" y="62476"/>
                </a:lnTo>
                <a:lnTo>
                  <a:pt x="37802" y="56542"/>
                </a:lnTo>
                <a:close/>
                <a:moveTo>
                  <a:pt x="49985" y="56542"/>
                </a:moveTo>
                <a:lnTo>
                  <a:pt x="49985" y="62476"/>
                </a:lnTo>
                <a:lnTo>
                  <a:pt x="44049" y="62476"/>
                </a:lnTo>
                <a:lnTo>
                  <a:pt x="44049" y="56542"/>
                </a:lnTo>
                <a:close/>
                <a:moveTo>
                  <a:pt x="56232" y="56542"/>
                </a:moveTo>
                <a:lnTo>
                  <a:pt x="56232" y="62476"/>
                </a:lnTo>
                <a:lnTo>
                  <a:pt x="50296" y="62476"/>
                </a:lnTo>
                <a:lnTo>
                  <a:pt x="50296" y="56542"/>
                </a:lnTo>
                <a:close/>
                <a:moveTo>
                  <a:pt x="62480" y="56542"/>
                </a:moveTo>
                <a:lnTo>
                  <a:pt x="62480" y="62476"/>
                </a:lnTo>
                <a:lnTo>
                  <a:pt x="56545" y="62476"/>
                </a:lnTo>
                <a:lnTo>
                  <a:pt x="56545" y="56542"/>
                </a:lnTo>
                <a:close/>
                <a:moveTo>
                  <a:pt x="68727" y="56542"/>
                </a:moveTo>
                <a:lnTo>
                  <a:pt x="68727" y="62476"/>
                </a:lnTo>
                <a:lnTo>
                  <a:pt x="62792" y="62476"/>
                </a:lnTo>
                <a:lnTo>
                  <a:pt x="62792" y="56542"/>
                </a:lnTo>
                <a:close/>
                <a:moveTo>
                  <a:pt x="74975" y="56542"/>
                </a:moveTo>
                <a:lnTo>
                  <a:pt x="74975" y="62476"/>
                </a:lnTo>
                <a:lnTo>
                  <a:pt x="69039" y="62476"/>
                </a:lnTo>
                <a:lnTo>
                  <a:pt x="69039" y="56542"/>
                </a:lnTo>
                <a:close/>
                <a:moveTo>
                  <a:pt x="81223" y="56542"/>
                </a:moveTo>
                <a:lnTo>
                  <a:pt x="81223" y="62476"/>
                </a:lnTo>
                <a:lnTo>
                  <a:pt x="75286" y="62476"/>
                </a:lnTo>
                <a:lnTo>
                  <a:pt x="75286" y="56542"/>
                </a:lnTo>
                <a:close/>
                <a:moveTo>
                  <a:pt x="87470" y="56542"/>
                </a:moveTo>
                <a:lnTo>
                  <a:pt x="87470" y="62476"/>
                </a:lnTo>
                <a:lnTo>
                  <a:pt x="81535" y="62476"/>
                </a:lnTo>
                <a:lnTo>
                  <a:pt x="81535" y="56542"/>
                </a:lnTo>
                <a:close/>
                <a:moveTo>
                  <a:pt x="93718" y="56542"/>
                </a:moveTo>
                <a:lnTo>
                  <a:pt x="93718" y="62476"/>
                </a:lnTo>
                <a:lnTo>
                  <a:pt x="87784" y="62476"/>
                </a:lnTo>
                <a:lnTo>
                  <a:pt x="87784" y="56542"/>
                </a:lnTo>
                <a:close/>
                <a:moveTo>
                  <a:pt x="99967" y="56542"/>
                </a:moveTo>
                <a:lnTo>
                  <a:pt x="99967" y="62476"/>
                </a:lnTo>
                <a:lnTo>
                  <a:pt x="94031" y="62476"/>
                </a:lnTo>
                <a:lnTo>
                  <a:pt x="94031" y="56542"/>
                </a:lnTo>
                <a:close/>
                <a:moveTo>
                  <a:pt x="106214" y="56542"/>
                </a:moveTo>
                <a:lnTo>
                  <a:pt x="106214" y="62476"/>
                </a:lnTo>
                <a:lnTo>
                  <a:pt x="100278" y="62476"/>
                </a:lnTo>
                <a:lnTo>
                  <a:pt x="100278" y="56542"/>
                </a:lnTo>
                <a:close/>
                <a:moveTo>
                  <a:pt x="112461" y="56542"/>
                </a:moveTo>
                <a:lnTo>
                  <a:pt x="112461" y="62476"/>
                </a:lnTo>
                <a:lnTo>
                  <a:pt x="106527" y="62476"/>
                </a:lnTo>
                <a:lnTo>
                  <a:pt x="106527" y="56542"/>
                </a:lnTo>
                <a:close/>
                <a:moveTo>
                  <a:pt x="118710" y="56542"/>
                </a:moveTo>
                <a:lnTo>
                  <a:pt x="118710" y="62476"/>
                </a:lnTo>
                <a:lnTo>
                  <a:pt x="112774" y="62476"/>
                </a:lnTo>
                <a:lnTo>
                  <a:pt x="112774" y="56542"/>
                </a:lnTo>
                <a:close/>
                <a:moveTo>
                  <a:pt x="124957" y="56542"/>
                </a:moveTo>
                <a:lnTo>
                  <a:pt x="124957" y="62476"/>
                </a:lnTo>
                <a:lnTo>
                  <a:pt x="119021" y="62476"/>
                </a:lnTo>
                <a:lnTo>
                  <a:pt x="119021" y="56542"/>
                </a:lnTo>
                <a:close/>
                <a:moveTo>
                  <a:pt x="131204" y="56542"/>
                </a:moveTo>
                <a:lnTo>
                  <a:pt x="131204" y="62476"/>
                </a:lnTo>
                <a:lnTo>
                  <a:pt x="125270" y="62476"/>
                </a:lnTo>
                <a:lnTo>
                  <a:pt x="125270" y="56542"/>
                </a:lnTo>
                <a:close/>
                <a:moveTo>
                  <a:pt x="137451" y="56542"/>
                </a:moveTo>
                <a:lnTo>
                  <a:pt x="137451" y="62476"/>
                </a:lnTo>
                <a:lnTo>
                  <a:pt x="131517" y="62476"/>
                </a:lnTo>
                <a:lnTo>
                  <a:pt x="131517" y="56542"/>
                </a:lnTo>
                <a:close/>
                <a:moveTo>
                  <a:pt x="143702" y="56542"/>
                </a:moveTo>
                <a:lnTo>
                  <a:pt x="143702" y="62476"/>
                </a:lnTo>
                <a:lnTo>
                  <a:pt x="137766" y="62476"/>
                </a:lnTo>
                <a:lnTo>
                  <a:pt x="137766" y="56542"/>
                </a:lnTo>
                <a:close/>
                <a:moveTo>
                  <a:pt x="149949" y="56542"/>
                </a:moveTo>
                <a:lnTo>
                  <a:pt x="149949" y="62476"/>
                </a:lnTo>
                <a:lnTo>
                  <a:pt x="144015" y="62476"/>
                </a:lnTo>
                <a:lnTo>
                  <a:pt x="144015" y="56542"/>
                </a:lnTo>
                <a:close/>
                <a:moveTo>
                  <a:pt x="156196" y="56542"/>
                </a:moveTo>
                <a:lnTo>
                  <a:pt x="156196" y="62476"/>
                </a:lnTo>
                <a:lnTo>
                  <a:pt x="150262" y="62476"/>
                </a:lnTo>
                <a:lnTo>
                  <a:pt x="150262" y="56542"/>
                </a:lnTo>
                <a:close/>
                <a:moveTo>
                  <a:pt x="162445" y="56542"/>
                </a:moveTo>
                <a:lnTo>
                  <a:pt x="162445" y="62476"/>
                </a:lnTo>
                <a:lnTo>
                  <a:pt x="156509" y="62476"/>
                </a:lnTo>
                <a:lnTo>
                  <a:pt x="156509" y="56542"/>
                </a:lnTo>
                <a:close/>
                <a:moveTo>
                  <a:pt x="168692" y="56542"/>
                </a:moveTo>
                <a:lnTo>
                  <a:pt x="168692" y="62476"/>
                </a:lnTo>
                <a:lnTo>
                  <a:pt x="162756" y="62476"/>
                </a:lnTo>
                <a:lnTo>
                  <a:pt x="162756" y="56542"/>
                </a:lnTo>
                <a:close/>
                <a:moveTo>
                  <a:pt x="174939" y="56542"/>
                </a:moveTo>
                <a:lnTo>
                  <a:pt x="174939" y="62476"/>
                </a:lnTo>
                <a:lnTo>
                  <a:pt x="169005" y="62476"/>
                </a:lnTo>
                <a:lnTo>
                  <a:pt x="169005" y="56542"/>
                </a:lnTo>
                <a:close/>
                <a:moveTo>
                  <a:pt x="181186" y="56542"/>
                </a:moveTo>
                <a:lnTo>
                  <a:pt x="181186" y="62476"/>
                </a:lnTo>
                <a:lnTo>
                  <a:pt x="175252" y="62476"/>
                </a:lnTo>
                <a:lnTo>
                  <a:pt x="175252" y="56542"/>
                </a:lnTo>
                <a:close/>
                <a:moveTo>
                  <a:pt x="187435" y="56542"/>
                </a:moveTo>
                <a:lnTo>
                  <a:pt x="187435" y="62476"/>
                </a:lnTo>
                <a:lnTo>
                  <a:pt x="181499" y="62476"/>
                </a:lnTo>
                <a:lnTo>
                  <a:pt x="181499" y="56542"/>
                </a:lnTo>
                <a:close/>
                <a:moveTo>
                  <a:pt x="193684" y="56542"/>
                </a:moveTo>
                <a:lnTo>
                  <a:pt x="193684" y="62476"/>
                </a:lnTo>
                <a:lnTo>
                  <a:pt x="187749" y="62476"/>
                </a:lnTo>
                <a:lnTo>
                  <a:pt x="187749" y="56542"/>
                </a:lnTo>
                <a:close/>
                <a:moveTo>
                  <a:pt x="199931" y="56542"/>
                </a:moveTo>
                <a:lnTo>
                  <a:pt x="199931" y="62476"/>
                </a:lnTo>
                <a:lnTo>
                  <a:pt x="193996" y="62476"/>
                </a:lnTo>
                <a:lnTo>
                  <a:pt x="193996" y="56542"/>
                </a:lnTo>
                <a:close/>
                <a:moveTo>
                  <a:pt x="206180" y="56542"/>
                </a:moveTo>
                <a:lnTo>
                  <a:pt x="206180" y="62476"/>
                </a:lnTo>
                <a:lnTo>
                  <a:pt x="200244" y="62476"/>
                </a:lnTo>
                <a:lnTo>
                  <a:pt x="200244" y="56542"/>
                </a:lnTo>
                <a:close/>
                <a:moveTo>
                  <a:pt x="212427" y="56542"/>
                </a:moveTo>
                <a:lnTo>
                  <a:pt x="212427" y="62476"/>
                </a:lnTo>
                <a:lnTo>
                  <a:pt x="206491" y="62476"/>
                </a:lnTo>
                <a:lnTo>
                  <a:pt x="206491" y="56542"/>
                </a:lnTo>
                <a:close/>
                <a:moveTo>
                  <a:pt x="218674" y="56542"/>
                </a:moveTo>
                <a:lnTo>
                  <a:pt x="218674" y="62476"/>
                </a:lnTo>
                <a:lnTo>
                  <a:pt x="212739" y="62476"/>
                </a:lnTo>
                <a:lnTo>
                  <a:pt x="212739" y="56542"/>
                </a:lnTo>
                <a:close/>
                <a:moveTo>
                  <a:pt x="224921" y="56542"/>
                </a:moveTo>
                <a:lnTo>
                  <a:pt x="224921" y="62476"/>
                </a:lnTo>
                <a:lnTo>
                  <a:pt x="218987" y="62476"/>
                </a:lnTo>
                <a:lnTo>
                  <a:pt x="218987" y="56542"/>
                </a:lnTo>
                <a:close/>
                <a:moveTo>
                  <a:pt x="231170" y="56542"/>
                </a:moveTo>
                <a:lnTo>
                  <a:pt x="231170" y="62476"/>
                </a:lnTo>
                <a:lnTo>
                  <a:pt x="225234" y="62476"/>
                </a:lnTo>
                <a:lnTo>
                  <a:pt x="225234" y="56542"/>
                </a:lnTo>
                <a:close/>
                <a:moveTo>
                  <a:pt x="237417" y="56542"/>
                </a:moveTo>
                <a:lnTo>
                  <a:pt x="237417" y="62476"/>
                </a:lnTo>
                <a:lnTo>
                  <a:pt x="231481" y="62476"/>
                </a:lnTo>
                <a:lnTo>
                  <a:pt x="231481" y="56542"/>
                </a:lnTo>
                <a:close/>
                <a:moveTo>
                  <a:pt x="243664" y="56542"/>
                </a:moveTo>
                <a:lnTo>
                  <a:pt x="243664" y="62476"/>
                </a:lnTo>
                <a:lnTo>
                  <a:pt x="237729" y="62476"/>
                </a:lnTo>
                <a:lnTo>
                  <a:pt x="237729" y="56542"/>
                </a:lnTo>
                <a:close/>
                <a:moveTo>
                  <a:pt x="249911" y="56542"/>
                </a:moveTo>
                <a:lnTo>
                  <a:pt x="249911" y="62476"/>
                </a:lnTo>
                <a:lnTo>
                  <a:pt x="243977" y="62476"/>
                </a:lnTo>
                <a:lnTo>
                  <a:pt x="243977" y="56542"/>
                </a:lnTo>
                <a:close/>
                <a:moveTo>
                  <a:pt x="256161" y="56542"/>
                </a:moveTo>
                <a:lnTo>
                  <a:pt x="256161" y="62476"/>
                </a:lnTo>
                <a:lnTo>
                  <a:pt x="250225" y="62476"/>
                </a:lnTo>
                <a:lnTo>
                  <a:pt x="250225" y="56542"/>
                </a:lnTo>
                <a:close/>
                <a:moveTo>
                  <a:pt x="262409" y="56542"/>
                </a:moveTo>
                <a:lnTo>
                  <a:pt x="262409" y="62476"/>
                </a:lnTo>
                <a:lnTo>
                  <a:pt x="256474" y="62476"/>
                </a:lnTo>
                <a:lnTo>
                  <a:pt x="256474" y="56542"/>
                </a:lnTo>
                <a:close/>
                <a:moveTo>
                  <a:pt x="268656" y="56542"/>
                </a:moveTo>
                <a:lnTo>
                  <a:pt x="268656" y="62476"/>
                </a:lnTo>
                <a:lnTo>
                  <a:pt x="262721" y="62476"/>
                </a:lnTo>
                <a:lnTo>
                  <a:pt x="262721" y="56542"/>
                </a:lnTo>
                <a:close/>
                <a:moveTo>
                  <a:pt x="274904" y="56542"/>
                </a:moveTo>
                <a:lnTo>
                  <a:pt x="274904" y="62476"/>
                </a:lnTo>
                <a:lnTo>
                  <a:pt x="268968" y="62476"/>
                </a:lnTo>
                <a:lnTo>
                  <a:pt x="268968" y="56542"/>
                </a:lnTo>
                <a:close/>
                <a:moveTo>
                  <a:pt x="6251" y="62789"/>
                </a:moveTo>
                <a:lnTo>
                  <a:pt x="6251" y="68725"/>
                </a:lnTo>
                <a:lnTo>
                  <a:pt x="315" y="68725"/>
                </a:lnTo>
                <a:lnTo>
                  <a:pt x="315" y="62789"/>
                </a:lnTo>
                <a:close/>
                <a:moveTo>
                  <a:pt x="12498" y="62789"/>
                </a:moveTo>
                <a:lnTo>
                  <a:pt x="12498" y="68725"/>
                </a:lnTo>
                <a:lnTo>
                  <a:pt x="6562" y="68725"/>
                </a:lnTo>
                <a:lnTo>
                  <a:pt x="6562" y="62789"/>
                </a:lnTo>
                <a:close/>
                <a:moveTo>
                  <a:pt x="18745" y="62789"/>
                </a:moveTo>
                <a:lnTo>
                  <a:pt x="18745" y="68725"/>
                </a:lnTo>
                <a:lnTo>
                  <a:pt x="12810" y="68725"/>
                </a:lnTo>
                <a:lnTo>
                  <a:pt x="12810" y="62789"/>
                </a:lnTo>
                <a:close/>
                <a:moveTo>
                  <a:pt x="24992" y="62789"/>
                </a:moveTo>
                <a:lnTo>
                  <a:pt x="24992" y="68725"/>
                </a:lnTo>
                <a:lnTo>
                  <a:pt x="19058" y="68725"/>
                </a:lnTo>
                <a:lnTo>
                  <a:pt x="19058" y="62789"/>
                </a:lnTo>
                <a:close/>
                <a:moveTo>
                  <a:pt x="31242" y="62789"/>
                </a:moveTo>
                <a:lnTo>
                  <a:pt x="31242" y="68725"/>
                </a:lnTo>
                <a:lnTo>
                  <a:pt x="25305" y="68725"/>
                </a:lnTo>
                <a:lnTo>
                  <a:pt x="25305" y="62789"/>
                </a:lnTo>
                <a:close/>
                <a:moveTo>
                  <a:pt x="37489" y="62789"/>
                </a:moveTo>
                <a:lnTo>
                  <a:pt x="37489" y="68725"/>
                </a:lnTo>
                <a:lnTo>
                  <a:pt x="31553" y="68725"/>
                </a:lnTo>
                <a:lnTo>
                  <a:pt x="31553" y="62789"/>
                </a:lnTo>
                <a:close/>
                <a:moveTo>
                  <a:pt x="43737" y="62789"/>
                </a:moveTo>
                <a:lnTo>
                  <a:pt x="43737" y="68725"/>
                </a:lnTo>
                <a:lnTo>
                  <a:pt x="37802" y="68725"/>
                </a:lnTo>
                <a:lnTo>
                  <a:pt x="37802" y="62789"/>
                </a:lnTo>
                <a:close/>
                <a:moveTo>
                  <a:pt x="49985" y="62789"/>
                </a:moveTo>
                <a:lnTo>
                  <a:pt x="49985" y="68725"/>
                </a:lnTo>
                <a:lnTo>
                  <a:pt x="44049" y="68725"/>
                </a:lnTo>
                <a:lnTo>
                  <a:pt x="44049" y="62789"/>
                </a:lnTo>
                <a:close/>
                <a:moveTo>
                  <a:pt x="56232" y="62789"/>
                </a:moveTo>
                <a:lnTo>
                  <a:pt x="56232" y="68725"/>
                </a:lnTo>
                <a:lnTo>
                  <a:pt x="50296" y="68725"/>
                </a:lnTo>
                <a:lnTo>
                  <a:pt x="50296" y="62789"/>
                </a:lnTo>
                <a:close/>
                <a:moveTo>
                  <a:pt x="62480" y="62789"/>
                </a:moveTo>
                <a:lnTo>
                  <a:pt x="62480" y="68725"/>
                </a:lnTo>
                <a:lnTo>
                  <a:pt x="56545" y="68725"/>
                </a:lnTo>
                <a:lnTo>
                  <a:pt x="56545" y="62789"/>
                </a:lnTo>
                <a:close/>
                <a:moveTo>
                  <a:pt x="68727" y="62789"/>
                </a:moveTo>
                <a:lnTo>
                  <a:pt x="68727" y="68725"/>
                </a:lnTo>
                <a:lnTo>
                  <a:pt x="62792" y="68725"/>
                </a:lnTo>
                <a:lnTo>
                  <a:pt x="62792" y="62789"/>
                </a:lnTo>
                <a:close/>
                <a:moveTo>
                  <a:pt x="74975" y="62789"/>
                </a:moveTo>
                <a:lnTo>
                  <a:pt x="74975" y="68725"/>
                </a:lnTo>
                <a:lnTo>
                  <a:pt x="69039" y="68725"/>
                </a:lnTo>
                <a:lnTo>
                  <a:pt x="69039" y="62789"/>
                </a:lnTo>
                <a:close/>
                <a:moveTo>
                  <a:pt x="81223" y="62789"/>
                </a:moveTo>
                <a:lnTo>
                  <a:pt x="81223" y="68725"/>
                </a:lnTo>
                <a:lnTo>
                  <a:pt x="75286" y="68725"/>
                </a:lnTo>
                <a:lnTo>
                  <a:pt x="75286" y="62789"/>
                </a:lnTo>
                <a:close/>
                <a:moveTo>
                  <a:pt x="87470" y="62789"/>
                </a:moveTo>
                <a:lnTo>
                  <a:pt x="87470" y="68725"/>
                </a:lnTo>
                <a:lnTo>
                  <a:pt x="81535" y="68725"/>
                </a:lnTo>
                <a:lnTo>
                  <a:pt x="81535" y="62789"/>
                </a:lnTo>
                <a:close/>
                <a:moveTo>
                  <a:pt x="93718" y="62789"/>
                </a:moveTo>
                <a:lnTo>
                  <a:pt x="93718" y="68725"/>
                </a:lnTo>
                <a:lnTo>
                  <a:pt x="87784" y="68725"/>
                </a:lnTo>
                <a:lnTo>
                  <a:pt x="87784" y="62789"/>
                </a:lnTo>
                <a:close/>
                <a:moveTo>
                  <a:pt x="99967" y="62789"/>
                </a:moveTo>
                <a:lnTo>
                  <a:pt x="99967" y="68725"/>
                </a:lnTo>
                <a:lnTo>
                  <a:pt x="94031" y="68725"/>
                </a:lnTo>
                <a:lnTo>
                  <a:pt x="94031" y="62789"/>
                </a:lnTo>
                <a:close/>
                <a:moveTo>
                  <a:pt x="106214" y="62789"/>
                </a:moveTo>
                <a:lnTo>
                  <a:pt x="106214" y="68725"/>
                </a:lnTo>
                <a:lnTo>
                  <a:pt x="100278" y="68725"/>
                </a:lnTo>
                <a:lnTo>
                  <a:pt x="100278" y="62789"/>
                </a:lnTo>
                <a:close/>
                <a:moveTo>
                  <a:pt x="112461" y="62789"/>
                </a:moveTo>
                <a:lnTo>
                  <a:pt x="112461" y="68725"/>
                </a:lnTo>
                <a:lnTo>
                  <a:pt x="106527" y="68725"/>
                </a:lnTo>
                <a:lnTo>
                  <a:pt x="106527" y="62789"/>
                </a:lnTo>
                <a:close/>
                <a:moveTo>
                  <a:pt x="118710" y="62789"/>
                </a:moveTo>
                <a:lnTo>
                  <a:pt x="118710" y="68725"/>
                </a:lnTo>
                <a:lnTo>
                  <a:pt x="112774" y="68725"/>
                </a:lnTo>
                <a:lnTo>
                  <a:pt x="112774" y="62789"/>
                </a:lnTo>
                <a:close/>
                <a:moveTo>
                  <a:pt x="124957" y="62789"/>
                </a:moveTo>
                <a:lnTo>
                  <a:pt x="124957" y="68725"/>
                </a:lnTo>
                <a:lnTo>
                  <a:pt x="119021" y="68725"/>
                </a:lnTo>
                <a:lnTo>
                  <a:pt x="119021" y="62789"/>
                </a:lnTo>
                <a:close/>
                <a:moveTo>
                  <a:pt x="131204" y="62789"/>
                </a:moveTo>
                <a:lnTo>
                  <a:pt x="131204" y="68725"/>
                </a:lnTo>
                <a:lnTo>
                  <a:pt x="125270" y="68725"/>
                </a:lnTo>
                <a:lnTo>
                  <a:pt x="125270" y="62789"/>
                </a:lnTo>
                <a:close/>
                <a:moveTo>
                  <a:pt x="137451" y="62789"/>
                </a:moveTo>
                <a:lnTo>
                  <a:pt x="137451" y="68725"/>
                </a:lnTo>
                <a:lnTo>
                  <a:pt x="131517" y="68725"/>
                </a:lnTo>
                <a:lnTo>
                  <a:pt x="131517" y="62789"/>
                </a:lnTo>
                <a:close/>
                <a:moveTo>
                  <a:pt x="143702" y="62789"/>
                </a:moveTo>
                <a:lnTo>
                  <a:pt x="143702" y="68725"/>
                </a:lnTo>
                <a:lnTo>
                  <a:pt x="137766" y="68725"/>
                </a:lnTo>
                <a:lnTo>
                  <a:pt x="137766" y="62789"/>
                </a:lnTo>
                <a:close/>
                <a:moveTo>
                  <a:pt x="149949" y="62789"/>
                </a:moveTo>
                <a:lnTo>
                  <a:pt x="149949" y="68725"/>
                </a:lnTo>
                <a:lnTo>
                  <a:pt x="144015" y="68725"/>
                </a:lnTo>
                <a:lnTo>
                  <a:pt x="144015" y="62789"/>
                </a:lnTo>
                <a:close/>
                <a:moveTo>
                  <a:pt x="156196" y="62789"/>
                </a:moveTo>
                <a:lnTo>
                  <a:pt x="156196" y="68725"/>
                </a:lnTo>
                <a:lnTo>
                  <a:pt x="150262" y="68725"/>
                </a:lnTo>
                <a:lnTo>
                  <a:pt x="150262" y="62789"/>
                </a:lnTo>
                <a:close/>
                <a:moveTo>
                  <a:pt x="162445" y="62789"/>
                </a:moveTo>
                <a:lnTo>
                  <a:pt x="162445" y="68725"/>
                </a:lnTo>
                <a:lnTo>
                  <a:pt x="156509" y="68725"/>
                </a:lnTo>
                <a:lnTo>
                  <a:pt x="156509" y="62789"/>
                </a:lnTo>
                <a:close/>
                <a:moveTo>
                  <a:pt x="168692" y="62789"/>
                </a:moveTo>
                <a:lnTo>
                  <a:pt x="168692" y="68725"/>
                </a:lnTo>
                <a:lnTo>
                  <a:pt x="162756" y="68725"/>
                </a:lnTo>
                <a:lnTo>
                  <a:pt x="162756" y="62789"/>
                </a:lnTo>
                <a:close/>
                <a:moveTo>
                  <a:pt x="174939" y="62789"/>
                </a:moveTo>
                <a:lnTo>
                  <a:pt x="174939" y="68725"/>
                </a:lnTo>
                <a:lnTo>
                  <a:pt x="169005" y="68725"/>
                </a:lnTo>
                <a:lnTo>
                  <a:pt x="169005" y="62789"/>
                </a:lnTo>
                <a:close/>
                <a:moveTo>
                  <a:pt x="181186" y="62789"/>
                </a:moveTo>
                <a:lnTo>
                  <a:pt x="181186" y="68725"/>
                </a:lnTo>
                <a:lnTo>
                  <a:pt x="175252" y="68725"/>
                </a:lnTo>
                <a:lnTo>
                  <a:pt x="175252" y="62789"/>
                </a:lnTo>
                <a:close/>
                <a:moveTo>
                  <a:pt x="187435" y="62789"/>
                </a:moveTo>
                <a:lnTo>
                  <a:pt x="187435" y="68725"/>
                </a:lnTo>
                <a:lnTo>
                  <a:pt x="181499" y="68725"/>
                </a:lnTo>
                <a:lnTo>
                  <a:pt x="181499" y="62789"/>
                </a:lnTo>
                <a:close/>
                <a:moveTo>
                  <a:pt x="193684" y="62789"/>
                </a:moveTo>
                <a:lnTo>
                  <a:pt x="193684" y="68725"/>
                </a:lnTo>
                <a:lnTo>
                  <a:pt x="187749" y="68725"/>
                </a:lnTo>
                <a:lnTo>
                  <a:pt x="187749" y="62789"/>
                </a:lnTo>
                <a:close/>
                <a:moveTo>
                  <a:pt x="199931" y="62789"/>
                </a:moveTo>
                <a:lnTo>
                  <a:pt x="199931" y="68725"/>
                </a:lnTo>
                <a:lnTo>
                  <a:pt x="193996" y="68725"/>
                </a:lnTo>
                <a:lnTo>
                  <a:pt x="193996" y="62789"/>
                </a:lnTo>
                <a:close/>
                <a:moveTo>
                  <a:pt x="206180" y="62789"/>
                </a:moveTo>
                <a:lnTo>
                  <a:pt x="206180" y="68725"/>
                </a:lnTo>
                <a:lnTo>
                  <a:pt x="200244" y="68725"/>
                </a:lnTo>
                <a:lnTo>
                  <a:pt x="200244" y="62789"/>
                </a:lnTo>
                <a:close/>
                <a:moveTo>
                  <a:pt x="212427" y="62789"/>
                </a:moveTo>
                <a:lnTo>
                  <a:pt x="212427" y="68725"/>
                </a:lnTo>
                <a:lnTo>
                  <a:pt x="206491" y="68725"/>
                </a:lnTo>
                <a:lnTo>
                  <a:pt x="206491" y="62789"/>
                </a:lnTo>
                <a:close/>
                <a:moveTo>
                  <a:pt x="218674" y="62789"/>
                </a:moveTo>
                <a:lnTo>
                  <a:pt x="218674" y="68725"/>
                </a:lnTo>
                <a:lnTo>
                  <a:pt x="212739" y="68725"/>
                </a:lnTo>
                <a:lnTo>
                  <a:pt x="212739" y="62789"/>
                </a:lnTo>
                <a:close/>
                <a:moveTo>
                  <a:pt x="224921" y="62789"/>
                </a:moveTo>
                <a:lnTo>
                  <a:pt x="224921" y="68725"/>
                </a:lnTo>
                <a:lnTo>
                  <a:pt x="218987" y="68725"/>
                </a:lnTo>
                <a:lnTo>
                  <a:pt x="218987" y="62789"/>
                </a:lnTo>
                <a:close/>
                <a:moveTo>
                  <a:pt x="231170" y="62789"/>
                </a:moveTo>
                <a:lnTo>
                  <a:pt x="231170" y="68725"/>
                </a:lnTo>
                <a:lnTo>
                  <a:pt x="225234" y="68725"/>
                </a:lnTo>
                <a:lnTo>
                  <a:pt x="225234" y="62789"/>
                </a:lnTo>
                <a:close/>
                <a:moveTo>
                  <a:pt x="237417" y="62789"/>
                </a:moveTo>
                <a:lnTo>
                  <a:pt x="237417" y="68725"/>
                </a:lnTo>
                <a:lnTo>
                  <a:pt x="231481" y="68725"/>
                </a:lnTo>
                <a:lnTo>
                  <a:pt x="231481" y="62789"/>
                </a:lnTo>
                <a:close/>
                <a:moveTo>
                  <a:pt x="243664" y="62789"/>
                </a:moveTo>
                <a:lnTo>
                  <a:pt x="243664" y="68725"/>
                </a:lnTo>
                <a:lnTo>
                  <a:pt x="237729" y="68725"/>
                </a:lnTo>
                <a:lnTo>
                  <a:pt x="237729" y="62789"/>
                </a:lnTo>
                <a:close/>
                <a:moveTo>
                  <a:pt x="249911" y="62789"/>
                </a:moveTo>
                <a:lnTo>
                  <a:pt x="249911" y="68725"/>
                </a:lnTo>
                <a:lnTo>
                  <a:pt x="243977" y="68725"/>
                </a:lnTo>
                <a:lnTo>
                  <a:pt x="243977" y="62789"/>
                </a:lnTo>
                <a:close/>
                <a:moveTo>
                  <a:pt x="256161" y="62789"/>
                </a:moveTo>
                <a:lnTo>
                  <a:pt x="256161" y="68725"/>
                </a:lnTo>
                <a:lnTo>
                  <a:pt x="250225" y="68725"/>
                </a:lnTo>
                <a:lnTo>
                  <a:pt x="250225" y="62789"/>
                </a:lnTo>
                <a:close/>
                <a:moveTo>
                  <a:pt x="262409" y="62789"/>
                </a:moveTo>
                <a:lnTo>
                  <a:pt x="262409" y="68725"/>
                </a:lnTo>
                <a:lnTo>
                  <a:pt x="256474" y="68725"/>
                </a:lnTo>
                <a:lnTo>
                  <a:pt x="256474" y="62789"/>
                </a:lnTo>
                <a:close/>
                <a:moveTo>
                  <a:pt x="268656" y="62789"/>
                </a:moveTo>
                <a:lnTo>
                  <a:pt x="268656" y="68725"/>
                </a:lnTo>
                <a:lnTo>
                  <a:pt x="262721" y="68725"/>
                </a:lnTo>
                <a:lnTo>
                  <a:pt x="262721" y="62789"/>
                </a:lnTo>
                <a:close/>
                <a:moveTo>
                  <a:pt x="274904" y="62789"/>
                </a:moveTo>
                <a:lnTo>
                  <a:pt x="274904" y="68725"/>
                </a:lnTo>
                <a:lnTo>
                  <a:pt x="268968" y="68725"/>
                </a:lnTo>
                <a:lnTo>
                  <a:pt x="268968" y="62789"/>
                </a:lnTo>
                <a:close/>
                <a:moveTo>
                  <a:pt x="6251" y="69036"/>
                </a:moveTo>
                <a:lnTo>
                  <a:pt x="6251" y="74972"/>
                </a:lnTo>
                <a:lnTo>
                  <a:pt x="315" y="74972"/>
                </a:lnTo>
                <a:lnTo>
                  <a:pt x="315" y="69036"/>
                </a:lnTo>
                <a:close/>
                <a:moveTo>
                  <a:pt x="12498" y="69036"/>
                </a:moveTo>
                <a:lnTo>
                  <a:pt x="12498" y="74972"/>
                </a:lnTo>
                <a:lnTo>
                  <a:pt x="6562" y="74972"/>
                </a:lnTo>
                <a:lnTo>
                  <a:pt x="6562" y="69036"/>
                </a:lnTo>
                <a:close/>
                <a:moveTo>
                  <a:pt x="18745" y="69036"/>
                </a:moveTo>
                <a:lnTo>
                  <a:pt x="18745" y="74972"/>
                </a:lnTo>
                <a:lnTo>
                  <a:pt x="12810" y="74972"/>
                </a:lnTo>
                <a:lnTo>
                  <a:pt x="12810" y="69036"/>
                </a:lnTo>
                <a:close/>
                <a:moveTo>
                  <a:pt x="24992" y="69036"/>
                </a:moveTo>
                <a:lnTo>
                  <a:pt x="24992" y="74972"/>
                </a:lnTo>
                <a:lnTo>
                  <a:pt x="19058" y="74972"/>
                </a:lnTo>
                <a:lnTo>
                  <a:pt x="19058" y="69036"/>
                </a:lnTo>
                <a:close/>
                <a:moveTo>
                  <a:pt x="31242" y="69036"/>
                </a:moveTo>
                <a:lnTo>
                  <a:pt x="31242" y="74972"/>
                </a:lnTo>
                <a:lnTo>
                  <a:pt x="25305" y="74972"/>
                </a:lnTo>
                <a:lnTo>
                  <a:pt x="25305" y="69036"/>
                </a:lnTo>
                <a:close/>
                <a:moveTo>
                  <a:pt x="37489" y="69036"/>
                </a:moveTo>
                <a:lnTo>
                  <a:pt x="37489" y="74972"/>
                </a:lnTo>
                <a:lnTo>
                  <a:pt x="31553" y="74972"/>
                </a:lnTo>
                <a:lnTo>
                  <a:pt x="31553" y="69036"/>
                </a:lnTo>
                <a:close/>
                <a:moveTo>
                  <a:pt x="43737" y="69036"/>
                </a:moveTo>
                <a:lnTo>
                  <a:pt x="43737" y="74972"/>
                </a:lnTo>
                <a:lnTo>
                  <a:pt x="37802" y="74972"/>
                </a:lnTo>
                <a:lnTo>
                  <a:pt x="37802" y="69036"/>
                </a:lnTo>
                <a:close/>
                <a:moveTo>
                  <a:pt x="49985" y="69036"/>
                </a:moveTo>
                <a:lnTo>
                  <a:pt x="49985" y="74972"/>
                </a:lnTo>
                <a:lnTo>
                  <a:pt x="44049" y="74972"/>
                </a:lnTo>
                <a:lnTo>
                  <a:pt x="44049" y="69036"/>
                </a:lnTo>
                <a:close/>
                <a:moveTo>
                  <a:pt x="56232" y="69036"/>
                </a:moveTo>
                <a:lnTo>
                  <a:pt x="56232" y="74972"/>
                </a:lnTo>
                <a:lnTo>
                  <a:pt x="50296" y="74972"/>
                </a:lnTo>
                <a:lnTo>
                  <a:pt x="50296" y="69036"/>
                </a:lnTo>
                <a:close/>
                <a:moveTo>
                  <a:pt x="62480" y="69036"/>
                </a:moveTo>
                <a:lnTo>
                  <a:pt x="62480" y="74972"/>
                </a:lnTo>
                <a:lnTo>
                  <a:pt x="56545" y="74972"/>
                </a:lnTo>
                <a:lnTo>
                  <a:pt x="56545" y="69036"/>
                </a:lnTo>
                <a:close/>
                <a:moveTo>
                  <a:pt x="68727" y="69036"/>
                </a:moveTo>
                <a:lnTo>
                  <a:pt x="68727" y="74972"/>
                </a:lnTo>
                <a:lnTo>
                  <a:pt x="62792" y="74972"/>
                </a:lnTo>
                <a:lnTo>
                  <a:pt x="62792" y="69036"/>
                </a:lnTo>
                <a:close/>
                <a:moveTo>
                  <a:pt x="74975" y="69036"/>
                </a:moveTo>
                <a:lnTo>
                  <a:pt x="74975" y="74972"/>
                </a:lnTo>
                <a:lnTo>
                  <a:pt x="69039" y="74972"/>
                </a:lnTo>
                <a:lnTo>
                  <a:pt x="69039" y="69036"/>
                </a:lnTo>
                <a:close/>
                <a:moveTo>
                  <a:pt x="81223" y="69036"/>
                </a:moveTo>
                <a:lnTo>
                  <a:pt x="81223" y="74972"/>
                </a:lnTo>
                <a:lnTo>
                  <a:pt x="75286" y="74972"/>
                </a:lnTo>
                <a:lnTo>
                  <a:pt x="75286" y="69036"/>
                </a:lnTo>
                <a:close/>
                <a:moveTo>
                  <a:pt x="87470" y="69036"/>
                </a:moveTo>
                <a:lnTo>
                  <a:pt x="87470" y="74972"/>
                </a:lnTo>
                <a:lnTo>
                  <a:pt x="81535" y="74972"/>
                </a:lnTo>
                <a:lnTo>
                  <a:pt x="81535" y="69036"/>
                </a:lnTo>
                <a:close/>
                <a:moveTo>
                  <a:pt x="93718" y="69036"/>
                </a:moveTo>
                <a:lnTo>
                  <a:pt x="93718" y="74972"/>
                </a:lnTo>
                <a:lnTo>
                  <a:pt x="87784" y="74972"/>
                </a:lnTo>
                <a:lnTo>
                  <a:pt x="87784" y="69036"/>
                </a:lnTo>
                <a:close/>
                <a:moveTo>
                  <a:pt x="99967" y="69036"/>
                </a:moveTo>
                <a:lnTo>
                  <a:pt x="99967" y="74972"/>
                </a:lnTo>
                <a:lnTo>
                  <a:pt x="94031" y="74972"/>
                </a:lnTo>
                <a:lnTo>
                  <a:pt x="94031" y="69036"/>
                </a:lnTo>
                <a:close/>
                <a:moveTo>
                  <a:pt x="106214" y="69036"/>
                </a:moveTo>
                <a:lnTo>
                  <a:pt x="106214" y="74972"/>
                </a:lnTo>
                <a:lnTo>
                  <a:pt x="100278" y="74972"/>
                </a:lnTo>
                <a:lnTo>
                  <a:pt x="100278" y="69036"/>
                </a:lnTo>
                <a:close/>
                <a:moveTo>
                  <a:pt x="112461" y="69036"/>
                </a:moveTo>
                <a:lnTo>
                  <a:pt x="112461" y="74972"/>
                </a:lnTo>
                <a:lnTo>
                  <a:pt x="106527" y="74972"/>
                </a:lnTo>
                <a:lnTo>
                  <a:pt x="106527" y="69036"/>
                </a:lnTo>
                <a:close/>
                <a:moveTo>
                  <a:pt x="118710" y="69036"/>
                </a:moveTo>
                <a:lnTo>
                  <a:pt x="118710" y="74972"/>
                </a:lnTo>
                <a:lnTo>
                  <a:pt x="112774" y="74972"/>
                </a:lnTo>
                <a:lnTo>
                  <a:pt x="112774" y="69036"/>
                </a:lnTo>
                <a:close/>
                <a:moveTo>
                  <a:pt x="124957" y="69036"/>
                </a:moveTo>
                <a:lnTo>
                  <a:pt x="124957" y="74972"/>
                </a:lnTo>
                <a:lnTo>
                  <a:pt x="119021" y="74972"/>
                </a:lnTo>
                <a:lnTo>
                  <a:pt x="119021" y="69036"/>
                </a:lnTo>
                <a:close/>
                <a:moveTo>
                  <a:pt x="131204" y="69036"/>
                </a:moveTo>
                <a:lnTo>
                  <a:pt x="131204" y="74972"/>
                </a:lnTo>
                <a:lnTo>
                  <a:pt x="125270" y="74972"/>
                </a:lnTo>
                <a:lnTo>
                  <a:pt x="125270" y="69036"/>
                </a:lnTo>
                <a:close/>
                <a:moveTo>
                  <a:pt x="137451" y="69036"/>
                </a:moveTo>
                <a:lnTo>
                  <a:pt x="137451" y="74972"/>
                </a:lnTo>
                <a:lnTo>
                  <a:pt x="131517" y="74972"/>
                </a:lnTo>
                <a:lnTo>
                  <a:pt x="131517" y="69036"/>
                </a:lnTo>
                <a:close/>
                <a:moveTo>
                  <a:pt x="143702" y="69036"/>
                </a:moveTo>
                <a:lnTo>
                  <a:pt x="143702" y="74972"/>
                </a:lnTo>
                <a:lnTo>
                  <a:pt x="137766" y="74972"/>
                </a:lnTo>
                <a:lnTo>
                  <a:pt x="137766" y="69036"/>
                </a:lnTo>
                <a:close/>
                <a:moveTo>
                  <a:pt x="149949" y="69036"/>
                </a:moveTo>
                <a:lnTo>
                  <a:pt x="149949" y="74972"/>
                </a:lnTo>
                <a:lnTo>
                  <a:pt x="144015" y="74972"/>
                </a:lnTo>
                <a:lnTo>
                  <a:pt x="144015" y="69036"/>
                </a:lnTo>
                <a:close/>
                <a:moveTo>
                  <a:pt x="156196" y="69036"/>
                </a:moveTo>
                <a:lnTo>
                  <a:pt x="156196" y="74972"/>
                </a:lnTo>
                <a:lnTo>
                  <a:pt x="150262" y="74972"/>
                </a:lnTo>
                <a:lnTo>
                  <a:pt x="150262" y="69036"/>
                </a:lnTo>
                <a:close/>
                <a:moveTo>
                  <a:pt x="162445" y="69036"/>
                </a:moveTo>
                <a:lnTo>
                  <a:pt x="162445" y="74972"/>
                </a:lnTo>
                <a:lnTo>
                  <a:pt x="156509" y="74972"/>
                </a:lnTo>
                <a:lnTo>
                  <a:pt x="156509" y="69036"/>
                </a:lnTo>
                <a:close/>
                <a:moveTo>
                  <a:pt x="168692" y="69036"/>
                </a:moveTo>
                <a:lnTo>
                  <a:pt x="168692" y="74972"/>
                </a:lnTo>
                <a:lnTo>
                  <a:pt x="162756" y="74972"/>
                </a:lnTo>
                <a:lnTo>
                  <a:pt x="162756" y="69036"/>
                </a:lnTo>
                <a:close/>
                <a:moveTo>
                  <a:pt x="174939" y="69036"/>
                </a:moveTo>
                <a:lnTo>
                  <a:pt x="174939" y="74972"/>
                </a:lnTo>
                <a:lnTo>
                  <a:pt x="169005" y="74972"/>
                </a:lnTo>
                <a:lnTo>
                  <a:pt x="169005" y="69036"/>
                </a:lnTo>
                <a:close/>
                <a:moveTo>
                  <a:pt x="181186" y="69036"/>
                </a:moveTo>
                <a:lnTo>
                  <a:pt x="181186" y="74972"/>
                </a:lnTo>
                <a:lnTo>
                  <a:pt x="175252" y="74972"/>
                </a:lnTo>
                <a:lnTo>
                  <a:pt x="175252" y="69036"/>
                </a:lnTo>
                <a:close/>
                <a:moveTo>
                  <a:pt x="187435" y="69036"/>
                </a:moveTo>
                <a:lnTo>
                  <a:pt x="187435" y="74972"/>
                </a:lnTo>
                <a:lnTo>
                  <a:pt x="181499" y="74972"/>
                </a:lnTo>
                <a:lnTo>
                  <a:pt x="181499" y="69036"/>
                </a:lnTo>
                <a:close/>
                <a:moveTo>
                  <a:pt x="193684" y="69036"/>
                </a:moveTo>
                <a:lnTo>
                  <a:pt x="193684" y="74972"/>
                </a:lnTo>
                <a:lnTo>
                  <a:pt x="187749" y="74972"/>
                </a:lnTo>
                <a:lnTo>
                  <a:pt x="187749" y="69036"/>
                </a:lnTo>
                <a:close/>
                <a:moveTo>
                  <a:pt x="199931" y="69036"/>
                </a:moveTo>
                <a:lnTo>
                  <a:pt x="199931" y="74972"/>
                </a:lnTo>
                <a:lnTo>
                  <a:pt x="193996" y="74972"/>
                </a:lnTo>
                <a:lnTo>
                  <a:pt x="193996" y="69036"/>
                </a:lnTo>
                <a:close/>
                <a:moveTo>
                  <a:pt x="206180" y="69036"/>
                </a:moveTo>
                <a:lnTo>
                  <a:pt x="206180" y="74972"/>
                </a:lnTo>
                <a:lnTo>
                  <a:pt x="200244" y="74972"/>
                </a:lnTo>
                <a:lnTo>
                  <a:pt x="200244" y="69036"/>
                </a:lnTo>
                <a:close/>
                <a:moveTo>
                  <a:pt x="212427" y="69036"/>
                </a:moveTo>
                <a:lnTo>
                  <a:pt x="212427" y="74972"/>
                </a:lnTo>
                <a:lnTo>
                  <a:pt x="206491" y="74972"/>
                </a:lnTo>
                <a:lnTo>
                  <a:pt x="206491" y="69036"/>
                </a:lnTo>
                <a:close/>
                <a:moveTo>
                  <a:pt x="218674" y="69036"/>
                </a:moveTo>
                <a:lnTo>
                  <a:pt x="218674" y="74972"/>
                </a:lnTo>
                <a:lnTo>
                  <a:pt x="212739" y="74972"/>
                </a:lnTo>
                <a:lnTo>
                  <a:pt x="212739" y="69036"/>
                </a:lnTo>
                <a:close/>
                <a:moveTo>
                  <a:pt x="224921" y="69036"/>
                </a:moveTo>
                <a:lnTo>
                  <a:pt x="224921" y="74972"/>
                </a:lnTo>
                <a:lnTo>
                  <a:pt x="218987" y="74972"/>
                </a:lnTo>
                <a:lnTo>
                  <a:pt x="218987" y="69036"/>
                </a:lnTo>
                <a:close/>
                <a:moveTo>
                  <a:pt x="231170" y="69036"/>
                </a:moveTo>
                <a:lnTo>
                  <a:pt x="231170" y="74972"/>
                </a:lnTo>
                <a:lnTo>
                  <a:pt x="225234" y="74972"/>
                </a:lnTo>
                <a:lnTo>
                  <a:pt x="225234" y="69036"/>
                </a:lnTo>
                <a:close/>
                <a:moveTo>
                  <a:pt x="237417" y="69036"/>
                </a:moveTo>
                <a:lnTo>
                  <a:pt x="237417" y="74972"/>
                </a:lnTo>
                <a:lnTo>
                  <a:pt x="231481" y="74972"/>
                </a:lnTo>
                <a:lnTo>
                  <a:pt x="231481" y="69036"/>
                </a:lnTo>
                <a:close/>
                <a:moveTo>
                  <a:pt x="243664" y="69036"/>
                </a:moveTo>
                <a:lnTo>
                  <a:pt x="243664" y="74972"/>
                </a:lnTo>
                <a:lnTo>
                  <a:pt x="237729" y="74972"/>
                </a:lnTo>
                <a:lnTo>
                  <a:pt x="237729" y="69036"/>
                </a:lnTo>
                <a:close/>
                <a:moveTo>
                  <a:pt x="249911" y="69036"/>
                </a:moveTo>
                <a:lnTo>
                  <a:pt x="249911" y="74972"/>
                </a:lnTo>
                <a:lnTo>
                  <a:pt x="243977" y="74972"/>
                </a:lnTo>
                <a:lnTo>
                  <a:pt x="243977" y="69036"/>
                </a:lnTo>
                <a:close/>
                <a:moveTo>
                  <a:pt x="256161" y="69036"/>
                </a:moveTo>
                <a:lnTo>
                  <a:pt x="256161" y="74972"/>
                </a:lnTo>
                <a:lnTo>
                  <a:pt x="250225" y="74972"/>
                </a:lnTo>
                <a:lnTo>
                  <a:pt x="250225" y="69036"/>
                </a:lnTo>
                <a:close/>
                <a:moveTo>
                  <a:pt x="262409" y="69036"/>
                </a:moveTo>
                <a:lnTo>
                  <a:pt x="262409" y="74972"/>
                </a:lnTo>
                <a:lnTo>
                  <a:pt x="256474" y="74972"/>
                </a:lnTo>
                <a:lnTo>
                  <a:pt x="256474" y="69036"/>
                </a:lnTo>
                <a:close/>
                <a:moveTo>
                  <a:pt x="268656" y="69036"/>
                </a:moveTo>
                <a:lnTo>
                  <a:pt x="268656" y="74972"/>
                </a:lnTo>
                <a:lnTo>
                  <a:pt x="262721" y="74972"/>
                </a:lnTo>
                <a:lnTo>
                  <a:pt x="262721" y="69036"/>
                </a:lnTo>
                <a:close/>
                <a:moveTo>
                  <a:pt x="274904" y="69036"/>
                </a:moveTo>
                <a:lnTo>
                  <a:pt x="274904" y="74972"/>
                </a:lnTo>
                <a:lnTo>
                  <a:pt x="268968" y="74972"/>
                </a:lnTo>
                <a:lnTo>
                  <a:pt x="268968" y="69036"/>
                </a:lnTo>
                <a:close/>
                <a:moveTo>
                  <a:pt x="6251" y="75285"/>
                </a:moveTo>
                <a:lnTo>
                  <a:pt x="6251" y="81219"/>
                </a:lnTo>
                <a:lnTo>
                  <a:pt x="315" y="81219"/>
                </a:lnTo>
                <a:lnTo>
                  <a:pt x="315" y="75285"/>
                </a:lnTo>
                <a:close/>
                <a:moveTo>
                  <a:pt x="12498" y="75285"/>
                </a:moveTo>
                <a:lnTo>
                  <a:pt x="12498" y="81219"/>
                </a:lnTo>
                <a:lnTo>
                  <a:pt x="6562" y="81219"/>
                </a:lnTo>
                <a:lnTo>
                  <a:pt x="6562" y="75285"/>
                </a:lnTo>
                <a:close/>
                <a:moveTo>
                  <a:pt x="18745" y="75285"/>
                </a:moveTo>
                <a:lnTo>
                  <a:pt x="18745" y="81219"/>
                </a:lnTo>
                <a:lnTo>
                  <a:pt x="12810" y="81219"/>
                </a:lnTo>
                <a:lnTo>
                  <a:pt x="12810" y="75285"/>
                </a:lnTo>
                <a:close/>
                <a:moveTo>
                  <a:pt x="24992" y="75285"/>
                </a:moveTo>
                <a:lnTo>
                  <a:pt x="24992" y="81219"/>
                </a:lnTo>
                <a:lnTo>
                  <a:pt x="19058" y="81219"/>
                </a:lnTo>
                <a:lnTo>
                  <a:pt x="19058" y="75285"/>
                </a:lnTo>
                <a:close/>
                <a:moveTo>
                  <a:pt x="31242" y="75285"/>
                </a:moveTo>
                <a:lnTo>
                  <a:pt x="31242" y="81219"/>
                </a:lnTo>
                <a:lnTo>
                  <a:pt x="25305" y="81219"/>
                </a:lnTo>
                <a:lnTo>
                  <a:pt x="25305" y="75285"/>
                </a:lnTo>
                <a:close/>
                <a:moveTo>
                  <a:pt x="37489" y="75285"/>
                </a:moveTo>
                <a:lnTo>
                  <a:pt x="37489" y="81219"/>
                </a:lnTo>
                <a:lnTo>
                  <a:pt x="31553" y="81219"/>
                </a:lnTo>
                <a:lnTo>
                  <a:pt x="31553" y="75285"/>
                </a:lnTo>
                <a:close/>
                <a:moveTo>
                  <a:pt x="43737" y="75285"/>
                </a:moveTo>
                <a:lnTo>
                  <a:pt x="43737" y="81219"/>
                </a:lnTo>
                <a:lnTo>
                  <a:pt x="37802" y="81219"/>
                </a:lnTo>
                <a:lnTo>
                  <a:pt x="37802" y="75285"/>
                </a:lnTo>
                <a:close/>
                <a:moveTo>
                  <a:pt x="49985" y="75285"/>
                </a:moveTo>
                <a:lnTo>
                  <a:pt x="49985" y="81219"/>
                </a:lnTo>
                <a:lnTo>
                  <a:pt x="44049" y="81219"/>
                </a:lnTo>
                <a:lnTo>
                  <a:pt x="44049" y="75285"/>
                </a:lnTo>
                <a:close/>
                <a:moveTo>
                  <a:pt x="56232" y="75285"/>
                </a:moveTo>
                <a:lnTo>
                  <a:pt x="56232" y="81219"/>
                </a:lnTo>
                <a:lnTo>
                  <a:pt x="50296" y="81219"/>
                </a:lnTo>
                <a:lnTo>
                  <a:pt x="50296" y="75285"/>
                </a:lnTo>
                <a:close/>
                <a:moveTo>
                  <a:pt x="62480" y="75285"/>
                </a:moveTo>
                <a:lnTo>
                  <a:pt x="62480" y="81219"/>
                </a:lnTo>
                <a:lnTo>
                  <a:pt x="56545" y="81219"/>
                </a:lnTo>
                <a:lnTo>
                  <a:pt x="56545" y="75285"/>
                </a:lnTo>
                <a:close/>
                <a:moveTo>
                  <a:pt x="68727" y="75285"/>
                </a:moveTo>
                <a:lnTo>
                  <a:pt x="68727" y="81219"/>
                </a:lnTo>
                <a:lnTo>
                  <a:pt x="62792" y="81219"/>
                </a:lnTo>
                <a:lnTo>
                  <a:pt x="62792" y="75285"/>
                </a:lnTo>
                <a:close/>
                <a:moveTo>
                  <a:pt x="74975" y="75285"/>
                </a:moveTo>
                <a:lnTo>
                  <a:pt x="74975" y="81219"/>
                </a:lnTo>
                <a:lnTo>
                  <a:pt x="69039" y="81219"/>
                </a:lnTo>
                <a:lnTo>
                  <a:pt x="69039" y="75285"/>
                </a:lnTo>
                <a:close/>
                <a:moveTo>
                  <a:pt x="81223" y="75285"/>
                </a:moveTo>
                <a:lnTo>
                  <a:pt x="81223" y="81219"/>
                </a:lnTo>
                <a:lnTo>
                  <a:pt x="75286" y="81219"/>
                </a:lnTo>
                <a:lnTo>
                  <a:pt x="75286" y="75285"/>
                </a:lnTo>
                <a:close/>
                <a:moveTo>
                  <a:pt x="87470" y="75285"/>
                </a:moveTo>
                <a:lnTo>
                  <a:pt x="87470" y="81219"/>
                </a:lnTo>
                <a:lnTo>
                  <a:pt x="81535" y="81219"/>
                </a:lnTo>
                <a:lnTo>
                  <a:pt x="81535" y="75285"/>
                </a:lnTo>
                <a:close/>
                <a:moveTo>
                  <a:pt x="93718" y="75285"/>
                </a:moveTo>
                <a:lnTo>
                  <a:pt x="93718" y="81219"/>
                </a:lnTo>
                <a:lnTo>
                  <a:pt x="87784" y="81219"/>
                </a:lnTo>
                <a:lnTo>
                  <a:pt x="87784" y="75285"/>
                </a:lnTo>
                <a:close/>
                <a:moveTo>
                  <a:pt x="99967" y="75285"/>
                </a:moveTo>
                <a:lnTo>
                  <a:pt x="99967" y="81219"/>
                </a:lnTo>
                <a:lnTo>
                  <a:pt x="94031" y="81219"/>
                </a:lnTo>
                <a:lnTo>
                  <a:pt x="94031" y="75285"/>
                </a:lnTo>
                <a:close/>
                <a:moveTo>
                  <a:pt x="106214" y="75285"/>
                </a:moveTo>
                <a:lnTo>
                  <a:pt x="106214" y="81219"/>
                </a:lnTo>
                <a:lnTo>
                  <a:pt x="100278" y="81219"/>
                </a:lnTo>
                <a:lnTo>
                  <a:pt x="100278" y="75285"/>
                </a:lnTo>
                <a:close/>
                <a:moveTo>
                  <a:pt x="112461" y="75285"/>
                </a:moveTo>
                <a:lnTo>
                  <a:pt x="112461" y="81219"/>
                </a:lnTo>
                <a:lnTo>
                  <a:pt x="106527" y="81219"/>
                </a:lnTo>
                <a:lnTo>
                  <a:pt x="106527" y="75285"/>
                </a:lnTo>
                <a:close/>
                <a:moveTo>
                  <a:pt x="118710" y="75285"/>
                </a:moveTo>
                <a:lnTo>
                  <a:pt x="118710" y="81219"/>
                </a:lnTo>
                <a:lnTo>
                  <a:pt x="112774" y="81219"/>
                </a:lnTo>
                <a:lnTo>
                  <a:pt x="112774" y="75285"/>
                </a:lnTo>
                <a:close/>
                <a:moveTo>
                  <a:pt x="124957" y="75285"/>
                </a:moveTo>
                <a:lnTo>
                  <a:pt x="124957" y="81219"/>
                </a:lnTo>
                <a:lnTo>
                  <a:pt x="119021" y="81219"/>
                </a:lnTo>
                <a:lnTo>
                  <a:pt x="119021" y="75285"/>
                </a:lnTo>
                <a:close/>
                <a:moveTo>
                  <a:pt x="131204" y="75285"/>
                </a:moveTo>
                <a:lnTo>
                  <a:pt x="131204" y="81219"/>
                </a:lnTo>
                <a:lnTo>
                  <a:pt x="125270" y="81219"/>
                </a:lnTo>
                <a:lnTo>
                  <a:pt x="125270" y="75285"/>
                </a:lnTo>
                <a:close/>
                <a:moveTo>
                  <a:pt x="137451" y="75285"/>
                </a:moveTo>
                <a:lnTo>
                  <a:pt x="137451" y="81219"/>
                </a:lnTo>
                <a:lnTo>
                  <a:pt x="131517" y="81219"/>
                </a:lnTo>
                <a:lnTo>
                  <a:pt x="131517" y="75285"/>
                </a:lnTo>
                <a:close/>
                <a:moveTo>
                  <a:pt x="143702" y="75285"/>
                </a:moveTo>
                <a:lnTo>
                  <a:pt x="143702" y="81219"/>
                </a:lnTo>
                <a:lnTo>
                  <a:pt x="137766" y="81219"/>
                </a:lnTo>
                <a:lnTo>
                  <a:pt x="137766" y="75285"/>
                </a:lnTo>
                <a:close/>
                <a:moveTo>
                  <a:pt x="149949" y="75285"/>
                </a:moveTo>
                <a:lnTo>
                  <a:pt x="149949" y="81219"/>
                </a:lnTo>
                <a:lnTo>
                  <a:pt x="144015" y="81219"/>
                </a:lnTo>
                <a:lnTo>
                  <a:pt x="144015" y="75285"/>
                </a:lnTo>
                <a:close/>
                <a:moveTo>
                  <a:pt x="156196" y="75285"/>
                </a:moveTo>
                <a:lnTo>
                  <a:pt x="156196" y="81219"/>
                </a:lnTo>
                <a:lnTo>
                  <a:pt x="150262" y="81219"/>
                </a:lnTo>
                <a:lnTo>
                  <a:pt x="150262" y="75285"/>
                </a:lnTo>
                <a:close/>
                <a:moveTo>
                  <a:pt x="162445" y="75285"/>
                </a:moveTo>
                <a:lnTo>
                  <a:pt x="162445" y="81219"/>
                </a:lnTo>
                <a:lnTo>
                  <a:pt x="156509" y="81219"/>
                </a:lnTo>
                <a:lnTo>
                  <a:pt x="156509" y="75285"/>
                </a:lnTo>
                <a:close/>
                <a:moveTo>
                  <a:pt x="168692" y="75285"/>
                </a:moveTo>
                <a:lnTo>
                  <a:pt x="168692" y="81219"/>
                </a:lnTo>
                <a:lnTo>
                  <a:pt x="162756" y="81219"/>
                </a:lnTo>
                <a:lnTo>
                  <a:pt x="162756" y="75285"/>
                </a:lnTo>
                <a:close/>
                <a:moveTo>
                  <a:pt x="174939" y="75285"/>
                </a:moveTo>
                <a:lnTo>
                  <a:pt x="174939" y="81219"/>
                </a:lnTo>
                <a:lnTo>
                  <a:pt x="169005" y="81219"/>
                </a:lnTo>
                <a:lnTo>
                  <a:pt x="169005" y="75285"/>
                </a:lnTo>
                <a:close/>
                <a:moveTo>
                  <a:pt x="181186" y="75285"/>
                </a:moveTo>
                <a:lnTo>
                  <a:pt x="181186" y="81219"/>
                </a:lnTo>
                <a:lnTo>
                  <a:pt x="175252" y="81219"/>
                </a:lnTo>
                <a:lnTo>
                  <a:pt x="175252" y="75285"/>
                </a:lnTo>
                <a:close/>
                <a:moveTo>
                  <a:pt x="187435" y="75285"/>
                </a:moveTo>
                <a:lnTo>
                  <a:pt x="187435" y="81219"/>
                </a:lnTo>
                <a:lnTo>
                  <a:pt x="181499" y="81219"/>
                </a:lnTo>
                <a:lnTo>
                  <a:pt x="181499" y="75285"/>
                </a:lnTo>
                <a:close/>
                <a:moveTo>
                  <a:pt x="193684" y="75285"/>
                </a:moveTo>
                <a:lnTo>
                  <a:pt x="193684" y="81219"/>
                </a:lnTo>
                <a:lnTo>
                  <a:pt x="187749" y="81219"/>
                </a:lnTo>
                <a:lnTo>
                  <a:pt x="187749" y="75285"/>
                </a:lnTo>
                <a:close/>
                <a:moveTo>
                  <a:pt x="199931" y="75285"/>
                </a:moveTo>
                <a:lnTo>
                  <a:pt x="199931" y="81219"/>
                </a:lnTo>
                <a:lnTo>
                  <a:pt x="193996" y="81219"/>
                </a:lnTo>
                <a:lnTo>
                  <a:pt x="193996" y="75285"/>
                </a:lnTo>
                <a:close/>
                <a:moveTo>
                  <a:pt x="206180" y="75285"/>
                </a:moveTo>
                <a:lnTo>
                  <a:pt x="206180" y="81219"/>
                </a:lnTo>
                <a:lnTo>
                  <a:pt x="200244" y="81219"/>
                </a:lnTo>
                <a:lnTo>
                  <a:pt x="200244" y="75285"/>
                </a:lnTo>
                <a:close/>
                <a:moveTo>
                  <a:pt x="212427" y="75285"/>
                </a:moveTo>
                <a:lnTo>
                  <a:pt x="212427" y="81219"/>
                </a:lnTo>
                <a:lnTo>
                  <a:pt x="206491" y="81219"/>
                </a:lnTo>
                <a:lnTo>
                  <a:pt x="206491" y="75285"/>
                </a:lnTo>
                <a:close/>
                <a:moveTo>
                  <a:pt x="218674" y="75285"/>
                </a:moveTo>
                <a:lnTo>
                  <a:pt x="218674" y="81219"/>
                </a:lnTo>
                <a:lnTo>
                  <a:pt x="212739" y="81219"/>
                </a:lnTo>
                <a:lnTo>
                  <a:pt x="212739" y="75285"/>
                </a:lnTo>
                <a:close/>
                <a:moveTo>
                  <a:pt x="224921" y="75285"/>
                </a:moveTo>
                <a:lnTo>
                  <a:pt x="224921" y="81219"/>
                </a:lnTo>
                <a:lnTo>
                  <a:pt x="218987" y="81219"/>
                </a:lnTo>
                <a:lnTo>
                  <a:pt x="218987" y="75285"/>
                </a:lnTo>
                <a:close/>
                <a:moveTo>
                  <a:pt x="231170" y="75285"/>
                </a:moveTo>
                <a:lnTo>
                  <a:pt x="231170" y="81219"/>
                </a:lnTo>
                <a:lnTo>
                  <a:pt x="225234" y="81219"/>
                </a:lnTo>
                <a:lnTo>
                  <a:pt x="225234" y="75285"/>
                </a:lnTo>
                <a:close/>
                <a:moveTo>
                  <a:pt x="237417" y="75285"/>
                </a:moveTo>
                <a:lnTo>
                  <a:pt x="237417" y="81219"/>
                </a:lnTo>
                <a:lnTo>
                  <a:pt x="231481" y="81219"/>
                </a:lnTo>
                <a:lnTo>
                  <a:pt x="231481" y="75285"/>
                </a:lnTo>
                <a:close/>
                <a:moveTo>
                  <a:pt x="243664" y="75285"/>
                </a:moveTo>
                <a:lnTo>
                  <a:pt x="243664" y="81219"/>
                </a:lnTo>
                <a:lnTo>
                  <a:pt x="237729" y="81219"/>
                </a:lnTo>
                <a:lnTo>
                  <a:pt x="237729" y="75285"/>
                </a:lnTo>
                <a:close/>
                <a:moveTo>
                  <a:pt x="249911" y="75285"/>
                </a:moveTo>
                <a:lnTo>
                  <a:pt x="249911" y="81219"/>
                </a:lnTo>
                <a:lnTo>
                  <a:pt x="243977" y="81219"/>
                </a:lnTo>
                <a:lnTo>
                  <a:pt x="243977" y="75285"/>
                </a:lnTo>
                <a:close/>
                <a:moveTo>
                  <a:pt x="256161" y="75285"/>
                </a:moveTo>
                <a:lnTo>
                  <a:pt x="256161" y="81219"/>
                </a:lnTo>
                <a:lnTo>
                  <a:pt x="250225" y="81219"/>
                </a:lnTo>
                <a:lnTo>
                  <a:pt x="250225" y="75285"/>
                </a:lnTo>
                <a:close/>
                <a:moveTo>
                  <a:pt x="262409" y="75285"/>
                </a:moveTo>
                <a:lnTo>
                  <a:pt x="262409" y="81219"/>
                </a:lnTo>
                <a:lnTo>
                  <a:pt x="256474" y="81219"/>
                </a:lnTo>
                <a:lnTo>
                  <a:pt x="256474" y="75285"/>
                </a:lnTo>
                <a:close/>
                <a:moveTo>
                  <a:pt x="268656" y="75285"/>
                </a:moveTo>
                <a:lnTo>
                  <a:pt x="268656" y="81219"/>
                </a:lnTo>
                <a:lnTo>
                  <a:pt x="262721" y="81219"/>
                </a:lnTo>
                <a:lnTo>
                  <a:pt x="262721" y="75285"/>
                </a:lnTo>
                <a:close/>
                <a:moveTo>
                  <a:pt x="274904" y="75285"/>
                </a:moveTo>
                <a:lnTo>
                  <a:pt x="274904" y="81219"/>
                </a:lnTo>
                <a:lnTo>
                  <a:pt x="268968" y="81219"/>
                </a:lnTo>
                <a:lnTo>
                  <a:pt x="268968" y="75285"/>
                </a:lnTo>
                <a:close/>
                <a:moveTo>
                  <a:pt x="6251" y="81532"/>
                </a:moveTo>
                <a:lnTo>
                  <a:pt x="6251" y="87466"/>
                </a:lnTo>
                <a:lnTo>
                  <a:pt x="315" y="87466"/>
                </a:lnTo>
                <a:lnTo>
                  <a:pt x="315" y="81532"/>
                </a:lnTo>
                <a:close/>
                <a:moveTo>
                  <a:pt x="12498" y="81532"/>
                </a:moveTo>
                <a:lnTo>
                  <a:pt x="12498" y="87466"/>
                </a:lnTo>
                <a:lnTo>
                  <a:pt x="6562" y="87466"/>
                </a:lnTo>
                <a:lnTo>
                  <a:pt x="6562" y="81532"/>
                </a:lnTo>
                <a:close/>
                <a:moveTo>
                  <a:pt x="18745" y="81532"/>
                </a:moveTo>
                <a:lnTo>
                  <a:pt x="18745" y="87466"/>
                </a:lnTo>
                <a:lnTo>
                  <a:pt x="12810" y="87466"/>
                </a:lnTo>
                <a:lnTo>
                  <a:pt x="12810" y="81532"/>
                </a:lnTo>
                <a:close/>
                <a:moveTo>
                  <a:pt x="24992" y="81532"/>
                </a:moveTo>
                <a:lnTo>
                  <a:pt x="24992" y="87466"/>
                </a:lnTo>
                <a:lnTo>
                  <a:pt x="19058" y="87466"/>
                </a:lnTo>
                <a:lnTo>
                  <a:pt x="19058" y="81532"/>
                </a:lnTo>
                <a:close/>
                <a:moveTo>
                  <a:pt x="31242" y="81532"/>
                </a:moveTo>
                <a:lnTo>
                  <a:pt x="31242" y="87466"/>
                </a:lnTo>
                <a:lnTo>
                  <a:pt x="25305" y="87466"/>
                </a:lnTo>
                <a:lnTo>
                  <a:pt x="25305" y="81532"/>
                </a:lnTo>
                <a:close/>
                <a:moveTo>
                  <a:pt x="37489" y="81532"/>
                </a:moveTo>
                <a:lnTo>
                  <a:pt x="37489" y="87466"/>
                </a:lnTo>
                <a:lnTo>
                  <a:pt x="31553" y="87466"/>
                </a:lnTo>
                <a:lnTo>
                  <a:pt x="31553" y="81532"/>
                </a:lnTo>
                <a:close/>
                <a:moveTo>
                  <a:pt x="43737" y="81532"/>
                </a:moveTo>
                <a:lnTo>
                  <a:pt x="43737" y="87466"/>
                </a:lnTo>
                <a:lnTo>
                  <a:pt x="37802" y="87466"/>
                </a:lnTo>
                <a:lnTo>
                  <a:pt x="37802" y="81532"/>
                </a:lnTo>
                <a:close/>
                <a:moveTo>
                  <a:pt x="49985" y="81532"/>
                </a:moveTo>
                <a:lnTo>
                  <a:pt x="49985" y="87466"/>
                </a:lnTo>
                <a:lnTo>
                  <a:pt x="44049" y="87466"/>
                </a:lnTo>
                <a:lnTo>
                  <a:pt x="44049" y="81532"/>
                </a:lnTo>
                <a:close/>
                <a:moveTo>
                  <a:pt x="56232" y="81532"/>
                </a:moveTo>
                <a:lnTo>
                  <a:pt x="56232" y="87466"/>
                </a:lnTo>
                <a:lnTo>
                  <a:pt x="50296" y="87466"/>
                </a:lnTo>
                <a:lnTo>
                  <a:pt x="50296" y="81532"/>
                </a:lnTo>
                <a:close/>
                <a:moveTo>
                  <a:pt x="62480" y="81532"/>
                </a:moveTo>
                <a:lnTo>
                  <a:pt x="62480" y="87466"/>
                </a:lnTo>
                <a:lnTo>
                  <a:pt x="56545" y="87466"/>
                </a:lnTo>
                <a:lnTo>
                  <a:pt x="56545" y="81532"/>
                </a:lnTo>
                <a:close/>
                <a:moveTo>
                  <a:pt x="68727" y="81532"/>
                </a:moveTo>
                <a:lnTo>
                  <a:pt x="68727" y="87466"/>
                </a:lnTo>
                <a:lnTo>
                  <a:pt x="62792" y="87466"/>
                </a:lnTo>
                <a:lnTo>
                  <a:pt x="62792" y="81532"/>
                </a:lnTo>
                <a:close/>
                <a:moveTo>
                  <a:pt x="74975" y="81532"/>
                </a:moveTo>
                <a:lnTo>
                  <a:pt x="74975" y="87466"/>
                </a:lnTo>
                <a:lnTo>
                  <a:pt x="69039" y="87466"/>
                </a:lnTo>
                <a:lnTo>
                  <a:pt x="69039" y="81532"/>
                </a:lnTo>
                <a:close/>
                <a:moveTo>
                  <a:pt x="81223" y="81532"/>
                </a:moveTo>
                <a:lnTo>
                  <a:pt x="81223" y="87466"/>
                </a:lnTo>
                <a:lnTo>
                  <a:pt x="75286" y="87466"/>
                </a:lnTo>
                <a:lnTo>
                  <a:pt x="75286" y="81532"/>
                </a:lnTo>
                <a:close/>
                <a:moveTo>
                  <a:pt x="87470" y="81532"/>
                </a:moveTo>
                <a:lnTo>
                  <a:pt x="87470" y="87466"/>
                </a:lnTo>
                <a:lnTo>
                  <a:pt x="81535" y="87466"/>
                </a:lnTo>
                <a:lnTo>
                  <a:pt x="81535" y="81532"/>
                </a:lnTo>
                <a:close/>
                <a:moveTo>
                  <a:pt x="93718" y="81532"/>
                </a:moveTo>
                <a:lnTo>
                  <a:pt x="93718" y="87466"/>
                </a:lnTo>
                <a:lnTo>
                  <a:pt x="87784" y="87466"/>
                </a:lnTo>
                <a:lnTo>
                  <a:pt x="87784" y="81532"/>
                </a:lnTo>
                <a:close/>
                <a:moveTo>
                  <a:pt x="99967" y="81532"/>
                </a:moveTo>
                <a:lnTo>
                  <a:pt x="99967" y="87466"/>
                </a:lnTo>
                <a:lnTo>
                  <a:pt x="94031" y="87466"/>
                </a:lnTo>
                <a:lnTo>
                  <a:pt x="94031" y="81532"/>
                </a:lnTo>
                <a:close/>
                <a:moveTo>
                  <a:pt x="106214" y="81532"/>
                </a:moveTo>
                <a:lnTo>
                  <a:pt x="106214" y="87466"/>
                </a:lnTo>
                <a:lnTo>
                  <a:pt x="100278" y="87466"/>
                </a:lnTo>
                <a:lnTo>
                  <a:pt x="100278" y="81532"/>
                </a:lnTo>
                <a:close/>
                <a:moveTo>
                  <a:pt x="112461" y="81532"/>
                </a:moveTo>
                <a:lnTo>
                  <a:pt x="112461" y="87466"/>
                </a:lnTo>
                <a:lnTo>
                  <a:pt x="106527" y="87466"/>
                </a:lnTo>
                <a:lnTo>
                  <a:pt x="106527" y="81532"/>
                </a:lnTo>
                <a:close/>
                <a:moveTo>
                  <a:pt x="118710" y="81532"/>
                </a:moveTo>
                <a:lnTo>
                  <a:pt x="118710" y="87466"/>
                </a:lnTo>
                <a:lnTo>
                  <a:pt x="112774" y="87466"/>
                </a:lnTo>
                <a:lnTo>
                  <a:pt x="112774" y="81532"/>
                </a:lnTo>
                <a:close/>
                <a:moveTo>
                  <a:pt x="124957" y="81532"/>
                </a:moveTo>
                <a:lnTo>
                  <a:pt x="124957" y="87466"/>
                </a:lnTo>
                <a:lnTo>
                  <a:pt x="119021" y="87466"/>
                </a:lnTo>
                <a:lnTo>
                  <a:pt x="119021" y="81532"/>
                </a:lnTo>
                <a:close/>
                <a:moveTo>
                  <a:pt x="131204" y="81532"/>
                </a:moveTo>
                <a:lnTo>
                  <a:pt x="131204" y="87466"/>
                </a:lnTo>
                <a:lnTo>
                  <a:pt x="125270" y="87466"/>
                </a:lnTo>
                <a:lnTo>
                  <a:pt x="125270" y="81532"/>
                </a:lnTo>
                <a:close/>
                <a:moveTo>
                  <a:pt x="137451" y="81532"/>
                </a:moveTo>
                <a:lnTo>
                  <a:pt x="137451" y="87466"/>
                </a:lnTo>
                <a:lnTo>
                  <a:pt x="131517" y="87466"/>
                </a:lnTo>
                <a:lnTo>
                  <a:pt x="131517" y="81532"/>
                </a:lnTo>
                <a:close/>
                <a:moveTo>
                  <a:pt x="143702" y="81532"/>
                </a:moveTo>
                <a:lnTo>
                  <a:pt x="143702" y="87466"/>
                </a:lnTo>
                <a:lnTo>
                  <a:pt x="137766" y="87466"/>
                </a:lnTo>
                <a:lnTo>
                  <a:pt x="137766" y="81532"/>
                </a:lnTo>
                <a:close/>
                <a:moveTo>
                  <a:pt x="149949" y="81532"/>
                </a:moveTo>
                <a:lnTo>
                  <a:pt x="149949" y="87466"/>
                </a:lnTo>
                <a:lnTo>
                  <a:pt x="144015" y="87466"/>
                </a:lnTo>
                <a:lnTo>
                  <a:pt x="144015" y="81532"/>
                </a:lnTo>
                <a:close/>
                <a:moveTo>
                  <a:pt x="156196" y="81532"/>
                </a:moveTo>
                <a:lnTo>
                  <a:pt x="156196" y="87466"/>
                </a:lnTo>
                <a:lnTo>
                  <a:pt x="150262" y="87466"/>
                </a:lnTo>
                <a:lnTo>
                  <a:pt x="150262" y="81532"/>
                </a:lnTo>
                <a:close/>
                <a:moveTo>
                  <a:pt x="162445" y="81532"/>
                </a:moveTo>
                <a:lnTo>
                  <a:pt x="162445" y="87466"/>
                </a:lnTo>
                <a:lnTo>
                  <a:pt x="156509" y="87466"/>
                </a:lnTo>
                <a:lnTo>
                  <a:pt x="156509" y="81532"/>
                </a:lnTo>
                <a:close/>
                <a:moveTo>
                  <a:pt x="168692" y="81532"/>
                </a:moveTo>
                <a:lnTo>
                  <a:pt x="168692" y="87466"/>
                </a:lnTo>
                <a:lnTo>
                  <a:pt x="162756" y="87466"/>
                </a:lnTo>
                <a:lnTo>
                  <a:pt x="162756" y="81532"/>
                </a:lnTo>
                <a:close/>
                <a:moveTo>
                  <a:pt x="174939" y="81532"/>
                </a:moveTo>
                <a:lnTo>
                  <a:pt x="174939" y="87466"/>
                </a:lnTo>
                <a:lnTo>
                  <a:pt x="169005" y="87466"/>
                </a:lnTo>
                <a:lnTo>
                  <a:pt x="169005" y="81532"/>
                </a:lnTo>
                <a:close/>
                <a:moveTo>
                  <a:pt x="181186" y="81532"/>
                </a:moveTo>
                <a:lnTo>
                  <a:pt x="181186" y="87466"/>
                </a:lnTo>
                <a:lnTo>
                  <a:pt x="175252" y="87466"/>
                </a:lnTo>
                <a:lnTo>
                  <a:pt x="175252" y="81532"/>
                </a:lnTo>
                <a:close/>
                <a:moveTo>
                  <a:pt x="187435" y="81532"/>
                </a:moveTo>
                <a:lnTo>
                  <a:pt x="187435" y="87466"/>
                </a:lnTo>
                <a:lnTo>
                  <a:pt x="181499" y="87466"/>
                </a:lnTo>
                <a:lnTo>
                  <a:pt x="181499" y="81532"/>
                </a:lnTo>
                <a:close/>
                <a:moveTo>
                  <a:pt x="193684" y="81532"/>
                </a:moveTo>
                <a:lnTo>
                  <a:pt x="193684" y="87466"/>
                </a:lnTo>
                <a:lnTo>
                  <a:pt x="187749" y="87466"/>
                </a:lnTo>
                <a:lnTo>
                  <a:pt x="187749" y="81532"/>
                </a:lnTo>
                <a:close/>
                <a:moveTo>
                  <a:pt x="199931" y="81532"/>
                </a:moveTo>
                <a:lnTo>
                  <a:pt x="199931" y="87466"/>
                </a:lnTo>
                <a:lnTo>
                  <a:pt x="193996" y="87466"/>
                </a:lnTo>
                <a:lnTo>
                  <a:pt x="193996" y="81532"/>
                </a:lnTo>
                <a:close/>
                <a:moveTo>
                  <a:pt x="206180" y="81532"/>
                </a:moveTo>
                <a:lnTo>
                  <a:pt x="206180" y="87466"/>
                </a:lnTo>
                <a:lnTo>
                  <a:pt x="200244" y="87466"/>
                </a:lnTo>
                <a:lnTo>
                  <a:pt x="200244" y="81532"/>
                </a:lnTo>
                <a:close/>
                <a:moveTo>
                  <a:pt x="212427" y="81532"/>
                </a:moveTo>
                <a:lnTo>
                  <a:pt x="212427" y="87466"/>
                </a:lnTo>
                <a:lnTo>
                  <a:pt x="206491" y="87466"/>
                </a:lnTo>
                <a:lnTo>
                  <a:pt x="206491" y="81532"/>
                </a:lnTo>
                <a:close/>
                <a:moveTo>
                  <a:pt x="218674" y="81532"/>
                </a:moveTo>
                <a:lnTo>
                  <a:pt x="218674" y="87466"/>
                </a:lnTo>
                <a:lnTo>
                  <a:pt x="212739" y="87466"/>
                </a:lnTo>
                <a:lnTo>
                  <a:pt x="212739" y="81532"/>
                </a:lnTo>
                <a:close/>
                <a:moveTo>
                  <a:pt x="224921" y="81532"/>
                </a:moveTo>
                <a:lnTo>
                  <a:pt x="224921" y="87466"/>
                </a:lnTo>
                <a:lnTo>
                  <a:pt x="218987" y="87466"/>
                </a:lnTo>
                <a:lnTo>
                  <a:pt x="218987" y="81532"/>
                </a:lnTo>
                <a:close/>
                <a:moveTo>
                  <a:pt x="231170" y="81532"/>
                </a:moveTo>
                <a:lnTo>
                  <a:pt x="231170" y="87466"/>
                </a:lnTo>
                <a:lnTo>
                  <a:pt x="225234" y="87466"/>
                </a:lnTo>
                <a:lnTo>
                  <a:pt x="225234" y="81532"/>
                </a:lnTo>
                <a:close/>
                <a:moveTo>
                  <a:pt x="237417" y="81532"/>
                </a:moveTo>
                <a:lnTo>
                  <a:pt x="237417" y="87466"/>
                </a:lnTo>
                <a:lnTo>
                  <a:pt x="231481" y="87466"/>
                </a:lnTo>
                <a:lnTo>
                  <a:pt x="231481" y="81532"/>
                </a:lnTo>
                <a:close/>
                <a:moveTo>
                  <a:pt x="243664" y="81532"/>
                </a:moveTo>
                <a:lnTo>
                  <a:pt x="243664" y="87466"/>
                </a:lnTo>
                <a:lnTo>
                  <a:pt x="237729" y="87466"/>
                </a:lnTo>
                <a:lnTo>
                  <a:pt x="237729" y="81532"/>
                </a:lnTo>
                <a:close/>
                <a:moveTo>
                  <a:pt x="249911" y="81532"/>
                </a:moveTo>
                <a:lnTo>
                  <a:pt x="249911" y="87466"/>
                </a:lnTo>
                <a:lnTo>
                  <a:pt x="243977" y="87466"/>
                </a:lnTo>
                <a:lnTo>
                  <a:pt x="243977" y="81532"/>
                </a:lnTo>
                <a:close/>
                <a:moveTo>
                  <a:pt x="256161" y="81532"/>
                </a:moveTo>
                <a:lnTo>
                  <a:pt x="256161" y="87466"/>
                </a:lnTo>
                <a:lnTo>
                  <a:pt x="250225" y="87466"/>
                </a:lnTo>
                <a:lnTo>
                  <a:pt x="250225" y="81532"/>
                </a:lnTo>
                <a:close/>
                <a:moveTo>
                  <a:pt x="262409" y="81532"/>
                </a:moveTo>
                <a:lnTo>
                  <a:pt x="262409" y="87466"/>
                </a:lnTo>
                <a:lnTo>
                  <a:pt x="256474" y="87466"/>
                </a:lnTo>
                <a:lnTo>
                  <a:pt x="256474" y="81532"/>
                </a:lnTo>
                <a:close/>
                <a:moveTo>
                  <a:pt x="268656" y="81532"/>
                </a:moveTo>
                <a:lnTo>
                  <a:pt x="268656" y="87466"/>
                </a:lnTo>
                <a:lnTo>
                  <a:pt x="262721" y="87466"/>
                </a:lnTo>
                <a:lnTo>
                  <a:pt x="262721" y="81532"/>
                </a:lnTo>
                <a:close/>
                <a:moveTo>
                  <a:pt x="274904" y="81532"/>
                </a:moveTo>
                <a:lnTo>
                  <a:pt x="274904" y="87466"/>
                </a:lnTo>
                <a:lnTo>
                  <a:pt x="268968" y="87466"/>
                </a:lnTo>
                <a:lnTo>
                  <a:pt x="268968" y="81532"/>
                </a:lnTo>
                <a:close/>
                <a:moveTo>
                  <a:pt x="6251" y="87779"/>
                </a:moveTo>
                <a:lnTo>
                  <a:pt x="6251" y="93713"/>
                </a:lnTo>
                <a:lnTo>
                  <a:pt x="315" y="93713"/>
                </a:lnTo>
                <a:lnTo>
                  <a:pt x="315" y="87779"/>
                </a:lnTo>
                <a:close/>
                <a:moveTo>
                  <a:pt x="12498" y="87779"/>
                </a:moveTo>
                <a:lnTo>
                  <a:pt x="12498" y="93713"/>
                </a:lnTo>
                <a:lnTo>
                  <a:pt x="6562" y="93713"/>
                </a:lnTo>
                <a:lnTo>
                  <a:pt x="6562" y="87779"/>
                </a:lnTo>
                <a:close/>
                <a:moveTo>
                  <a:pt x="18745" y="87779"/>
                </a:moveTo>
                <a:lnTo>
                  <a:pt x="18745" y="93713"/>
                </a:lnTo>
                <a:lnTo>
                  <a:pt x="12810" y="93713"/>
                </a:lnTo>
                <a:lnTo>
                  <a:pt x="12810" y="87779"/>
                </a:lnTo>
                <a:close/>
                <a:moveTo>
                  <a:pt x="24992" y="87779"/>
                </a:moveTo>
                <a:lnTo>
                  <a:pt x="24992" y="93713"/>
                </a:lnTo>
                <a:lnTo>
                  <a:pt x="19058" y="93713"/>
                </a:lnTo>
                <a:lnTo>
                  <a:pt x="19058" y="87779"/>
                </a:lnTo>
                <a:close/>
                <a:moveTo>
                  <a:pt x="31242" y="87779"/>
                </a:moveTo>
                <a:lnTo>
                  <a:pt x="31242" y="93713"/>
                </a:lnTo>
                <a:lnTo>
                  <a:pt x="25305" y="93713"/>
                </a:lnTo>
                <a:lnTo>
                  <a:pt x="25305" y="87779"/>
                </a:lnTo>
                <a:close/>
                <a:moveTo>
                  <a:pt x="37489" y="87779"/>
                </a:moveTo>
                <a:lnTo>
                  <a:pt x="37489" y="93713"/>
                </a:lnTo>
                <a:lnTo>
                  <a:pt x="31553" y="93713"/>
                </a:lnTo>
                <a:lnTo>
                  <a:pt x="31553" y="87779"/>
                </a:lnTo>
                <a:close/>
                <a:moveTo>
                  <a:pt x="43737" y="87779"/>
                </a:moveTo>
                <a:lnTo>
                  <a:pt x="43737" y="93713"/>
                </a:lnTo>
                <a:lnTo>
                  <a:pt x="37802" y="93713"/>
                </a:lnTo>
                <a:lnTo>
                  <a:pt x="37802" y="87779"/>
                </a:lnTo>
                <a:close/>
                <a:moveTo>
                  <a:pt x="49985" y="87779"/>
                </a:moveTo>
                <a:lnTo>
                  <a:pt x="49985" y="93713"/>
                </a:lnTo>
                <a:lnTo>
                  <a:pt x="44049" y="93713"/>
                </a:lnTo>
                <a:lnTo>
                  <a:pt x="44049" y="87779"/>
                </a:lnTo>
                <a:close/>
                <a:moveTo>
                  <a:pt x="56232" y="87779"/>
                </a:moveTo>
                <a:lnTo>
                  <a:pt x="56232" y="93713"/>
                </a:lnTo>
                <a:lnTo>
                  <a:pt x="50296" y="93713"/>
                </a:lnTo>
                <a:lnTo>
                  <a:pt x="50296" y="87779"/>
                </a:lnTo>
                <a:close/>
                <a:moveTo>
                  <a:pt x="62480" y="87779"/>
                </a:moveTo>
                <a:lnTo>
                  <a:pt x="62480" y="93713"/>
                </a:lnTo>
                <a:lnTo>
                  <a:pt x="56545" y="93713"/>
                </a:lnTo>
                <a:lnTo>
                  <a:pt x="56545" y="87779"/>
                </a:lnTo>
                <a:close/>
                <a:moveTo>
                  <a:pt x="68727" y="87779"/>
                </a:moveTo>
                <a:lnTo>
                  <a:pt x="68727" y="93713"/>
                </a:lnTo>
                <a:lnTo>
                  <a:pt x="62792" y="93713"/>
                </a:lnTo>
                <a:lnTo>
                  <a:pt x="62792" y="87779"/>
                </a:lnTo>
                <a:close/>
                <a:moveTo>
                  <a:pt x="74975" y="87779"/>
                </a:moveTo>
                <a:lnTo>
                  <a:pt x="74975" y="93713"/>
                </a:lnTo>
                <a:lnTo>
                  <a:pt x="69039" y="93713"/>
                </a:lnTo>
                <a:lnTo>
                  <a:pt x="69039" y="87779"/>
                </a:lnTo>
                <a:close/>
                <a:moveTo>
                  <a:pt x="81223" y="87779"/>
                </a:moveTo>
                <a:lnTo>
                  <a:pt x="81223" y="93713"/>
                </a:lnTo>
                <a:lnTo>
                  <a:pt x="75286" y="93713"/>
                </a:lnTo>
                <a:lnTo>
                  <a:pt x="75286" y="87779"/>
                </a:lnTo>
                <a:close/>
                <a:moveTo>
                  <a:pt x="87470" y="87779"/>
                </a:moveTo>
                <a:lnTo>
                  <a:pt x="87470" y="93713"/>
                </a:lnTo>
                <a:lnTo>
                  <a:pt x="81535" y="93713"/>
                </a:lnTo>
                <a:lnTo>
                  <a:pt x="81535" y="87779"/>
                </a:lnTo>
                <a:close/>
                <a:moveTo>
                  <a:pt x="93718" y="87779"/>
                </a:moveTo>
                <a:lnTo>
                  <a:pt x="93718" y="93713"/>
                </a:lnTo>
                <a:lnTo>
                  <a:pt x="87784" y="93713"/>
                </a:lnTo>
                <a:lnTo>
                  <a:pt x="87784" y="87779"/>
                </a:lnTo>
                <a:close/>
                <a:moveTo>
                  <a:pt x="162445" y="87779"/>
                </a:moveTo>
                <a:lnTo>
                  <a:pt x="162445" y="93713"/>
                </a:lnTo>
                <a:lnTo>
                  <a:pt x="156509" y="93713"/>
                </a:lnTo>
                <a:lnTo>
                  <a:pt x="156509" y="87779"/>
                </a:lnTo>
                <a:close/>
                <a:moveTo>
                  <a:pt x="168692" y="87779"/>
                </a:moveTo>
                <a:lnTo>
                  <a:pt x="168692" y="93713"/>
                </a:lnTo>
                <a:lnTo>
                  <a:pt x="162756" y="93713"/>
                </a:lnTo>
                <a:lnTo>
                  <a:pt x="162756" y="87779"/>
                </a:lnTo>
                <a:close/>
                <a:moveTo>
                  <a:pt x="174939" y="87779"/>
                </a:moveTo>
                <a:lnTo>
                  <a:pt x="174939" y="93713"/>
                </a:lnTo>
                <a:lnTo>
                  <a:pt x="169005" y="93713"/>
                </a:lnTo>
                <a:lnTo>
                  <a:pt x="169005" y="87779"/>
                </a:lnTo>
                <a:close/>
                <a:moveTo>
                  <a:pt x="181186" y="87779"/>
                </a:moveTo>
                <a:lnTo>
                  <a:pt x="181186" y="93713"/>
                </a:lnTo>
                <a:lnTo>
                  <a:pt x="175252" y="93713"/>
                </a:lnTo>
                <a:lnTo>
                  <a:pt x="175252" y="87779"/>
                </a:lnTo>
                <a:close/>
                <a:moveTo>
                  <a:pt x="187435" y="87779"/>
                </a:moveTo>
                <a:lnTo>
                  <a:pt x="187435" y="93713"/>
                </a:lnTo>
                <a:lnTo>
                  <a:pt x="181499" y="93713"/>
                </a:lnTo>
                <a:lnTo>
                  <a:pt x="181499" y="87779"/>
                </a:lnTo>
                <a:close/>
                <a:moveTo>
                  <a:pt x="193684" y="87779"/>
                </a:moveTo>
                <a:lnTo>
                  <a:pt x="193684" y="93713"/>
                </a:lnTo>
                <a:lnTo>
                  <a:pt x="187749" y="93713"/>
                </a:lnTo>
                <a:lnTo>
                  <a:pt x="187749" y="87779"/>
                </a:lnTo>
                <a:close/>
                <a:moveTo>
                  <a:pt x="199931" y="87779"/>
                </a:moveTo>
                <a:lnTo>
                  <a:pt x="199931" y="93713"/>
                </a:lnTo>
                <a:lnTo>
                  <a:pt x="193996" y="93713"/>
                </a:lnTo>
                <a:lnTo>
                  <a:pt x="193996" y="87779"/>
                </a:lnTo>
                <a:close/>
                <a:moveTo>
                  <a:pt x="206180" y="87779"/>
                </a:moveTo>
                <a:lnTo>
                  <a:pt x="206180" y="93713"/>
                </a:lnTo>
                <a:lnTo>
                  <a:pt x="200244" y="93713"/>
                </a:lnTo>
                <a:lnTo>
                  <a:pt x="200244" y="87779"/>
                </a:lnTo>
                <a:close/>
                <a:moveTo>
                  <a:pt x="212427" y="87779"/>
                </a:moveTo>
                <a:lnTo>
                  <a:pt x="212427" y="93713"/>
                </a:lnTo>
                <a:lnTo>
                  <a:pt x="206491" y="93713"/>
                </a:lnTo>
                <a:lnTo>
                  <a:pt x="206491" y="87779"/>
                </a:lnTo>
                <a:close/>
                <a:moveTo>
                  <a:pt x="99967" y="87781"/>
                </a:moveTo>
                <a:lnTo>
                  <a:pt x="99967" y="93717"/>
                </a:lnTo>
                <a:lnTo>
                  <a:pt x="94031" y="93717"/>
                </a:lnTo>
                <a:lnTo>
                  <a:pt x="94031" y="87781"/>
                </a:lnTo>
                <a:close/>
                <a:moveTo>
                  <a:pt x="106214" y="87781"/>
                </a:moveTo>
                <a:lnTo>
                  <a:pt x="106214" y="93717"/>
                </a:lnTo>
                <a:lnTo>
                  <a:pt x="100278" y="93717"/>
                </a:lnTo>
                <a:lnTo>
                  <a:pt x="100278" y="87781"/>
                </a:lnTo>
                <a:close/>
                <a:moveTo>
                  <a:pt x="112461" y="87781"/>
                </a:moveTo>
                <a:lnTo>
                  <a:pt x="112461" y="93717"/>
                </a:lnTo>
                <a:lnTo>
                  <a:pt x="106527" y="93717"/>
                </a:lnTo>
                <a:lnTo>
                  <a:pt x="106527" y="87781"/>
                </a:lnTo>
                <a:close/>
                <a:moveTo>
                  <a:pt x="118710" y="87781"/>
                </a:moveTo>
                <a:lnTo>
                  <a:pt x="118710" y="93717"/>
                </a:lnTo>
                <a:lnTo>
                  <a:pt x="112774" y="93717"/>
                </a:lnTo>
                <a:lnTo>
                  <a:pt x="112774" y="87781"/>
                </a:lnTo>
                <a:close/>
                <a:moveTo>
                  <a:pt x="124957" y="87781"/>
                </a:moveTo>
                <a:lnTo>
                  <a:pt x="124957" y="93717"/>
                </a:lnTo>
                <a:lnTo>
                  <a:pt x="119021" y="93717"/>
                </a:lnTo>
                <a:lnTo>
                  <a:pt x="119021" y="87781"/>
                </a:lnTo>
                <a:close/>
                <a:moveTo>
                  <a:pt x="131204" y="87781"/>
                </a:moveTo>
                <a:lnTo>
                  <a:pt x="131204" y="93717"/>
                </a:lnTo>
                <a:lnTo>
                  <a:pt x="125270" y="93717"/>
                </a:lnTo>
                <a:lnTo>
                  <a:pt x="125270" y="87781"/>
                </a:lnTo>
                <a:close/>
                <a:moveTo>
                  <a:pt x="137451" y="87781"/>
                </a:moveTo>
                <a:lnTo>
                  <a:pt x="137451" y="93717"/>
                </a:lnTo>
                <a:lnTo>
                  <a:pt x="131517" y="93717"/>
                </a:lnTo>
                <a:lnTo>
                  <a:pt x="131517" y="87781"/>
                </a:lnTo>
                <a:close/>
                <a:moveTo>
                  <a:pt x="143702" y="87781"/>
                </a:moveTo>
                <a:lnTo>
                  <a:pt x="143702" y="93717"/>
                </a:lnTo>
                <a:lnTo>
                  <a:pt x="137766" y="93717"/>
                </a:lnTo>
                <a:lnTo>
                  <a:pt x="137766" y="87781"/>
                </a:lnTo>
                <a:close/>
                <a:moveTo>
                  <a:pt x="149949" y="87781"/>
                </a:moveTo>
                <a:lnTo>
                  <a:pt x="149949" y="93717"/>
                </a:lnTo>
                <a:lnTo>
                  <a:pt x="144015" y="93717"/>
                </a:lnTo>
                <a:lnTo>
                  <a:pt x="144015" y="87781"/>
                </a:lnTo>
                <a:close/>
                <a:moveTo>
                  <a:pt x="156196" y="87781"/>
                </a:moveTo>
                <a:lnTo>
                  <a:pt x="156196" y="93717"/>
                </a:lnTo>
                <a:lnTo>
                  <a:pt x="150262" y="93717"/>
                </a:lnTo>
                <a:lnTo>
                  <a:pt x="150262" y="87781"/>
                </a:lnTo>
                <a:close/>
                <a:moveTo>
                  <a:pt x="218674" y="87781"/>
                </a:moveTo>
                <a:lnTo>
                  <a:pt x="218674" y="93717"/>
                </a:lnTo>
                <a:lnTo>
                  <a:pt x="212739" y="93717"/>
                </a:lnTo>
                <a:lnTo>
                  <a:pt x="212739" y="87781"/>
                </a:lnTo>
                <a:close/>
                <a:moveTo>
                  <a:pt x="224921" y="87781"/>
                </a:moveTo>
                <a:lnTo>
                  <a:pt x="224921" y="93717"/>
                </a:lnTo>
                <a:lnTo>
                  <a:pt x="218987" y="93717"/>
                </a:lnTo>
                <a:lnTo>
                  <a:pt x="218987" y="87781"/>
                </a:lnTo>
                <a:close/>
                <a:moveTo>
                  <a:pt x="231170" y="87781"/>
                </a:moveTo>
                <a:lnTo>
                  <a:pt x="231170" y="93717"/>
                </a:lnTo>
                <a:lnTo>
                  <a:pt x="225234" y="93717"/>
                </a:lnTo>
                <a:lnTo>
                  <a:pt x="225234" y="87781"/>
                </a:lnTo>
                <a:close/>
                <a:moveTo>
                  <a:pt x="237417" y="87781"/>
                </a:moveTo>
                <a:lnTo>
                  <a:pt x="237417" y="93717"/>
                </a:lnTo>
                <a:lnTo>
                  <a:pt x="231481" y="93717"/>
                </a:lnTo>
                <a:lnTo>
                  <a:pt x="231481" y="87781"/>
                </a:lnTo>
                <a:close/>
                <a:moveTo>
                  <a:pt x="243664" y="87781"/>
                </a:moveTo>
                <a:lnTo>
                  <a:pt x="243664" y="93717"/>
                </a:lnTo>
                <a:lnTo>
                  <a:pt x="237729" y="93717"/>
                </a:lnTo>
                <a:lnTo>
                  <a:pt x="237729" y="87781"/>
                </a:lnTo>
                <a:close/>
                <a:moveTo>
                  <a:pt x="249911" y="87781"/>
                </a:moveTo>
                <a:lnTo>
                  <a:pt x="249911" y="93717"/>
                </a:lnTo>
                <a:lnTo>
                  <a:pt x="243977" y="93717"/>
                </a:lnTo>
                <a:lnTo>
                  <a:pt x="243977" y="87781"/>
                </a:lnTo>
                <a:close/>
                <a:moveTo>
                  <a:pt x="256161" y="87781"/>
                </a:moveTo>
                <a:lnTo>
                  <a:pt x="256161" y="93717"/>
                </a:lnTo>
                <a:lnTo>
                  <a:pt x="250225" y="93717"/>
                </a:lnTo>
                <a:lnTo>
                  <a:pt x="250225" y="87781"/>
                </a:lnTo>
                <a:close/>
                <a:moveTo>
                  <a:pt x="262409" y="87781"/>
                </a:moveTo>
                <a:lnTo>
                  <a:pt x="262409" y="93717"/>
                </a:lnTo>
                <a:lnTo>
                  <a:pt x="256474" y="93717"/>
                </a:lnTo>
                <a:lnTo>
                  <a:pt x="256474" y="87781"/>
                </a:lnTo>
                <a:close/>
                <a:moveTo>
                  <a:pt x="268656" y="87781"/>
                </a:moveTo>
                <a:lnTo>
                  <a:pt x="268656" y="93717"/>
                </a:lnTo>
                <a:lnTo>
                  <a:pt x="262721" y="93717"/>
                </a:lnTo>
                <a:lnTo>
                  <a:pt x="262721" y="87781"/>
                </a:lnTo>
                <a:close/>
                <a:moveTo>
                  <a:pt x="274904" y="87781"/>
                </a:moveTo>
                <a:lnTo>
                  <a:pt x="274904" y="93717"/>
                </a:lnTo>
                <a:lnTo>
                  <a:pt x="268968" y="93717"/>
                </a:lnTo>
                <a:lnTo>
                  <a:pt x="268968" y="87781"/>
                </a:lnTo>
                <a:close/>
                <a:moveTo>
                  <a:pt x="6251" y="94028"/>
                </a:moveTo>
                <a:lnTo>
                  <a:pt x="6251" y="99964"/>
                </a:lnTo>
                <a:lnTo>
                  <a:pt x="315" y="99964"/>
                </a:lnTo>
                <a:lnTo>
                  <a:pt x="315" y="94028"/>
                </a:lnTo>
                <a:close/>
                <a:moveTo>
                  <a:pt x="12498" y="94028"/>
                </a:moveTo>
                <a:lnTo>
                  <a:pt x="12498" y="99964"/>
                </a:lnTo>
                <a:lnTo>
                  <a:pt x="6562" y="99964"/>
                </a:lnTo>
                <a:lnTo>
                  <a:pt x="6562" y="94028"/>
                </a:lnTo>
                <a:close/>
                <a:moveTo>
                  <a:pt x="18745" y="94028"/>
                </a:moveTo>
                <a:lnTo>
                  <a:pt x="18745" y="99964"/>
                </a:lnTo>
                <a:lnTo>
                  <a:pt x="12810" y="99964"/>
                </a:lnTo>
                <a:lnTo>
                  <a:pt x="12810" y="94028"/>
                </a:lnTo>
                <a:close/>
                <a:moveTo>
                  <a:pt x="24992" y="94028"/>
                </a:moveTo>
                <a:lnTo>
                  <a:pt x="24992" y="99964"/>
                </a:lnTo>
                <a:lnTo>
                  <a:pt x="19058" y="99964"/>
                </a:lnTo>
                <a:lnTo>
                  <a:pt x="19058" y="94028"/>
                </a:lnTo>
                <a:close/>
                <a:moveTo>
                  <a:pt x="31242" y="94028"/>
                </a:moveTo>
                <a:lnTo>
                  <a:pt x="31242" y="99964"/>
                </a:lnTo>
                <a:lnTo>
                  <a:pt x="25305" y="99964"/>
                </a:lnTo>
                <a:lnTo>
                  <a:pt x="25305" y="94028"/>
                </a:lnTo>
                <a:close/>
                <a:moveTo>
                  <a:pt x="37489" y="94028"/>
                </a:moveTo>
                <a:lnTo>
                  <a:pt x="37489" y="99964"/>
                </a:lnTo>
                <a:lnTo>
                  <a:pt x="31553" y="99964"/>
                </a:lnTo>
                <a:lnTo>
                  <a:pt x="31553" y="94028"/>
                </a:lnTo>
                <a:close/>
                <a:moveTo>
                  <a:pt x="43737" y="94028"/>
                </a:moveTo>
                <a:lnTo>
                  <a:pt x="43737" y="99964"/>
                </a:lnTo>
                <a:lnTo>
                  <a:pt x="37802" y="99964"/>
                </a:lnTo>
                <a:lnTo>
                  <a:pt x="37802" y="94028"/>
                </a:lnTo>
                <a:close/>
                <a:moveTo>
                  <a:pt x="49985" y="94028"/>
                </a:moveTo>
                <a:lnTo>
                  <a:pt x="49985" y="99964"/>
                </a:lnTo>
                <a:lnTo>
                  <a:pt x="44049" y="99964"/>
                </a:lnTo>
                <a:lnTo>
                  <a:pt x="44049" y="94028"/>
                </a:lnTo>
                <a:close/>
                <a:moveTo>
                  <a:pt x="56232" y="94028"/>
                </a:moveTo>
                <a:lnTo>
                  <a:pt x="56232" y="99964"/>
                </a:lnTo>
                <a:lnTo>
                  <a:pt x="50296" y="99964"/>
                </a:lnTo>
                <a:lnTo>
                  <a:pt x="50296" y="94028"/>
                </a:lnTo>
                <a:close/>
                <a:moveTo>
                  <a:pt x="62480" y="94028"/>
                </a:moveTo>
                <a:lnTo>
                  <a:pt x="62480" y="99964"/>
                </a:lnTo>
                <a:lnTo>
                  <a:pt x="56545" y="99964"/>
                </a:lnTo>
                <a:lnTo>
                  <a:pt x="56545" y="94028"/>
                </a:lnTo>
                <a:close/>
                <a:moveTo>
                  <a:pt x="68727" y="94028"/>
                </a:moveTo>
                <a:lnTo>
                  <a:pt x="68727" y="99964"/>
                </a:lnTo>
                <a:lnTo>
                  <a:pt x="62792" y="99964"/>
                </a:lnTo>
                <a:lnTo>
                  <a:pt x="62792" y="94028"/>
                </a:lnTo>
                <a:close/>
                <a:moveTo>
                  <a:pt x="74975" y="94028"/>
                </a:moveTo>
                <a:lnTo>
                  <a:pt x="74975" y="99964"/>
                </a:lnTo>
                <a:lnTo>
                  <a:pt x="69039" y="99964"/>
                </a:lnTo>
                <a:lnTo>
                  <a:pt x="69039" y="94028"/>
                </a:lnTo>
                <a:close/>
                <a:moveTo>
                  <a:pt x="81223" y="94028"/>
                </a:moveTo>
                <a:lnTo>
                  <a:pt x="81223" y="99964"/>
                </a:lnTo>
                <a:lnTo>
                  <a:pt x="75286" y="99964"/>
                </a:lnTo>
                <a:lnTo>
                  <a:pt x="75286" y="94028"/>
                </a:lnTo>
                <a:close/>
                <a:moveTo>
                  <a:pt x="87470" y="94028"/>
                </a:moveTo>
                <a:lnTo>
                  <a:pt x="87470" y="99964"/>
                </a:lnTo>
                <a:lnTo>
                  <a:pt x="81535" y="99964"/>
                </a:lnTo>
                <a:lnTo>
                  <a:pt x="81535" y="94028"/>
                </a:lnTo>
                <a:close/>
                <a:moveTo>
                  <a:pt x="93718" y="94028"/>
                </a:moveTo>
                <a:lnTo>
                  <a:pt x="93718" y="99964"/>
                </a:lnTo>
                <a:lnTo>
                  <a:pt x="87784" y="99964"/>
                </a:lnTo>
                <a:lnTo>
                  <a:pt x="87784" y="94028"/>
                </a:lnTo>
                <a:close/>
                <a:moveTo>
                  <a:pt x="99967" y="94028"/>
                </a:moveTo>
                <a:lnTo>
                  <a:pt x="99967" y="99964"/>
                </a:lnTo>
                <a:lnTo>
                  <a:pt x="94031" y="99964"/>
                </a:lnTo>
                <a:lnTo>
                  <a:pt x="94031" y="94028"/>
                </a:lnTo>
                <a:close/>
                <a:moveTo>
                  <a:pt x="106214" y="94029"/>
                </a:moveTo>
                <a:lnTo>
                  <a:pt x="106214" y="99964"/>
                </a:lnTo>
                <a:lnTo>
                  <a:pt x="100278" y="99964"/>
                </a:lnTo>
                <a:lnTo>
                  <a:pt x="100278" y="94029"/>
                </a:lnTo>
                <a:close/>
                <a:moveTo>
                  <a:pt x="112461" y="94029"/>
                </a:moveTo>
                <a:lnTo>
                  <a:pt x="112461" y="99964"/>
                </a:lnTo>
                <a:lnTo>
                  <a:pt x="106527" y="99964"/>
                </a:lnTo>
                <a:lnTo>
                  <a:pt x="106527" y="94029"/>
                </a:lnTo>
                <a:close/>
                <a:moveTo>
                  <a:pt x="118710" y="94029"/>
                </a:moveTo>
                <a:lnTo>
                  <a:pt x="118710" y="99964"/>
                </a:lnTo>
                <a:lnTo>
                  <a:pt x="112774" y="99964"/>
                </a:lnTo>
                <a:lnTo>
                  <a:pt x="112774" y="94029"/>
                </a:lnTo>
                <a:close/>
                <a:moveTo>
                  <a:pt x="124957" y="94029"/>
                </a:moveTo>
                <a:lnTo>
                  <a:pt x="124957" y="99964"/>
                </a:lnTo>
                <a:lnTo>
                  <a:pt x="119021" y="99964"/>
                </a:lnTo>
                <a:lnTo>
                  <a:pt x="119021" y="94029"/>
                </a:lnTo>
                <a:close/>
                <a:moveTo>
                  <a:pt x="131204" y="94029"/>
                </a:moveTo>
                <a:lnTo>
                  <a:pt x="131204" y="99964"/>
                </a:lnTo>
                <a:lnTo>
                  <a:pt x="125270" y="99964"/>
                </a:lnTo>
                <a:lnTo>
                  <a:pt x="125270" y="94029"/>
                </a:lnTo>
                <a:close/>
                <a:moveTo>
                  <a:pt x="137451" y="94029"/>
                </a:moveTo>
                <a:lnTo>
                  <a:pt x="137451" y="99964"/>
                </a:lnTo>
                <a:lnTo>
                  <a:pt x="131517" y="99964"/>
                </a:lnTo>
                <a:lnTo>
                  <a:pt x="131517" y="94029"/>
                </a:lnTo>
                <a:close/>
                <a:moveTo>
                  <a:pt x="143702" y="94029"/>
                </a:moveTo>
                <a:lnTo>
                  <a:pt x="143702" y="99964"/>
                </a:lnTo>
                <a:lnTo>
                  <a:pt x="137766" y="99964"/>
                </a:lnTo>
                <a:lnTo>
                  <a:pt x="137766" y="94029"/>
                </a:lnTo>
                <a:close/>
                <a:moveTo>
                  <a:pt x="149949" y="94029"/>
                </a:moveTo>
                <a:lnTo>
                  <a:pt x="149949" y="99964"/>
                </a:lnTo>
                <a:lnTo>
                  <a:pt x="144015" y="99964"/>
                </a:lnTo>
                <a:lnTo>
                  <a:pt x="144015" y="94029"/>
                </a:lnTo>
                <a:close/>
                <a:moveTo>
                  <a:pt x="156196" y="94029"/>
                </a:moveTo>
                <a:lnTo>
                  <a:pt x="156196" y="99964"/>
                </a:lnTo>
                <a:lnTo>
                  <a:pt x="150262" y="99964"/>
                </a:lnTo>
                <a:lnTo>
                  <a:pt x="150262" y="94029"/>
                </a:lnTo>
                <a:close/>
                <a:moveTo>
                  <a:pt x="162445" y="94028"/>
                </a:moveTo>
                <a:lnTo>
                  <a:pt x="162445" y="99964"/>
                </a:lnTo>
                <a:lnTo>
                  <a:pt x="156509" y="99964"/>
                </a:lnTo>
                <a:lnTo>
                  <a:pt x="156509" y="94028"/>
                </a:lnTo>
                <a:close/>
                <a:moveTo>
                  <a:pt x="168692" y="94028"/>
                </a:moveTo>
                <a:lnTo>
                  <a:pt x="168692" y="99964"/>
                </a:lnTo>
                <a:lnTo>
                  <a:pt x="162756" y="99964"/>
                </a:lnTo>
                <a:lnTo>
                  <a:pt x="162756" y="94028"/>
                </a:lnTo>
                <a:close/>
                <a:moveTo>
                  <a:pt x="174939" y="94028"/>
                </a:moveTo>
                <a:lnTo>
                  <a:pt x="174939" y="99964"/>
                </a:lnTo>
                <a:lnTo>
                  <a:pt x="169005" y="99964"/>
                </a:lnTo>
                <a:lnTo>
                  <a:pt x="169005" y="94028"/>
                </a:lnTo>
                <a:close/>
                <a:moveTo>
                  <a:pt x="181186" y="94028"/>
                </a:moveTo>
                <a:lnTo>
                  <a:pt x="181186" y="99964"/>
                </a:lnTo>
                <a:lnTo>
                  <a:pt x="175252" y="99964"/>
                </a:lnTo>
                <a:lnTo>
                  <a:pt x="175252" y="94028"/>
                </a:lnTo>
                <a:close/>
                <a:moveTo>
                  <a:pt x="187435" y="94028"/>
                </a:moveTo>
                <a:lnTo>
                  <a:pt x="187435" y="99964"/>
                </a:lnTo>
                <a:lnTo>
                  <a:pt x="181499" y="99964"/>
                </a:lnTo>
                <a:lnTo>
                  <a:pt x="181499" y="94028"/>
                </a:lnTo>
                <a:close/>
                <a:moveTo>
                  <a:pt x="193684" y="94028"/>
                </a:moveTo>
                <a:lnTo>
                  <a:pt x="193684" y="99964"/>
                </a:lnTo>
                <a:lnTo>
                  <a:pt x="187749" y="99964"/>
                </a:lnTo>
                <a:lnTo>
                  <a:pt x="187749" y="94028"/>
                </a:lnTo>
                <a:close/>
                <a:moveTo>
                  <a:pt x="199931" y="94028"/>
                </a:moveTo>
                <a:lnTo>
                  <a:pt x="199931" y="99964"/>
                </a:lnTo>
                <a:lnTo>
                  <a:pt x="193996" y="99964"/>
                </a:lnTo>
                <a:lnTo>
                  <a:pt x="193996" y="94028"/>
                </a:lnTo>
                <a:close/>
                <a:moveTo>
                  <a:pt x="206180" y="94028"/>
                </a:moveTo>
                <a:lnTo>
                  <a:pt x="206180" y="99964"/>
                </a:lnTo>
                <a:lnTo>
                  <a:pt x="200244" y="99964"/>
                </a:lnTo>
                <a:lnTo>
                  <a:pt x="200244" y="94028"/>
                </a:lnTo>
                <a:close/>
                <a:moveTo>
                  <a:pt x="212427" y="94028"/>
                </a:moveTo>
                <a:lnTo>
                  <a:pt x="212427" y="99964"/>
                </a:lnTo>
                <a:lnTo>
                  <a:pt x="206491" y="99964"/>
                </a:lnTo>
                <a:lnTo>
                  <a:pt x="206491" y="94028"/>
                </a:lnTo>
                <a:close/>
                <a:moveTo>
                  <a:pt x="218674" y="94028"/>
                </a:moveTo>
                <a:lnTo>
                  <a:pt x="218674" y="99964"/>
                </a:lnTo>
                <a:lnTo>
                  <a:pt x="212739" y="99964"/>
                </a:lnTo>
                <a:lnTo>
                  <a:pt x="212739" y="94028"/>
                </a:lnTo>
                <a:close/>
                <a:moveTo>
                  <a:pt x="224921" y="94029"/>
                </a:moveTo>
                <a:lnTo>
                  <a:pt x="224921" y="99964"/>
                </a:lnTo>
                <a:lnTo>
                  <a:pt x="218987" y="99964"/>
                </a:lnTo>
                <a:lnTo>
                  <a:pt x="218987" y="94029"/>
                </a:lnTo>
                <a:close/>
                <a:moveTo>
                  <a:pt x="231170" y="94029"/>
                </a:moveTo>
                <a:lnTo>
                  <a:pt x="231170" y="99964"/>
                </a:lnTo>
                <a:lnTo>
                  <a:pt x="225234" y="99964"/>
                </a:lnTo>
                <a:lnTo>
                  <a:pt x="225234" y="94029"/>
                </a:lnTo>
                <a:close/>
                <a:moveTo>
                  <a:pt x="237417" y="94029"/>
                </a:moveTo>
                <a:lnTo>
                  <a:pt x="237417" y="99964"/>
                </a:lnTo>
                <a:lnTo>
                  <a:pt x="231481" y="99964"/>
                </a:lnTo>
                <a:lnTo>
                  <a:pt x="231481" y="94029"/>
                </a:lnTo>
                <a:close/>
                <a:moveTo>
                  <a:pt x="243664" y="94029"/>
                </a:moveTo>
                <a:lnTo>
                  <a:pt x="243664" y="99964"/>
                </a:lnTo>
                <a:lnTo>
                  <a:pt x="237729" y="99964"/>
                </a:lnTo>
                <a:lnTo>
                  <a:pt x="237729" y="94029"/>
                </a:lnTo>
                <a:close/>
                <a:moveTo>
                  <a:pt x="249911" y="94029"/>
                </a:moveTo>
                <a:lnTo>
                  <a:pt x="249911" y="99964"/>
                </a:lnTo>
                <a:lnTo>
                  <a:pt x="243977" y="99964"/>
                </a:lnTo>
                <a:lnTo>
                  <a:pt x="243977" y="94029"/>
                </a:lnTo>
                <a:close/>
                <a:moveTo>
                  <a:pt x="256161" y="94029"/>
                </a:moveTo>
                <a:lnTo>
                  <a:pt x="256161" y="99964"/>
                </a:lnTo>
                <a:lnTo>
                  <a:pt x="250225" y="99964"/>
                </a:lnTo>
                <a:lnTo>
                  <a:pt x="250225" y="94029"/>
                </a:lnTo>
                <a:close/>
                <a:moveTo>
                  <a:pt x="262409" y="94029"/>
                </a:moveTo>
                <a:lnTo>
                  <a:pt x="262409" y="99964"/>
                </a:lnTo>
                <a:lnTo>
                  <a:pt x="256474" y="99964"/>
                </a:lnTo>
                <a:lnTo>
                  <a:pt x="256474" y="94029"/>
                </a:lnTo>
                <a:close/>
                <a:moveTo>
                  <a:pt x="268656" y="94029"/>
                </a:moveTo>
                <a:lnTo>
                  <a:pt x="268656" y="99964"/>
                </a:lnTo>
                <a:lnTo>
                  <a:pt x="262721" y="99964"/>
                </a:lnTo>
                <a:lnTo>
                  <a:pt x="262721" y="94029"/>
                </a:lnTo>
                <a:close/>
                <a:moveTo>
                  <a:pt x="274904" y="94029"/>
                </a:moveTo>
                <a:lnTo>
                  <a:pt x="274904" y="99964"/>
                </a:lnTo>
                <a:lnTo>
                  <a:pt x="268968" y="99964"/>
                </a:lnTo>
                <a:lnTo>
                  <a:pt x="268968" y="94029"/>
                </a:lnTo>
                <a:close/>
                <a:moveTo>
                  <a:pt x="6251" y="100276"/>
                </a:moveTo>
                <a:lnTo>
                  <a:pt x="6251" y="106211"/>
                </a:lnTo>
                <a:lnTo>
                  <a:pt x="315" y="106211"/>
                </a:lnTo>
                <a:lnTo>
                  <a:pt x="315" y="100276"/>
                </a:lnTo>
                <a:close/>
                <a:moveTo>
                  <a:pt x="12498" y="100276"/>
                </a:moveTo>
                <a:lnTo>
                  <a:pt x="12498" y="106211"/>
                </a:lnTo>
                <a:lnTo>
                  <a:pt x="6562" y="106211"/>
                </a:lnTo>
                <a:lnTo>
                  <a:pt x="6562" y="100276"/>
                </a:lnTo>
                <a:close/>
                <a:moveTo>
                  <a:pt x="18745" y="100276"/>
                </a:moveTo>
                <a:lnTo>
                  <a:pt x="18745" y="106211"/>
                </a:lnTo>
                <a:lnTo>
                  <a:pt x="12810" y="106211"/>
                </a:lnTo>
                <a:lnTo>
                  <a:pt x="12810" y="100276"/>
                </a:lnTo>
                <a:close/>
                <a:moveTo>
                  <a:pt x="24992" y="100276"/>
                </a:moveTo>
                <a:lnTo>
                  <a:pt x="24992" y="106211"/>
                </a:lnTo>
                <a:lnTo>
                  <a:pt x="19058" y="106211"/>
                </a:lnTo>
                <a:lnTo>
                  <a:pt x="19058" y="100276"/>
                </a:lnTo>
                <a:close/>
                <a:moveTo>
                  <a:pt x="31242" y="100276"/>
                </a:moveTo>
                <a:lnTo>
                  <a:pt x="31242" y="106211"/>
                </a:lnTo>
                <a:lnTo>
                  <a:pt x="25305" y="106211"/>
                </a:lnTo>
                <a:lnTo>
                  <a:pt x="25305" y="100276"/>
                </a:lnTo>
                <a:close/>
                <a:moveTo>
                  <a:pt x="37489" y="100276"/>
                </a:moveTo>
                <a:lnTo>
                  <a:pt x="37489" y="106211"/>
                </a:lnTo>
                <a:lnTo>
                  <a:pt x="31553" y="106211"/>
                </a:lnTo>
                <a:lnTo>
                  <a:pt x="31553" y="100276"/>
                </a:lnTo>
                <a:close/>
                <a:moveTo>
                  <a:pt x="43737" y="100276"/>
                </a:moveTo>
                <a:lnTo>
                  <a:pt x="43737" y="106211"/>
                </a:lnTo>
                <a:lnTo>
                  <a:pt x="37802" y="106211"/>
                </a:lnTo>
                <a:lnTo>
                  <a:pt x="37802" y="100276"/>
                </a:lnTo>
                <a:close/>
                <a:moveTo>
                  <a:pt x="49985" y="100276"/>
                </a:moveTo>
                <a:lnTo>
                  <a:pt x="49985" y="106211"/>
                </a:lnTo>
                <a:lnTo>
                  <a:pt x="44049" y="106211"/>
                </a:lnTo>
                <a:lnTo>
                  <a:pt x="44049" y="100276"/>
                </a:lnTo>
                <a:close/>
                <a:moveTo>
                  <a:pt x="56232" y="100276"/>
                </a:moveTo>
                <a:lnTo>
                  <a:pt x="56232" y="106211"/>
                </a:lnTo>
                <a:lnTo>
                  <a:pt x="50296" y="106211"/>
                </a:lnTo>
                <a:lnTo>
                  <a:pt x="50296" y="100276"/>
                </a:lnTo>
                <a:close/>
                <a:moveTo>
                  <a:pt x="62480" y="100276"/>
                </a:moveTo>
                <a:lnTo>
                  <a:pt x="62480" y="106211"/>
                </a:lnTo>
                <a:lnTo>
                  <a:pt x="56545" y="106211"/>
                </a:lnTo>
                <a:lnTo>
                  <a:pt x="56545" y="100276"/>
                </a:lnTo>
                <a:close/>
                <a:moveTo>
                  <a:pt x="68727" y="100276"/>
                </a:moveTo>
                <a:lnTo>
                  <a:pt x="68727" y="106211"/>
                </a:lnTo>
                <a:lnTo>
                  <a:pt x="62792" y="106211"/>
                </a:lnTo>
                <a:lnTo>
                  <a:pt x="62792" y="100276"/>
                </a:lnTo>
                <a:close/>
                <a:moveTo>
                  <a:pt x="74975" y="100276"/>
                </a:moveTo>
                <a:lnTo>
                  <a:pt x="74975" y="106211"/>
                </a:lnTo>
                <a:lnTo>
                  <a:pt x="69039" y="106211"/>
                </a:lnTo>
                <a:lnTo>
                  <a:pt x="69039" y="100276"/>
                </a:lnTo>
                <a:close/>
                <a:moveTo>
                  <a:pt x="81223" y="100276"/>
                </a:moveTo>
                <a:lnTo>
                  <a:pt x="81223" y="106211"/>
                </a:lnTo>
                <a:lnTo>
                  <a:pt x="75286" y="106211"/>
                </a:lnTo>
                <a:lnTo>
                  <a:pt x="75286" y="100276"/>
                </a:lnTo>
                <a:close/>
                <a:moveTo>
                  <a:pt x="87470" y="100276"/>
                </a:moveTo>
                <a:lnTo>
                  <a:pt x="87470" y="106211"/>
                </a:lnTo>
                <a:lnTo>
                  <a:pt x="81535" y="106211"/>
                </a:lnTo>
                <a:lnTo>
                  <a:pt x="81535" y="100276"/>
                </a:lnTo>
                <a:close/>
                <a:moveTo>
                  <a:pt x="93718" y="100276"/>
                </a:moveTo>
                <a:lnTo>
                  <a:pt x="93718" y="106211"/>
                </a:lnTo>
                <a:lnTo>
                  <a:pt x="87784" y="106211"/>
                </a:lnTo>
                <a:lnTo>
                  <a:pt x="87784" y="100276"/>
                </a:lnTo>
                <a:close/>
                <a:moveTo>
                  <a:pt x="99967" y="100276"/>
                </a:moveTo>
                <a:lnTo>
                  <a:pt x="99967" y="106211"/>
                </a:lnTo>
                <a:lnTo>
                  <a:pt x="94031" y="106211"/>
                </a:lnTo>
                <a:lnTo>
                  <a:pt x="94031" y="100276"/>
                </a:lnTo>
                <a:close/>
                <a:moveTo>
                  <a:pt x="106214" y="100276"/>
                </a:moveTo>
                <a:lnTo>
                  <a:pt x="106214" y="106211"/>
                </a:lnTo>
                <a:lnTo>
                  <a:pt x="100278" y="106211"/>
                </a:lnTo>
                <a:lnTo>
                  <a:pt x="100278" y="100276"/>
                </a:lnTo>
                <a:close/>
                <a:moveTo>
                  <a:pt x="112461" y="100276"/>
                </a:moveTo>
                <a:lnTo>
                  <a:pt x="112461" y="106211"/>
                </a:lnTo>
                <a:lnTo>
                  <a:pt x="106527" y="106211"/>
                </a:lnTo>
                <a:lnTo>
                  <a:pt x="106527" y="100276"/>
                </a:lnTo>
                <a:close/>
                <a:moveTo>
                  <a:pt x="118710" y="100276"/>
                </a:moveTo>
                <a:lnTo>
                  <a:pt x="118710" y="106211"/>
                </a:lnTo>
                <a:lnTo>
                  <a:pt x="112774" y="106211"/>
                </a:lnTo>
                <a:lnTo>
                  <a:pt x="112774" y="100276"/>
                </a:lnTo>
                <a:close/>
                <a:moveTo>
                  <a:pt x="124957" y="100276"/>
                </a:moveTo>
                <a:lnTo>
                  <a:pt x="124957" y="106211"/>
                </a:lnTo>
                <a:lnTo>
                  <a:pt x="119021" y="106211"/>
                </a:lnTo>
                <a:lnTo>
                  <a:pt x="119021" y="100276"/>
                </a:lnTo>
                <a:close/>
                <a:moveTo>
                  <a:pt x="131204" y="100276"/>
                </a:moveTo>
                <a:lnTo>
                  <a:pt x="131204" y="106211"/>
                </a:lnTo>
                <a:lnTo>
                  <a:pt x="125270" y="106211"/>
                </a:lnTo>
                <a:lnTo>
                  <a:pt x="125270" y="100276"/>
                </a:lnTo>
                <a:close/>
                <a:moveTo>
                  <a:pt x="137451" y="100276"/>
                </a:moveTo>
                <a:lnTo>
                  <a:pt x="137451" y="106211"/>
                </a:lnTo>
                <a:lnTo>
                  <a:pt x="131517" y="106211"/>
                </a:lnTo>
                <a:lnTo>
                  <a:pt x="131517" y="100276"/>
                </a:lnTo>
                <a:close/>
                <a:moveTo>
                  <a:pt x="143702" y="100276"/>
                </a:moveTo>
                <a:lnTo>
                  <a:pt x="143702" y="106211"/>
                </a:lnTo>
                <a:lnTo>
                  <a:pt x="137766" y="106211"/>
                </a:lnTo>
                <a:lnTo>
                  <a:pt x="137766" y="100276"/>
                </a:lnTo>
                <a:close/>
                <a:moveTo>
                  <a:pt x="149949" y="100276"/>
                </a:moveTo>
                <a:lnTo>
                  <a:pt x="149949" y="106211"/>
                </a:lnTo>
                <a:lnTo>
                  <a:pt x="144015" y="106211"/>
                </a:lnTo>
                <a:lnTo>
                  <a:pt x="144015" y="100276"/>
                </a:lnTo>
                <a:close/>
                <a:moveTo>
                  <a:pt x="156196" y="100276"/>
                </a:moveTo>
                <a:lnTo>
                  <a:pt x="156196" y="106211"/>
                </a:lnTo>
                <a:lnTo>
                  <a:pt x="150262" y="106211"/>
                </a:lnTo>
                <a:lnTo>
                  <a:pt x="150262" y="100276"/>
                </a:lnTo>
                <a:close/>
                <a:moveTo>
                  <a:pt x="162445" y="100276"/>
                </a:moveTo>
                <a:lnTo>
                  <a:pt x="162445" y="106211"/>
                </a:lnTo>
                <a:lnTo>
                  <a:pt x="156509" y="106211"/>
                </a:lnTo>
                <a:lnTo>
                  <a:pt x="156509" y="100276"/>
                </a:lnTo>
                <a:close/>
                <a:moveTo>
                  <a:pt x="168692" y="100276"/>
                </a:moveTo>
                <a:lnTo>
                  <a:pt x="168692" y="106211"/>
                </a:lnTo>
                <a:lnTo>
                  <a:pt x="162756" y="106211"/>
                </a:lnTo>
                <a:lnTo>
                  <a:pt x="162756" y="100276"/>
                </a:lnTo>
                <a:close/>
                <a:moveTo>
                  <a:pt x="174939" y="100276"/>
                </a:moveTo>
                <a:lnTo>
                  <a:pt x="174939" y="106211"/>
                </a:lnTo>
                <a:lnTo>
                  <a:pt x="169005" y="106211"/>
                </a:lnTo>
                <a:lnTo>
                  <a:pt x="169005" y="100276"/>
                </a:lnTo>
                <a:close/>
                <a:moveTo>
                  <a:pt x="181186" y="100276"/>
                </a:moveTo>
                <a:lnTo>
                  <a:pt x="181186" y="106211"/>
                </a:lnTo>
                <a:lnTo>
                  <a:pt x="175252" y="106211"/>
                </a:lnTo>
                <a:lnTo>
                  <a:pt x="175252" y="100276"/>
                </a:lnTo>
                <a:close/>
                <a:moveTo>
                  <a:pt x="187435" y="100276"/>
                </a:moveTo>
                <a:lnTo>
                  <a:pt x="187435" y="106211"/>
                </a:lnTo>
                <a:lnTo>
                  <a:pt x="181499" y="106211"/>
                </a:lnTo>
                <a:lnTo>
                  <a:pt x="181499" y="100276"/>
                </a:lnTo>
                <a:close/>
                <a:moveTo>
                  <a:pt x="193684" y="100276"/>
                </a:moveTo>
                <a:lnTo>
                  <a:pt x="193684" y="106211"/>
                </a:lnTo>
                <a:lnTo>
                  <a:pt x="187749" y="106211"/>
                </a:lnTo>
                <a:lnTo>
                  <a:pt x="187749" y="100276"/>
                </a:lnTo>
                <a:close/>
                <a:moveTo>
                  <a:pt x="199931" y="100276"/>
                </a:moveTo>
                <a:lnTo>
                  <a:pt x="199931" y="106211"/>
                </a:lnTo>
                <a:lnTo>
                  <a:pt x="193996" y="106211"/>
                </a:lnTo>
                <a:lnTo>
                  <a:pt x="193996" y="100276"/>
                </a:lnTo>
                <a:close/>
                <a:moveTo>
                  <a:pt x="206180" y="100276"/>
                </a:moveTo>
                <a:lnTo>
                  <a:pt x="206180" y="106211"/>
                </a:lnTo>
                <a:lnTo>
                  <a:pt x="200244" y="106211"/>
                </a:lnTo>
                <a:lnTo>
                  <a:pt x="200244" y="100276"/>
                </a:lnTo>
                <a:close/>
                <a:moveTo>
                  <a:pt x="212427" y="100276"/>
                </a:moveTo>
                <a:lnTo>
                  <a:pt x="212427" y="106211"/>
                </a:lnTo>
                <a:lnTo>
                  <a:pt x="206491" y="106211"/>
                </a:lnTo>
                <a:lnTo>
                  <a:pt x="206491" y="100276"/>
                </a:lnTo>
                <a:close/>
                <a:moveTo>
                  <a:pt x="218674" y="100276"/>
                </a:moveTo>
                <a:lnTo>
                  <a:pt x="218674" y="106211"/>
                </a:lnTo>
                <a:lnTo>
                  <a:pt x="212739" y="106211"/>
                </a:lnTo>
                <a:lnTo>
                  <a:pt x="212739" y="100276"/>
                </a:lnTo>
                <a:close/>
                <a:moveTo>
                  <a:pt x="224921" y="100276"/>
                </a:moveTo>
                <a:lnTo>
                  <a:pt x="224921" y="106211"/>
                </a:lnTo>
                <a:lnTo>
                  <a:pt x="218987" y="106211"/>
                </a:lnTo>
                <a:lnTo>
                  <a:pt x="218987" y="100276"/>
                </a:lnTo>
                <a:close/>
                <a:moveTo>
                  <a:pt x="231170" y="100276"/>
                </a:moveTo>
                <a:lnTo>
                  <a:pt x="231170" y="106211"/>
                </a:lnTo>
                <a:lnTo>
                  <a:pt x="225234" y="106211"/>
                </a:lnTo>
                <a:lnTo>
                  <a:pt x="225234" y="100276"/>
                </a:lnTo>
                <a:close/>
                <a:moveTo>
                  <a:pt x="237417" y="100276"/>
                </a:moveTo>
                <a:lnTo>
                  <a:pt x="237417" y="106211"/>
                </a:lnTo>
                <a:lnTo>
                  <a:pt x="231481" y="106211"/>
                </a:lnTo>
                <a:lnTo>
                  <a:pt x="231481" y="100276"/>
                </a:lnTo>
                <a:close/>
                <a:moveTo>
                  <a:pt x="243664" y="100276"/>
                </a:moveTo>
                <a:lnTo>
                  <a:pt x="243664" y="106211"/>
                </a:lnTo>
                <a:lnTo>
                  <a:pt x="237729" y="106211"/>
                </a:lnTo>
                <a:lnTo>
                  <a:pt x="237729" y="100276"/>
                </a:lnTo>
                <a:close/>
                <a:moveTo>
                  <a:pt x="249911" y="100276"/>
                </a:moveTo>
                <a:lnTo>
                  <a:pt x="249911" y="106211"/>
                </a:lnTo>
                <a:lnTo>
                  <a:pt x="243977" y="106211"/>
                </a:lnTo>
                <a:lnTo>
                  <a:pt x="243977" y="100276"/>
                </a:lnTo>
                <a:close/>
                <a:moveTo>
                  <a:pt x="256161" y="100276"/>
                </a:moveTo>
                <a:lnTo>
                  <a:pt x="256161" y="106211"/>
                </a:lnTo>
                <a:lnTo>
                  <a:pt x="250225" y="106211"/>
                </a:lnTo>
                <a:lnTo>
                  <a:pt x="250225" y="100276"/>
                </a:lnTo>
                <a:close/>
                <a:moveTo>
                  <a:pt x="262409" y="100276"/>
                </a:moveTo>
                <a:lnTo>
                  <a:pt x="262409" y="106211"/>
                </a:lnTo>
                <a:lnTo>
                  <a:pt x="256474" y="106211"/>
                </a:lnTo>
                <a:lnTo>
                  <a:pt x="256474" y="100276"/>
                </a:lnTo>
                <a:close/>
                <a:moveTo>
                  <a:pt x="268656" y="100276"/>
                </a:moveTo>
                <a:lnTo>
                  <a:pt x="268656" y="106211"/>
                </a:lnTo>
                <a:lnTo>
                  <a:pt x="262721" y="106211"/>
                </a:lnTo>
                <a:lnTo>
                  <a:pt x="262721" y="100276"/>
                </a:lnTo>
                <a:close/>
                <a:moveTo>
                  <a:pt x="274904" y="100276"/>
                </a:moveTo>
                <a:lnTo>
                  <a:pt x="274904" y="106211"/>
                </a:lnTo>
                <a:lnTo>
                  <a:pt x="268968" y="106211"/>
                </a:lnTo>
                <a:lnTo>
                  <a:pt x="268968" y="100276"/>
                </a:lnTo>
                <a:close/>
                <a:moveTo>
                  <a:pt x="6251" y="106523"/>
                </a:moveTo>
                <a:lnTo>
                  <a:pt x="6251" y="112460"/>
                </a:lnTo>
                <a:lnTo>
                  <a:pt x="315" y="112460"/>
                </a:lnTo>
                <a:lnTo>
                  <a:pt x="315" y="106523"/>
                </a:lnTo>
                <a:close/>
                <a:moveTo>
                  <a:pt x="12498" y="106523"/>
                </a:moveTo>
                <a:lnTo>
                  <a:pt x="12498" y="112460"/>
                </a:lnTo>
                <a:lnTo>
                  <a:pt x="6562" y="112460"/>
                </a:lnTo>
                <a:lnTo>
                  <a:pt x="6562" y="106523"/>
                </a:lnTo>
                <a:close/>
                <a:moveTo>
                  <a:pt x="18745" y="106523"/>
                </a:moveTo>
                <a:lnTo>
                  <a:pt x="18745" y="112460"/>
                </a:lnTo>
                <a:lnTo>
                  <a:pt x="12810" y="112460"/>
                </a:lnTo>
                <a:lnTo>
                  <a:pt x="12810" y="106523"/>
                </a:lnTo>
                <a:close/>
                <a:moveTo>
                  <a:pt x="24992" y="106523"/>
                </a:moveTo>
                <a:lnTo>
                  <a:pt x="24992" y="112460"/>
                </a:lnTo>
                <a:lnTo>
                  <a:pt x="19058" y="112460"/>
                </a:lnTo>
                <a:lnTo>
                  <a:pt x="19058" y="106523"/>
                </a:lnTo>
                <a:close/>
                <a:moveTo>
                  <a:pt x="31242" y="106523"/>
                </a:moveTo>
                <a:lnTo>
                  <a:pt x="31242" y="112460"/>
                </a:lnTo>
                <a:lnTo>
                  <a:pt x="25305" y="112460"/>
                </a:lnTo>
                <a:lnTo>
                  <a:pt x="25305" y="106523"/>
                </a:lnTo>
                <a:close/>
                <a:moveTo>
                  <a:pt x="37489" y="106523"/>
                </a:moveTo>
                <a:lnTo>
                  <a:pt x="37489" y="112460"/>
                </a:lnTo>
                <a:lnTo>
                  <a:pt x="31553" y="112460"/>
                </a:lnTo>
                <a:lnTo>
                  <a:pt x="31553" y="106523"/>
                </a:lnTo>
                <a:close/>
                <a:moveTo>
                  <a:pt x="43737" y="106523"/>
                </a:moveTo>
                <a:lnTo>
                  <a:pt x="43737" y="112460"/>
                </a:lnTo>
                <a:lnTo>
                  <a:pt x="37802" y="112460"/>
                </a:lnTo>
                <a:lnTo>
                  <a:pt x="37802" y="106523"/>
                </a:lnTo>
                <a:close/>
                <a:moveTo>
                  <a:pt x="49985" y="106523"/>
                </a:moveTo>
                <a:lnTo>
                  <a:pt x="49985" y="112460"/>
                </a:lnTo>
                <a:lnTo>
                  <a:pt x="44049" y="112460"/>
                </a:lnTo>
                <a:lnTo>
                  <a:pt x="44049" y="106523"/>
                </a:lnTo>
                <a:close/>
                <a:moveTo>
                  <a:pt x="56232" y="106523"/>
                </a:moveTo>
                <a:lnTo>
                  <a:pt x="56232" y="112460"/>
                </a:lnTo>
                <a:lnTo>
                  <a:pt x="50296" y="112460"/>
                </a:lnTo>
                <a:lnTo>
                  <a:pt x="50296" y="106523"/>
                </a:lnTo>
                <a:close/>
                <a:moveTo>
                  <a:pt x="62480" y="106523"/>
                </a:moveTo>
                <a:lnTo>
                  <a:pt x="62480" y="112460"/>
                </a:lnTo>
                <a:lnTo>
                  <a:pt x="56545" y="112460"/>
                </a:lnTo>
                <a:lnTo>
                  <a:pt x="56545" y="106523"/>
                </a:lnTo>
                <a:close/>
                <a:moveTo>
                  <a:pt x="68727" y="106523"/>
                </a:moveTo>
                <a:lnTo>
                  <a:pt x="68727" y="112460"/>
                </a:lnTo>
                <a:lnTo>
                  <a:pt x="62792" y="112460"/>
                </a:lnTo>
                <a:lnTo>
                  <a:pt x="62792" y="106523"/>
                </a:lnTo>
                <a:close/>
                <a:moveTo>
                  <a:pt x="74975" y="106523"/>
                </a:moveTo>
                <a:lnTo>
                  <a:pt x="74975" y="112460"/>
                </a:lnTo>
                <a:lnTo>
                  <a:pt x="69039" y="112460"/>
                </a:lnTo>
                <a:lnTo>
                  <a:pt x="69039" y="106523"/>
                </a:lnTo>
                <a:close/>
                <a:moveTo>
                  <a:pt x="81223" y="106523"/>
                </a:moveTo>
                <a:lnTo>
                  <a:pt x="81223" y="112460"/>
                </a:lnTo>
                <a:lnTo>
                  <a:pt x="75286" y="112460"/>
                </a:lnTo>
                <a:lnTo>
                  <a:pt x="75286" y="106523"/>
                </a:lnTo>
                <a:close/>
                <a:moveTo>
                  <a:pt x="87470" y="106523"/>
                </a:moveTo>
                <a:lnTo>
                  <a:pt x="87470" y="112460"/>
                </a:lnTo>
                <a:lnTo>
                  <a:pt x="81535" y="112460"/>
                </a:lnTo>
                <a:lnTo>
                  <a:pt x="81535" y="106523"/>
                </a:lnTo>
                <a:close/>
                <a:moveTo>
                  <a:pt x="93718" y="106523"/>
                </a:moveTo>
                <a:lnTo>
                  <a:pt x="93718" y="112460"/>
                </a:lnTo>
                <a:lnTo>
                  <a:pt x="87784" y="112460"/>
                </a:lnTo>
                <a:lnTo>
                  <a:pt x="87784" y="106523"/>
                </a:lnTo>
                <a:close/>
                <a:moveTo>
                  <a:pt x="99967" y="106523"/>
                </a:moveTo>
                <a:lnTo>
                  <a:pt x="99967" y="112460"/>
                </a:lnTo>
                <a:lnTo>
                  <a:pt x="94031" y="112460"/>
                </a:lnTo>
                <a:lnTo>
                  <a:pt x="94031" y="106523"/>
                </a:lnTo>
                <a:close/>
                <a:moveTo>
                  <a:pt x="106214" y="106523"/>
                </a:moveTo>
                <a:lnTo>
                  <a:pt x="106214" y="112460"/>
                </a:lnTo>
                <a:lnTo>
                  <a:pt x="100278" y="112460"/>
                </a:lnTo>
                <a:lnTo>
                  <a:pt x="100278" y="106523"/>
                </a:lnTo>
                <a:close/>
                <a:moveTo>
                  <a:pt x="112461" y="106523"/>
                </a:moveTo>
                <a:lnTo>
                  <a:pt x="112461" y="112460"/>
                </a:lnTo>
                <a:lnTo>
                  <a:pt x="106527" y="112460"/>
                </a:lnTo>
                <a:lnTo>
                  <a:pt x="106527" y="106523"/>
                </a:lnTo>
                <a:close/>
                <a:moveTo>
                  <a:pt x="118710" y="106523"/>
                </a:moveTo>
                <a:lnTo>
                  <a:pt x="118710" y="112460"/>
                </a:lnTo>
                <a:lnTo>
                  <a:pt x="112774" y="112460"/>
                </a:lnTo>
                <a:lnTo>
                  <a:pt x="112774" y="106523"/>
                </a:lnTo>
                <a:close/>
                <a:moveTo>
                  <a:pt x="124957" y="106523"/>
                </a:moveTo>
                <a:lnTo>
                  <a:pt x="124957" y="112460"/>
                </a:lnTo>
                <a:lnTo>
                  <a:pt x="119021" y="112460"/>
                </a:lnTo>
                <a:lnTo>
                  <a:pt x="119021" y="106523"/>
                </a:lnTo>
                <a:close/>
                <a:moveTo>
                  <a:pt x="131204" y="106523"/>
                </a:moveTo>
                <a:lnTo>
                  <a:pt x="131204" y="112460"/>
                </a:lnTo>
                <a:lnTo>
                  <a:pt x="125270" y="112460"/>
                </a:lnTo>
                <a:lnTo>
                  <a:pt x="125270" y="106523"/>
                </a:lnTo>
                <a:close/>
                <a:moveTo>
                  <a:pt x="137451" y="106523"/>
                </a:moveTo>
                <a:lnTo>
                  <a:pt x="137451" y="112460"/>
                </a:lnTo>
                <a:lnTo>
                  <a:pt x="131517" y="112460"/>
                </a:lnTo>
                <a:lnTo>
                  <a:pt x="131517" y="106523"/>
                </a:lnTo>
                <a:close/>
                <a:moveTo>
                  <a:pt x="143702" y="106523"/>
                </a:moveTo>
                <a:lnTo>
                  <a:pt x="143702" y="112460"/>
                </a:lnTo>
                <a:lnTo>
                  <a:pt x="137766" y="112460"/>
                </a:lnTo>
                <a:lnTo>
                  <a:pt x="137766" y="106523"/>
                </a:lnTo>
                <a:close/>
                <a:moveTo>
                  <a:pt x="149949" y="106523"/>
                </a:moveTo>
                <a:lnTo>
                  <a:pt x="149949" y="112460"/>
                </a:lnTo>
                <a:lnTo>
                  <a:pt x="144015" y="112460"/>
                </a:lnTo>
                <a:lnTo>
                  <a:pt x="144015" y="106523"/>
                </a:lnTo>
                <a:close/>
                <a:moveTo>
                  <a:pt x="156196" y="106523"/>
                </a:moveTo>
                <a:lnTo>
                  <a:pt x="156196" y="112460"/>
                </a:lnTo>
                <a:lnTo>
                  <a:pt x="150262" y="112460"/>
                </a:lnTo>
                <a:lnTo>
                  <a:pt x="150262" y="106523"/>
                </a:lnTo>
                <a:close/>
                <a:moveTo>
                  <a:pt x="162445" y="106523"/>
                </a:moveTo>
                <a:lnTo>
                  <a:pt x="162445" y="112460"/>
                </a:lnTo>
                <a:lnTo>
                  <a:pt x="156509" y="112460"/>
                </a:lnTo>
                <a:lnTo>
                  <a:pt x="156509" y="106523"/>
                </a:lnTo>
                <a:close/>
                <a:moveTo>
                  <a:pt x="168692" y="106523"/>
                </a:moveTo>
                <a:lnTo>
                  <a:pt x="168692" y="112460"/>
                </a:lnTo>
                <a:lnTo>
                  <a:pt x="162756" y="112460"/>
                </a:lnTo>
                <a:lnTo>
                  <a:pt x="162756" y="106523"/>
                </a:lnTo>
                <a:close/>
                <a:moveTo>
                  <a:pt x="174939" y="106523"/>
                </a:moveTo>
                <a:lnTo>
                  <a:pt x="174939" y="112460"/>
                </a:lnTo>
                <a:lnTo>
                  <a:pt x="169005" y="112460"/>
                </a:lnTo>
                <a:lnTo>
                  <a:pt x="169005" y="106523"/>
                </a:lnTo>
                <a:close/>
                <a:moveTo>
                  <a:pt x="181186" y="106523"/>
                </a:moveTo>
                <a:lnTo>
                  <a:pt x="181186" y="112460"/>
                </a:lnTo>
                <a:lnTo>
                  <a:pt x="175252" y="112460"/>
                </a:lnTo>
                <a:lnTo>
                  <a:pt x="175252" y="106523"/>
                </a:lnTo>
                <a:close/>
                <a:moveTo>
                  <a:pt x="187435" y="106523"/>
                </a:moveTo>
                <a:lnTo>
                  <a:pt x="187435" y="112460"/>
                </a:lnTo>
                <a:lnTo>
                  <a:pt x="181499" y="112460"/>
                </a:lnTo>
                <a:lnTo>
                  <a:pt x="181499" y="106523"/>
                </a:lnTo>
                <a:close/>
                <a:moveTo>
                  <a:pt x="193684" y="106523"/>
                </a:moveTo>
                <a:lnTo>
                  <a:pt x="193684" y="112460"/>
                </a:lnTo>
                <a:lnTo>
                  <a:pt x="187749" y="112460"/>
                </a:lnTo>
                <a:lnTo>
                  <a:pt x="187749" y="106523"/>
                </a:lnTo>
                <a:close/>
                <a:moveTo>
                  <a:pt x="199931" y="106523"/>
                </a:moveTo>
                <a:lnTo>
                  <a:pt x="199931" y="112460"/>
                </a:lnTo>
                <a:lnTo>
                  <a:pt x="193996" y="112460"/>
                </a:lnTo>
                <a:lnTo>
                  <a:pt x="193996" y="106523"/>
                </a:lnTo>
                <a:close/>
                <a:moveTo>
                  <a:pt x="206180" y="106523"/>
                </a:moveTo>
                <a:lnTo>
                  <a:pt x="206180" y="112460"/>
                </a:lnTo>
                <a:lnTo>
                  <a:pt x="200244" y="112460"/>
                </a:lnTo>
                <a:lnTo>
                  <a:pt x="200244" y="106523"/>
                </a:lnTo>
                <a:close/>
                <a:moveTo>
                  <a:pt x="212427" y="106523"/>
                </a:moveTo>
                <a:lnTo>
                  <a:pt x="212427" y="112460"/>
                </a:lnTo>
                <a:lnTo>
                  <a:pt x="206491" y="112460"/>
                </a:lnTo>
                <a:lnTo>
                  <a:pt x="206491" y="106523"/>
                </a:lnTo>
                <a:close/>
                <a:moveTo>
                  <a:pt x="218674" y="106523"/>
                </a:moveTo>
                <a:lnTo>
                  <a:pt x="218674" y="112460"/>
                </a:lnTo>
                <a:lnTo>
                  <a:pt x="212739" y="112460"/>
                </a:lnTo>
                <a:lnTo>
                  <a:pt x="212739" y="106523"/>
                </a:lnTo>
                <a:close/>
                <a:moveTo>
                  <a:pt x="224921" y="106523"/>
                </a:moveTo>
                <a:lnTo>
                  <a:pt x="224921" y="112460"/>
                </a:lnTo>
                <a:lnTo>
                  <a:pt x="218987" y="112460"/>
                </a:lnTo>
                <a:lnTo>
                  <a:pt x="218987" y="106523"/>
                </a:lnTo>
                <a:close/>
                <a:moveTo>
                  <a:pt x="231170" y="106523"/>
                </a:moveTo>
                <a:lnTo>
                  <a:pt x="231170" y="112460"/>
                </a:lnTo>
                <a:lnTo>
                  <a:pt x="225234" y="112460"/>
                </a:lnTo>
                <a:lnTo>
                  <a:pt x="225234" y="106523"/>
                </a:lnTo>
                <a:close/>
                <a:moveTo>
                  <a:pt x="237417" y="106523"/>
                </a:moveTo>
                <a:lnTo>
                  <a:pt x="237417" y="112460"/>
                </a:lnTo>
                <a:lnTo>
                  <a:pt x="231481" y="112460"/>
                </a:lnTo>
                <a:lnTo>
                  <a:pt x="231481" y="106523"/>
                </a:lnTo>
                <a:close/>
                <a:moveTo>
                  <a:pt x="243664" y="106523"/>
                </a:moveTo>
                <a:lnTo>
                  <a:pt x="243664" y="112460"/>
                </a:lnTo>
                <a:lnTo>
                  <a:pt x="237729" y="112460"/>
                </a:lnTo>
                <a:lnTo>
                  <a:pt x="237729" y="106523"/>
                </a:lnTo>
                <a:close/>
                <a:moveTo>
                  <a:pt x="249911" y="106523"/>
                </a:moveTo>
                <a:lnTo>
                  <a:pt x="249911" y="112460"/>
                </a:lnTo>
                <a:lnTo>
                  <a:pt x="243977" y="112460"/>
                </a:lnTo>
                <a:lnTo>
                  <a:pt x="243977" y="106523"/>
                </a:lnTo>
                <a:close/>
                <a:moveTo>
                  <a:pt x="256161" y="106523"/>
                </a:moveTo>
                <a:lnTo>
                  <a:pt x="256161" y="112460"/>
                </a:lnTo>
                <a:lnTo>
                  <a:pt x="250225" y="112460"/>
                </a:lnTo>
                <a:lnTo>
                  <a:pt x="250225" y="106523"/>
                </a:lnTo>
                <a:close/>
                <a:moveTo>
                  <a:pt x="262409" y="106523"/>
                </a:moveTo>
                <a:lnTo>
                  <a:pt x="262409" y="112460"/>
                </a:lnTo>
                <a:lnTo>
                  <a:pt x="256474" y="112460"/>
                </a:lnTo>
                <a:lnTo>
                  <a:pt x="256474" y="106523"/>
                </a:lnTo>
                <a:close/>
                <a:moveTo>
                  <a:pt x="268656" y="106523"/>
                </a:moveTo>
                <a:lnTo>
                  <a:pt x="268656" y="112460"/>
                </a:lnTo>
                <a:lnTo>
                  <a:pt x="262721" y="112460"/>
                </a:lnTo>
                <a:lnTo>
                  <a:pt x="262721" y="106523"/>
                </a:lnTo>
                <a:close/>
                <a:moveTo>
                  <a:pt x="274904" y="106523"/>
                </a:moveTo>
                <a:lnTo>
                  <a:pt x="274904" y="112460"/>
                </a:lnTo>
                <a:lnTo>
                  <a:pt x="268968" y="112460"/>
                </a:lnTo>
                <a:lnTo>
                  <a:pt x="268968" y="106523"/>
                </a:lnTo>
                <a:close/>
                <a:moveTo>
                  <a:pt x="6251" y="112771"/>
                </a:moveTo>
                <a:lnTo>
                  <a:pt x="6251" y="118707"/>
                </a:lnTo>
                <a:lnTo>
                  <a:pt x="315" y="118707"/>
                </a:lnTo>
                <a:lnTo>
                  <a:pt x="315" y="112771"/>
                </a:lnTo>
                <a:close/>
                <a:moveTo>
                  <a:pt x="12498" y="112771"/>
                </a:moveTo>
                <a:lnTo>
                  <a:pt x="12498" y="118707"/>
                </a:lnTo>
                <a:lnTo>
                  <a:pt x="6562" y="118707"/>
                </a:lnTo>
                <a:lnTo>
                  <a:pt x="6562" y="112771"/>
                </a:lnTo>
                <a:close/>
                <a:moveTo>
                  <a:pt x="18745" y="112771"/>
                </a:moveTo>
                <a:lnTo>
                  <a:pt x="18745" y="118707"/>
                </a:lnTo>
                <a:lnTo>
                  <a:pt x="12810" y="118707"/>
                </a:lnTo>
                <a:lnTo>
                  <a:pt x="12810" y="112771"/>
                </a:lnTo>
                <a:close/>
                <a:moveTo>
                  <a:pt x="24992" y="112771"/>
                </a:moveTo>
                <a:lnTo>
                  <a:pt x="24992" y="118707"/>
                </a:lnTo>
                <a:lnTo>
                  <a:pt x="19058" y="118707"/>
                </a:lnTo>
                <a:lnTo>
                  <a:pt x="19058" y="112771"/>
                </a:lnTo>
                <a:close/>
                <a:moveTo>
                  <a:pt x="31242" y="112771"/>
                </a:moveTo>
                <a:lnTo>
                  <a:pt x="31242" y="118707"/>
                </a:lnTo>
                <a:lnTo>
                  <a:pt x="25305" y="118707"/>
                </a:lnTo>
                <a:lnTo>
                  <a:pt x="25305" y="112771"/>
                </a:lnTo>
                <a:close/>
                <a:moveTo>
                  <a:pt x="37489" y="112771"/>
                </a:moveTo>
                <a:lnTo>
                  <a:pt x="37489" y="118707"/>
                </a:lnTo>
                <a:lnTo>
                  <a:pt x="31553" y="118707"/>
                </a:lnTo>
                <a:lnTo>
                  <a:pt x="31553" y="112771"/>
                </a:lnTo>
                <a:close/>
                <a:moveTo>
                  <a:pt x="43737" y="112771"/>
                </a:moveTo>
                <a:lnTo>
                  <a:pt x="43737" y="118707"/>
                </a:lnTo>
                <a:lnTo>
                  <a:pt x="37802" y="118707"/>
                </a:lnTo>
                <a:lnTo>
                  <a:pt x="37802" y="112771"/>
                </a:lnTo>
                <a:close/>
                <a:moveTo>
                  <a:pt x="49985" y="112771"/>
                </a:moveTo>
                <a:lnTo>
                  <a:pt x="49985" y="118707"/>
                </a:lnTo>
                <a:lnTo>
                  <a:pt x="44049" y="118707"/>
                </a:lnTo>
                <a:lnTo>
                  <a:pt x="44049" y="112771"/>
                </a:lnTo>
                <a:close/>
                <a:moveTo>
                  <a:pt x="56232" y="112771"/>
                </a:moveTo>
                <a:lnTo>
                  <a:pt x="56232" y="118707"/>
                </a:lnTo>
                <a:lnTo>
                  <a:pt x="50296" y="118707"/>
                </a:lnTo>
                <a:lnTo>
                  <a:pt x="50296" y="112771"/>
                </a:lnTo>
                <a:close/>
                <a:moveTo>
                  <a:pt x="62480" y="112771"/>
                </a:moveTo>
                <a:lnTo>
                  <a:pt x="62480" y="118707"/>
                </a:lnTo>
                <a:lnTo>
                  <a:pt x="56545" y="118707"/>
                </a:lnTo>
                <a:lnTo>
                  <a:pt x="56545" y="112771"/>
                </a:lnTo>
                <a:close/>
                <a:moveTo>
                  <a:pt x="68727" y="112771"/>
                </a:moveTo>
                <a:lnTo>
                  <a:pt x="68727" y="118707"/>
                </a:lnTo>
                <a:lnTo>
                  <a:pt x="62792" y="118707"/>
                </a:lnTo>
                <a:lnTo>
                  <a:pt x="62792" y="112771"/>
                </a:lnTo>
                <a:close/>
                <a:moveTo>
                  <a:pt x="74975" y="112771"/>
                </a:moveTo>
                <a:lnTo>
                  <a:pt x="74975" y="118707"/>
                </a:lnTo>
                <a:lnTo>
                  <a:pt x="69039" y="118707"/>
                </a:lnTo>
                <a:lnTo>
                  <a:pt x="69039" y="112771"/>
                </a:lnTo>
                <a:close/>
                <a:moveTo>
                  <a:pt x="81223" y="112771"/>
                </a:moveTo>
                <a:lnTo>
                  <a:pt x="81223" y="118707"/>
                </a:lnTo>
                <a:lnTo>
                  <a:pt x="75286" y="118707"/>
                </a:lnTo>
                <a:lnTo>
                  <a:pt x="75286" y="112771"/>
                </a:lnTo>
                <a:close/>
                <a:moveTo>
                  <a:pt x="87470" y="112771"/>
                </a:moveTo>
                <a:lnTo>
                  <a:pt x="87470" y="118707"/>
                </a:lnTo>
                <a:lnTo>
                  <a:pt x="81535" y="118707"/>
                </a:lnTo>
                <a:lnTo>
                  <a:pt x="81535" y="112771"/>
                </a:lnTo>
                <a:close/>
                <a:moveTo>
                  <a:pt x="93718" y="112771"/>
                </a:moveTo>
                <a:lnTo>
                  <a:pt x="93718" y="118707"/>
                </a:lnTo>
                <a:lnTo>
                  <a:pt x="87784" y="118707"/>
                </a:lnTo>
                <a:lnTo>
                  <a:pt x="87784" y="112771"/>
                </a:lnTo>
                <a:close/>
                <a:moveTo>
                  <a:pt x="99967" y="112771"/>
                </a:moveTo>
                <a:lnTo>
                  <a:pt x="99967" y="118707"/>
                </a:lnTo>
                <a:lnTo>
                  <a:pt x="94031" y="118707"/>
                </a:lnTo>
                <a:lnTo>
                  <a:pt x="94031" y="112771"/>
                </a:lnTo>
                <a:close/>
                <a:moveTo>
                  <a:pt x="106214" y="112771"/>
                </a:moveTo>
                <a:lnTo>
                  <a:pt x="106214" y="118707"/>
                </a:lnTo>
                <a:lnTo>
                  <a:pt x="100278" y="118707"/>
                </a:lnTo>
                <a:lnTo>
                  <a:pt x="100278" y="112771"/>
                </a:lnTo>
                <a:close/>
                <a:moveTo>
                  <a:pt x="112461" y="112771"/>
                </a:moveTo>
                <a:lnTo>
                  <a:pt x="112461" y="118707"/>
                </a:lnTo>
                <a:lnTo>
                  <a:pt x="106527" y="118707"/>
                </a:lnTo>
                <a:lnTo>
                  <a:pt x="106527" y="112771"/>
                </a:lnTo>
                <a:close/>
                <a:moveTo>
                  <a:pt x="118710" y="112771"/>
                </a:moveTo>
                <a:lnTo>
                  <a:pt x="118710" y="118707"/>
                </a:lnTo>
                <a:lnTo>
                  <a:pt x="112774" y="118707"/>
                </a:lnTo>
                <a:lnTo>
                  <a:pt x="112774" y="112771"/>
                </a:lnTo>
                <a:close/>
                <a:moveTo>
                  <a:pt x="124957" y="112771"/>
                </a:moveTo>
                <a:lnTo>
                  <a:pt x="124957" y="118707"/>
                </a:lnTo>
                <a:lnTo>
                  <a:pt x="119021" y="118707"/>
                </a:lnTo>
                <a:lnTo>
                  <a:pt x="119021" y="112771"/>
                </a:lnTo>
                <a:close/>
                <a:moveTo>
                  <a:pt x="131204" y="112771"/>
                </a:moveTo>
                <a:lnTo>
                  <a:pt x="131204" y="118707"/>
                </a:lnTo>
                <a:lnTo>
                  <a:pt x="125270" y="118707"/>
                </a:lnTo>
                <a:lnTo>
                  <a:pt x="125270" y="112771"/>
                </a:lnTo>
                <a:close/>
                <a:moveTo>
                  <a:pt x="137451" y="112771"/>
                </a:moveTo>
                <a:lnTo>
                  <a:pt x="137451" y="118707"/>
                </a:lnTo>
                <a:lnTo>
                  <a:pt x="131517" y="118707"/>
                </a:lnTo>
                <a:lnTo>
                  <a:pt x="131517" y="112771"/>
                </a:lnTo>
                <a:close/>
                <a:moveTo>
                  <a:pt x="143702" y="112771"/>
                </a:moveTo>
                <a:lnTo>
                  <a:pt x="143702" y="118707"/>
                </a:lnTo>
                <a:lnTo>
                  <a:pt x="137766" y="118707"/>
                </a:lnTo>
                <a:lnTo>
                  <a:pt x="137766" y="112771"/>
                </a:lnTo>
                <a:close/>
                <a:moveTo>
                  <a:pt x="149949" y="112771"/>
                </a:moveTo>
                <a:lnTo>
                  <a:pt x="149949" y="118707"/>
                </a:lnTo>
                <a:lnTo>
                  <a:pt x="144015" y="118707"/>
                </a:lnTo>
                <a:lnTo>
                  <a:pt x="144015" y="112771"/>
                </a:lnTo>
                <a:close/>
                <a:moveTo>
                  <a:pt x="156196" y="112771"/>
                </a:moveTo>
                <a:lnTo>
                  <a:pt x="156196" y="118707"/>
                </a:lnTo>
                <a:lnTo>
                  <a:pt x="150262" y="118707"/>
                </a:lnTo>
                <a:lnTo>
                  <a:pt x="150262" y="112771"/>
                </a:lnTo>
                <a:close/>
                <a:moveTo>
                  <a:pt x="162445" y="112771"/>
                </a:moveTo>
                <a:lnTo>
                  <a:pt x="162445" y="118707"/>
                </a:lnTo>
                <a:lnTo>
                  <a:pt x="156509" y="118707"/>
                </a:lnTo>
                <a:lnTo>
                  <a:pt x="156509" y="112771"/>
                </a:lnTo>
                <a:close/>
                <a:moveTo>
                  <a:pt x="168692" y="112771"/>
                </a:moveTo>
                <a:lnTo>
                  <a:pt x="168692" y="118707"/>
                </a:lnTo>
                <a:lnTo>
                  <a:pt x="162756" y="118707"/>
                </a:lnTo>
                <a:lnTo>
                  <a:pt x="162756" y="112771"/>
                </a:lnTo>
                <a:close/>
                <a:moveTo>
                  <a:pt x="174939" y="112771"/>
                </a:moveTo>
                <a:lnTo>
                  <a:pt x="174939" y="118707"/>
                </a:lnTo>
                <a:lnTo>
                  <a:pt x="169005" y="118707"/>
                </a:lnTo>
                <a:lnTo>
                  <a:pt x="169005" y="112771"/>
                </a:lnTo>
                <a:close/>
                <a:moveTo>
                  <a:pt x="181186" y="112771"/>
                </a:moveTo>
                <a:lnTo>
                  <a:pt x="181186" y="118707"/>
                </a:lnTo>
                <a:lnTo>
                  <a:pt x="175252" y="118707"/>
                </a:lnTo>
                <a:lnTo>
                  <a:pt x="175252" y="112771"/>
                </a:lnTo>
                <a:close/>
                <a:moveTo>
                  <a:pt x="187435" y="112771"/>
                </a:moveTo>
                <a:lnTo>
                  <a:pt x="187435" y="118707"/>
                </a:lnTo>
                <a:lnTo>
                  <a:pt x="181499" y="118707"/>
                </a:lnTo>
                <a:lnTo>
                  <a:pt x="181499" y="112771"/>
                </a:lnTo>
                <a:close/>
                <a:moveTo>
                  <a:pt x="193684" y="112771"/>
                </a:moveTo>
                <a:lnTo>
                  <a:pt x="193684" y="118707"/>
                </a:lnTo>
                <a:lnTo>
                  <a:pt x="187749" y="118707"/>
                </a:lnTo>
                <a:lnTo>
                  <a:pt x="187749" y="112771"/>
                </a:lnTo>
                <a:close/>
                <a:moveTo>
                  <a:pt x="199931" y="112771"/>
                </a:moveTo>
                <a:lnTo>
                  <a:pt x="199931" y="118707"/>
                </a:lnTo>
                <a:lnTo>
                  <a:pt x="193996" y="118707"/>
                </a:lnTo>
                <a:lnTo>
                  <a:pt x="193996" y="112771"/>
                </a:lnTo>
                <a:close/>
                <a:moveTo>
                  <a:pt x="206180" y="112771"/>
                </a:moveTo>
                <a:lnTo>
                  <a:pt x="206180" y="118707"/>
                </a:lnTo>
                <a:lnTo>
                  <a:pt x="200244" y="118707"/>
                </a:lnTo>
                <a:lnTo>
                  <a:pt x="200244" y="112771"/>
                </a:lnTo>
                <a:close/>
                <a:moveTo>
                  <a:pt x="212427" y="112771"/>
                </a:moveTo>
                <a:lnTo>
                  <a:pt x="212427" y="118707"/>
                </a:lnTo>
                <a:lnTo>
                  <a:pt x="206491" y="118707"/>
                </a:lnTo>
                <a:lnTo>
                  <a:pt x="206491" y="112771"/>
                </a:lnTo>
                <a:close/>
                <a:moveTo>
                  <a:pt x="218674" y="112771"/>
                </a:moveTo>
                <a:lnTo>
                  <a:pt x="218674" y="118707"/>
                </a:lnTo>
                <a:lnTo>
                  <a:pt x="212739" y="118707"/>
                </a:lnTo>
                <a:lnTo>
                  <a:pt x="212739" y="112771"/>
                </a:lnTo>
                <a:close/>
                <a:moveTo>
                  <a:pt x="224921" y="112771"/>
                </a:moveTo>
                <a:lnTo>
                  <a:pt x="224921" y="118707"/>
                </a:lnTo>
                <a:lnTo>
                  <a:pt x="218987" y="118707"/>
                </a:lnTo>
                <a:lnTo>
                  <a:pt x="218987" y="112771"/>
                </a:lnTo>
                <a:close/>
                <a:moveTo>
                  <a:pt x="231170" y="112771"/>
                </a:moveTo>
                <a:lnTo>
                  <a:pt x="231170" y="118707"/>
                </a:lnTo>
                <a:lnTo>
                  <a:pt x="225234" y="118707"/>
                </a:lnTo>
                <a:lnTo>
                  <a:pt x="225234" y="112771"/>
                </a:lnTo>
                <a:close/>
                <a:moveTo>
                  <a:pt x="237417" y="112771"/>
                </a:moveTo>
                <a:lnTo>
                  <a:pt x="237417" y="118707"/>
                </a:lnTo>
                <a:lnTo>
                  <a:pt x="231481" y="118707"/>
                </a:lnTo>
                <a:lnTo>
                  <a:pt x="231481" y="112771"/>
                </a:lnTo>
                <a:close/>
                <a:moveTo>
                  <a:pt x="243664" y="112771"/>
                </a:moveTo>
                <a:lnTo>
                  <a:pt x="243664" y="118707"/>
                </a:lnTo>
                <a:lnTo>
                  <a:pt x="237729" y="118707"/>
                </a:lnTo>
                <a:lnTo>
                  <a:pt x="237729" y="112771"/>
                </a:lnTo>
                <a:close/>
                <a:moveTo>
                  <a:pt x="249911" y="112771"/>
                </a:moveTo>
                <a:lnTo>
                  <a:pt x="249911" y="118707"/>
                </a:lnTo>
                <a:lnTo>
                  <a:pt x="243977" y="118707"/>
                </a:lnTo>
                <a:lnTo>
                  <a:pt x="243977" y="112771"/>
                </a:lnTo>
                <a:close/>
                <a:moveTo>
                  <a:pt x="256161" y="112771"/>
                </a:moveTo>
                <a:lnTo>
                  <a:pt x="256161" y="118707"/>
                </a:lnTo>
                <a:lnTo>
                  <a:pt x="250225" y="118707"/>
                </a:lnTo>
                <a:lnTo>
                  <a:pt x="250225" y="112771"/>
                </a:lnTo>
                <a:close/>
                <a:moveTo>
                  <a:pt x="262409" y="112771"/>
                </a:moveTo>
                <a:lnTo>
                  <a:pt x="262409" y="118707"/>
                </a:lnTo>
                <a:lnTo>
                  <a:pt x="256474" y="118707"/>
                </a:lnTo>
                <a:lnTo>
                  <a:pt x="256474" y="112771"/>
                </a:lnTo>
                <a:close/>
                <a:moveTo>
                  <a:pt x="268656" y="112771"/>
                </a:moveTo>
                <a:lnTo>
                  <a:pt x="268656" y="118707"/>
                </a:lnTo>
                <a:lnTo>
                  <a:pt x="262721" y="118707"/>
                </a:lnTo>
                <a:lnTo>
                  <a:pt x="262721" y="112771"/>
                </a:lnTo>
                <a:close/>
                <a:moveTo>
                  <a:pt x="274904" y="112771"/>
                </a:moveTo>
                <a:lnTo>
                  <a:pt x="274904" y="118707"/>
                </a:lnTo>
                <a:lnTo>
                  <a:pt x="268968" y="118707"/>
                </a:lnTo>
                <a:lnTo>
                  <a:pt x="268968" y="112771"/>
                </a:lnTo>
                <a:close/>
                <a:moveTo>
                  <a:pt x="6251" y="119019"/>
                </a:moveTo>
                <a:lnTo>
                  <a:pt x="6251" y="124954"/>
                </a:lnTo>
                <a:lnTo>
                  <a:pt x="315" y="124954"/>
                </a:lnTo>
                <a:lnTo>
                  <a:pt x="315" y="119019"/>
                </a:lnTo>
                <a:close/>
                <a:moveTo>
                  <a:pt x="12498" y="119019"/>
                </a:moveTo>
                <a:lnTo>
                  <a:pt x="12498" y="124954"/>
                </a:lnTo>
                <a:lnTo>
                  <a:pt x="6562" y="124954"/>
                </a:lnTo>
                <a:lnTo>
                  <a:pt x="6562" y="119019"/>
                </a:lnTo>
                <a:close/>
                <a:moveTo>
                  <a:pt x="18745" y="119019"/>
                </a:moveTo>
                <a:lnTo>
                  <a:pt x="18745" y="124954"/>
                </a:lnTo>
                <a:lnTo>
                  <a:pt x="12810" y="124954"/>
                </a:lnTo>
                <a:lnTo>
                  <a:pt x="12810" y="119019"/>
                </a:lnTo>
                <a:close/>
                <a:moveTo>
                  <a:pt x="24992" y="119019"/>
                </a:moveTo>
                <a:lnTo>
                  <a:pt x="24992" y="124954"/>
                </a:lnTo>
                <a:lnTo>
                  <a:pt x="19058" y="124954"/>
                </a:lnTo>
                <a:lnTo>
                  <a:pt x="19058" y="119019"/>
                </a:lnTo>
                <a:close/>
                <a:moveTo>
                  <a:pt x="31242" y="119019"/>
                </a:moveTo>
                <a:lnTo>
                  <a:pt x="31242" y="124954"/>
                </a:lnTo>
                <a:lnTo>
                  <a:pt x="25305" y="124954"/>
                </a:lnTo>
                <a:lnTo>
                  <a:pt x="25305" y="119019"/>
                </a:lnTo>
                <a:close/>
                <a:moveTo>
                  <a:pt x="37489" y="119019"/>
                </a:moveTo>
                <a:lnTo>
                  <a:pt x="37489" y="124954"/>
                </a:lnTo>
                <a:lnTo>
                  <a:pt x="31553" y="124954"/>
                </a:lnTo>
                <a:lnTo>
                  <a:pt x="31553" y="119019"/>
                </a:lnTo>
                <a:close/>
                <a:moveTo>
                  <a:pt x="43737" y="119019"/>
                </a:moveTo>
                <a:lnTo>
                  <a:pt x="43737" y="124954"/>
                </a:lnTo>
                <a:lnTo>
                  <a:pt x="37802" y="124954"/>
                </a:lnTo>
                <a:lnTo>
                  <a:pt x="37802" y="119019"/>
                </a:lnTo>
                <a:close/>
                <a:moveTo>
                  <a:pt x="49985" y="119019"/>
                </a:moveTo>
                <a:lnTo>
                  <a:pt x="49985" y="124954"/>
                </a:lnTo>
                <a:lnTo>
                  <a:pt x="44049" y="124954"/>
                </a:lnTo>
                <a:lnTo>
                  <a:pt x="44049" y="119019"/>
                </a:lnTo>
                <a:close/>
                <a:moveTo>
                  <a:pt x="56232" y="119019"/>
                </a:moveTo>
                <a:lnTo>
                  <a:pt x="56232" y="124954"/>
                </a:lnTo>
                <a:lnTo>
                  <a:pt x="50296" y="124954"/>
                </a:lnTo>
                <a:lnTo>
                  <a:pt x="50296" y="119019"/>
                </a:lnTo>
                <a:close/>
                <a:moveTo>
                  <a:pt x="62480" y="119019"/>
                </a:moveTo>
                <a:lnTo>
                  <a:pt x="62480" y="124954"/>
                </a:lnTo>
                <a:lnTo>
                  <a:pt x="56545" y="124954"/>
                </a:lnTo>
                <a:lnTo>
                  <a:pt x="56545" y="119019"/>
                </a:lnTo>
                <a:close/>
                <a:moveTo>
                  <a:pt x="68727" y="119019"/>
                </a:moveTo>
                <a:lnTo>
                  <a:pt x="68727" y="124954"/>
                </a:lnTo>
                <a:lnTo>
                  <a:pt x="62792" y="124954"/>
                </a:lnTo>
                <a:lnTo>
                  <a:pt x="62792" y="119019"/>
                </a:lnTo>
                <a:close/>
                <a:moveTo>
                  <a:pt x="74975" y="119019"/>
                </a:moveTo>
                <a:lnTo>
                  <a:pt x="74975" y="124954"/>
                </a:lnTo>
                <a:lnTo>
                  <a:pt x="69039" y="124954"/>
                </a:lnTo>
                <a:lnTo>
                  <a:pt x="69039" y="119019"/>
                </a:lnTo>
                <a:close/>
                <a:moveTo>
                  <a:pt x="81223" y="119019"/>
                </a:moveTo>
                <a:lnTo>
                  <a:pt x="81223" y="124954"/>
                </a:lnTo>
                <a:lnTo>
                  <a:pt x="75286" y="124954"/>
                </a:lnTo>
                <a:lnTo>
                  <a:pt x="75286" y="119019"/>
                </a:lnTo>
                <a:close/>
                <a:moveTo>
                  <a:pt x="87470" y="119019"/>
                </a:moveTo>
                <a:lnTo>
                  <a:pt x="87470" y="124954"/>
                </a:lnTo>
                <a:lnTo>
                  <a:pt x="81535" y="124954"/>
                </a:lnTo>
                <a:lnTo>
                  <a:pt x="81535" y="119019"/>
                </a:lnTo>
                <a:close/>
                <a:moveTo>
                  <a:pt x="93718" y="119019"/>
                </a:moveTo>
                <a:lnTo>
                  <a:pt x="93718" y="124954"/>
                </a:lnTo>
                <a:lnTo>
                  <a:pt x="87784" y="124954"/>
                </a:lnTo>
                <a:lnTo>
                  <a:pt x="87784" y="119019"/>
                </a:lnTo>
                <a:close/>
                <a:moveTo>
                  <a:pt x="99967" y="119019"/>
                </a:moveTo>
                <a:lnTo>
                  <a:pt x="99967" y="124954"/>
                </a:lnTo>
                <a:lnTo>
                  <a:pt x="94031" y="124954"/>
                </a:lnTo>
                <a:lnTo>
                  <a:pt x="94031" y="119019"/>
                </a:lnTo>
                <a:close/>
                <a:moveTo>
                  <a:pt x="106214" y="119019"/>
                </a:moveTo>
                <a:lnTo>
                  <a:pt x="106214" y="124954"/>
                </a:lnTo>
                <a:lnTo>
                  <a:pt x="100278" y="124954"/>
                </a:lnTo>
                <a:lnTo>
                  <a:pt x="100278" y="119019"/>
                </a:lnTo>
                <a:close/>
                <a:moveTo>
                  <a:pt x="112461" y="119019"/>
                </a:moveTo>
                <a:lnTo>
                  <a:pt x="112461" y="124954"/>
                </a:lnTo>
                <a:lnTo>
                  <a:pt x="106527" y="124954"/>
                </a:lnTo>
                <a:lnTo>
                  <a:pt x="106527" y="119019"/>
                </a:lnTo>
                <a:close/>
                <a:moveTo>
                  <a:pt x="118710" y="119019"/>
                </a:moveTo>
                <a:lnTo>
                  <a:pt x="118710" y="124954"/>
                </a:lnTo>
                <a:lnTo>
                  <a:pt x="112774" y="124954"/>
                </a:lnTo>
                <a:lnTo>
                  <a:pt x="112774" y="119019"/>
                </a:lnTo>
                <a:close/>
                <a:moveTo>
                  <a:pt x="124957" y="119019"/>
                </a:moveTo>
                <a:lnTo>
                  <a:pt x="124957" y="124954"/>
                </a:lnTo>
                <a:lnTo>
                  <a:pt x="119021" y="124954"/>
                </a:lnTo>
                <a:lnTo>
                  <a:pt x="119021" y="119019"/>
                </a:lnTo>
                <a:close/>
                <a:moveTo>
                  <a:pt x="131204" y="119019"/>
                </a:moveTo>
                <a:lnTo>
                  <a:pt x="131204" y="124954"/>
                </a:lnTo>
                <a:lnTo>
                  <a:pt x="125270" y="124954"/>
                </a:lnTo>
                <a:lnTo>
                  <a:pt x="125270" y="119019"/>
                </a:lnTo>
                <a:close/>
                <a:moveTo>
                  <a:pt x="137451" y="119019"/>
                </a:moveTo>
                <a:lnTo>
                  <a:pt x="137451" y="124954"/>
                </a:lnTo>
                <a:lnTo>
                  <a:pt x="131517" y="124954"/>
                </a:lnTo>
                <a:lnTo>
                  <a:pt x="131517" y="119019"/>
                </a:lnTo>
                <a:close/>
                <a:moveTo>
                  <a:pt x="143702" y="119019"/>
                </a:moveTo>
                <a:lnTo>
                  <a:pt x="143702" y="124954"/>
                </a:lnTo>
                <a:lnTo>
                  <a:pt x="137766" y="124954"/>
                </a:lnTo>
                <a:lnTo>
                  <a:pt x="137766" y="119019"/>
                </a:lnTo>
                <a:close/>
                <a:moveTo>
                  <a:pt x="149949" y="119019"/>
                </a:moveTo>
                <a:lnTo>
                  <a:pt x="149949" y="124954"/>
                </a:lnTo>
                <a:lnTo>
                  <a:pt x="144015" y="124954"/>
                </a:lnTo>
                <a:lnTo>
                  <a:pt x="144015" y="119019"/>
                </a:lnTo>
                <a:close/>
                <a:moveTo>
                  <a:pt x="156196" y="119019"/>
                </a:moveTo>
                <a:lnTo>
                  <a:pt x="156196" y="124954"/>
                </a:lnTo>
                <a:lnTo>
                  <a:pt x="150262" y="124954"/>
                </a:lnTo>
                <a:lnTo>
                  <a:pt x="150262" y="119019"/>
                </a:lnTo>
                <a:close/>
                <a:moveTo>
                  <a:pt x="162445" y="119019"/>
                </a:moveTo>
                <a:lnTo>
                  <a:pt x="162445" y="124954"/>
                </a:lnTo>
                <a:lnTo>
                  <a:pt x="156509" y="124954"/>
                </a:lnTo>
                <a:lnTo>
                  <a:pt x="156509" y="119019"/>
                </a:lnTo>
                <a:close/>
                <a:moveTo>
                  <a:pt x="168692" y="119019"/>
                </a:moveTo>
                <a:lnTo>
                  <a:pt x="168692" y="124954"/>
                </a:lnTo>
                <a:lnTo>
                  <a:pt x="162756" y="124954"/>
                </a:lnTo>
                <a:lnTo>
                  <a:pt x="162756" y="119019"/>
                </a:lnTo>
                <a:close/>
                <a:moveTo>
                  <a:pt x="174939" y="119019"/>
                </a:moveTo>
                <a:lnTo>
                  <a:pt x="174939" y="124954"/>
                </a:lnTo>
                <a:lnTo>
                  <a:pt x="169005" y="124954"/>
                </a:lnTo>
                <a:lnTo>
                  <a:pt x="169005" y="119019"/>
                </a:lnTo>
                <a:close/>
                <a:moveTo>
                  <a:pt x="181186" y="119019"/>
                </a:moveTo>
                <a:lnTo>
                  <a:pt x="181186" y="124954"/>
                </a:lnTo>
                <a:lnTo>
                  <a:pt x="175252" y="124954"/>
                </a:lnTo>
                <a:lnTo>
                  <a:pt x="175252" y="119019"/>
                </a:lnTo>
                <a:close/>
                <a:moveTo>
                  <a:pt x="187435" y="119019"/>
                </a:moveTo>
                <a:lnTo>
                  <a:pt x="187435" y="124954"/>
                </a:lnTo>
                <a:lnTo>
                  <a:pt x="181499" y="124954"/>
                </a:lnTo>
                <a:lnTo>
                  <a:pt x="181499" y="119019"/>
                </a:lnTo>
                <a:close/>
                <a:moveTo>
                  <a:pt x="193684" y="119019"/>
                </a:moveTo>
                <a:lnTo>
                  <a:pt x="193684" y="124954"/>
                </a:lnTo>
                <a:lnTo>
                  <a:pt x="187749" y="124954"/>
                </a:lnTo>
                <a:lnTo>
                  <a:pt x="187749" y="119019"/>
                </a:lnTo>
                <a:close/>
                <a:moveTo>
                  <a:pt x="199931" y="119019"/>
                </a:moveTo>
                <a:lnTo>
                  <a:pt x="199931" y="124954"/>
                </a:lnTo>
                <a:lnTo>
                  <a:pt x="193996" y="124954"/>
                </a:lnTo>
                <a:lnTo>
                  <a:pt x="193996" y="119019"/>
                </a:lnTo>
                <a:close/>
                <a:moveTo>
                  <a:pt x="206180" y="119019"/>
                </a:moveTo>
                <a:lnTo>
                  <a:pt x="206180" y="124954"/>
                </a:lnTo>
                <a:lnTo>
                  <a:pt x="200244" y="124954"/>
                </a:lnTo>
                <a:lnTo>
                  <a:pt x="200244" y="119019"/>
                </a:lnTo>
                <a:close/>
                <a:moveTo>
                  <a:pt x="212427" y="119019"/>
                </a:moveTo>
                <a:lnTo>
                  <a:pt x="212427" y="124954"/>
                </a:lnTo>
                <a:lnTo>
                  <a:pt x="206491" y="124954"/>
                </a:lnTo>
                <a:lnTo>
                  <a:pt x="206491" y="119019"/>
                </a:lnTo>
                <a:close/>
                <a:moveTo>
                  <a:pt x="218674" y="119019"/>
                </a:moveTo>
                <a:lnTo>
                  <a:pt x="218674" y="124954"/>
                </a:lnTo>
                <a:lnTo>
                  <a:pt x="212739" y="124954"/>
                </a:lnTo>
                <a:lnTo>
                  <a:pt x="212739" y="119019"/>
                </a:lnTo>
                <a:close/>
                <a:moveTo>
                  <a:pt x="224921" y="119019"/>
                </a:moveTo>
                <a:lnTo>
                  <a:pt x="224921" y="124954"/>
                </a:lnTo>
                <a:lnTo>
                  <a:pt x="218987" y="124954"/>
                </a:lnTo>
                <a:lnTo>
                  <a:pt x="218987" y="119019"/>
                </a:lnTo>
                <a:close/>
                <a:moveTo>
                  <a:pt x="231170" y="119019"/>
                </a:moveTo>
                <a:lnTo>
                  <a:pt x="231170" y="124954"/>
                </a:lnTo>
                <a:lnTo>
                  <a:pt x="225234" y="124954"/>
                </a:lnTo>
                <a:lnTo>
                  <a:pt x="225234" y="119019"/>
                </a:lnTo>
                <a:close/>
                <a:moveTo>
                  <a:pt x="237417" y="119019"/>
                </a:moveTo>
                <a:lnTo>
                  <a:pt x="237417" y="124954"/>
                </a:lnTo>
                <a:lnTo>
                  <a:pt x="231481" y="124954"/>
                </a:lnTo>
                <a:lnTo>
                  <a:pt x="231481" y="119019"/>
                </a:lnTo>
                <a:close/>
                <a:moveTo>
                  <a:pt x="243664" y="119019"/>
                </a:moveTo>
                <a:lnTo>
                  <a:pt x="243664" y="124954"/>
                </a:lnTo>
                <a:lnTo>
                  <a:pt x="237729" y="124954"/>
                </a:lnTo>
                <a:lnTo>
                  <a:pt x="237729" y="119019"/>
                </a:lnTo>
                <a:close/>
                <a:moveTo>
                  <a:pt x="249911" y="119019"/>
                </a:moveTo>
                <a:lnTo>
                  <a:pt x="249911" y="124954"/>
                </a:lnTo>
                <a:lnTo>
                  <a:pt x="243977" y="124954"/>
                </a:lnTo>
                <a:lnTo>
                  <a:pt x="243977" y="119019"/>
                </a:lnTo>
                <a:close/>
                <a:moveTo>
                  <a:pt x="256161" y="119019"/>
                </a:moveTo>
                <a:lnTo>
                  <a:pt x="256161" y="124954"/>
                </a:lnTo>
                <a:lnTo>
                  <a:pt x="250225" y="124954"/>
                </a:lnTo>
                <a:lnTo>
                  <a:pt x="250225" y="119019"/>
                </a:lnTo>
                <a:close/>
                <a:moveTo>
                  <a:pt x="262409" y="119019"/>
                </a:moveTo>
                <a:lnTo>
                  <a:pt x="262409" y="124954"/>
                </a:lnTo>
                <a:lnTo>
                  <a:pt x="256474" y="124954"/>
                </a:lnTo>
                <a:lnTo>
                  <a:pt x="256474" y="119019"/>
                </a:lnTo>
                <a:close/>
                <a:moveTo>
                  <a:pt x="268656" y="119019"/>
                </a:moveTo>
                <a:lnTo>
                  <a:pt x="268656" y="124954"/>
                </a:lnTo>
                <a:lnTo>
                  <a:pt x="262721" y="124954"/>
                </a:lnTo>
                <a:lnTo>
                  <a:pt x="262721" y="119019"/>
                </a:lnTo>
                <a:close/>
                <a:moveTo>
                  <a:pt x="274904" y="119019"/>
                </a:moveTo>
                <a:lnTo>
                  <a:pt x="274904" y="124954"/>
                </a:lnTo>
                <a:lnTo>
                  <a:pt x="268968" y="124954"/>
                </a:lnTo>
                <a:lnTo>
                  <a:pt x="268968" y="119019"/>
                </a:lnTo>
                <a:close/>
                <a:moveTo>
                  <a:pt x="6251" y="125266"/>
                </a:moveTo>
                <a:lnTo>
                  <a:pt x="6251" y="131201"/>
                </a:lnTo>
                <a:lnTo>
                  <a:pt x="315" y="131201"/>
                </a:lnTo>
                <a:lnTo>
                  <a:pt x="315" y="125266"/>
                </a:lnTo>
                <a:close/>
                <a:moveTo>
                  <a:pt x="12498" y="125266"/>
                </a:moveTo>
                <a:lnTo>
                  <a:pt x="12498" y="131201"/>
                </a:lnTo>
                <a:lnTo>
                  <a:pt x="6562" y="131201"/>
                </a:lnTo>
                <a:lnTo>
                  <a:pt x="6562" y="125266"/>
                </a:lnTo>
                <a:close/>
                <a:moveTo>
                  <a:pt x="18745" y="125266"/>
                </a:moveTo>
                <a:lnTo>
                  <a:pt x="18745" y="131201"/>
                </a:lnTo>
                <a:lnTo>
                  <a:pt x="12810" y="131201"/>
                </a:lnTo>
                <a:lnTo>
                  <a:pt x="12810" y="125266"/>
                </a:lnTo>
                <a:close/>
                <a:moveTo>
                  <a:pt x="24992" y="125266"/>
                </a:moveTo>
                <a:lnTo>
                  <a:pt x="24992" y="131201"/>
                </a:lnTo>
                <a:lnTo>
                  <a:pt x="19058" y="131201"/>
                </a:lnTo>
                <a:lnTo>
                  <a:pt x="19058" y="125266"/>
                </a:lnTo>
                <a:close/>
                <a:moveTo>
                  <a:pt x="31242" y="125266"/>
                </a:moveTo>
                <a:lnTo>
                  <a:pt x="31242" y="131201"/>
                </a:lnTo>
                <a:lnTo>
                  <a:pt x="25305" y="131201"/>
                </a:lnTo>
                <a:lnTo>
                  <a:pt x="25305" y="125266"/>
                </a:lnTo>
                <a:close/>
                <a:moveTo>
                  <a:pt x="37489" y="125266"/>
                </a:moveTo>
                <a:lnTo>
                  <a:pt x="37489" y="131201"/>
                </a:lnTo>
                <a:lnTo>
                  <a:pt x="31553" y="131201"/>
                </a:lnTo>
                <a:lnTo>
                  <a:pt x="31553" y="125266"/>
                </a:lnTo>
                <a:close/>
                <a:moveTo>
                  <a:pt x="43737" y="125266"/>
                </a:moveTo>
                <a:lnTo>
                  <a:pt x="43737" y="131201"/>
                </a:lnTo>
                <a:lnTo>
                  <a:pt x="37802" y="131201"/>
                </a:lnTo>
                <a:lnTo>
                  <a:pt x="37802" y="125266"/>
                </a:lnTo>
                <a:close/>
                <a:moveTo>
                  <a:pt x="49985" y="125266"/>
                </a:moveTo>
                <a:lnTo>
                  <a:pt x="49985" y="131201"/>
                </a:lnTo>
                <a:lnTo>
                  <a:pt x="44049" y="131201"/>
                </a:lnTo>
                <a:lnTo>
                  <a:pt x="44049" y="125266"/>
                </a:lnTo>
                <a:close/>
                <a:moveTo>
                  <a:pt x="56232" y="125266"/>
                </a:moveTo>
                <a:lnTo>
                  <a:pt x="56232" y="131201"/>
                </a:lnTo>
                <a:lnTo>
                  <a:pt x="50296" y="131201"/>
                </a:lnTo>
                <a:lnTo>
                  <a:pt x="50296" y="125266"/>
                </a:lnTo>
                <a:close/>
                <a:moveTo>
                  <a:pt x="62480" y="125266"/>
                </a:moveTo>
                <a:lnTo>
                  <a:pt x="62480" y="131201"/>
                </a:lnTo>
                <a:lnTo>
                  <a:pt x="56545" y="131201"/>
                </a:lnTo>
                <a:lnTo>
                  <a:pt x="56545" y="125266"/>
                </a:lnTo>
                <a:close/>
                <a:moveTo>
                  <a:pt x="68727" y="125266"/>
                </a:moveTo>
                <a:lnTo>
                  <a:pt x="68727" y="131201"/>
                </a:lnTo>
                <a:lnTo>
                  <a:pt x="62792" y="131201"/>
                </a:lnTo>
                <a:lnTo>
                  <a:pt x="62792" y="125266"/>
                </a:lnTo>
                <a:close/>
                <a:moveTo>
                  <a:pt x="74975" y="125266"/>
                </a:moveTo>
                <a:lnTo>
                  <a:pt x="74975" y="131201"/>
                </a:lnTo>
                <a:lnTo>
                  <a:pt x="69039" y="131201"/>
                </a:lnTo>
                <a:lnTo>
                  <a:pt x="69039" y="125266"/>
                </a:lnTo>
                <a:close/>
                <a:moveTo>
                  <a:pt x="81223" y="125266"/>
                </a:moveTo>
                <a:lnTo>
                  <a:pt x="81223" y="131201"/>
                </a:lnTo>
                <a:lnTo>
                  <a:pt x="75286" y="131201"/>
                </a:lnTo>
                <a:lnTo>
                  <a:pt x="75286" y="125266"/>
                </a:lnTo>
                <a:close/>
                <a:moveTo>
                  <a:pt x="87470" y="125266"/>
                </a:moveTo>
                <a:lnTo>
                  <a:pt x="87470" y="131201"/>
                </a:lnTo>
                <a:lnTo>
                  <a:pt x="81535" y="131201"/>
                </a:lnTo>
                <a:lnTo>
                  <a:pt x="81535" y="125266"/>
                </a:lnTo>
                <a:close/>
                <a:moveTo>
                  <a:pt x="93718" y="125266"/>
                </a:moveTo>
                <a:lnTo>
                  <a:pt x="93718" y="131201"/>
                </a:lnTo>
                <a:lnTo>
                  <a:pt x="87784" y="131201"/>
                </a:lnTo>
                <a:lnTo>
                  <a:pt x="87784" y="125266"/>
                </a:lnTo>
                <a:close/>
                <a:moveTo>
                  <a:pt x="99967" y="125266"/>
                </a:moveTo>
                <a:lnTo>
                  <a:pt x="99967" y="131201"/>
                </a:lnTo>
                <a:lnTo>
                  <a:pt x="94031" y="131201"/>
                </a:lnTo>
                <a:lnTo>
                  <a:pt x="94031" y="125266"/>
                </a:lnTo>
                <a:close/>
                <a:moveTo>
                  <a:pt x="106214" y="125266"/>
                </a:moveTo>
                <a:lnTo>
                  <a:pt x="106214" y="131201"/>
                </a:lnTo>
                <a:lnTo>
                  <a:pt x="100278" y="131201"/>
                </a:lnTo>
                <a:lnTo>
                  <a:pt x="100278" y="125266"/>
                </a:lnTo>
                <a:close/>
                <a:moveTo>
                  <a:pt x="112461" y="125266"/>
                </a:moveTo>
                <a:lnTo>
                  <a:pt x="112461" y="131201"/>
                </a:lnTo>
                <a:lnTo>
                  <a:pt x="106527" y="131201"/>
                </a:lnTo>
                <a:lnTo>
                  <a:pt x="106527" y="125266"/>
                </a:lnTo>
                <a:close/>
                <a:moveTo>
                  <a:pt x="118710" y="125266"/>
                </a:moveTo>
                <a:lnTo>
                  <a:pt x="118710" y="131201"/>
                </a:lnTo>
                <a:lnTo>
                  <a:pt x="112774" y="131201"/>
                </a:lnTo>
                <a:lnTo>
                  <a:pt x="112774" y="125266"/>
                </a:lnTo>
                <a:close/>
                <a:moveTo>
                  <a:pt x="124957" y="125266"/>
                </a:moveTo>
                <a:lnTo>
                  <a:pt x="124957" y="131201"/>
                </a:lnTo>
                <a:lnTo>
                  <a:pt x="119021" y="131201"/>
                </a:lnTo>
                <a:lnTo>
                  <a:pt x="119021" y="125266"/>
                </a:lnTo>
                <a:close/>
                <a:moveTo>
                  <a:pt x="131204" y="125266"/>
                </a:moveTo>
                <a:lnTo>
                  <a:pt x="131204" y="131201"/>
                </a:lnTo>
                <a:lnTo>
                  <a:pt x="125270" y="131201"/>
                </a:lnTo>
                <a:lnTo>
                  <a:pt x="125270" y="125266"/>
                </a:lnTo>
                <a:close/>
                <a:moveTo>
                  <a:pt x="137451" y="125266"/>
                </a:moveTo>
                <a:lnTo>
                  <a:pt x="137451" y="131201"/>
                </a:lnTo>
                <a:lnTo>
                  <a:pt x="131517" y="131201"/>
                </a:lnTo>
                <a:lnTo>
                  <a:pt x="131517" y="125266"/>
                </a:lnTo>
                <a:close/>
                <a:moveTo>
                  <a:pt x="143702" y="125266"/>
                </a:moveTo>
                <a:lnTo>
                  <a:pt x="143702" y="131201"/>
                </a:lnTo>
                <a:lnTo>
                  <a:pt x="137766" y="131201"/>
                </a:lnTo>
                <a:lnTo>
                  <a:pt x="137766" y="125266"/>
                </a:lnTo>
                <a:close/>
                <a:moveTo>
                  <a:pt x="149949" y="125266"/>
                </a:moveTo>
                <a:lnTo>
                  <a:pt x="149949" y="131201"/>
                </a:lnTo>
                <a:lnTo>
                  <a:pt x="144015" y="131201"/>
                </a:lnTo>
                <a:lnTo>
                  <a:pt x="144015" y="125266"/>
                </a:lnTo>
                <a:close/>
                <a:moveTo>
                  <a:pt x="156196" y="125266"/>
                </a:moveTo>
                <a:lnTo>
                  <a:pt x="156196" y="131201"/>
                </a:lnTo>
                <a:lnTo>
                  <a:pt x="150262" y="131201"/>
                </a:lnTo>
                <a:lnTo>
                  <a:pt x="150262" y="125266"/>
                </a:lnTo>
                <a:close/>
                <a:moveTo>
                  <a:pt x="162445" y="125266"/>
                </a:moveTo>
                <a:lnTo>
                  <a:pt x="162445" y="131201"/>
                </a:lnTo>
                <a:lnTo>
                  <a:pt x="156509" y="131201"/>
                </a:lnTo>
                <a:lnTo>
                  <a:pt x="156509" y="125266"/>
                </a:lnTo>
                <a:close/>
                <a:moveTo>
                  <a:pt x="168692" y="125266"/>
                </a:moveTo>
                <a:lnTo>
                  <a:pt x="168692" y="131201"/>
                </a:lnTo>
                <a:lnTo>
                  <a:pt x="162756" y="131201"/>
                </a:lnTo>
                <a:lnTo>
                  <a:pt x="162756" y="125266"/>
                </a:lnTo>
                <a:close/>
                <a:moveTo>
                  <a:pt x="174939" y="125266"/>
                </a:moveTo>
                <a:lnTo>
                  <a:pt x="174939" y="131201"/>
                </a:lnTo>
                <a:lnTo>
                  <a:pt x="169005" y="131201"/>
                </a:lnTo>
                <a:lnTo>
                  <a:pt x="169005" y="125266"/>
                </a:lnTo>
                <a:close/>
                <a:moveTo>
                  <a:pt x="181186" y="125266"/>
                </a:moveTo>
                <a:lnTo>
                  <a:pt x="181186" y="131201"/>
                </a:lnTo>
                <a:lnTo>
                  <a:pt x="175252" y="131201"/>
                </a:lnTo>
                <a:lnTo>
                  <a:pt x="175252" y="125266"/>
                </a:lnTo>
                <a:close/>
                <a:moveTo>
                  <a:pt x="187435" y="125266"/>
                </a:moveTo>
                <a:lnTo>
                  <a:pt x="187435" y="131201"/>
                </a:lnTo>
                <a:lnTo>
                  <a:pt x="181499" y="131201"/>
                </a:lnTo>
                <a:lnTo>
                  <a:pt x="181499" y="125266"/>
                </a:lnTo>
                <a:close/>
                <a:moveTo>
                  <a:pt x="193682" y="125266"/>
                </a:moveTo>
                <a:lnTo>
                  <a:pt x="193682" y="131201"/>
                </a:lnTo>
                <a:lnTo>
                  <a:pt x="187746" y="131201"/>
                </a:lnTo>
                <a:lnTo>
                  <a:pt x="187746" y="125266"/>
                </a:lnTo>
                <a:close/>
                <a:moveTo>
                  <a:pt x="199931" y="125266"/>
                </a:moveTo>
                <a:lnTo>
                  <a:pt x="199931" y="131201"/>
                </a:lnTo>
                <a:lnTo>
                  <a:pt x="193996" y="131201"/>
                </a:lnTo>
                <a:lnTo>
                  <a:pt x="193996" y="125266"/>
                </a:lnTo>
                <a:close/>
                <a:moveTo>
                  <a:pt x="206180" y="125266"/>
                </a:moveTo>
                <a:lnTo>
                  <a:pt x="206180" y="131201"/>
                </a:lnTo>
                <a:lnTo>
                  <a:pt x="200244" y="131201"/>
                </a:lnTo>
                <a:lnTo>
                  <a:pt x="200244" y="125266"/>
                </a:lnTo>
                <a:close/>
                <a:moveTo>
                  <a:pt x="212427" y="125266"/>
                </a:moveTo>
                <a:lnTo>
                  <a:pt x="212427" y="131201"/>
                </a:lnTo>
                <a:lnTo>
                  <a:pt x="206491" y="131201"/>
                </a:lnTo>
                <a:lnTo>
                  <a:pt x="206491" y="125266"/>
                </a:lnTo>
                <a:close/>
                <a:moveTo>
                  <a:pt x="218674" y="125266"/>
                </a:moveTo>
                <a:lnTo>
                  <a:pt x="218674" y="131201"/>
                </a:lnTo>
                <a:lnTo>
                  <a:pt x="212739" y="131201"/>
                </a:lnTo>
                <a:lnTo>
                  <a:pt x="212739" y="125266"/>
                </a:lnTo>
                <a:close/>
                <a:moveTo>
                  <a:pt x="224921" y="125266"/>
                </a:moveTo>
                <a:lnTo>
                  <a:pt x="224921" y="131201"/>
                </a:lnTo>
                <a:lnTo>
                  <a:pt x="218987" y="131201"/>
                </a:lnTo>
                <a:lnTo>
                  <a:pt x="218987" y="125266"/>
                </a:lnTo>
                <a:close/>
                <a:moveTo>
                  <a:pt x="231170" y="125266"/>
                </a:moveTo>
                <a:lnTo>
                  <a:pt x="231170" y="131201"/>
                </a:lnTo>
                <a:lnTo>
                  <a:pt x="225234" y="131201"/>
                </a:lnTo>
                <a:lnTo>
                  <a:pt x="225234" y="125266"/>
                </a:lnTo>
                <a:close/>
                <a:moveTo>
                  <a:pt x="237417" y="125266"/>
                </a:moveTo>
                <a:lnTo>
                  <a:pt x="237417" y="131201"/>
                </a:lnTo>
                <a:lnTo>
                  <a:pt x="231481" y="131201"/>
                </a:lnTo>
                <a:lnTo>
                  <a:pt x="231481" y="125266"/>
                </a:lnTo>
                <a:close/>
                <a:moveTo>
                  <a:pt x="243664" y="125266"/>
                </a:moveTo>
                <a:lnTo>
                  <a:pt x="243664" y="131201"/>
                </a:lnTo>
                <a:lnTo>
                  <a:pt x="237729" y="131201"/>
                </a:lnTo>
                <a:lnTo>
                  <a:pt x="237729" y="125266"/>
                </a:lnTo>
                <a:close/>
                <a:moveTo>
                  <a:pt x="249911" y="125266"/>
                </a:moveTo>
                <a:lnTo>
                  <a:pt x="249911" y="131201"/>
                </a:lnTo>
                <a:lnTo>
                  <a:pt x="243977" y="131201"/>
                </a:lnTo>
                <a:lnTo>
                  <a:pt x="243977" y="125266"/>
                </a:lnTo>
                <a:close/>
                <a:moveTo>
                  <a:pt x="256161" y="125266"/>
                </a:moveTo>
                <a:lnTo>
                  <a:pt x="256161" y="131201"/>
                </a:lnTo>
                <a:lnTo>
                  <a:pt x="250225" y="131201"/>
                </a:lnTo>
                <a:lnTo>
                  <a:pt x="250225" y="125266"/>
                </a:lnTo>
                <a:close/>
                <a:moveTo>
                  <a:pt x="262409" y="125266"/>
                </a:moveTo>
                <a:lnTo>
                  <a:pt x="262409" y="131201"/>
                </a:lnTo>
                <a:lnTo>
                  <a:pt x="256474" y="131201"/>
                </a:lnTo>
                <a:lnTo>
                  <a:pt x="256474" y="125266"/>
                </a:lnTo>
                <a:close/>
                <a:moveTo>
                  <a:pt x="268656" y="125266"/>
                </a:moveTo>
                <a:lnTo>
                  <a:pt x="268656" y="131201"/>
                </a:lnTo>
                <a:lnTo>
                  <a:pt x="262721" y="131201"/>
                </a:lnTo>
                <a:lnTo>
                  <a:pt x="262721" y="125266"/>
                </a:lnTo>
                <a:close/>
                <a:moveTo>
                  <a:pt x="274904" y="125266"/>
                </a:moveTo>
                <a:lnTo>
                  <a:pt x="274904" y="131201"/>
                </a:lnTo>
                <a:lnTo>
                  <a:pt x="268968" y="131201"/>
                </a:lnTo>
                <a:lnTo>
                  <a:pt x="268968" y="125266"/>
                </a:lnTo>
                <a:close/>
                <a:moveTo>
                  <a:pt x="6251" y="131513"/>
                </a:moveTo>
                <a:lnTo>
                  <a:pt x="6251" y="137449"/>
                </a:lnTo>
                <a:lnTo>
                  <a:pt x="315" y="137449"/>
                </a:lnTo>
                <a:lnTo>
                  <a:pt x="315" y="131513"/>
                </a:lnTo>
                <a:close/>
                <a:moveTo>
                  <a:pt x="12498" y="131513"/>
                </a:moveTo>
                <a:lnTo>
                  <a:pt x="12498" y="137449"/>
                </a:lnTo>
                <a:lnTo>
                  <a:pt x="6562" y="137449"/>
                </a:lnTo>
                <a:lnTo>
                  <a:pt x="6562" y="131513"/>
                </a:lnTo>
                <a:close/>
                <a:moveTo>
                  <a:pt x="18745" y="131513"/>
                </a:moveTo>
                <a:lnTo>
                  <a:pt x="18745" y="137449"/>
                </a:lnTo>
                <a:lnTo>
                  <a:pt x="12810" y="137449"/>
                </a:lnTo>
                <a:lnTo>
                  <a:pt x="12810" y="131513"/>
                </a:lnTo>
                <a:close/>
                <a:moveTo>
                  <a:pt x="24992" y="131513"/>
                </a:moveTo>
                <a:lnTo>
                  <a:pt x="24992" y="137449"/>
                </a:lnTo>
                <a:lnTo>
                  <a:pt x="19058" y="137449"/>
                </a:lnTo>
                <a:lnTo>
                  <a:pt x="19058" y="131513"/>
                </a:lnTo>
                <a:close/>
                <a:moveTo>
                  <a:pt x="31241" y="131513"/>
                </a:moveTo>
                <a:lnTo>
                  <a:pt x="31241" y="137449"/>
                </a:lnTo>
                <a:lnTo>
                  <a:pt x="25305" y="137449"/>
                </a:lnTo>
                <a:lnTo>
                  <a:pt x="25305" y="131513"/>
                </a:lnTo>
                <a:close/>
                <a:moveTo>
                  <a:pt x="37489" y="131513"/>
                </a:moveTo>
                <a:lnTo>
                  <a:pt x="37489" y="137449"/>
                </a:lnTo>
                <a:lnTo>
                  <a:pt x="31553" y="137449"/>
                </a:lnTo>
                <a:lnTo>
                  <a:pt x="31553" y="131513"/>
                </a:lnTo>
                <a:close/>
                <a:moveTo>
                  <a:pt x="43737" y="131513"/>
                </a:moveTo>
                <a:lnTo>
                  <a:pt x="43737" y="137449"/>
                </a:lnTo>
                <a:lnTo>
                  <a:pt x="37802" y="137449"/>
                </a:lnTo>
                <a:lnTo>
                  <a:pt x="37802" y="131513"/>
                </a:lnTo>
                <a:close/>
                <a:moveTo>
                  <a:pt x="49985" y="131513"/>
                </a:moveTo>
                <a:lnTo>
                  <a:pt x="49985" y="137449"/>
                </a:lnTo>
                <a:lnTo>
                  <a:pt x="44049" y="137449"/>
                </a:lnTo>
                <a:lnTo>
                  <a:pt x="44049" y="131513"/>
                </a:lnTo>
                <a:close/>
                <a:moveTo>
                  <a:pt x="56232" y="131513"/>
                </a:moveTo>
                <a:lnTo>
                  <a:pt x="56232" y="137449"/>
                </a:lnTo>
                <a:lnTo>
                  <a:pt x="50296" y="137449"/>
                </a:lnTo>
                <a:lnTo>
                  <a:pt x="50296" y="131513"/>
                </a:lnTo>
                <a:close/>
                <a:moveTo>
                  <a:pt x="62480" y="131513"/>
                </a:moveTo>
                <a:lnTo>
                  <a:pt x="62480" y="137449"/>
                </a:lnTo>
                <a:lnTo>
                  <a:pt x="56545" y="137449"/>
                </a:lnTo>
                <a:lnTo>
                  <a:pt x="56545" y="131513"/>
                </a:lnTo>
                <a:close/>
                <a:moveTo>
                  <a:pt x="68727" y="131513"/>
                </a:moveTo>
                <a:lnTo>
                  <a:pt x="68727" y="137449"/>
                </a:lnTo>
                <a:lnTo>
                  <a:pt x="62792" y="137449"/>
                </a:lnTo>
                <a:lnTo>
                  <a:pt x="62792" y="131513"/>
                </a:lnTo>
                <a:close/>
                <a:moveTo>
                  <a:pt x="74975" y="131513"/>
                </a:moveTo>
                <a:lnTo>
                  <a:pt x="74975" y="137449"/>
                </a:lnTo>
                <a:lnTo>
                  <a:pt x="69039" y="137449"/>
                </a:lnTo>
                <a:lnTo>
                  <a:pt x="69039" y="131513"/>
                </a:lnTo>
                <a:close/>
                <a:moveTo>
                  <a:pt x="81223" y="131513"/>
                </a:moveTo>
                <a:lnTo>
                  <a:pt x="81223" y="137449"/>
                </a:lnTo>
                <a:lnTo>
                  <a:pt x="75286" y="137449"/>
                </a:lnTo>
                <a:lnTo>
                  <a:pt x="75286" y="131513"/>
                </a:lnTo>
                <a:close/>
                <a:moveTo>
                  <a:pt x="87470" y="131513"/>
                </a:moveTo>
                <a:lnTo>
                  <a:pt x="87470" y="137449"/>
                </a:lnTo>
                <a:lnTo>
                  <a:pt x="81535" y="137449"/>
                </a:lnTo>
                <a:lnTo>
                  <a:pt x="81535" y="131513"/>
                </a:lnTo>
                <a:close/>
                <a:moveTo>
                  <a:pt x="93718" y="131513"/>
                </a:moveTo>
                <a:lnTo>
                  <a:pt x="93718" y="137449"/>
                </a:lnTo>
                <a:lnTo>
                  <a:pt x="87784" y="137449"/>
                </a:lnTo>
                <a:lnTo>
                  <a:pt x="87784" y="131513"/>
                </a:lnTo>
                <a:close/>
                <a:moveTo>
                  <a:pt x="99967" y="131513"/>
                </a:moveTo>
                <a:lnTo>
                  <a:pt x="99967" y="137449"/>
                </a:lnTo>
                <a:lnTo>
                  <a:pt x="94031" y="137449"/>
                </a:lnTo>
                <a:lnTo>
                  <a:pt x="94031" y="131513"/>
                </a:lnTo>
                <a:close/>
                <a:moveTo>
                  <a:pt x="106214" y="131513"/>
                </a:moveTo>
                <a:lnTo>
                  <a:pt x="106214" y="137449"/>
                </a:lnTo>
                <a:lnTo>
                  <a:pt x="100278" y="137449"/>
                </a:lnTo>
                <a:lnTo>
                  <a:pt x="100278" y="131513"/>
                </a:lnTo>
                <a:close/>
                <a:moveTo>
                  <a:pt x="112461" y="131513"/>
                </a:moveTo>
                <a:lnTo>
                  <a:pt x="112461" y="137449"/>
                </a:lnTo>
                <a:lnTo>
                  <a:pt x="106527" y="137449"/>
                </a:lnTo>
                <a:lnTo>
                  <a:pt x="106527" y="131513"/>
                </a:lnTo>
                <a:close/>
                <a:moveTo>
                  <a:pt x="118710" y="131513"/>
                </a:moveTo>
                <a:lnTo>
                  <a:pt x="118710" y="137449"/>
                </a:lnTo>
                <a:lnTo>
                  <a:pt x="112774" y="137449"/>
                </a:lnTo>
                <a:lnTo>
                  <a:pt x="112774" y="131513"/>
                </a:lnTo>
                <a:close/>
                <a:moveTo>
                  <a:pt x="124957" y="131513"/>
                </a:moveTo>
                <a:lnTo>
                  <a:pt x="124957" y="137449"/>
                </a:lnTo>
                <a:lnTo>
                  <a:pt x="119021" y="137449"/>
                </a:lnTo>
                <a:lnTo>
                  <a:pt x="119021" y="131513"/>
                </a:lnTo>
                <a:close/>
                <a:moveTo>
                  <a:pt x="131204" y="131513"/>
                </a:moveTo>
                <a:lnTo>
                  <a:pt x="131204" y="137449"/>
                </a:lnTo>
                <a:lnTo>
                  <a:pt x="125270" y="137449"/>
                </a:lnTo>
                <a:lnTo>
                  <a:pt x="125270" y="131513"/>
                </a:lnTo>
                <a:close/>
                <a:moveTo>
                  <a:pt x="137451" y="131513"/>
                </a:moveTo>
                <a:lnTo>
                  <a:pt x="137451" y="137449"/>
                </a:lnTo>
                <a:lnTo>
                  <a:pt x="131517" y="137449"/>
                </a:lnTo>
                <a:lnTo>
                  <a:pt x="131517" y="131513"/>
                </a:lnTo>
                <a:close/>
                <a:moveTo>
                  <a:pt x="143702" y="131513"/>
                </a:moveTo>
                <a:lnTo>
                  <a:pt x="143702" y="137449"/>
                </a:lnTo>
                <a:lnTo>
                  <a:pt x="137766" y="137449"/>
                </a:lnTo>
                <a:lnTo>
                  <a:pt x="137766" y="131513"/>
                </a:lnTo>
                <a:close/>
                <a:moveTo>
                  <a:pt x="149949" y="131513"/>
                </a:moveTo>
                <a:lnTo>
                  <a:pt x="149949" y="137449"/>
                </a:lnTo>
                <a:lnTo>
                  <a:pt x="144015" y="137449"/>
                </a:lnTo>
                <a:lnTo>
                  <a:pt x="144015" y="131513"/>
                </a:lnTo>
                <a:close/>
                <a:moveTo>
                  <a:pt x="156196" y="131513"/>
                </a:moveTo>
                <a:lnTo>
                  <a:pt x="156196" y="137449"/>
                </a:lnTo>
                <a:lnTo>
                  <a:pt x="150262" y="137449"/>
                </a:lnTo>
                <a:lnTo>
                  <a:pt x="150262" y="131513"/>
                </a:lnTo>
                <a:close/>
                <a:moveTo>
                  <a:pt x="162445" y="131513"/>
                </a:moveTo>
                <a:lnTo>
                  <a:pt x="162445" y="137449"/>
                </a:lnTo>
                <a:lnTo>
                  <a:pt x="156509" y="137449"/>
                </a:lnTo>
                <a:lnTo>
                  <a:pt x="156509" y="131513"/>
                </a:lnTo>
                <a:close/>
                <a:moveTo>
                  <a:pt x="168692" y="131513"/>
                </a:moveTo>
                <a:lnTo>
                  <a:pt x="168692" y="137449"/>
                </a:lnTo>
                <a:lnTo>
                  <a:pt x="162756" y="137449"/>
                </a:lnTo>
                <a:lnTo>
                  <a:pt x="162756" y="131513"/>
                </a:lnTo>
                <a:close/>
                <a:moveTo>
                  <a:pt x="174939" y="131513"/>
                </a:moveTo>
                <a:lnTo>
                  <a:pt x="174939" y="137449"/>
                </a:lnTo>
                <a:lnTo>
                  <a:pt x="169005" y="137449"/>
                </a:lnTo>
                <a:lnTo>
                  <a:pt x="169005" y="131513"/>
                </a:lnTo>
                <a:close/>
                <a:moveTo>
                  <a:pt x="181186" y="131513"/>
                </a:moveTo>
                <a:lnTo>
                  <a:pt x="181186" y="137449"/>
                </a:lnTo>
                <a:lnTo>
                  <a:pt x="175252" y="137449"/>
                </a:lnTo>
                <a:lnTo>
                  <a:pt x="175252" y="131513"/>
                </a:lnTo>
                <a:close/>
                <a:moveTo>
                  <a:pt x="187433" y="131513"/>
                </a:moveTo>
                <a:lnTo>
                  <a:pt x="187433" y="137449"/>
                </a:lnTo>
                <a:lnTo>
                  <a:pt x="181499" y="137449"/>
                </a:lnTo>
                <a:lnTo>
                  <a:pt x="181499" y="131513"/>
                </a:lnTo>
                <a:close/>
                <a:moveTo>
                  <a:pt x="193682" y="131513"/>
                </a:moveTo>
                <a:lnTo>
                  <a:pt x="193682" y="137449"/>
                </a:lnTo>
                <a:lnTo>
                  <a:pt x="187746" y="137449"/>
                </a:lnTo>
                <a:lnTo>
                  <a:pt x="187746" y="131513"/>
                </a:lnTo>
                <a:close/>
                <a:moveTo>
                  <a:pt x="199931" y="131513"/>
                </a:moveTo>
                <a:lnTo>
                  <a:pt x="199931" y="137449"/>
                </a:lnTo>
                <a:lnTo>
                  <a:pt x="193996" y="137449"/>
                </a:lnTo>
                <a:lnTo>
                  <a:pt x="193996" y="131513"/>
                </a:lnTo>
                <a:close/>
                <a:moveTo>
                  <a:pt x="206180" y="131513"/>
                </a:moveTo>
                <a:lnTo>
                  <a:pt x="206180" y="137449"/>
                </a:lnTo>
                <a:lnTo>
                  <a:pt x="200244" y="137449"/>
                </a:lnTo>
                <a:lnTo>
                  <a:pt x="200244" y="131513"/>
                </a:lnTo>
                <a:close/>
                <a:moveTo>
                  <a:pt x="212427" y="131513"/>
                </a:moveTo>
                <a:lnTo>
                  <a:pt x="212427" y="137449"/>
                </a:lnTo>
                <a:lnTo>
                  <a:pt x="206491" y="137449"/>
                </a:lnTo>
                <a:lnTo>
                  <a:pt x="206491" y="131513"/>
                </a:lnTo>
                <a:close/>
                <a:moveTo>
                  <a:pt x="218674" y="131513"/>
                </a:moveTo>
                <a:lnTo>
                  <a:pt x="218674" y="137449"/>
                </a:lnTo>
                <a:lnTo>
                  <a:pt x="212739" y="137449"/>
                </a:lnTo>
                <a:lnTo>
                  <a:pt x="212739" y="131513"/>
                </a:lnTo>
                <a:close/>
                <a:moveTo>
                  <a:pt x="224921" y="131513"/>
                </a:moveTo>
                <a:lnTo>
                  <a:pt x="224921" y="137449"/>
                </a:lnTo>
                <a:lnTo>
                  <a:pt x="218987" y="137449"/>
                </a:lnTo>
                <a:lnTo>
                  <a:pt x="218987" y="131513"/>
                </a:lnTo>
                <a:close/>
                <a:moveTo>
                  <a:pt x="231170" y="131513"/>
                </a:moveTo>
                <a:lnTo>
                  <a:pt x="231170" y="137449"/>
                </a:lnTo>
                <a:lnTo>
                  <a:pt x="225234" y="137449"/>
                </a:lnTo>
                <a:lnTo>
                  <a:pt x="225234" y="131513"/>
                </a:lnTo>
                <a:close/>
                <a:moveTo>
                  <a:pt x="237417" y="131513"/>
                </a:moveTo>
                <a:lnTo>
                  <a:pt x="237417" y="137449"/>
                </a:lnTo>
                <a:lnTo>
                  <a:pt x="231481" y="137449"/>
                </a:lnTo>
                <a:lnTo>
                  <a:pt x="231481" y="131513"/>
                </a:lnTo>
                <a:close/>
                <a:moveTo>
                  <a:pt x="243664" y="131513"/>
                </a:moveTo>
                <a:lnTo>
                  <a:pt x="243664" y="137449"/>
                </a:lnTo>
                <a:lnTo>
                  <a:pt x="237729" y="137449"/>
                </a:lnTo>
                <a:lnTo>
                  <a:pt x="237729" y="131513"/>
                </a:lnTo>
                <a:close/>
                <a:moveTo>
                  <a:pt x="249911" y="131513"/>
                </a:moveTo>
                <a:lnTo>
                  <a:pt x="249911" y="137449"/>
                </a:lnTo>
                <a:lnTo>
                  <a:pt x="243977" y="137449"/>
                </a:lnTo>
                <a:lnTo>
                  <a:pt x="243977" y="131513"/>
                </a:lnTo>
                <a:close/>
                <a:moveTo>
                  <a:pt x="256161" y="131513"/>
                </a:moveTo>
                <a:lnTo>
                  <a:pt x="256161" y="137449"/>
                </a:lnTo>
                <a:lnTo>
                  <a:pt x="250225" y="137449"/>
                </a:lnTo>
                <a:lnTo>
                  <a:pt x="250225" y="131513"/>
                </a:lnTo>
                <a:close/>
                <a:moveTo>
                  <a:pt x="262409" y="131513"/>
                </a:moveTo>
                <a:lnTo>
                  <a:pt x="262409" y="137449"/>
                </a:lnTo>
                <a:lnTo>
                  <a:pt x="256474" y="137449"/>
                </a:lnTo>
                <a:lnTo>
                  <a:pt x="256474" y="131513"/>
                </a:lnTo>
                <a:close/>
                <a:moveTo>
                  <a:pt x="268656" y="131513"/>
                </a:moveTo>
                <a:lnTo>
                  <a:pt x="268656" y="137449"/>
                </a:lnTo>
                <a:lnTo>
                  <a:pt x="262721" y="137449"/>
                </a:lnTo>
                <a:lnTo>
                  <a:pt x="262721" y="131513"/>
                </a:lnTo>
                <a:close/>
                <a:moveTo>
                  <a:pt x="274904" y="131513"/>
                </a:moveTo>
                <a:lnTo>
                  <a:pt x="274904" y="137449"/>
                </a:lnTo>
                <a:lnTo>
                  <a:pt x="268968" y="137449"/>
                </a:lnTo>
                <a:lnTo>
                  <a:pt x="268968" y="131513"/>
                </a:lnTo>
                <a:close/>
                <a:moveTo>
                  <a:pt x="6251" y="137760"/>
                </a:moveTo>
                <a:lnTo>
                  <a:pt x="6251" y="143697"/>
                </a:lnTo>
                <a:lnTo>
                  <a:pt x="315" y="143697"/>
                </a:lnTo>
                <a:lnTo>
                  <a:pt x="315" y="137760"/>
                </a:lnTo>
                <a:close/>
                <a:moveTo>
                  <a:pt x="12498" y="137760"/>
                </a:moveTo>
                <a:lnTo>
                  <a:pt x="12498" y="143697"/>
                </a:lnTo>
                <a:lnTo>
                  <a:pt x="6562" y="143697"/>
                </a:lnTo>
                <a:lnTo>
                  <a:pt x="6562" y="137760"/>
                </a:lnTo>
                <a:close/>
                <a:moveTo>
                  <a:pt x="18745" y="137760"/>
                </a:moveTo>
                <a:lnTo>
                  <a:pt x="18745" y="143697"/>
                </a:lnTo>
                <a:lnTo>
                  <a:pt x="12810" y="143697"/>
                </a:lnTo>
                <a:lnTo>
                  <a:pt x="12810" y="137760"/>
                </a:lnTo>
                <a:close/>
                <a:moveTo>
                  <a:pt x="24992" y="137760"/>
                </a:moveTo>
                <a:lnTo>
                  <a:pt x="24992" y="143697"/>
                </a:lnTo>
                <a:lnTo>
                  <a:pt x="19058" y="143697"/>
                </a:lnTo>
                <a:lnTo>
                  <a:pt x="19058" y="137760"/>
                </a:lnTo>
                <a:close/>
                <a:moveTo>
                  <a:pt x="31241" y="137760"/>
                </a:moveTo>
                <a:lnTo>
                  <a:pt x="31241" y="143697"/>
                </a:lnTo>
                <a:lnTo>
                  <a:pt x="25305" y="143697"/>
                </a:lnTo>
                <a:lnTo>
                  <a:pt x="25305" y="137760"/>
                </a:lnTo>
                <a:close/>
                <a:moveTo>
                  <a:pt x="37489" y="137760"/>
                </a:moveTo>
                <a:lnTo>
                  <a:pt x="37489" y="143697"/>
                </a:lnTo>
                <a:lnTo>
                  <a:pt x="31553" y="143697"/>
                </a:lnTo>
                <a:lnTo>
                  <a:pt x="31553" y="137760"/>
                </a:lnTo>
                <a:close/>
                <a:moveTo>
                  <a:pt x="43737" y="137760"/>
                </a:moveTo>
                <a:lnTo>
                  <a:pt x="43737" y="143697"/>
                </a:lnTo>
                <a:lnTo>
                  <a:pt x="37802" y="143697"/>
                </a:lnTo>
                <a:lnTo>
                  <a:pt x="37802" y="137760"/>
                </a:lnTo>
                <a:close/>
                <a:moveTo>
                  <a:pt x="49985" y="137760"/>
                </a:moveTo>
                <a:lnTo>
                  <a:pt x="49985" y="143697"/>
                </a:lnTo>
                <a:lnTo>
                  <a:pt x="44049" y="143697"/>
                </a:lnTo>
                <a:lnTo>
                  <a:pt x="44049" y="137760"/>
                </a:lnTo>
                <a:close/>
                <a:moveTo>
                  <a:pt x="56232" y="137760"/>
                </a:moveTo>
                <a:lnTo>
                  <a:pt x="56232" y="143697"/>
                </a:lnTo>
                <a:lnTo>
                  <a:pt x="50296" y="143697"/>
                </a:lnTo>
                <a:lnTo>
                  <a:pt x="50296" y="137760"/>
                </a:lnTo>
                <a:close/>
                <a:moveTo>
                  <a:pt x="62480" y="137760"/>
                </a:moveTo>
                <a:lnTo>
                  <a:pt x="62480" y="143697"/>
                </a:lnTo>
                <a:lnTo>
                  <a:pt x="56545" y="143697"/>
                </a:lnTo>
                <a:lnTo>
                  <a:pt x="56545" y="137760"/>
                </a:lnTo>
                <a:close/>
                <a:moveTo>
                  <a:pt x="68727" y="137760"/>
                </a:moveTo>
                <a:lnTo>
                  <a:pt x="68727" y="143697"/>
                </a:lnTo>
                <a:lnTo>
                  <a:pt x="62792" y="143697"/>
                </a:lnTo>
                <a:lnTo>
                  <a:pt x="62792" y="137760"/>
                </a:lnTo>
                <a:close/>
                <a:moveTo>
                  <a:pt x="74975" y="137760"/>
                </a:moveTo>
                <a:lnTo>
                  <a:pt x="74975" y="143697"/>
                </a:lnTo>
                <a:lnTo>
                  <a:pt x="69039" y="143697"/>
                </a:lnTo>
                <a:lnTo>
                  <a:pt x="69039" y="137760"/>
                </a:lnTo>
                <a:close/>
                <a:moveTo>
                  <a:pt x="81223" y="137760"/>
                </a:moveTo>
                <a:lnTo>
                  <a:pt x="81223" y="143697"/>
                </a:lnTo>
                <a:lnTo>
                  <a:pt x="75286" y="143697"/>
                </a:lnTo>
                <a:lnTo>
                  <a:pt x="75286" y="137760"/>
                </a:lnTo>
                <a:close/>
                <a:moveTo>
                  <a:pt x="87470" y="137760"/>
                </a:moveTo>
                <a:lnTo>
                  <a:pt x="87470" y="143697"/>
                </a:lnTo>
                <a:lnTo>
                  <a:pt x="81535" y="143697"/>
                </a:lnTo>
                <a:lnTo>
                  <a:pt x="81535" y="137760"/>
                </a:lnTo>
                <a:close/>
                <a:moveTo>
                  <a:pt x="93718" y="137760"/>
                </a:moveTo>
                <a:lnTo>
                  <a:pt x="93718" y="143697"/>
                </a:lnTo>
                <a:lnTo>
                  <a:pt x="87784" y="143697"/>
                </a:lnTo>
                <a:lnTo>
                  <a:pt x="87784" y="137760"/>
                </a:lnTo>
                <a:close/>
                <a:moveTo>
                  <a:pt x="99967" y="137760"/>
                </a:moveTo>
                <a:lnTo>
                  <a:pt x="99967" y="143697"/>
                </a:lnTo>
                <a:lnTo>
                  <a:pt x="94031" y="143697"/>
                </a:lnTo>
                <a:lnTo>
                  <a:pt x="94031" y="137760"/>
                </a:lnTo>
                <a:close/>
                <a:moveTo>
                  <a:pt x="106214" y="137760"/>
                </a:moveTo>
                <a:lnTo>
                  <a:pt x="106214" y="143697"/>
                </a:lnTo>
                <a:lnTo>
                  <a:pt x="100278" y="143697"/>
                </a:lnTo>
                <a:lnTo>
                  <a:pt x="100278" y="137760"/>
                </a:lnTo>
                <a:close/>
                <a:moveTo>
                  <a:pt x="112461" y="137760"/>
                </a:moveTo>
                <a:lnTo>
                  <a:pt x="112461" y="143697"/>
                </a:lnTo>
                <a:lnTo>
                  <a:pt x="106527" y="143697"/>
                </a:lnTo>
                <a:lnTo>
                  <a:pt x="106527" y="137760"/>
                </a:lnTo>
                <a:close/>
                <a:moveTo>
                  <a:pt x="118710" y="137760"/>
                </a:moveTo>
                <a:lnTo>
                  <a:pt x="118710" y="143697"/>
                </a:lnTo>
                <a:lnTo>
                  <a:pt x="112774" y="143697"/>
                </a:lnTo>
                <a:lnTo>
                  <a:pt x="112774" y="137760"/>
                </a:lnTo>
                <a:close/>
                <a:moveTo>
                  <a:pt x="124957" y="137760"/>
                </a:moveTo>
                <a:lnTo>
                  <a:pt x="124957" y="143697"/>
                </a:lnTo>
                <a:lnTo>
                  <a:pt x="119021" y="143697"/>
                </a:lnTo>
                <a:lnTo>
                  <a:pt x="119021" y="137760"/>
                </a:lnTo>
                <a:close/>
                <a:moveTo>
                  <a:pt x="131204" y="137760"/>
                </a:moveTo>
                <a:lnTo>
                  <a:pt x="131204" y="143697"/>
                </a:lnTo>
                <a:lnTo>
                  <a:pt x="125270" y="143697"/>
                </a:lnTo>
                <a:lnTo>
                  <a:pt x="125270" y="137760"/>
                </a:lnTo>
                <a:close/>
                <a:moveTo>
                  <a:pt x="137451" y="137760"/>
                </a:moveTo>
                <a:lnTo>
                  <a:pt x="137451" y="143697"/>
                </a:lnTo>
                <a:lnTo>
                  <a:pt x="131517" y="143697"/>
                </a:lnTo>
                <a:lnTo>
                  <a:pt x="131517" y="137760"/>
                </a:lnTo>
                <a:close/>
                <a:moveTo>
                  <a:pt x="143702" y="137760"/>
                </a:moveTo>
                <a:lnTo>
                  <a:pt x="143702" y="143697"/>
                </a:lnTo>
                <a:lnTo>
                  <a:pt x="137766" y="143697"/>
                </a:lnTo>
                <a:lnTo>
                  <a:pt x="137766" y="137760"/>
                </a:lnTo>
                <a:close/>
                <a:moveTo>
                  <a:pt x="149949" y="137760"/>
                </a:moveTo>
                <a:lnTo>
                  <a:pt x="149949" y="143697"/>
                </a:lnTo>
                <a:lnTo>
                  <a:pt x="144015" y="143697"/>
                </a:lnTo>
                <a:lnTo>
                  <a:pt x="144015" y="137760"/>
                </a:lnTo>
                <a:close/>
                <a:moveTo>
                  <a:pt x="156196" y="137760"/>
                </a:moveTo>
                <a:lnTo>
                  <a:pt x="156196" y="143697"/>
                </a:lnTo>
                <a:lnTo>
                  <a:pt x="150262" y="143697"/>
                </a:lnTo>
                <a:lnTo>
                  <a:pt x="150262" y="137760"/>
                </a:lnTo>
                <a:close/>
                <a:moveTo>
                  <a:pt x="162445" y="137760"/>
                </a:moveTo>
                <a:lnTo>
                  <a:pt x="162445" y="143697"/>
                </a:lnTo>
                <a:lnTo>
                  <a:pt x="156509" y="143697"/>
                </a:lnTo>
                <a:lnTo>
                  <a:pt x="156509" y="137760"/>
                </a:lnTo>
                <a:close/>
                <a:moveTo>
                  <a:pt x="168692" y="137760"/>
                </a:moveTo>
                <a:lnTo>
                  <a:pt x="168692" y="143697"/>
                </a:lnTo>
                <a:lnTo>
                  <a:pt x="162756" y="143697"/>
                </a:lnTo>
                <a:lnTo>
                  <a:pt x="162756" y="137760"/>
                </a:lnTo>
                <a:close/>
                <a:moveTo>
                  <a:pt x="174939" y="137760"/>
                </a:moveTo>
                <a:lnTo>
                  <a:pt x="174939" y="143697"/>
                </a:lnTo>
                <a:lnTo>
                  <a:pt x="169005" y="143697"/>
                </a:lnTo>
                <a:lnTo>
                  <a:pt x="169005" y="137760"/>
                </a:lnTo>
                <a:close/>
                <a:moveTo>
                  <a:pt x="181186" y="137760"/>
                </a:moveTo>
                <a:lnTo>
                  <a:pt x="181186" y="143697"/>
                </a:lnTo>
                <a:lnTo>
                  <a:pt x="175252" y="143697"/>
                </a:lnTo>
                <a:lnTo>
                  <a:pt x="175252" y="137760"/>
                </a:lnTo>
                <a:close/>
                <a:moveTo>
                  <a:pt x="187433" y="137760"/>
                </a:moveTo>
                <a:lnTo>
                  <a:pt x="187433" y="143697"/>
                </a:lnTo>
                <a:lnTo>
                  <a:pt x="181499" y="143697"/>
                </a:lnTo>
                <a:lnTo>
                  <a:pt x="181499" y="137760"/>
                </a:lnTo>
                <a:close/>
                <a:moveTo>
                  <a:pt x="193682" y="137760"/>
                </a:moveTo>
                <a:lnTo>
                  <a:pt x="193682" y="143697"/>
                </a:lnTo>
                <a:lnTo>
                  <a:pt x="187746" y="143697"/>
                </a:lnTo>
                <a:lnTo>
                  <a:pt x="187746" y="137760"/>
                </a:lnTo>
                <a:close/>
                <a:moveTo>
                  <a:pt x="199931" y="137760"/>
                </a:moveTo>
                <a:lnTo>
                  <a:pt x="199931" y="143697"/>
                </a:lnTo>
                <a:lnTo>
                  <a:pt x="193996" y="143697"/>
                </a:lnTo>
                <a:lnTo>
                  <a:pt x="193996" y="137760"/>
                </a:lnTo>
                <a:close/>
                <a:moveTo>
                  <a:pt x="206180" y="137760"/>
                </a:moveTo>
                <a:lnTo>
                  <a:pt x="206180" y="143697"/>
                </a:lnTo>
                <a:lnTo>
                  <a:pt x="200244" y="143697"/>
                </a:lnTo>
                <a:lnTo>
                  <a:pt x="200244" y="137760"/>
                </a:lnTo>
                <a:close/>
                <a:moveTo>
                  <a:pt x="212427" y="137760"/>
                </a:moveTo>
                <a:lnTo>
                  <a:pt x="212427" y="143697"/>
                </a:lnTo>
                <a:lnTo>
                  <a:pt x="206491" y="143697"/>
                </a:lnTo>
                <a:lnTo>
                  <a:pt x="206491" y="137760"/>
                </a:lnTo>
                <a:close/>
                <a:moveTo>
                  <a:pt x="218674" y="137760"/>
                </a:moveTo>
                <a:lnTo>
                  <a:pt x="218674" y="143697"/>
                </a:lnTo>
                <a:lnTo>
                  <a:pt x="212739" y="143697"/>
                </a:lnTo>
                <a:lnTo>
                  <a:pt x="212739" y="137760"/>
                </a:lnTo>
                <a:close/>
                <a:moveTo>
                  <a:pt x="224921" y="137760"/>
                </a:moveTo>
                <a:lnTo>
                  <a:pt x="224921" y="143697"/>
                </a:lnTo>
                <a:lnTo>
                  <a:pt x="218987" y="143697"/>
                </a:lnTo>
                <a:lnTo>
                  <a:pt x="218987" y="137760"/>
                </a:lnTo>
                <a:close/>
                <a:moveTo>
                  <a:pt x="231170" y="137760"/>
                </a:moveTo>
                <a:lnTo>
                  <a:pt x="231170" y="143697"/>
                </a:lnTo>
                <a:lnTo>
                  <a:pt x="225234" y="143697"/>
                </a:lnTo>
                <a:lnTo>
                  <a:pt x="225234" y="137760"/>
                </a:lnTo>
                <a:close/>
                <a:moveTo>
                  <a:pt x="237417" y="137760"/>
                </a:moveTo>
                <a:lnTo>
                  <a:pt x="237417" y="143697"/>
                </a:lnTo>
                <a:lnTo>
                  <a:pt x="231481" y="143697"/>
                </a:lnTo>
                <a:lnTo>
                  <a:pt x="231481" y="137760"/>
                </a:lnTo>
                <a:close/>
                <a:moveTo>
                  <a:pt x="243664" y="137760"/>
                </a:moveTo>
                <a:lnTo>
                  <a:pt x="243664" y="143697"/>
                </a:lnTo>
                <a:lnTo>
                  <a:pt x="237729" y="143697"/>
                </a:lnTo>
                <a:lnTo>
                  <a:pt x="237729" y="137760"/>
                </a:lnTo>
                <a:close/>
                <a:moveTo>
                  <a:pt x="249911" y="137760"/>
                </a:moveTo>
                <a:lnTo>
                  <a:pt x="249911" y="143697"/>
                </a:lnTo>
                <a:lnTo>
                  <a:pt x="243977" y="143697"/>
                </a:lnTo>
                <a:lnTo>
                  <a:pt x="243977" y="137760"/>
                </a:lnTo>
                <a:close/>
                <a:moveTo>
                  <a:pt x="256161" y="137760"/>
                </a:moveTo>
                <a:lnTo>
                  <a:pt x="256161" y="143697"/>
                </a:lnTo>
                <a:lnTo>
                  <a:pt x="250225" y="143697"/>
                </a:lnTo>
                <a:lnTo>
                  <a:pt x="250225" y="137760"/>
                </a:lnTo>
                <a:close/>
                <a:moveTo>
                  <a:pt x="262409" y="137760"/>
                </a:moveTo>
                <a:lnTo>
                  <a:pt x="262409" y="143697"/>
                </a:lnTo>
                <a:lnTo>
                  <a:pt x="256474" y="143697"/>
                </a:lnTo>
                <a:lnTo>
                  <a:pt x="256474" y="137760"/>
                </a:lnTo>
                <a:close/>
                <a:moveTo>
                  <a:pt x="268656" y="137760"/>
                </a:moveTo>
                <a:lnTo>
                  <a:pt x="268656" y="143697"/>
                </a:lnTo>
                <a:lnTo>
                  <a:pt x="262721" y="143697"/>
                </a:lnTo>
                <a:lnTo>
                  <a:pt x="262721" y="137760"/>
                </a:lnTo>
                <a:close/>
                <a:moveTo>
                  <a:pt x="274904" y="137760"/>
                </a:moveTo>
                <a:lnTo>
                  <a:pt x="274904" y="143697"/>
                </a:lnTo>
                <a:lnTo>
                  <a:pt x="268968" y="143697"/>
                </a:lnTo>
                <a:lnTo>
                  <a:pt x="268968" y="137760"/>
                </a:lnTo>
                <a:close/>
                <a:moveTo>
                  <a:pt x="6251" y="144011"/>
                </a:moveTo>
                <a:lnTo>
                  <a:pt x="6251" y="149945"/>
                </a:lnTo>
                <a:lnTo>
                  <a:pt x="315" y="149945"/>
                </a:lnTo>
                <a:lnTo>
                  <a:pt x="315" y="144011"/>
                </a:lnTo>
                <a:close/>
                <a:moveTo>
                  <a:pt x="12498" y="144011"/>
                </a:moveTo>
                <a:lnTo>
                  <a:pt x="12498" y="149945"/>
                </a:lnTo>
                <a:lnTo>
                  <a:pt x="6562" y="149945"/>
                </a:lnTo>
                <a:lnTo>
                  <a:pt x="6562" y="144011"/>
                </a:lnTo>
                <a:close/>
                <a:moveTo>
                  <a:pt x="18745" y="144011"/>
                </a:moveTo>
                <a:lnTo>
                  <a:pt x="18745" y="149945"/>
                </a:lnTo>
                <a:lnTo>
                  <a:pt x="12810" y="149945"/>
                </a:lnTo>
                <a:lnTo>
                  <a:pt x="12810" y="144011"/>
                </a:lnTo>
                <a:close/>
                <a:moveTo>
                  <a:pt x="24992" y="144011"/>
                </a:moveTo>
                <a:lnTo>
                  <a:pt x="24992" y="149945"/>
                </a:lnTo>
                <a:lnTo>
                  <a:pt x="19058" y="149945"/>
                </a:lnTo>
                <a:lnTo>
                  <a:pt x="19058" y="144011"/>
                </a:lnTo>
                <a:close/>
                <a:moveTo>
                  <a:pt x="31241" y="144011"/>
                </a:moveTo>
                <a:lnTo>
                  <a:pt x="31241" y="149945"/>
                </a:lnTo>
                <a:lnTo>
                  <a:pt x="25305" y="149945"/>
                </a:lnTo>
                <a:lnTo>
                  <a:pt x="25305" y="144011"/>
                </a:lnTo>
                <a:close/>
                <a:moveTo>
                  <a:pt x="37489" y="144011"/>
                </a:moveTo>
                <a:lnTo>
                  <a:pt x="37489" y="149945"/>
                </a:lnTo>
                <a:lnTo>
                  <a:pt x="31553" y="149945"/>
                </a:lnTo>
                <a:lnTo>
                  <a:pt x="31553" y="144011"/>
                </a:lnTo>
                <a:close/>
                <a:moveTo>
                  <a:pt x="43737" y="144011"/>
                </a:moveTo>
                <a:lnTo>
                  <a:pt x="43737" y="149945"/>
                </a:lnTo>
                <a:lnTo>
                  <a:pt x="37802" y="149945"/>
                </a:lnTo>
                <a:lnTo>
                  <a:pt x="37802" y="144011"/>
                </a:lnTo>
                <a:close/>
                <a:moveTo>
                  <a:pt x="49985" y="144011"/>
                </a:moveTo>
                <a:lnTo>
                  <a:pt x="49985" y="149945"/>
                </a:lnTo>
                <a:lnTo>
                  <a:pt x="44049" y="149945"/>
                </a:lnTo>
                <a:lnTo>
                  <a:pt x="44049" y="144011"/>
                </a:lnTo>
                <a:close/>
                <a:moveTo>
                  <a:pt x="56232" y="144011"/>
                </a:moveTo>
                <a:lnTo>
                  <a:pt x="56232" y="149945"/>
                </a:lnTo>
                <a:lnTo>
                  <a:pt x="50296" y="149945"/>
                </a:lnTo>
                <a:lnTo>
                  <a:pt x="50296" y="144011"/>
                </a:lnTo>
                <a:close/>
                <a:moveTo>
                  <a:pt x="62480" y="144011"/>
                </a:moveTo>
                <a:lnTo>
                  <a:pt x="62480" y="149945"/>
                </a:lnTo>
                <a:lnTo>
                  <a:pt x="56545" y="149945"/>
                </a:lnTo>
                <a:lnTo>
                  <a:pt x="56545" y="144011"/>
                </a:lnTo>
                <a:close/>
                <a:moveTo>
                  <a:pt x="68727" y="144011"/>
                </a:moveTo>
                <a:lnTo>
                  <a:pt x="68727" y="149945"/>
                </a:lnTo>
                <a:lnTo>
                  <a:pt x="62792" y="149945"/>
                </a:lnTo>
                <a:lnTo>
                  <a:pt x="62792" y="144011"/>
                </a:lnTo>
                <a:close/>
                <a:moveTo>
                  <a:pt x="74975" y="144011"/>
                </a:moveTo>
                <a:lnTo>
                  <a:pt x="74975" y="149945"/>
                </a:lnTo>
                <a:lnTo>
                  <a:pt x="69039" y="149945"/>
                </a:lnTo>
                <a:lnTo>
                  <a:pt x="69039" y="144011"/>
                </a:lnTo>
                <a:close/>
                <a:moveTo>
                  <a:pt x="81223" y="144011"/>
                </a:moveTo>
                <a:lnTo>
                  <a:pt x="81223" y="149945"/>
                </a:lnTo>
                <a:lnTo>
                  <a:pt x="75286" y="149945"/>
                </a:lnTo>
                <a:lnTo>
                  <a:pt x="75286" y="144011"/>
                </a:lnTo>
                <a:close/>
                <a:moveTo>
                  <a:pt x="87470" y="144011"/>
                </a:moveTo>
                <a:lnTo>
                  <a:pt x="87470" y="149945"/>
                </a:lnTo>
                <a:lnTo>
                  <a:pt x="81535" y="149945"/>
                </a:lnTo>
                <a:lnTo>
                  <a:pt x="81535" y="144011"/>
                </a:lnTo>
                <a:close/>
                <a:moveTo>
                  <a:pt x="93718" y="144011"/>
                </a:moveTo>
                <a:lnTo>
                  <a:pt x="93718" y="149945"/>
                </a:lnTo>
                <a:lnTo>
                  <a:pt x="87784" y="149945"/>
                </a:lnTo>
                <a:lnTo>
                  <a:pt x="87784" y="144011"/>
                </a:lnTo>
                <a:close/>
                <a:moveTo>
                  <a:pt x="99967" y="144011"/>
                </a:moveTo>
                <a:lnTo>
                  <a:pt x="99967" y="149945"/>
                </a:lnTo>
                <a:lnTo>
                  <a:pt x="94031" y="149945"/>
                </a:lnTo>
                <a:lnTo>
                  <a:pt x="94031" y="144011"/>
                </a:lnTo>
                <a:close/>
                <a:moveTo>
                  <a:pt x="106214" y="144011"/>
                </a:moveTo>
                <a:lnTo>
                  <a:pt x="106214" y="149945"/>
                </a:lnTo>
                <a:lnTo>
                  <a:pt x="100278" y="149945"/>
                </a:lnTo>
                <a:lnTo>
                  <a:pt x="100278" y="144011"/>
                </a:lnTo>
                <a:close/>
                <a:moveTo>
                  <a:pt x="112461" y="144011"/>
                </a:moveTo>
                <a:lnTo>
                  <a:pt x="112461" y="149945"/>
                </a:lnTo>
                <a:lnTo>
                  <a:pt x="106527" y="149945"/>
                </a:lnTo>
                <a:lnTo>
                  <a:pt x="106527" y="144011"/>
                </a:lnTo>
                <a:close/>
                <a:moveTo>
                  <a:pt x="118710" y="144011"/>
                </a:moveTo>
                <a:lnTo>
                  <a:pt x="118710" y="149945"/>
                </a:lnTo>
                <a:lnTo>
                  <a:pt x="112774" y="149945"/>
                </a:lnTo>
                <a:lnTo>
                  <a:pt x="112774" y="144011"/>
                </a:lnTo>
                <a:close/>
                <a:moveTo>
                  <a:pt x="124957" y="144011"/>
                </a:moveTo>
                <a:lnTo>
                  <a:pt x="124957" y="149945"/>
                </a:lnTo>
                <a:lnTo>
                  <a:pt x="119021" y="149945"/>
                </a:lnTo>
                <a:lnTo>
                  <a:pt x="119021" y="144011"/>
                </a:lnTo>
                <a:close/>
                <a:moveTo>
                  <a:pt x="131204" y="144011"/>
                </a:moveTo>
                <a:lnTo>
                  <a:pt x="131204" y="149945"/>
                </a:lnTo>
                <a:lnTo>
                  <a:pt x="125270" y="149945"/>
                </a:lnTo>
                <a:lnTo>
                  <a:pt x="125270" y="144011"/>
                </a:lnTo>
                <a:close/>
                <a:moveTo>
                  <a:pt x="137451" y="144011"/>
                </a:moveTo>
                <a:lnTo>
                  <a:pt x="137451" y="149945"/>
                </a:lnTo>
                <a:lnTo>
                  <a:pt x="131517" y="149945"/>
                </a:lnTo>
                <a:lnTo>
                  <a:pt x="131517" y="144011"/>
                </a:lnTo>
                <a:close/>
                <a:moveTo>
                  <a:pt x="143702" y="144011"/>
                </a:moveTo>
                <a:lnTo>
                  <a:pt x="143702" y="149945"/>
                </a:lnTo>
                <a:lnTo>
                  <a:pt x="137766" y="149945"/>
                </a:lnTo>
                <a:lnTo>
                  <a:pt x="137766" y="144011"/>
                </a:lnTo>
                <a:close/>
                <a:moveTo>
                  <a:pt x="149949" y="144011"/>
                </a:moveTo>
                <a:lnTo>
                  <a:pt x="149949" y="149945"/>
                </a:lnTo>
                <a:lnTo>
                  <a:pt x="144015" y="149945"/>
                </a:lnTo>
                <a:lnTo>
                  <a:pt x="144015" y="144011"/>
                </a:lnTo>
                <a:close/>
                <a:moveTo>
                  <a:pt x="156196" y="144011"/>
                </a:moveTo>
                <a:lnTo>
                  <a:pt x="156196" y="149945"/>
                </a:lnTo>
                <a:lnTo>
                  <a:pt x="150262" y="149945"/>
                </a:lnTo>
                <a:lnTo>
                  <a:pt x="150262" y="144011"/>
                </a:lnTo>
                <a:close/>
                <a:moveTo>
                  <a:pt x="162445" y="144011"/>
                </a:moveTo>
                <a:lnTo>
                  <a:pt x="162445" y="149945"/>
                </a:lnTo>
                <a:lnTo>
                  <a:pt x="156509" y="149945"/>
                </a:lnTo>
                <a:lnTo>
                  <a:pt x="156509" y="144011"/>
                </a:lnTo>
                <a:close/>
                <a:moveTo>
                  <a:pt x="168692" y="144011"/>
                </a:moveTo>
                <a:lnTo>
                  <a:pt x="168692" y="149945"/>
                </a:lnTo>
                <a:lnTo>
                  <a:pt x="162756" y="149945"/>
                </a:lnTo>
                <a:lnTo>
                  <a:pt x="162756" y="144011"/>
                </a:lnTo>
                <a:close/>
                <a:moveTo>
                  <a:pt x="174939" y="144011"/>
                </a:moveTo>
                <a:lnTo>
                  <a:pt x="174939" y="149945"/>
                </a:lnTo>
                <a:lnTo>
                  <a:pt x="169005" y="149945"/>
                </a:lnTo>
                <a:lnTo>
                  <a:pt x="169005" y="144011"/>
                </a:lnTo>
                <a:close/>
                <a:moveTo>
                  <a:pt x="181186" y="144011"/>
                </a:moveTo>
                <a:lnTo>
                  <a:pt x="181186" y="149945"/>
                </a:lnTo>
                <a:lnTo>
                  <a:pt x="175252" y="149945"/>
                </a:lnTo>
                <a:lnTo>
                  <a:pt x="175252" y="144011"/>
                </a:lnTo>
                <a:close/>
                <a:moveTo>
                  <a:pt x="187433" y="144011"/>
                </a:moveTo>
                <a:lnTo>
                  <a:pt x="187433" y="149945"/>
                </a:lnTo>
                <a:lnTo>
                  <a:pt x="181499" y="149945"/>
                </a:lnTo>
                <a:lnTo>
                  <a:pt x="181499" y="144011"/>
                </a:lnTo>
                <a:close/>
                <a:moveTo>
                  <a:pt x="193682" y="144011"/>
                </a:moveTo>
                <a:lnTo>
                  <a:pt x="193682" y="149945"/>
                </a:lnTo>
                <a:lnTo>
                  <a:pt x="187746" y="149945"/>
                </a:lnTo>
                <a:lnTo>
                  <a:pt x="187746" y="144011"/>
                </a:lnTo>
                <a:close/>
                <a:moveTo>
                  <a:pt x="199931" y="144011"/>
                </a:moveTo>
                <a:lnTo>
                  <a:pt x="199931" y="149945"/>
                </a:lnTo>
                <a:lnTo>
                  <a:pt x="193996" y="149945"/>
                </a:lnTo>
                <a:lnTo>
                  <a:pt x="193996" y="144011"/>
                </a:lnTo>
                <a:close/>
                <a:moveTo>
                  <a:pt x="206180" y="144011"/>
                </a:moveTo>
                <a:lnTo>
                  <a:pt x="206180" y="149945"/>
                </a:lnTo>
                <a:lnTo>
                  <a:pt x="200244" y="149945"/>
                </a:lnTo>
                <a:lnTo>
                  <a:pt x="200244" y="144011"/>
                </a:lnTo>
                <a:close/>
                <a:moveTo>
                  <a:pt x="212427" y="144011"/>
                </a:moveTo>
                <a:lnTo>
                  <a:pt x="212427" y="149945"/>
                </a:lnTo>
                <a:lnTo>
                  <a:pt x="206491" y="149945"/>
                </a:lnTo>
                <a:lnTo>
                  <a:pt x="206491" y="144011"/>
                </a:lnTo>
                <a:close/>
                <a:moveTo>
                  <a:pt x="218674" y="144011"/>
                </a:moveTo>
                <a:lnTo>
                  <a:pt x="218674" y="149945"/>
                </a:lnTo>
                <a:lnTo>
                  <a:pt x="212739" y="149945"/>
                </a:lnTo>
                <a:lnTo>
                  <a:pt x="212739" y="144011"/>
                </a:lnTo>
                <a:close/>
                <a:moveTo>
                  <a:pt x="224921" y="144011"/>
                </a:moveTo>
                <a:lnTo>
                  <a:pt x="224921" y="149945"/>
                </a:lnTo>
                <a:lnTo>
                  <a:pt x="218987" y="149945"/>
                </a:lnTo>
                <a:lnTo>
                  <a:pt x="218987" y="144011"/>
                </a:lnTo>
                <a:close/>
                <a:moveTo>
                  <a:pt x="231170" y="144011"/>
                </a:moveTo>
                <a:lnTo>
                  <a:pt x="231170" y="149945"/>
                </a:lnTo>
                <a:lnTo>
                  <a:pt x="225234" y="149945"/>
                </a:lnTo>
                <a:lnTo>
                  <a:pt x="225234" y="144011"/>
                </a:lnTo>
                <a:close/>
                <a:moveTo>
                  <a:pt x="237417" y="144011"/>
                </a:moveTo>
                <a:lnTo>
                  <a:pt x="237417" y="149945"/>
                </a:lnTo>
                <a:lnTo>
                  <a:pt x="231481" y="149945"/>
                </a:lnTo>
                <a:lnTo>
                  <a:pt x="231481" y="144011"/>
                </a:lnTo>
                <a:close/>
                <a:moveTo>
                  <a:pt x="243664" y="144011"/>
                </a:moveTo>
                <a:lnTo>
                  <a:pt x="243664" y="149945"/>
                </a:lnTo>
                <a:lnTo>
                  <a:pt x="237729" y="149945"/>
                </a:lnTo>
                <a:lnTo>
                  <a:pt x="237729" y="144011"/>
                </a:lnTo>
                <a:close/>
                <a:moveTo>
                  <a:pt x="249911" y="144011"/>
                </a:moveTo>
                <a:lnTo>
                  <a:pt x="249911" y="149945"/>
                </a:lnTo>
                <a:lnTo>
                  <a:pt x="243977" y="149945"/>
                </a:lnTo>
                <a:lnTo>
                  <a:pt x="243977" y="144011"/>
                </a:lnTo>
                <a:close/>
                <a:moveTo>
                  <a:pt x="256161" y="144011"/>
                </a:moveTo>
                <a:lnTo>
                  <a:pt x="256161" y="149945"/>
                </a:lnTo>
                <a:lnTo>
                  <a:pt x="250225" y="149945"/>
                </a:lnTo>
                <a:lnTo>
                  <a:pt x="250225" y="144011"/>
                </a:lnTo>
                <a:close/>
                <a:moveTo>
                  <a:pt x="262409" y="144011"/>
                </a:moveTo>
                <a:lnTo>
                  <a:pt x="262409" y="149945"/>
                </a:lnTo>
                <a:lnTo>
                  <a:pt x="256474" y="149945"/>
                </a:lnTo>
                <a:lnTo>
                  <a:pt x="256474" y="144011"/>
                </a:lnTo>
                <a:close/>
                <a:moveTo>
                  <a:pt x="268656" y="144011"/>
                </a:moveTo>
                <a:lnTo>
                  <a:pt x="268656" y="149945"/>
                </a:lnTo>
                <a:lnTo>
                  <a:pt x="262721" y="149945"/>
                </a:lnTo>
                <a:lnTo>
                  <a:pt x="262721" y="144011"/>
                </a:lnTo>
                <a:close/>
                <a:moveTo>
                  <a:pt x="274904" y="144011"/>
                </a:moveTo>
                <a:lnTo>
                  <a:pt x="274904" y="149945"/>
                </a:lnTo>
                <a:lnTo>
                  <a:pt x="268968" y="149945"/>
                </a:lnTo>
                <a:lnTo>
                  <a:pt x="268968" y="144011"/>
                </a:lnTo>
                <a:close/>
                <a:moveTo>
                  <a:pt x="6251" y="150258"/>
                </a:moveTo>
                <a:lnTo>
                  <a:pt x="6251" y="156192"/>
                </a:lnTo>
                <a:lnTo>
                  <a:pt x="315" y="156192"/>
                </a:lnTo>
                <a:lnTo>
                  <a:pt x="315" y="150258"/>
                </a:lnTo>
                <a:close/>
                <a:moveTo>
                  <a:pt x="12498" y="150258"/>
                </a:moveTo>
                <a:lnTo>
                  <a:pt x="12498" y="156192"/>
                </a:lnTo>
                <a:lnTo>
                  <a:pt x="6562" y="156192"/>
                </a:lnTo>
                <a:lnTo>
                  <a:pt x="6562" y="150258"/>
                </a:lnTo>
                <a:close/>
                <a:moveTo>
                  <a:pt x="18745" y="150258"/>
                </a:moveTo>
                <a:lnTo>
                  <a:pt x="18745" y="156192"/>
                </a:lnTo>
                <a:lnTo>
                  <a:pt x="12810" y="156192"/>
                </a:lnTo>
                <a:lnTo>
                  <a:pt x="12810" y="150258"/>
                </a:lnTo>
                <a:close/>
                <a:moveTo>
                  <a:pt x="24992" y="150258"/>
                </a:moveTo>
                <a:lnTo>
                  <a:pt x="24992" y="156192"/>
                </a:lnTo>
                <a:lnTo>
                  <a:pt x="19058" y="156192"/>
                </a:lnTo>
                <a:lnTo>
                  <a:pt x="19058" y="150258"/>
                </a:lnTo>
                <a:close/>
                <a:moveTo>
                  <a:pt x="31241" y="150258"/>
                </a:moveTo>
                <a:lnTo>
                  <a:pt x="31241" y="156192"/>
                </a:lnTo>
                <a:lnTo>
                  <a:pt x="25305" y="156192"/>
                </a:lnTo>
                <a:lnTo>
                  <a:pt x="25305" y="150258"/>
                </a:lnTo>
                <a:close/>
                <a:moveTo>
                  <a:pt x="37489" y="150258"/>
                </a:moveTo>
                <a:lnTo>
                  <a:pt x="37489" y="156192"/>
                </a:lnTo>
                <a:lnTo>
                  <a:pt x="31553" y="156192"/>
                </a:lnTo>
                <a:lnTo>
                  <a:pt x="31553" y="150258"/>
                </a:lnTo>
                <a:close/>
                <a:moveTo>
                  <a:pt x="43737" y="150258"/>
                </a:moveTo>
                <a:lnTo>
                  <a:pt x="43737" y="156192"/>
                </a:lnTo>
                <a:lnTo>
                  <a:pt x="37802" y="156192"/>
                </a:lnTo>
                <a:lnTo>
                  <a:pt x="37802" y="150258"/>
                </a:lnTo>
                <a:close/>
                <a:moveTo>
                  <a:pt x="49985" y="150258"/>
                </a:moveTo>
                <a:lnTo>
                  <a:pt x="49985" y="156192"/>
                </a:lnTo>
                <a:lnTo>
                  <a:pt x="44049" y="156192"/>
                </a:lnTo>
                <a:lnTo>
                  <a:pt x="44049" y="150258"/>
                </a:lnTo>
                <a:close/>
                <a:moveTo>
                  <a:pt x="56232" y="150258"/>
                </a:moveTo>
                <a:lnTo>
                  <a:pt x="56232" y="156192"/>
                </a:lnTo>
                <a:lnTo>
                  <a:pt x="50296" y="156192"/>
                </a:lnTo>
                <a:lnTo>
                  <a:pt x="50296" y="150258"/>
                </a:lnTo>
                <a:close/>
                <a:moveTo>
                  <a:pt x="62480" y="150258"/>
                </a:moveTo>
                <a:lnTo>
                  <a:pt x="62480" y="156192"/>
                </a:lnTo>
                <a:lnTo>
                  <a:pt x="56545" y="156192"/>
                </a:lnTo>
                <a:lnTo>
                  <a:pt x="56545" y="150258"/>
                </a:lnTo>
                <a:close/>
                <a:moveTo>
                  <a:pt x="68727" y="150258"/>
                </a:moveTo>
                <a:lnTo>
                  <a:pt x="68727" y="156192"/>
                </a:lnTo>
                <a:lnTo>
                  <a:pt x="62792" y="156192"/>
                </a:lnTo>
                <a:lnTo>
                  <a:pt x="62792" y="150258"/>
                </a:lnTo>
                <a:close/>
                <a:moveTo>
                  <a:pt x="74975" y="150258"/>
                </a:moveTo>
                <a:lnTo>
                  <a:pt x="74975" y="156192"/>
                </a:lnTo>
                <a:lnTo>
                  <a:pt x="69039" y="156192"/>
                </a:lnTo>
                <a:lnTo>
                  <a:pt x="69039" y="150258"/>
                </a:lnTo>
                <a:close/>
                <a:moveTo>
                  <a:pt x="81223" y="150258"/>
                </a:moveTo>
                <a:lnTo>
                  <a:pt x="81223" y="156192"/>
                </a:lnTo>
                <a:lnTo>
                  <a:pt x="75286" y="156192"/>
                </a:lnTo>
                <a:lnTo>
                  <a:pt x="75286" y="150258"/>
                </a:lnTo>
                <a:close/>
                <a:moveTo>
                  <a:pt x="87470" y="150258"/>
                </a:moveTo>
                <a:lnTo>
                  <a:pt x="87470" y="156192"/>
                </a:lnTo>
                <a:lnTo>
                  <a:pt x="81535" y="156192"/>
                </a:lnTo>
                <a:lnTo>
                  <a:pt x="81535" y="150258"/>
                </a:lnTo>
                <a:close/>
                <a:moveTo>
                  <a:pt x="93718" y="150258"/>
                </a:moveTo>
                <a:lnTo>
                  <a:pt x="93718" y="156192"/>
                </a:lnTo>
                <a:lnTo>
                  <a:pt x="87784" y="156192"/>
                </a:lnTo>
                <a:lnTo>
                  <a:pt x="87784" y="150258"/>
                </a:lnTo>
                <a:close/>
                <a:moveTo>
                  <a:pt x="99967" y="150258"/>
                </a:moveTo>
                <a:lnTo>
                  <a:pt x="99967" y="156192"/>
                </a:lnTo>
                <a:lnTo>
                  <a:pt x="94031" y="156192"/>
                </a:lnTo>
                <a:lnTo>
                  <a:pt x="94031" y="150258"/>
                </a:lnTo>
                <a:close/>
                <a:moveTo>
                  <a:pt x="106214" y="150258"/>
                </a:moveTo>
                <a:lnTo>
                  <a:pt x="106214" y="156192"/>
                </a:lnTo>
                <a:lnTo>
                  <a:pt x="100278" y="156192"/>
                </a:lnTo>
                <a:lnTo>
                  <a:pt x="100278" y="150258"/>
                </a:lnTo>
                <a:close/>
                <a:moveTo>
                  <a:pt x="112461" y="150258"/>
                </a:moveTo>
                <a:lnTo>
                  <a:pt x="112461" y="156192"/>
                </a:lnTo>
                <a:lnTo>
                  <a:pt x="106527" y="156192"/>
                </a:lnTo>
                <a:lnTo>
                  <a:pt x="106527" y="150258"/>
                </a:lnTo>
                <a:close/>
                <a:moveTo>
                  <a:pt x="118710" y="150258"/>
                </a:moveTo>
                <a:lnTo>
                  <a:pt x="118710" y="156192"/>
                </a:lnTo>
                <a:lnTo>
                  <a:pt x="112774" y="156192"/>
                </a:lnTo>
                <a:lnTo>
                  <a:pt x="112774" y="150258"/>
                </a:lnTo>
                <a:close/>
                <a:moveTo>
                  <a:pt x="124957" y="150258"/>
                </a:moveTo>
                <a:lnTo>
                  <a:pt x="124957" y="156192"/>
                </a:lnTo>
                <a:lnTo>
                  <a:pt x="119021" y="156192"/>
                </a:lnTo>
                <a:lnTo>
                  <a:pt x="119021" y="150258"/>
                </a:lnTo>
                <a:close/>
                <a:moveTo>
                  <a:pt x="131204" y="150258"/>
                </a:moveTo>
                <a:lnTo>
                  <a:pt x="131204" y="156192"/>
                </a:lnTo>
                <a:lnTo>
                  <a:pt x="125270" y="156192"/>
                </a:lnTo>
                <a:lnTo>
                  <a:pt x="125270" y="150258"/>
                </a:lnTo>
                <a:close/>
                <a:moveTo>
                  <a:pt x="137451" y="150258"/>
                </a:moveTo>
                <a:lnTo>
                  <a:pt x="137451" y="156192"/>
                </a:lnTo>
                <a:lnTo>
                  <a:pt x="131517" y="156192"/>
                </a:lnTo>
                <a:lnTo>
                  <a:pt x="131517" y="150258"/>
                </a:lnTo>
                <a:close/>
                <a:moveTo>
                  <a:pt x="143702" y="150258"/>
                </a:moveTo>
                <a:lnTo>
                  <a:pt x="143702" y="156192"/>
                </a:lnTo>
                <a:lnTo>
                  <a:pt x="137766" y="156192"/>
                </a:lnTo>
                <a:lnTo>
                  <a:pt x="137766" y="150258"/>
                </a:lnTo>
                <a:close/>
                <a:moveTo>
                  <a:pt x="149949" y="150258"/>
                </a:moveTo>
                <a:lnTo>
                  <a:pt x="149949" y="156192"/>
                </a:lnTo>
                <a:lnTo>
                  <a:pt x="144015" y="156192"/>
                </a:lnTo>
                <a:lnTo>
                  <a:pt x="144015" y="150258"/>
                </a:lnTo>
                <a:close/>
                <a:moveTo>
                  <a:pt x="156196" y="150258"/>
                </a:moveTo>
                <a:lnTo>
                  <a:pt x="156196" y="156192"/>
                </a:lnTo>
                <a:lnTo>
                  <a:pt x="150262" y="156192"/>
                </a:lnTo>
                <a:lnTo>
                  <a:pt x="150262" y="150258"/>
                </a:lnTo>
                <a:close/>
                <a:moveTo>
                  <a:pt x="162445" y="150258"/>
                </a:moveTo>
                <a:lnTo>
                  <a:pt x="162445" y="156192"/>
                </a:lnTo>
                <a:lnTo>
                  <a:pt x="156509" y="156192"/>
                </a:lnTo>
                <a:lnTo>
                  <a:pt x="156509" y="150258"/>
                </a:lnTo>
                <a:close/>
                <a:moveTo>
                  <a:pt x="168692" y="150258"/>
                </a:moveTo>
                <a:lnTo>
                  <a:pt x="168692" y="156192"/>
                </a:lnTo>
                <a:lnTo>
                  <a:pt x="162756" y="156192"/>
                </a:lnTo>
                <a:lnTo>
                  <a:pt x="162756" y="150258"/>
                </a:lnTo>
                <a:close/>
                <a:moveTo>
                  <a:pt x="174939" y="150258"/>
                </a:moveTo>
                <a:lnTo>
                  <a:pt x="174939" y="156192"/>
                </a:lnTo>
                <a:lnTo>
                  <a:pt x="169005" y="156192"/>
                </a:lnTo>
                <a:lnTo>
                  <a:pt x="169005" y="150258"/>
                </a:lnTo>
                <a:close/>
                <a:moveTo>
                  <a:pt x="181186" y="150258"/>
                </a:moveTo>
                <a:lnTo>
                  <a:pt x="181186" y="156192"/>
                </a:lnTo>
                <a:lnTo>
                  <a:pt x="175252" y="156192"/>
                </a:lnTo>
                <a:lnTo>
                  <a:pt x="175252" y="150258"/>
                </a:lnTo>
                <a:close/>
                <a:moveTo>
                  <a:pt x="187433" y="150258"/>
                </a:moveTo>
                <a:lnTo>
                  <a:pt x="187433" y="156192"/>
                </a:lnTo>
                <a:lnTo>
                  <a:pt x="181499" y="156192"/>
                </a:lnTo>
                <a:lnTo>
                  <a:pt x="181499" y="150258"/>
                </a:lnTo>
                <a:close/>
                <a:moveTo>
                  <a:pt x="193682" y="150258"/>
                </a:moveTo>
                <a:lnTo>
                  <a:pt x="193682" y="156192"/>
                </a:lnTo>
                <a:lnTo>
                  <a:pt x="187746" y="156192"/>
                </a:lnTo>
                <a:lnTo>
                  <a:pt x="187746" y="150258"/>
                </a:lnTo>
                <a:close/>
                <a:moveTo>
                  <a:pt x="199931" y="150258"/>
                </a:moveTo>
                <a:lnTo>
                  <a:pt x="199931" y="156192"/>
                </a:lnTo>
                <a:lnTo>
                  <a:pt x="193996" y="156192"/>
                </a:lnTo>
                <a:lnTo>
                  <a:pt x="193996" y="150258"/>
                </a:lnTo>
                <a:close/>
                <a:moveTo>
                  <a:pt x="206180" y="150258"/>
                </a:moveTo>
                <a:lnTo>
                  <a:pt x="206180" y="156192"/>
                </a:lnTo>
                <a:lnTo>
                  <a:pt x="200244" y="156192"/>
                </a:lnTo>
                <a:lnTo>
                  <a:pt x="200244" y="150258"/>
                </a:lnTo>
                <a:close/>
                <a:moveTo>
                  <a:pt x="212427" y="150258"/>
                </a:moveTo>
                <a:lnTo>
                  <a:pt x="212427" y="156192"/>
                </a:lnTo>
                <a:lnTo>
                  <a:pt x="206491" y="156192"/>
                </a:lnTo>
                <a:lnTo>
                  <a:pt x="206491" y="150258"/>
                </a:lnTo>
                <a:close/>
                <a:moveTo>
                  <a:pt x="218674" y="150258"/>
                </a:moveTo>
                <a:lnTo>
                  <a:pt x="218674" y="156192"/>
                </a:lnTo>
                <a:lnTo>
                  <a:pt x="212739" y="156192"/>
                </a:lnTo>
                <a:lnTo>
                  <a:pt x="212739" y="150258"/>
                </a:lnTo>
                <a:close/>
                <a:moveTo>
                  <a:pt x="224921" y="150258"/>
                </a:moveTo>
                <a:lnTo>
                  <a:pt x="224921" y="156192"/>
                </a:lnTo>
                <a:lnTo>
                  <a:pt x="218987" y="156192"/>
                </a:lnTo>
                <a:lnTo>
                  <a:pt x="218987" y="150258"/>
                </a:lnTo>
                <a:close/>
                <a:moveTo>
                  <a:pt x="231170" y="150258"/>
                </a:moveTo>
                <a:lnTo>
                  <a:pt x="231170" y="156192"/>
                </a:lnTo>
                <a:lnTo>
                  <a:pt x="225234" y="156192"/>
                </a:lnTo>
                <a:lnTo>
                  <a:pt x="225234" y="150258"/>
                </a:lnTo>
                <a:close/>
                <a:moveTo>
                  <a:pt x="237417" y="150258"/>
                </a:moveTo>
                <a:lnTo>
                  <a:pt x="237417" y="156192"/>
                </a:lnTo>
                <a:lnTo>
                  <a:pt x="231481" y="156192"/>
                </a:lnTo>
                <a:lnTo>
                  <a:pt x="231481" y="150258"/>
                </a:lnTo>
                <a:close/>
                <a:moveTo>
                  <a:pt x="243664" y="150258"/>
                </a:moveTo>
                <a:lnTo>
                  <a:pt x="243664" y="156192"/>
                </a:lnTo>
                <a:lnTo>
                  <a:pt x="237729" y="156192"/>
                </a:lnTo>
                <a:lnTo>
                  <a:pt x="237729" y="150258"/>
                </a:lnTo>
                <a:close/>
                <a:moveTo>
                  <a:pt x="249911" y="150258"/>
                </a:moveTo>
                <a:lnTo>
                  <a:pt x="249911" y="156192"/>
                </a:lnTo>
                <a:lnTo>
                  <a:pt x="243977" y="156192"/>
                </a:lnTo>
                <a:lnTo>
                  <a:pt x="243977" y="150258"/>
                </a:lnTo>
                <a:close/>
                <a:moveTo>
                  <a:pt x="256161" y="150258"/>
                </a:moveTo>
                <a:lnTo>
                  <a:pt x="256161" y="156192"/>
                </a:lnTo>
                <a:lnTo>
                  <a:pt x="250225" y="156192"/>
                </a:lnTo>
                <a:lnTo>
                  <a:pt x="250225" y="150258"/>
                </a:lnTo>
                <a:close/>
                <a:moveTo>
                  <a:pt x="262409" y="150258"/>
                </a:moveTo>
                <a:lnTo>
                  <a:pt x="262409" y="156192"/>
                </a:lnTo>
                <a:lnTo>
                  <a:pt x="256474" y="156192"/>
                </a:lnTo>
                <a:lnTo>
                  <a:pt x="256474" y="150258"/>
                </a:lnTo>
                <a:close/>
                <a:moveTo>
                  <a:pt x="268656" y="150258"/>
                </a:moveTo>
                <a:lnTo>
                  <a:pt x="268656" y="156192"/>
                </a:lnTo>
                <a:lnTo>
                  <a:pt x="262721" y="156192"/>
                </a:lnTo>
                <a:lnTo>
                  <a:pt x="262721" y="150258"/>
                </a:lnTo>
                <a:close/>
                <a:moveTo>
                  <a:pt x="274904" y="150258"/>
                </a:moveTo>
                <a:lnTo>
                  <a:pt x="274904" y="156192"/>
                </a:lnTo>
                <a:lnTo>
                  <a:pt x="268968" y="156192"/>
                </a:lnTo>
                <a:lnTo>
                  <a:pt x="268968" y="150258"/>
                </a:lnTo>
                <a:close/>
                <a:moveTo>
                  <a:pt x="158" y="0"/>
                </a:moveTo>
                <a:lnTo>
                  <a:pt x="158" y="157"/>
                </a:lnTo>
                <a:lnTo>
                  <a:pt x="0" y="157"/>
                </a:lnTo>
                <a:lnTo>
                  <a:pt x="0" y="156350"/>
                </a:lnTo>
                <a:lnTo>
                  <a:pt x="158" y="156350"/>
                </a:lnTo>
                <a:lnTo>
                  <a:pt x="158" y="156508"/>
                </a:lnTo>
                <a:lnTo>
                  <a:pt x="275059" y="156508"/>
                </a:lnTo>
                <a:lnTo>
                  <a:pt x="275059" y="156350"/>
                </a:lnTo>
                <a:lnTo>
                  <a:pt x="275215" y="156350"/>
                </a:lnTo>
                <a:lnTo>
                  <a:pt x="275215" y="155"/>
                </a:lnTo>
                <a:lnTo>
                  <a:pt x="275059" y="155"/>
                </a:lnTo>
                <a:lnTo>
                  <a:pt x="275059" y="0"/>
                </a:lnTo>
                <a:close/>
              </a:path>
            </a:pathLst>
          </a:custGeom>
          <a:solidFill>
            <a:srgbClr val="E4EA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5" name="Google Shape;1635;p28"/>
          <p:cNvGrpSpPr/>
          <p:nvPr/>
        </p:nvGrpSpPr>
        <p:grpSpPr>
          <a:xfrm rot="10800000" flipH="1">
            <a:off x="-1030203" y="-659482"/>
            <a:ext cx="10519737" cy="6877754"/>
            <a:chOff x="-1030203" y="-1059532"/>
            <a:chExt cx="10519737" cy="6877754"/>
          </a:xfrm>
        </p:grpSpPr>
        <p:sp>
          <p:nvSpPr>
            <p:cNvPr id="1636" name="Google Shape;1636;p28"/>
            <p:cNvSpPr/>
            <p:nvPr/>
          </p:nvSpPr>
          <p:spPr>
            <a:xfrm>
              <a:off x="-1030203" y="-1059532"/>
              <a:ext cx="2112256" cy="2112256"/>
            </a:xfrm>
            <a:custGeom>
              <a:avLst/>
              <a:gdLst/>
              <a:ahLst/>
              <a:cxnLst/>
              <a:rect l="l" t="t" r="r" b="b"/>
              <a:pathLst>
                <a:path w="65598" h="65598" extrusionOk="0">
                  <a:moveTo>
                    <a:pt x="32815" y="0"/>
                  </a:moveTo>
                  <a:lnTo>
                    <a:pt x="31970" y="32"/>
                  </a:lnTo>
                  <a:lnTo>
                    <a:pt x="31125" y="32"/>
                  </a:lnTo>
                  <a:lnTo>
                    <a:pt x="30281" y="97"/>
                  </a:lnTo>
                  <a:lnTo>
                    <a:pt x="29436" y="162"/>
                  </a:lnTo>
                  <a:lnTo>
                    <a:pt x="28624" y="260"/>
                  </a:lnTo>
                  <a:lnTo>
                    <a:pt x="27811" y="390"/>
                  </a:lnTo>
                  <a:lnTo>
                    <a:pt x="26999" y="520"/>
                  </a:lnTo>
                  <a:lnTo>
                    <a:pt x="26187" y="682"/>
                  </a:lnTo>
                  <a:lnTo>
                    <a:pt x="25407" y="845"/>
                  </a:lnTo>
                  <a:lnTo>
                    <a:pt x="24595" y="1040"/>
                  </a:lnTo>
                  <a:lnTo>
                    <a:pt x="23815" y="1235"/>
                  </a:lnTo>
                  <a:lnTo>
                    <a:pt x="23068" y="1495"/>
                  </a:lnTo>
                  <a:lnTo>
                    <a:pt x="22288" y="1722"/>
                  </a:lnTo>
                  <a:lnTo>
                    <a:pt x="21541" y="1982"/>
                  </a:lnTo>
                  <a:lnTo>
                    <a:pt x="20794" y="2274"/>
                  </a:lnTo>
                  <a:lnTo>
                    <a:pt x="20046" y="2567"/>
                  </a:lnTo>
                  <a:lnTo>
                    <a:pt x="19299" y="2892"/>
                  </a:lnTo>
                  <a:lnTo>
                    <a:pt x="18584" y="3249"/>
                  </a:lnTo>
                  <a:lnTo>
                    <a:pt x="17187" y="3964"/>
                  </a:lnTo>
                  <a:lnTo>
                    <a:pt x="15790" y="4744"/>
                  </a:lnTo>
                  <a:lnTo>
                    <a:pt x="14458" y="5621"/>
                  </a:lnTo>
                  <a:lnTo>
                    <a:pt x="13191" y="6530"/>
                  </a:lnTo>
                  <a:lnTo>
                    <a:pt x="11956" y="7505"/>
                  </a:lnTo>
                  <a:lnTo>
                    <a:pt x="10754" y="8512"/>
                  </a:lnTo>
                  <a:lnTo>
                    <a:pt x="9617" y="9617"/>
                  </a:lnTo>
                  <a:lnTo>
                    <a:pt x="8545" y="10754"/>
                  </a:lnTo>
                  <a:lnTo>
                    <a:pt x="7505" y="11924"/>
                  </a:lnTo>
                  <a:lnTo>
                    <a:pt x="6531" y="13191"/>
                  </a:lnTo>
                  <a:lnTo>
                    <a:pt x="5621" y="14458"/>
                  </a:lnTo>
                  <a:lnTo>
                    <a:pt x="4776" y="15790"/>
                  </a:lnTo>
                  <a:lnTo>
                    <a:pt x="3964" y="17155"/>
                  </a:lnTo>
                  <a:lnTo>
                    <a:pt x="3249" y="18584"/>
                  </a:lnTo>
                  <a:lnTo>
                    <a:pt x="2924" y="19299"/>
                  </a:lnTo>
                  <a:lnTo>
                    <a:pt x="2599" y="20046"/>
                  </a:lnTo>
                  <a:lnTo>
                    <a:pt x="2274" y="20761"/>
                  </a:lnTo>
                  <a:lnTo>
                    <a:pt x="2014" y="21508"/>
                  </a:lnTo>
                  <a:lnTo>
                    <a:pt x="1722" y="22288"/>
                  </a:lnTo>
                  <a:lnTo>
                    <a:pt x="1495" y="23035"/>
                  </a:lnTo>
                  <a:lnTo>
                    <a:pt x="1267" y="23815"/>
                  </a:lnTo>
                  <a:lnTo>
                    <a:pt x="1040" y="24595"/>
                  </a:lnTo>
                  <a:lnTo>
                    <a:pt x="845" y="25407"/>
                  </a:lnTo>
                  <a:lnTo>
                    <a:pt x="682" y="26187"/>
                  </a:lnTo>
                  <a:lnTo>
                    <a:pt x="520" y="26999"/>
                  </a:lnTo>
                  <a:lnTo>
                    <a:pt x="390" y="27811"/>
                  </a:lnTo>
                  <a:lnTo>
                    <a:pt x="292" y="28624"/>
                  </a:lnTo>
                  <a:lnTo>
                    <a:pt x="195" y="29436"/>
                  </a:lnTo>
                  <a:lnTo>
                    <a:pt x="97" y="30281"/>
                  </a:lnTo>
                  <a:lnTo>
                    <a:pt x="65" y="31093"/>
                  </a:lnTo>
                  <a:lnTo>
                    <a:pt x="32" y="31938"/>
                  </a:lnTo>
                  <a:lnTo>
                    <a:pt x="0" y="32782"/>
                  </a:lnTo>
                  <a:lnTo>
                    <a:pt x="32" y="33627"/>
                  </a:lnTo>
                  <a:lnTo>
                    <a:pt x="65" y="34472"/>
                  </a:lnTo>
                  <a:lnTo>
                    <a:pt x="97" y="35317"/>
                  </a:lnTo>
                  <a:lnTo>
                    <a:pt x="195" y="36161"/>
                  </a:lnTo>
                  <a:lnTo>
                    <a:pt x="292" y="36974"/>
                  </a:lnTo>
                  <a:lnTo>
                    <a:pt x="390" y="37786"/>
                  </a:lnTo>
                  <a:lnTo>
                    <a:pt x="520" y="38598"/>
                  </a:lnTo>
                  <a:lnTo>
                    <a:pt x="682" y="39410"/>
                  </a:lnTo>
                  <a:lnTo>
                    <a:pt x="845" y="40190"/>
                  </a:lnTo>
                  <a:lnTo>
                    <a:pt x="1040" y="41002"/>
                  </a:lnTo>
                  <a:lnTo>
                    <a:pt x="1267" y="41782"/>
                  </a:lnTo>
                  <a:lnTo>
                    <a:pt x="1495" y="42562"/>
                  </a:lnTo>
                  <a:lnTo>
                    <a:pt x="1722" y="43309"/>
                  </a:lnTo>
                  <a:lnTo>
                    <a:pt x="2014" y="44056"/>
                  </a:lnTo>
                  <a:lnTo>
                    <a:pt x="2274" y="44804"/>
                  </a:lnTo>
                  <a:lnTo>
                    <a:pt x="2599" y="45551"/>
                  </a:lnTo>
                  <a:lnTo>
                    <a:pt x="2924" y="46298"/>
                  </a:lnTo>
                  <a:lnTo>
                    <a:pt x="3249" y="47013"/>
                  </a:lnTo>
                  <a:lnTo>
                    <a:pt x="3964" y="48410"/>
                  </a:lnTo>
                  <a:lnTo>
                    <a:pt x="4776" y="49807"/>
                  </a:lnTo>
                  <a:lnTo>
                    <a:pt x="5621" y="51139"/>
                  </a:lnTo>
                  <a:lnTo>
                    <a:pt x="6531" y="52406"/>
                  </a:lnTo>
                  <a:lnTo>
                    <a:pt x="7505" y="53641"/>
                  </a:lnTo>
                  <a:lnTo>
                    <a:pt x="8545" y="54843"/>
                  </a:lnTo>
                  <a:lnTo>
                    <a:pt x="9617" y="55980"/>
                  </a:lnTo>
                  <a:lnTo>
                    <a:pt x="10754" y="57052"/>
                  </a:lnTo>
                  <a:lnTo>
                    <a:pt x="11956" y="58092"/>
                  </a:lnTo>
                  <a:lnTo>
                    <a:pt x="13191" y="59067"/>
                  </a:lnTo>
                  <a:lnTo>
                    <a:pt x="14458" y="59976"/>
                  </a:lnTo>
                  <a:lnTo>
                    <a:pt x="15790" y="60854"/>
                  </a:lnTo>
                  <a:lnTo>
                    <a:pt x="17187" y="61633"/>
                  </a:lnTo>
                  <a:lnTo>
                    <a:pt x="18584" y="62348"/>
                  </a:lnTo>
                  <a:lnTo>
                    <a:pt x="19299" y="62706"/>
                  </a:lnTo>
                  <a:lnTo>
                    <a:pt x="20046" y="62998"/>
                  </a:lnTo>
                  <a:lnTo>
                    <a:pt x="20794" y="63323"/>
                  </a:lnTo>
                  <a:lnTo>
                    <a:pt x="21541" y="63583"/>
                  </a:lnTo>
                  <a:lnTo>
                    <a:pt x="22288" y="63875"/>
                  </a:lnTo>
                  <a:lnTo>
                    <a:pt x="23068" y="64103"/>
                  </a:lnTo>
                  <a:lnTo>
                    <a:pt x="23815" y="64330"/>
                  </a:lnTo>
                  <a:lnTo>
                    <a:pt x="24595" y="64558"/>
                  </a:lnTo>
                  <a:lnTo>
                    <a:pt x="25407" y="64752"/>
                  </a:lnTo>
                  <a:lnTo>
                    <a:pt x="26187" y="64915"/>
                  </a:lnTo>
                  <a:lnTo>
                    <a:pt x="26999" y="65077"/>
                  </a:lnTo>
                  <a:lnTo>
                    <a:pt x="27811" y="65207"/>
                  </a:lnTo>
                  <a:lnTo>
                    <a:pt x="28624" y="65337"/>
                  </a:lnTo>
                  <a:lnTo>
                    <a:pt x="29436" y="65402"/>
                  </a:lnTo>
                  <a:lnTo>
                    <a:pt x="30281" y="65500"/>
                  </a:lnTo>
                  <a:lnTo>
                    <a:pt x="31125" y="65532"/>
                  </a:lnTo>
                  <a:lnTo>
                    <a:pt x="31970" y="65565"/>
                  </a:lnTo>
                  <a:lnTo>
                    <a:pt x="32815" y="65597"/>
                  </a:lnTo>
                  <a:lnTo>
                    <a:pt x="33660" y="65565"/>
                  </a:lnTo>
                  <a:lnTo>
                    <a:pt x="34504" y="65532"/>
                  </a:lnTo>
                  <a:lnTo>
                    <a:pt x="35317" y="65500"/>
                  </a:lnTo>
                  <a:lnTo>
                    <a:pt x="36161" y="65402"/>
                  </a:lnTo>
                  <a:lnTo>
                    <a:pt x="36974" y="65337"/>
                  </a:lnTo>
                  <a:lnTo>
                    <a:pt x="37786" y="65207"/>
                  </a:lnTo>
                  <a:lnTo>
                    <a:pt x="38598" y="65077"/>
                  </a:lnTo>
                  <a:lnTo>
                    <a:pt x="39410" y="64915"/>
                  </a:lnTo>
                  <a:lnTo>
                    <a:pt x="40223" y="64752"/>
                  </a:lnTo>
                  <a:lnTo>
                    <a:pt x="41002" y="64558"/>
                  </a:lnTo>
                  <a:lnTo>
                    <a:pt x="41782" y="64330"/>
                  </a:lnTo>
                  <a:lnTo>
                    <a:pt x="42562" y="64103"/>
                  </a:lnTo>
                  <a:lnTo>
                    <a:pt x="43309" y="63875"/>
                  </a:lnTo>
                  <a:lnTo>
                    <a:pt x="44089" y="63583"/>
                  </a:lnTo>
                  <a:lnTo>
                    <a:pt x="44836" y="63323"/>
                  </a:lnTo>
                  <a:lnTo>
                    <a:pt x="45584" y="62998"/>
                  </a:lnTo>
                  <a:lnTo>
                    <a:pt x="46298" y="62706"/>
                  </a:lnTo>
                  <a:lnTo>
                    <a:pt x="47013" y="62348"/>
                  </a:lnTo>
                  <a:lnTo>
                    <a:pt x="48443" y="61633"/>
                  </a:lnTo>
                  <a:lnTo>
                    <a:pt x="49807" y="60854"/>
                  </a:lnTo>
                  <a:lnTo>
                    <a:pt x="51139" y="59976"/>
                  </a:lnTo>
                  <a:lnTo>
                    <a:pt x="52439" y="59067"/>
                  </a:lnTo>
                  <a:lnTo>
                    <a:pt x="53674" y="58092"/>
                  </a:lnTo>
                  <a:lnTo>
                    <a:pt x="54843" y="57052"/>
                  </a:lnTo>
                  <a:lnTo>
                    <a:pt x="55980" y="55980"/>
                  </a:lnTo>
                  <a:lnTo>
                    <a:pt x="57085" y="54843"/>
                  </a:lnTo>
                  <a:lnTo>
                    <a:pt x="58092" y="53641"/>
                  </a:lnTo>
                  <a:lnTo>
                    <a:pt x="59067" y="52406"/>
                  </a:lnTo>
                  <a:lnTo>
                    <a:pt x="60009" y="51139"/>
                  </a:lnTo>
                  <a:lnTo>
                    <a:pt x="60854" y="49807"/>
                  </a:lnTo>
                  <a:lnTo>
                    <a:pt x="61634" y="48410"/>
                  </a:lnTo>
                  <a:lnTo>
                    <a:pt x="62348" y="47013"/>
                  </a:lnTo>
                  <a:lnTo>
                    <a:pt x="62706" y="46298"/>
                  </a:lnTo>
                  <a:lnTo>
                    <a:pt x="63031" y="45551"/>
                  </a:lnTo>
                  <a:lnTo>
                    <a:pt x="63323" y="44804"/>
                  </a:lnTo>
                  <a:lnTo>
                    <a:pt x="63616" y="44056"/>
                  </a:lnTo>
                  <a:lnTo>
                    <a:pt x="63875" y="43309"/>
                  </a:lnTo>
                  <a:lnTo>
                    <a:pt x="64135" y="42562"/>
                  </a:lnTo>
                  <a:lnTo>
                    <a:pt x="64363" y="41782"/>
                  </a:lnTo>
                  <a:lnTo>
                    <a:pt x="64558" y="41002"/>
                  </a:lnTo>
                  <a:lnTo>
                    <a:pt x="64753" y="40190"/>
                  </a:lnTo>
                  <a:lnTo>
                    <a:pt x="64915" y="39410"/>
                  </a:lnTo>
                  <a:lnTo>
                    <a:pt x="65078" y="38598"/>
                  </a:lnTo>
                  <a:lnTo>
                    <a:pt x="65208" y="37786"/>
                  </a:lnTo>
                  <a:lnTo>
                    <a:pt x="65337" y="36974"/>
                  </a:lnTo>
                  <a:lnTo>
                    <a:pt x="65435" y="36161"/>
                  </a:lnTo>
                  <a:lnTo>
                    <a:pt x="65500" y="35317"/>
                  </a:lnTo>
                  <a:lnTo>
                    <a:pt x="65565" y="34472"/>
                  </a:lnTo>
                  <a:lnTo>
                    <a:pt x="65597" y="33627"/>
                  </a:lnTo>
                  <a:lnTo>
                    <a:pt x="65597" y="32782"/>
                  </a:lnTo>
                  <a:lnTo>
                    <a:pt x="65597" y="31938"/>
                  </a:lnTo>
                  <a:lnTo>
                    <a:pt x="65565" y="31093"/>
                  </a:lnTo>
                  <a:lnTo>
                    <a:pt x="65500" y="30281"/>
                  </a:lnTo>
                  <a:lnTo>
                    <a:pt x="65435" y="29436"/>
                  </a:lnTo>
                  <a:lnTo>
                    <a:pt x="65337" y="28624"/>
                  </a:lnTo>
                  <a:lnTo>
                    <a:pt x="65208" y="27811"/>
                  </a:lnTo>
                  <a:lnTo>
                    <a:pt x="65078" y="26999"/>
                  </a:lnTo>
                  <a:lnTo>
                    <a:pt x="64915" y="26187"/>
                  </a:lnTo>
                  <a:lnTo>
                    <a:pt x="64753" y="25407"/>
                  </a:lnTo>
                  <a:lnTo>
                    <a:pt x="64558" y="24595"/>
                  </a:lnTo>
                  <a:lnTo>
                    <a:pt x="64363" y="23815"/>
                  </a:lnTo>
                  <a:lnTo>
                    <a:pt x="64135" y="23035"/>
                  </a:lnTo>
                  <a:lnTo>
                    <a:pt x="63875" y="22288"/>
                  </a:lnTo>
                  <a:lnTo>
                    <a:pt x="63616" y="21508"/>
                  </a:lnTo>
                  <a:lnTo>
                    <a:pt x="63323" y="20761"/>
                  </a:lnTo>
                  <a:lnTo>
                    <a:pt x="63031" y="20046"/>
                  </a:lnTo>
                  <a:lnTo>
                    <a:pt x="62706" y="19299"/>
                  </a:lnTo>
                  <a:lnTo>
                    <a:pt x="62348" y="18584"/>
                  </a:lnTo>
                  <a:lnTo>
                    <a:pt x="61634" y="17155"/>
                  </a:lnTo>
                  <a:lnTo>
                    <a:pt x="60854" y="15790"/>
                  </a:lnTo>
                  <a:lnTo>
                    <a:pt x="60009" y="14458"/>
                  </a:lnTo>
                  <a:lnTo>
                    <a:pt x="59067" y="13191"/>
                  </a:lnTo>
                  <a:lnTo>
                    <a:pt x="58092" y="11924"/>
                  </a:lnTo>
                  <a:lnTo>
                    <a:pt x="57085" y="10754"/>
                  </a:lnTo>
                  <a:lnTo>
                    <a:pt x="55980" y="9617"/>
                  </a:lnTo>
                  <a:lnTo>
                    <a:pt x="54843" y="8512"/>
                  </a:lnTo>
                  <a:lnTo>
                    <a:pt x="53674" y="7505"/>
                  </a:lnTo>
                  <a:lnTo>
                    <a:pt x="52439" y="6530"/>
                  </a:lnTo>
                  <a:lnTo>
                    <a:pt x="51139" y="5621"/>
                  </a:lnTo>
                  <a:lnTo>
                    <a:pt x="49807" y="4744"/>
                  </a:lnTo>
                  <a:lnTo>
                    <a:pt x="48443" y="3964"/>
                  </a:lnTo>
                  <a:lnTo>
                    <a:pt x="47013" y="3249"/>
                  </a:lnTo>
                  <a:lnTo>
                    <a:pt x="46298" y="2892"/>
                  </a:lnTo>
                  <a:lnTo>
                    <a:pt x="45584" y="2567"/>
                  </a:lnTo>
                  <a:lnTo>
                    <a:pt x="44836" y="2274"/>
                  </a:lnTo>
                  <a:lnTo>
                    <a:pt x="44089" y="1982"/>
                  </a:lnTo>
                  <a:lnTo>
                    <a:pt x="43309" y="1722"/>
                  </a:lnTo>
                  <a:lnTo>
                    <a:pt x="42562" y="1495"/>
                  </a:lnTo>
                  <a:lnTo>
                    <a:pt x="41782" y="1235"/>
                  </a:lnTo>
                  <a:lnTo>
                    <a:pt x="41002" y="1040"/>
                  </a:lnTo>
                  <a:lnTo>
                    <a:pt x="40223" y="845"/>
                  </a:lnTo>
                  <a:lnTo>
                    <a:pt x="39410" y="682"/>
                  </a:lnTo>
                  <a:lnTo>
                    <a:pt x="38598" y="520"/>
                  </a:lnTo>
                  <a:lnTo>
                    <a:pt x="37786" y="390"/>
                  </a:lnTo>
                  <a:lnTo>
                    <a:pt x="36974" y="260"/>
                  </a:lnTo>
                  <a:lnTo>
                    <a:pt x="36161" y="162"/>
                  </a:lnTo>
                  <a:lnTo>
                    <a:pt x="35317" y="97"/>
                  </a:lnTo>
                  <a:lnTo>
                    <a:pt x="34504" y="32"/>
                  </a:lnTo>
                  <a:lnTo>
                    <a:pt x="33660" y="32"/>
                  </a:lnTo>
                  <a:lnTo>
                    <a:pt x="328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8"/>
            <p:cNvSpPr/>
            <p:nvPr/>
          </p:nvSpPr>
          <p:spPr>
            <a:xfrm>
              <a:off x="8430765" y="-649262"/>
              <a:ext cx="1058768" cy="1369466"/>
            </a:xfrm>
            <a:custGeom>
              <a:avLst/>
              <a:gdLst/>
              <a:ahLst/>
              <a:cxnLst/>
              <a:rect l="l" t="t" r="r" b="b"/>
              <a:pathLst>
                <a:path w="32881" h="42530" extrusionOk="0">
                  <a:moveTo>
                    <a:pt x="28949" y="0"/>
                  </a:moveTo>
                  <a:lnTo>
                    <a:pt x="28624" y="33"/>
                  </a:lnTo>
                  <a:lnTo>
                    <a:pt x="28267" y="98"/>
                  </a:lnTo>
                  <a:lnTo>
                    <a:pt x="27942" y="228"/>
                  </a:lnTo>
                  <a:lnTo>
                    <a:pt x="27617" y="358"/>
                  </a:lnTo>
                  <a:lnTo>
                    <a:pt x="27292" y="520"/>
                  </a:lnTo>
                  <a:lnTo>
                    <a:pt x="27000" y="715"/>
                  </a:lnTo>
                  <a:lnTo>
                    <a:pt x="26708" y="943"/>
                  </a:lnTo>
                  <a:lnTo>
                    <a:pt x="26448" y="1203"/>
                  </a:lnTo>
                  <a:lnTo>
                    <a:pt x="26220" y="1495"/>
                  </a:lnTo>
                  <a:lnTo>
                    <a:pt x="683" y="36714"/>
                  </a:lnTo>
                  <a:lnTo>
                    <a:pt x="488" y="37039"/>
                  </a:lnTo>
                  <a:lnTo>
                    <a:pt x="326" y="37364"/>
                  </a:lnTo>
                  <a:lnTo>
                    <a:pt x="196" y="37689"/>
                  </a:lnTo>
                  <a:lnTo>
                    <a:pt x="98" y="38046"/>
                  </a:lnTo>
                  <a:lnTo>
                    <a:pt x="33" y="38404"/>
                  </a:lnTo>
                  <a:lnTo>
                    <a:pt x="1" y="38761"/>
                  </a:lnTo>
                  <a:lnTo>
                    <a:pt x="1" y="39086"/>
                  </a:lnTo>
                  <a:lnTo>
                    <a:pt x="33" y="39443"/>
                  </a:lnTo>
                  <a:lnTo>
                    <a:pt x="98" y="39801"/>
                  </a:lnTo>
                  <a:lnTo>
                    <a:pt x="228" y="40126"/>
                  </a:lnTo>
                  <a:lnTo>
                    <a:pt x="358" y="40450"/>
                  </a:lnTo>
                  <a:lnTo>
                    <a:pt x="521" y="40775"/>
                  </a:lnTo>
                  <a:lnTo>
                    <a:pt x="715" y="41068"/>
                  </a:lnTo>
                  <a:lnTo>
                    <a:pt x="943" y="41360"/>
                  </a:lnTo>
                  <a:lnTo>
                    <a:pt x="1235" y="41620"/>
                  </a:lnTo>
                  <a:lnTo>
                    <a:pt x="1528" y="41847"/>
                  </a:lnTo>
                  <a:lnTo>
                    <a:pt x="1820" y="42042"/>
                  </a:lnTo>
                  <a:lnTo>
                    <a:pt x="2145" y="42237"/>
                  </a:lnTo>
                  <a:lnTo>
                    <a:pt x="2502" y="42367"/>
                  </a:lnTo>
                  <a:lnTo>
                    <a:pt x="2827" y="42465"/>
                  </a:lnTo>
                  <a:lnTo>
                    <a:pt x="3185" y="42530"/>
                  </a:lnTo>
                  <a:lnTo>
                    <a:pt x="3899" y="42530"/>
                  </a:lnTo>
                  <a:lnTo>
                    <a:pt x="4257" y="42497"/>
                  </a:lnTo>
                  <a:lnTo>
                    <a:pt x="4582" y="42432"/>
                  </a:lnTo>
                  <a:lnTo>
                    <a:pt x="4939" y="42335"/>
                  </a:lnTo>
                  <a:lnTo>
                    <a:pt x="5264" y="42172"/>
                  </a:lnTo>
                  <a:lnTo>
                    <a:pt x="5589" y="42010"/>
                  </a:lnTo>
                  <a:lnTo>
                    <a:pt x="5881" y="41815"/>
                  </a:lnTo>
                  <a:lnTo>
                    <a:pt x="6141" y="41588"/>
                  </a:lnTo>
                  <a:lnTo>
                    <a:pt x="6401" y="41328"/>
                  </a:lnTo>
                  <a:lnTo>
                    <a:pt x="6661" y="41035"/>
                  </a:lnTo>
                  <a:lnTo>
                    <a:pt x="32166" y="5816"/>
                  </a:lnTo>
                  <a:lnTo>
                    <a:pt x="32361" y="5524"/>
                  </a:lnTo>
                  <a:lnTo>
                    <a:pt x="32556" y="5166"/>
                  </a:lnTo>
                  <a:lnTo>
                    <a:pt x="32686" y="4841"/>
                  </a:lnTo>
                  <a:lnTo>
                    <a:pt x="32783" y="4484"/>
                  </a:lnTo>
                  <a:lnTo>
                    <a:pt x="32848" y="4159"/>
                  </a:lnTo>
                  <a:lnTo>
                    <a:pt x="32881" y="3802"/>
                  </a:lnTo>
                  <a:lnTo>
                    <a:pt x="32848" y="3444"/>
                  </a:lnTo>
                  <a:lnTo>
                    <a:pt x="32816" y="3087"/>
                  </a:lnTo>
                  <a:lnTo>
                    <a:pt x="32751" y="2730"/>
                  </a:lnTo>
                  <a:lnTo>
                    <a:pt x="32653" y="2405"/>
                  </a:lnTo>
                  <a:lnTo>
                    <a:pt x="32523" y="2080"/>
                  </a:lnTo>
                  <a:lnTo>
                    <a:pt x="32328" y="1755"/>
                  </a:lnTo>
                  <a:lnTo>
                    <a:pt x="32133" y="1462"/>
                  </a:lnTo>
                  <a:lnTo>
                    <a:pt x="31906" y="1170"/>
                  </a:lnTo>
                  <a:lnTo>
                    <a:pt x="31646" y="910"/>
                  </a:lnTo>
                  <a:lnTo>
                    <a:pt x="31354" y="683"/>
                  </a:lnTo>
                  <a:lnTo>
                    <a:pt x="31029" y="488"/>
                  </a:lnTo>
                  <a:lnTo>
                    <a:pt x="30704" y="325"/>
                  </a:lnTo>
                  <a:lnTo>
                    <a:pt x="30379" y="195"/>
                  </a:lnTo>
                  <a:lnTo>
                    <a:pt x="30021" y="98"/>
                  </a:lnTo>
                  <a:lnTo>
                    <a:pt x="29664" y="33"/>
                  </a:lnTo>
                  <a:lnTo>
                    <a:pt x="293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8"/>
            <p:cNvSpPr/>
            <p:nvPr/>
          </p:nvSpPr>
          <p:spPr>
            <a:xfrm>
              <a:off x="6221226" y="3452"/>
              <a:ext cx="957274" cy="401759"/>
            </a:xfrm>
            <a:custGeom>
              <a:avLst/>
              <a:gdLst/>
              <a:ahLst/>
              <a:cxnLst/>
              <a:rect l="l" t="t" r="r" b="b"/>
              <a:pathLst>
                <a:path w="29729" h="12477" fill="none" extrusionOk="0">
                  <a:moveTo>
                    <a:pt x="27552" y="0"/>
                  </a:moveTo>
                  <a:lnTo>
                    <a:pt x="27552" y="0"/>
                  </a:lnTo>
                  <a:lnTo>
                    <a:pt x="27422" y="552"/>
                  </a:lnTo>
                  <a:lnTo>
                    <a:pt x="27292" y="1072"/>
                  </a:lnTo>
                  <a:lnTo>
                    <a:pt x="27097" y="1625"/>
                  </a:lnTo>
                  <a:lnTo>
                    <a:pt x="26934" y="2144"/>
                  </a:lnTo>
                  <a:lnTo>
                    <a:pt x="26707" y="2632"/>
                  </a:lnTo>
                  <a:lnTo>
                    <a:pt x="26480" y="3152"/>
                  </a:lnTo>
                  <a:lnTo>
                    <a:pt x="26220" y="3639"/>
                  </a:lnTo>
                  <a:lnTo>
                    <a:pt x="25960" y="4094"/>
                  </a:lnTo>
                  <a:lnTo>
                    <a:pt x="25635" y="4549"/>
                  </a:lnTo>
                  <a:lnTo>
                    <a:pt x="25342" y="5004"/>
                  </a:lnTo>
                  <a:lnTo>
                    <a:pt x="25018" y="5458"/>
                  </a:lnTo>
                  <a:lnTo>
                    <a:pt x="24660" y="5848"/>
                  </a:lnTo>
                  <a:lnTo>
                    <a:pt x="24303" y="6271"/>
                  </a:lnTo>
                  <a:lnTo>
                    <a:pt x="23913" y="6661"/>
                  </a:lnTo>
                  <a:lnTo>
                    <a:pt x="23523" y="7018"/>
                  </a:lnTo>
                  <a:lnTo>
                    <a:pt x="23101" y="7375"/>
                  </a:lnTo>
                  <a:lnTo>
                    <a:pt x="22678" y="7733"/>
                  </a:lnTo>
                  <a:lnTo>
                    <a:pt x="22223" y="8058"/>
                  </a:lnTo>
                  <a:lnTo>
                    <a:pt x="21769" y="8350"/>
                  </a:lnTo>
                  <a:lnTo>
                    <a:pt x="21314" y="8642"/>
                  </a:lnTo>
                  <a:lnTo>
                    <a:pt x="20826" y="8902"/>
                  </a:lnTo>
                  <a:lnTo>
                    <a:pt x="20339" y="9130"/>
                  </a:lnTo>
                  <a:lnTo>
                    <a:pt x="19852" y="9357"/>
                  </a:lnTo>
                  <a:lnTo>
                    <a:pt x="19332" y="9552"/>
                  </a:lnTo>
                  <a:lnTo>
                    <a:pt x="18812" y="9747"/>
                  </a:lnTo>
                  <a:lnTo>
                    <a:pt x="18260" y="9910"/>
                  </a:lnTo>
                  <a:lnTo>
                    <a:pt x="17707" y="10039"/>
                  </a:lnTo>
                  <a:lnTo>
                    <a:pt x="17155" y="10137"/>
                  </a:lnTo>
                  <a:lnTo>
                    <a:pt x="16603" y="10234"/>
                  </a:lnTo>
                  <a:lnTo>
                    <a:pt x="16018" y="10299"/>
                  </a:lnTo>
                  <a:lnTo>
                    <a:pt x="15465" y="10332"/>
                  </a:lnTo>
                  <a:lnTo>
                    <a:pt x="14881" y="10332"/>
                  </a:lnTo>
                  <a:lnTo>
                    <a:pt x="14881" y="10332"/>
                  </a:lnTo>
                  <a:lnTo>
                    <a:pt x="14296" y="10332"/>
                  </a:lnTo>
                  <a:lnTo>
                    <a:pt x="13711" y="10299"/>
                  </a:lnTo>
                  <a:lnTo>
                    <a:pt x="13159" y="10234"/>
                  </a:lnTo>
                  <a:lnTo>
                    <a:pt x="12574" y="10137"/>
                  </a:lnTo>
                  <a:lnTo>
                    <a:pt x="12022" y="10039"/>
                  </a:lnTo>
                  <a:lnTo>
                    <a:pt x="11469" y="9910"/>
                  </a:lnTo>
                  <a:lnTo>
                    <a:pt x="10949" y="9747"/>
                  </a:lnTo>
                  <a:lnTo>
                    <a:pt x="10430" y="9552"/>
                  </a:lnTo>
                  <a:lnTo>
                    <a:pt x="9910" y="9357"/>
                  </a:lnTo>
                  <a:lnTo>
                    <a:pt x="9390" y="9130"/>
                  </a:lnTo>
                  <a:lnTo>
                    <a:pt x="8902" y="8902"/>
                  </a:lnTo>
                  <a:lnTo>
                    <a:pt x="8415" y="8642"/>
                  </a:lnTo>
                  <a:lnTo>
                    <a:pt x="7960" y="8350"/>
                  </a:lnTo>
                  <a:lnTo>
                    <a:pt x="7505" y="8058"/>
                  </a:lnTo>
                  <a:lnTo>
                    <a:pt x="7083" y="7733"/>
                  </a:lnTo>
                  <a:lnTo>
                    <a:pt x="6628" y="7375"/>
                  </a:lnTo>
                  <a:lnTo>
                    <a:pt x="6238" y="7018"/>
                  </a:lnTo>
                  <a:lnTo>
                    <a:pt x="5816" y="6661"/>
                  </a:lnTo>
                  <a:lnTo>
                    <a:pt x="5459" y="6271"/>
                  </a:lnTo>
                  <a:lnTo>
                    <a:pt x="5101" y="5848"/>
                  </a:lnTo>
                  <a:lnTo>
                    <a:pt x="4744" y="5458"/>
                  </a:lnTo>
                  <a:lnTo>
                    <a:pt x="4419" y="5004"/>
                  </a:lnTo>
                  <a:lnTo>
                    <a:pt x="4094" y="4549"/>
                  </a:lnTo>
                  <a:lnTo>
                    <a:pt x="3802" y="4094"/>
                  </a:lnTo>
                  <a:lnTo>
                    <a:pt x="3542" y="3639"/>
                  </a:lnTo>
                  <a:lnTo>
                    <a:pt x="3282" y="3152"/>
                  </a:lnTo>
                  <a:lnTo>
                    <a:pt x="3054" y="2632"/>
                  </a:lnTo>
                  <a:lnTo>
                    <a:pt x="2827" y="2144"/>
                  </a:lnTo>
                  <a:lnTo>
                    <a:pt x="2632" y="1625"/>
                  </a:lnTo>
                  <a:lnTo>
                    <a:pt x="2469" y="1072"/>
                  </a:lnTo>
                  <a:lnTo>
                    <a:pt x="2307" y="552"/>
                  </a:lnTo>
                  <a:lnTo>
                    <a:pt x="2210" y="0"/>
                  </a:lnTo>
                  <a:lnTo>
                    <a:pt x="0" y="0"/>
                  </a:lnTo>
                  <a:lnTo>
                    <a:pt x="0" y="0"/>
                  </a:lnTo>
                  <a:lnTo>
                    <a:pt x="130" y="650"/>
                  </a:lnTo>
                  <a:lnTo>
                    <a:pt x="293" y="1300"/>
                  </a:lnTo>
                  <a:lnTo>
                    <a:pt x="488" y="1949"/>
                  </a:lnTo>
                  <a:lnTo>
                    <a:pt x="715" y="2567"/>
                  </a:lnTo>
                  <a:lnTo>
                    <a:pt x="942" y="3184"/>
                  </a:lnTo>
                  <a:lnTo>
                    <a:pt x="1202" y="3769"/>
                  </a:lnTo>
                  <a:lnTo>
                    <a:pt x="1495" y="4354"/>
                  </a:lnTo>
                  <a:lnTo>
                    <a:pt x="1820" y="4939"/>
                  </a:lnTo>
                  <a:lnTo>
                    <a:pt x="2145" y="5491"/>
                  </a:lnTo>
                  <a:lnTo>
                    <a:pt x="2502" y="6043"/>
                  </a:lnTo>
                  <a:lnTo>
                    <a:pt x="2892" y="6563"/>
                  </a:lnTo>
                  <a:lnTo>
                    <a:pt x="3282" y="7050"/>
                  </a:lnTo>
                  <a:lnTo>
                    <a:pt x="3737" y="7538"/>
                  </a:lnTo>
                  <a:lnTo>
                    <a:pt x="4159" y="8025"/>
                  </a:lnTo>
                  <a:lnTo>
                    <a:pt x="4646" y="8480"/>
                  </a:lnTo>
                  <a:lnTo>
                    <a:pt x="5134" y="8902"/>
                  </a:lnTo>
                  <a:lnTo>
                    <a:pt x="5621" y="9292"/>
                  </a:lnTo>
                  <a:lnTo>
                    <a:pt x="6141" y="9682"/>
                  </a:lnTo>
                  <a:lnTo>
                    <a:pt x="6693" y="10072"/>
                  </a:lnTo>
                  <a:lnTo>
                    <a:pt x="7245" y="10397"/>
                  </a:lnTo>
                  <a:lnTo>
                    <a:pt x="7798" y="10722"/>
                  </a:lnTo>
                  <a:lnTo>
                    <a:pt x="8383" y="11014"/>
                  </a:lnTo>
                  <a:lnTo>
                    <a:pt x="8967" y="11274"/>
                  </a:lnTo>
                  <a:lnTo>
                    <a:pt x="9585" y="11534"/>
                  </a:lnTo>
                  <a:lnTo>
                    <a:pt x="10202" y="11761"/>
                  </a:lnTo>
                  <a:lnTo>
                    <a:pt x="10852" y="11956"/>
                  </a:lnTo>
                  <a:lnTo>
                    <a:pt x="11502" y="12119"/>
                  </a:lnTo>
                  <a:lnTo>
                    <a:pt x="12151" y="12249"/>
                  </a:lnTo>
                  <a:lnTo>
                    <a:pt x="12834" y="12346"/>
                  </a:lnTo>
                  <a:lnTo>
                    <a:pt x="13484" y="12411"/>
                  </a:lnTo>
                  <a:lnTo>
                    <a:pt x="14166" y="12476"/>
                  </a:lnTo>
                  <a:lnTo>
                    <a:pt x="14881" y="12476"/>
                  </a:lnTo>
                  <a:lnTo>
                    <a:pt x="14881" y="12476"/>
                  </a:lnTo>
                  <a:lnTo>
                    <a:pt x="15563" y="12476"/>
                  </a:lnTo>
                  <a:lnTo>
                    <a:pt x="16245" y="12411"/>
                  </a:lnTo>
                  <a:lnTo>
                    <a:pt x="16928" y="12346"/>
                  </a:lnTo>
                  <a:lnTo>
                    <a:pt x="17610" y="12249"/>
                  </a:lnTo>
                  <a:lnTo>
                    <a:pt x="18260" y="12119"/>
                  </a:lnTo>
                  <a:lnTo>
                    <a:pt x="18909" y="11956"/>
                  </a:lnTo>
                  <a:lnTo>
                    <a:pt x="19527" y="11761"/>
                  </a:lnTo>
                  <a:lnTo>
                    <a:pt x="20144" y="11534"/>
                  </a:lnTo>
                  <a:lnTo>
                    <a:pt x="20761" y="11274"/>
                  </a:lnTo>
                  <a:lnTo>
                    <a:pt x="21379" y="11014"/>
                  </a:lnTo>
                  <a:lnTo>
                    <a:pt x="21963" y="10722"/>
                  </a:lnTo>
                  <a:lnTo>
                    <a:pt x="22516" y="10397"/>
                  </a:lnTo>
                  <a:lnTo>
                    <a:pt x="23068" y="10072"/>
                  </a:lnTo>
                  <a:lnTo>
                    <a:pt x="23620" y="9682"/>
                  </a:lnTo>
                  <a:lnTo>
                    <a:pt x="24140" y="9292"/>
                  </a:lnTo>
                  <a:lnTo>
                    <a:pt x="24628" y="8902"/>
                  </a:lnTo>
                  <a:lnTo>
                    <a:pt x="25115" y="8480"/>
                  </a:lnTo>
                  <a:lnTo>
                    <a:pt x="25570" y="8025"/>
                  </a:lnTo>
                  <a:lnTo>
                    <a:pt x="26025" y="7538"/>
                  </a:lnTo>
                  <a:lnTo>
                    <a:pt x="26447" y="7050"/>
                  </a:lnTo>
                  <a:lnTo>
                    <a:pt x="26837" y="6563"/>
                  </a:lnTo>
                  <a:lnTo>
                    <a:pt x="27227" y="6043"/>
                  </a:lnTo>
                  <a:lnTo>
                    <a:pt x="27584" y="5491"/>
                  </a:lnTo>
                  <a:lnTo>
                    <a:pt x="27942" y="4939"/>
                  </a:lnTo>
                  <a:lnTo>
                    <a:pt x="28234" y="4354"/>
                  </a:lnTo>
                  <a:lnTo>
                    <a:pt x="28526" y="3769"/>
                  </a:lnTo>
                  <a:lnTo>
                    <a:pt x="28819" y="3184"/>
                  </a:lnTo>
                  <a:lnTo>
                    <a:pt x="29046" y="2567"/>
                  </a:lnTo>
                  <a:lnTo>
                    <a:pt x="29241" y="1949"/>
                  </a:lnTo>
                  <a:lnTo>
                    <a:pt x="29436" y="1300"/>
                  </a:lnTo>
                  <a:lnTo>
                    <a:pt x="29599" y="650"/>
                  </a:lnTo>
                  <a:lnTo>
                    <a:pt x="29729" y="0"/>
                  </a:lnTo>
                  <a:lnTo>
                    <a:pt x="27552" y="0"/>
                  </a:lnTo>
                  <a:close/>
                </a:path>
              </a:pathLst>
            </a:custGeom>
            <a:noFill/>
            <a:ln w="89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8"/>
            <p:cNvSpPr/>
            <p:nvPr/>
          </p:nvSpPr>
          <p:spPr>
            <a:xfrm>
              <a:off x="8430786" y="173037"/>
              <a:ext cx="1058736" cy="1369498"/>
            </a:xfrm>
            <a:custGeom>
              <a:avLst/>
              <a:gdLst/>
              <a:ahLst/>
              <a:cxnLst/>
              <a:rect l="l" t="t" r="r" b="b"/>
              <a:pathLst>
                <a:path w="32880" h="42531" extrusionOk="0">
                  <a:moveTo>
                    <a:pt x="28981" y="1"/>
                  </a:moveTo>
                  <a:lnTo>
                    <a:pt x="28624" y="33"/>
                  </a:lnTo>
                  <a:lnTo>
                    <a:pt x="28266" y="98"/>
                  </a:lnTo>
                  <a:lnTo>
                    <a:pt x="27942" y="196"/>
                  </a:lnTo>
                  <a:lnTo>
                    <a:pt x="27617" y="358"/>
                  </a:lnTo>
                  <a:lnTo>
                    <a:pt x="27292" y="521"/>
                  </a:lnTo>
                  <a:lnTo>
                    <a:pt x="26999" y="715"/>
                  </a:lnTo>
                  <a:lnTo>
                    <a:pt x="26707" y="943"/>
                  </a:lnTo>
                  <a:lnTo>
                    <a:pt x="26447" y="1203"/>
                  </a:lnTo>
                  <a:lnTo>
                    <a:pt x="26220" y="1495"/>
                  </a:lnTo>
                  <a:lnTo>
                    <a:pt x="715" y="36714"/>
                  </a:lnTo>
                  <a:lnTo>
                    <a:pt x="487" y="37039"/>
                  </a:lnTo>
                  <a:lnTo>
                    <a:pt x="325" y="37364"/>
                  </a:lnTo>
                  <a:lnTo>
                    <a:pt x="195" y="37689"/>
                  </a:lnTo>
                  <a:lnTo>
                    <a:pt x="98" y="38046"/>
                  </a:lnTo>
                  <a:lnTo>
                    <a:pt x="33" y="38404"/>
                  </a:lnTo>
                  <a:lnTo>
                    <a:pt x="0" y="38729"/>
                  </a:lnTo>
                  <a:lnTo>
                    <a:pt x="0" y="39086"/>
                  </a:lnTo>
                  <a:lnTo>
                    <a:pt x="33" y="39444"/>
                  </a:lnTo>
                  <a:lnTo>
                    <a:pt x="130" y="39801"/>
                  </a:lnTo>
                  <a:lnTo>
                    <a:pt x="228" y="40126"/>
                  </a:lnTo>
                  <a:lnTo>
                    <a:pt x="357" y="40451"/>
                  </a:lnTo>
                  <a:lnTo>
                    <a:pt x="520" y="40776"/>
                  </a:lnTo>
                  <a:lnTo>
                    <a:pt x="747" y="41068"/>
                  </a:lnTo>
                  <a:lnTo>
                    <a:pt x="975" y="41360"/>
                  </a:lnTo>
                  <a:lnTo>
                    <a:pt x="1235" y="41620"/>
                  </a:lnTo>
                  <a:lnTo>
                    <a:pt x="1527" y="41848"/>
                  </a:lnTo>
                  <a:lnTo>
                    <a:pt x="1852" y="42043"/>
                  </a:lnTo>
                  <a:lnTo>
                    <a:pt x="2177" y="42238"/>
                  </a:lnTo>
                  <a:lnTo>
                    <a:pt x="2502" y="42368"/>
                  </a:lnTo>
                  <a:lnTo>
                    <a:pt x="2859" y="42465"/>
                  </a:lnTo>
                  <a:lnTo>
                    <a:pt x="3217" y="42530"/>
                  </a:lnTo>
                  <a:lnTo>
                    <a:pt x="3899" y="42530"/>
                  </a:lnTo>
                  <a:lnTo>
                    <a:pt x="4256" y="42498"/>
                  </a:lnTo>
                  <a:lnTo>
                    <a:pt x="4614" y="42433"/>
                  </a:lnTo>
                  <a:lnTo>
                    <a:pt x="4939" y="42335"/>
                  </a:lnTo>
                  <a:lnTo>
                    <a:pt x="5263" y="42173"/>
                  </a:lnTo>
                  <a:lnTo>
                    <a:pt x="5588" y="42010"/>
                  </a:lnTo>
                  <a:lnTo>
                    <a:pt x="5881" y="41815"/>
                  </a:lnTo>
                  <a:lnTo>
                    <a:pt x="6173" y="41588"/>
                  </a:lnTo>
                  <a:lnTo>
                    <a:pt x="6433" y="41328"/>
                  </a:lnTo>
                  <a:lnTo>
                    <a:pt x="6661" y="41036"/>
                  </a:lnTo>
                  <a:lnTo>
                    <a:pt x="32165" y="5816"/>
                  </a:lnTo>
                  <a:lnTo>
                    <a:pt x="32393" y="5524"/>
                  </a:lnTo>
                  <a:lnTo>
                    <a:pt x="32555" y="5167"/>
                  </a:lnTo>
                  <a:lnTo>
                    <a:pt x="32685" y="4842"/>
                  </a:lnTo>
                  <a:lnTo>
                    <a:pt x="32783" y="4484"/>
                  </a:lnTo>
                  <a:lnTo>
                    <a:pt x="32848" y="4159"/>
                  </a:lnTo>
                  <a:lnTo>
                    <a:pt x="32880" y="3802"/>
                  </a:lnTo>
                  <a:lnTo>
                    <a:pt x="32880" y="3445"/>
                  </a:lnTo>
                  <a:lnTo>
                    <a:pt x="32815" y="3087"/>
                  </a:lnTo>
                  <a:lnTo>
                    <a:pt x="32750" y="2730"/>
                  </a:lnTo>
                  <a:lnTo>
                    <a:pt x="32653" y="2405"/>
                  </a:lnTo>
                  <a:lnTo>
                    <a:pt x="32523" y="2080"/>
                  </a:lnTo>
                  <a:lnTo>
                    <a:pt x="32360" y="1755"/>
                  </a:lnTo>
                  <a:lnTo>
                    <a:pt x="32133" y="1463"/>
                  </a:lnTo>
                  <a:lnTo>
                    <a:pt x="31905" y="1170"/>
                  </a:lnTo>
                  <a:lnTo>
                    <a:pt x="31645" y="910"/>
                  </a:lnTo>
                  <a:lnTo>
                    <a:pt x="31353" y="683"/>
                  </a:lnTo>
                  <a:lnTo>
                    <a:pt x="31028" y="488"/>
                  </a:lnTo>
                  <a:lnTo>
                    <a:pt x="30703" y="326"/>
                  </a:lnTo>
                  <a:lnTo>
                    <a:pt x="30378" y="196"/>
                  </a:lnTo>
                  <a:lnTo>
                    <a:pt x="30021" y="98"/>
                  </a:lnTo>
                  <a:lnTo>
                    <a:pt x="29664" y="33"/>
                  </a:lnTo>
                  <a:lnTo>
                    <a:pt x="293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8"/>
            <p:cNvSpPr/>
            <p:nvPr/>
          </p:nvSpPr>
          <p:spPr>
            <a:xfrm>
              <a:off x="5439351" y="377033"/>
              <a:ext cx="45016" cy="45016"/>
            </a:xfrm>
            <a:custGeom>
              <a:avLst/>
              <a:gdLst/>
              <a:ahLst/>
              <a:cxnLst/>
              <a:rect l="l" t="t" r="r" b="b"/>
              <a:pathLst>
                <a:path w="1398" h="1398" extrusionOk="0">
                  <a:moveTo>
                    <a:pt x="553" y="1"/>
                  </a:moveTo>
                  <a:lnTo>
                    <a:pt x="423" y="33"/>
                  </a:lnTo>
                  <a:lnTo>
                    <a:pt x="293" y="98"/>
                  </a:lnTo>
                  <a:lnTo>
                    <a:pt x="196" y="196"/>
                  </a:lnTo>
                  <a:lnTo>
                    <a:pt x="98" y="293"/>
                  </a:lnTo>
                  <a:lnTo>
                    <a:pt x="33" y="423"/>
                  </a:lnTo>
                  <a:lnTo>
                    <a:pt x="1" y="553"/>
                  </a:lnTo>
                  <a:lnTo>
                    <a:pt x="1" y="683"/>
                  </a:lnTo>
                  <a:lnTo>
                    <a:pt x="1" y="813"/>
                  </a:lnTo>
                  <a:lnTo>
                    <a:pt x="33" y="943"/>
                  </a:lnTo>
                  <a:lnTo>
                    <a:pt x="98" y="1073"/>
                  </a:lnTo>
                  <a:lnTo>
                    <a:pt x="196" y="1170"/>
                  </a:lnTo>
                  <a:lnTo>
                    <a:pt x="293" y="1268"/>
                  </a:lnTo>
                  <a:lnTo>
                    <a:pt x="423" y="1333"/>
                  </a:lnTo>
                  <a:lnTo>
                    <a:pt x="553" y="1365"/>
                  </a:lnTo>
                  <a:lnTo>
                    <a:pt x="683" y="1398"/>
                  </a:lnTo>
                  <a:lnTo>
                    <a:pt x="813" y="1365"/>
                  </a:lnTo>
                  <a:lnTo>
                    <a:pt x="943" y="1333"/>
                  </a:lnTo>
                  <a:lnTo>
                    <a:pt x="1073" y="1268"/>
                  </a:lnTo>
                  <a:lnTo>
                    <a:pt x="1170" y="1170"/>
                  </a:lnTo>
                  <a:lnTo>
                    <a:pt x="1268" y="1073"/>
                  </a:lnTo>
                  <a:lnTo>
                    <a:pt x="1333" y="943"/>
                  </a:lnTo>
                  <a:lnTo>
                    <a:pt x="1365" y="813"/>
                  </a:lnTo>
                  <a:lnTo>
                    <a:pt x="1398" y="683"/>
                  </a:lnTo>
                  <a:lnTo>
                    <a:pt x="1365" y="553"/>
                  </a:lnTo>
                  <a:lnTo>
                    <a:pt x="1333" y="423"/>
                  </a:lnTo>
                  <a:lnTo>
                    <a:pt x="1268" y="293"/>
                  </a:lnTo>
                  <a:lnTo>
                    <a:pt x="1170" y="196"/>
                  </a:lnTo>
                  <a:lnTo>
                    <a:pt x="1073" y="98"/>
                  </a:lnTo>
                  <a:lnTo>
                    <a:pt x="943"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8"/>
            <p:cNvSpPr/>
            <p:nvPr/>
          </p:nvSpPr>
          <p:spPr>
            <a:xfrm>
              <a:off x="5536659" y="377033"/>
              <a:ext cx="45016" cy="45016"/>
            </a:xfrm>
            <a:custGeom>
              <a:avLst/>
              <a:gdLst/>
              <a:ahLst/>
              <a:cxnLst/>
              <a:rect l="l" t="t" r="r" b="b"/>
              <a:pathLst>
                <a:path w="1398" h="1398" extrusionOk="0">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3" y="1365"/>
                  </a:lnTo>
                  <a:lnTo>
                    <a:pt x="943" y="1333"/>
                  </a:lnTo>
                  <a:lnTo>
                    <a:pt x="1072" y="1268"/>
                  </a:lnTo>
                  <a:lnTo>
                    <a:pt x="1170" y="1170"/>
                  </a:lnTo>
                  <a:lnTo>
                    <a:pt x="1267" y="1073"/>
                  </a:lnTo>
                  <a:lnTo>
                    <a:pt x="1332" y="943"/>
                  </a:lnTo>
                  <a:lnTo>
                    <a:pt x="1365" y="813"/>
                  </a:lnTo>
                  <a:lnTo>
                    <a:pt x="1397" y="683"/>
                  </a:lnTo>
                  <a:lnTo>
                    <a:pt x="1365" y="553"/>
                  </a:lnTo>
                  <a:lnTo>
                    <a:pt x="1332" y="423"/>
                  </a:lnTo>
                  <a:lnTo>
                    <a:pt x="1267" y="293"/>
                  </a:lnTo>
                  <a:lnTo>
                    <a:pt x="1170" y="196"/>
                  </a:lnTo>
                  <a:lnTo>
                    <a:pt x="1072" y="98"/>
                  </a:lnTo>
                  <a:lnTo>
                    <a:pt x="943"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8"/>
            <p:cNvSpPr/>
            <p:nvPr/>
          </p:nvSpPr>
          <p:spPr>
            <a:xfrm>
              <a:off x="5633936" y="377033"/>
              <a:ext cx="45016" cy="45016"/>
            </a:xfrm>
            <a:custGeom>
              <a:avLst/>
              <a:gdLst/>
              <a:ahLst/>
              <a:cxnLst/>
              <a:rect l="l" t="t" r="r" b="b"/>
              <a:pathLst>
                <a:path w="1398" h="1398" extrusionOk="0">
                  <a:moveTo>
                    <a:pt x="553" y="1"/>
                  </a:moveTo>
                  <a:lnTo>
                    <a:pt x="423" y="33"/>
                  </a:lnTo>
                  <a:lnTo>
                    <a:pt x="293" y="98"/>
                  </a:lnTo>
                  <a:lnTo>
                    <a:pt x="196" y="196"/>
                  </a:lnTo>
                  <a:lnTo>
                    <a:pt x="98" y="293"/>
                  </a:lnTo>
                  <a:lnTo>
                    <a:pt x="33" y="423"/>
                  </a:lnTo>
                  <a:lnTo>
                    <a:pt x="1" y="553"/>
                  </a:lnTo>
                  <a:lnTo>
                    <a:pt x="1" y="683"/>
                  </a:lnTo>
                  <a:lnTo>
                    <a:pt x="1" y="813"/>
                  </a:lnTo>
                  <a:lnTo>
                    <a:pt x="33" y="943"/>
                  </a:lnTo>
                  <a:lnTo>
                    <a:pt x="98" y="1073"/>
                  </a:lnTo>
                  <a:lnTo>
                    <a:pt x="196" y="1170"/>
                  </a:lnTo>
                  <a:lnTo>
                    <a:pt x="293" y="1268"/>
                  </a:lnTo>
                  <a:lnTo>
                    <a:pt x="423" y="1333"/>
                  </a:lnTo>
                  <a:lnTo>
                    <a:pt x="553" y="1365"/>
                  </a:lnTo>
                  <a:lnTo>
                    <a:pt x="683" y="1398"/>
                  </a:lnTo>
                  <a:lnTo>
                    <a:pt x="813" y="1365"/>
                  </a:lnTo>
                  <a:lnTo>
                    <a:pt x="943" y="1333"/>
                  </a:lnTo>
                  <a:lnTo>
                    <a:pt x="1073" y="1268"/>
                  </a:lnTo>
                  <a:lnTo>
                    <a:pt x="1171" y="1170"/>
                  </a:lnTo>
                  <a:lnTo>
                    <a:pt x="1268" y="1073"/>
                  </a:lnTo>
                  <a:lnTo>
                    <a:pt x="1333" y="943"/>
                  </a:lnTo>
                  <a:lnTo>
                    <a:pt x="1365" y="813"/>
                  </a:lnTo>
                  <a:lnTo>
                    <a:pt x="1398" y="683"/>
                  </a:lnTo>
                  <a:lnTo>
                    <a:pt x="1365" y="553"/>
                  </a:lnTo>
                  <a:lnTo>
                    <a:pt x="1333" y="423"/>
                  </a:lnTo>
                  <a:lnTo>
                    <a:pt x="1268" y="293"/>
                  </a:lnTo>
                  <a:lnTo>
                    <a:pt x="1171" y="196"/>
                  </a:lnTo>
                  <a:lnTo>
                    <a:pt x="1073" y="98"/>
                  </a:lnTo>
                  <a:lnTo>
                    <a:pt x="943"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8"/>
            <p:cNvSpPr/>
            <p:nvPr/>
          </p:nvSpPr>
          <p:spPr>
            <a:xfrm rot="-5400000">
              <a:off x="1812879" y="-287320"/>
              <a:ext cx="402822" cy="957306"/>
            </a:xfrm>
            <a:custGeom>
              <a:avLst/>
              <a:gdLst/>
              <a:ahLst/>
              <a:cxnLst/>
              <a:rect l="l" t="t" r="r" b="b"/>
              <a:pathLst>
                <a:path w="12510" h="29730" fill="none" extrusionOk="0">
                  <a:moveTo>
                    <a:pt x="12509" y="27552"/>
                  </a:moveTo>
                  <a:lnTo>
                    <a:pt x="12509" y="27552"/>
                  </a:lnTo>
                  <a:lnTo>
                    <a:pt x="11957" y="27423"/>
                  </a:lnTo>
                  <a:lnTo>
                    <a:pt x="11405" y="27293"/>
                  </a:lnTo>
                  <a:lnTo>
                    <a:pt x="10885" y="27098"/>
                  </a:lnTo>
                  <a:lnTo>
                    <a:pt x="10365" y="26903"/>
                  </a:lnTo>
                  <a:lnTo>
                    <a:pt x="9845" y="26708"/>
                  </a:lnTo>
                  <a:lnTo>
                    <a:pt x="9358" y="26480"/>
                  </a:lnTo>
                  <a:lnTo>
                    <a:pt x="8870" y="26220"/>
                  </a:lnTo>
                  <a:lnTo>
                    <a:pt x="8383" y="25928"/>
                  </a:lnTo>
                  <a:lnTo>
                    <a:pt x="7928" y="25636"/>
                  </a:lnTo>
                  <a:lnTo>
                    <a:pt x="7473" y="25343"/>
                  </a:lnTo>
                  <a:lnTo>
                    <a:pt x="7051" y="25018"/>
                  </a:lnTo>
                  <a:lnTo>
                    <a:pt x="6629" y="24661"/>
                  </a:lnTo>
                  <a:lnTo>
                    <a:pt x="6239" y="24303"/>
                  </a:lnTo>
                  <a:lnTo>
                    <a:pt x="5849" y="23914"/>
                  </a:lnTo>
                  <a:lnTo>
                    <a:pt x="5459" y="23524"/>
                  </a:lnTo>
                  <a:lnTo>
                    <a:pt x="5102" y="23101"/>
                  </a:lnTo>
                  <a:lnTo>
                    <a:pt x="4777" y="22679"/>
                  </a:lnTo>
                  <a:lnTo>
                    <a:pt x="4452" y="22224"/>
                  </a:lnTo>
                  <a:lnTo>
                    <a:pt x="4159" y="21769"/>
                  </a:lnTo>
                  <a:lnTo>
                    <a:pt x="3867" y="21314"/>
                  </a:lnTo>
                  <a:lnTo>
                    <a:pt x="3607" y="20827"/>
                  </a:lnTo>
                  <a:lnTo>
                    <a:pt x="3347" y="20340"/>
                  </a:lnTo>
                  <a:lnTo>
                    <a:pt x="3152" y="19820"/>
                  </a:lnTo>
                  <a:lnTo>
                    <a:pt x="2925" y="19333"/>
                  </a:lnTo>
                  <a:lnTo>
                    <a:pt x="2762" y="18780"/>
                  </a:lnTo>
                  <a:lnTo>
                    <a:pt x="2600" y="18260"/>
                  </a:lnTo>
                  <a:lnTo>
                    <a:pt x="2470" y="17708"/>
                  </a:lnTo>
                  <a:lnTo>
                    <a:pt x="2340" y="17156"/>
                  </a:lnTo>
                  <a:lnTo>
                    <a:pt x="2275" y="16603"/>
                  </a:lnTo>
                  <a:lnTo>
                    <a:pt x="2210" y="16019"/>
                  </a:lnTo>
                  <a:lnTo>
                    <a:pt x="2178" y="15466"/>
                  </a:lnTo>
                  <a:lnTo>
                    <a:pt x="2145" y="14881"/>
                  </a:lnTo>
                  <a:lnTo>
                    <a:pt x="2145" y="14881"/>
                  </a:lnTo>
                  <a:lnTo>
                    <a:pt x="2178" y="14297"/>
                  </a:lnTo>
                  <a:lnTo>
                    <a:pt x="2210" y="13712"/>
                  </a:lnTo>
                  <a:lnTo>
                    <a:pt x="2275" y="13127"/>
                  </a:lnTo>
                  <a:lnTo>
                    <a:pt x="2340" y="12575"/>
                  </a:lnTo>
                  <a:lnTo>
                    <a:pt x="2470" y="12022"/>
                  </a:lnTo>
                  <a:lnTo>
                    <a:pt x="2600" y="11470"/>
                  </a:lnTo>
                  <a:lnTo>
                    <a:pt x="2762" y="10950"/>
                  </a:lnTo>
                  <a:lnTo>
                    <a:pt x="2925" y="10430"/>
                  </a:lnTo>
                  <a:lnTo>
                    <a:pt x="3152" y="9910"/>
                  </a:lnTo>
                  <a:lnTo>
                    <a:pt x="3347" y="9391"/>
                  </a:lnTo>
                  <a:lnTo>
                    <a:pt x="3607" y="8903"/>
                  </a:lnTo>
                  <a:lnTo>
                    <a:pt x="3867" y="8416"/>
                  </a:lnTo>
                  <a:lnTo>
                    <a:pt x="4159" y="7961"/>
                  </a:lnTo>
                  <a:lnTo>
                    <a:pt x="4452" y="7506"/>
                  </a:lnTo>
                  <a:lnTo>
                    <a:pt x="4777" y="7051"/>
                  </a:lnTo>
                  <a:lnTo>
                    <a:pt x="5102" y="6629"/>
                  </a:lnTo>
                  <a:lnTo>
                    <a:pt x="5459" y="6239"/>
                  </a:lnTo>
                  <a:lnTo>
                    <a:pt x="5849" y="5817"/>
                  </a:lnTo>
                  <a:lnTo>
                    <a:pt x="6239" y="5459"/>
                  </a:lnTo>
                  <a:lnTo>
                    <a:pt x="6629" y="5069"/>
                  </a:lnTo>
                  <a:lnTo>
                    <a:pt x="7051" y="4745"/>
                  </a:lnTo>
                  <a:lnTo>
                    <a:pt x="7473" y="4420"/>
                  </a:lnTo>
                  <a:lnTo>
                    <a:pt x="7928" y="4095"/>
                  </a:lnTo>
                  <a:lnTo>
                    <a:pt x="8383" y="3802"/>
                  </a:lnTo>
                  <a:lnTo>
                    <a:pt x="8870" y="3510"/>
                  </a:lnTo>
                  <a:lnTo>
                    <a:pt x="9358" y="3282"/>
                  </a:lnTo>
                  <a:lnTo>
                    <a:pt x="9845" y="3023"/>
                  </a:lnTo>
                  <a:lnTo>
                    <a:pt x="10365" y="2828"/>
                  </a:lnTo>
                  <a:lnTo>
                    <a:pt x="10885" y="2633"/>
                  </a:lnTo>
                  <a:lnTo>
                    <a:pt x="11405" y="2470"/>
                  </a:lnTo>
                  <a:lnTo>
                    <a:pt x="11957" y="2308"/>
                  </a:lnTo>
                  <a:lnTo>
                    <a:pt x="12509" y="2178"/>
                  </a:lnTo>
                  <a:lnTo>
                    <a:pt x="12509" y="1"/>
                  </a:lnTo>
                  <a:lnTo>
                    <a:pt x="12509" y="1"/>
                  </a:lnTo>
                  <a:lnTo>
                    <a:pt x="11860" y="131"/>
                  </a:lnTo>
                  <a:lnTo>
                    <a:pt x="11210" y="293"/>
                  </a:lnTo>
                  <a:lnTo>
                    <a:pt x="10560" y="488"/>
                  </a:lnTo>
                  <a:lnTo>
                    <a:pt x="9943" y="683"/>
                  </a:lnTo>
                  <a:lnTo>
                    <a:pt x="9325" y="943"/>
                  </a:lnTo>
                  <a:lnTo>
                    <a:pt x="8708" y="1203"/>
                  </a:lnTo>
                  <a:lnTo>
                    <a:pt x="8123" y="1496"/>
                  </a:lnTo>
                  <a:lnTo>
                    <a:pt x="7571" y="1820"/>
                  </a:lnTo>
                  <a:lnTo>
                    <a:pt x="7019" y="2145"/>
                  </a:lnTo>
                  <a:lnTo>
                    <a:pt x="6466" y="2503"/>
                  </a:lnTo>
                  <a:lnTo>
                    <a:pt x="5946" y="2893"/>
                  </a:lnTo>
                  <a:lnTo>
                    <a:pt x="5427" y="3282"/>
                  </a:lnTo>
                  <a:lnTo>
                    <a:pt x="4939" y="3705"/>
                  </a:lnTo>
                  <a:lnTo>
                    <a:pt x="4484" y="4160"/>
                  </a:lnTo>
                  <a:lnTo>
                    <a:pt x="4029" y="4615"/>
                  </a:lnTo>
                  <a:lnTo>
                    <a:pt x="3607" y="5102"/>
                  </a:lnTo>
                  <a:lnTo>
                    <a:pt x="3185" y="5622"/>
                  </a:lnTo>
                  <a:lnTo>
                    <a:pt x="2795" y="6142"/>
                  </a:lnTo>
                  <a:lnTo>
                    <a:pt x="2437" y="6661"/>
                  </a:lnTo>
                  <a:lnTo>
                    <a:pt x="2080" y="7214"/>
                  </a:lnTo>
                  <a:lnTo>
                    <a:pt x="1788" y="7799"/>
                  </a:lnTo>
                  <a:lnTo>
                    <a:pt x="1495" y="8383"/>
                  </a:lnTo>
                  <a:lnTo>
                    <a:pt x="1203" y="8968"/>
                  </a:lnTo>
                  <a:lnTo>
                    <a:pt x="975" y="9586"/>
                  </a:lnTo>
                  <a:lnTo>
                    <a:pt x="748" y="10203"/>
                  </a:lnTo>
                  <a:lnTo>
                    <a:pt x="553" y="10853"/>
                  </a:lnTo>
                  <a:lnTo>
                    <a:pt x="391" y="11502"/>
                  </a:lnTo>
                  <a:lnTo>
                    <a:pt x="261" y="12152"/>
                  </a:lnTo>
                  <a:lnTo>
                    <a:pt x="163" y="12802"/>
                  </a:lnTo>
                  <a:lnTo>
                    <a:pt x="66" y="13484"/>
                  </a:lnTo>
                  <a:lnTo>
                    <a:pt x="33" y="14167"/>
                  </a:lnTo>
                  <a:lnTo>
                    <a:pt x="1" y="14881"/>
                  </a:lnTo>
                  <a:lnTo>
                    <a:pt x="1" y="14881"/>
                  </a:lnTo>
                  <a:lnTo>
                    <a:pt x="33" y="15564"/>
                  </a:lnTo>
                  <a:lnTo>
                    <a:pt x="66" y="16246"/>
                  </a:lnTo>
                  <a:lnTo>
                    <a:pt x="163" y="16928"/>
                  </a:lnTo>
                  <a:lnTo>
                    <a:pt x="261" y="17578"/>
                  </a:lnTo>
                  <a:lnTo>
                    <a:pt x="391" y="18260"/>
                  </a:lnTo>
                  <a:lnTo>
                    <a:pt x="553" y="18910"/>
                  </a:lnTo>
                  <a:lnTo>
                    <a:pt x="748" y="19527"/>
                  </a:lnTo>
                  <a:lnTo>
                    <a:pt x="975" y="20145"/>
                  </a:lnTo>
                  <a:lnTo>
                    <a:pt x="1203" y="20762"/>
                  </a:lnTo>
                  <a:lnTo>
                    <a:pt x="1495" y="21347"/>
                  </a:lnTo>
                  <a:lnTo>
                    <a:pt x="1788" y="21932"/>
                  </a:lnTo>
                  <a:lnTo>
                    <a:pt x="2080" y="22517"/>
                  </a:lnTo>
                  <a:lnTo>
                    <a:pt x="2437" y="23069"/>
                  </a:lnTo>
                  <a:lnTo>
                    <a:pt x="2795" y="23589"/>
                  </a:lnTo>
                  <a:lnTo>
                    <a:pt x="3185" y="24109"/>
                  </a:lnTo>
                  <a:lnTo>
                    <a:pt x="3607" y="24628"/>
                  </a:lnTo>
                  <a:lnTo>
                    <a:pt x="4029" y="25116"/>
                  </a:lnTo>
                  <a:lnTo>
                    <a:pt x="4484" y="25571"/>
                  </a:lnTo>
                  <a:lnTo>
                    <a:pt x="4939" y="26025"/>
                  </a:lnTo>
                  <a:lnTo>
                    <a:pt x="5427" y="26448"/>
                  </a:lnTo>
                  <a:lnTo>
                    <a:pt x="5946" y="26838"/>
                  </a:lnTo>
                  <a:lnTo>
                    <a:pt x="6466" y="27228"/>
                  </a:lnTo>
                  <a:lnTo>
                    <a:pt x="7019" y="27585"/>
                  </a:lnTo>
                  <a:lnTo>
                    <a:pt x="7571" y="27942"/>
                  </a:lnTo>
                  <a:lnTo>
                    <a:pt x="8123" y="28235"/>
                  </a:lnTo>
                  <a:lnTo>
                    <a:pt x="8708" y="28527"/>
                  </a:lnTo>
                  <a:lnTo>
                    <a:pt x="9325" y="28787"/>
                  </a:lnTo>
                  <a:lnTo>
                    <a:pt x="9943" y="29047"/>
                  </a:lnTo>
                  <a:lnTo>
                    <a:pt x="10560" y="29242"/>
                  </a:lnTo>
                  <a:lnTo>
                    <a:pt x="11210" y="29437"/>
                  </a:lnTo>
                  <a:lnTo>
                    <a:pt x="11860" y="29599"/>
                  </a:lnTo>
                  <a:lnTo>
                    <a:pt x="12509" y="29729"/>
                  </a:lnTo>
                  <a:lnTo>
                    <a:pt x="12509" y="27552"/>
                  </a:lnTo>
                  <a:close/>
                </a:path>
              </a:pathLst>
            </a:custGeom>
            <a:noFill/>
            <a:ln w="89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8"/>
            <p:cNvSpPr/>
            <p:nvPr/>
          </p:nvSpPr>
          <p:spPr>
            <a:xfrm>
              <a:off x="5439351" y="491086"/>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22"/>
                  </a:lnTo>
                  <a:lnTo>
                    <a:pt x="1" y="552"/>
                  </a:lnTo>
                  <a:lnTo>
                    <a:pt x="1" y="715"/>
                  </a:lnTo>
                  <a:lnTo>
                    <a:pt x="1" y="845"/>
                  </a:lnTo>
                  <a:lnTo>
                    <a:pt x="33" y="975"/>
                  </a:lnTo>
                  <a:lnTo>
                    <a:pt x="98" y="1105"/>
                  </a:lnTo>
                  <a:lnTo>
                    <a:pt x="196" y="1202"/>
                  </a:lnTo>
                  <a:lnTo>
                    <a:pt x="293" y="1300"/>
                  </a:lnTo>
                  <a:lnTo>
                    <a:pt x="423" y="1365"/>
                  </a:lnTo>
                  <a:lnTo>
                    <a:pt x="553" y="1397"/>
                  </a:lnTo>
                  <a:lnTo>
                    <a:pt x="813" y="1397"/>
                  </a:lnTo>
                  <a:lnTo>
                    <a:pt x="943" y="1365"/>
                  </a:lnTo>
                  <a:lnTo>
                    <a:pt x="1073" y="1300"/>
                  </a:lnTo>
                  <a:lnTo>
                    <a:pt x="1170" y="1202"/>
                  </a:lnTo>
                  <a:lnTo>
                    <a:pt x="1268" y="1105"/>
                  </a:lnTo>
                  <a:lnTo>
                    <a:pt x="1333" y="975"/>
                  </a:lnTo>
                  <a:lnTo>
                    <a:pt x="1365" y="845"/>
                  </a:lnTo>
                  <a:lnTo>
                    <a:pt x="1398" y="715"/>
                  </a:lnTo>
                  <a:lnTo>
                    <a:pt x="1365" y="552"/>
                  </a:lnTo>
                  <a:lnTo>
                    <a:pt x="1333" y="422"/>
                  </a:lnTo>
                  <a:lnTo>
                    <a:pt x="1268" y="325"/>
                  </a:lnTo>
                  <a:lnTo>
                    <a:pt x="1170" y="228"/>
                  </a:lnTo>
                  <a:lnTo>
                    <a:pt x="1073"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8"/>
            <p:cNvSpPr/>
            <p:nvPr/>
          </p:nvSpPr>
          <p:spPr>
            <a:xfrm>
              <a:off x="5536659" y="491086"/>
              <a:ext cx="45016" cy="45016"/>
            </a:xfrm>
            <a:custGeom>
              <a:avLst/>
              <a:gdLst/>
              <a:ahLst/>
              <a:cxnLst/>
              <a:rect l="l" t="t" r="r" b="b"/>
              <a:pathLst>
                <a:path w="1398" h="1398" extrusionOk="0">
                  <a:moveTo>
                    <a:pt x="683" y="0"/>
                  </a:moveTo>
                  <a:lnTo>
                    <a:pt x="553" y="33"/>
                  </a:lnTo>
                  <a:lnTo>
                    <a:pt x="423" y="65"/>
                  </a:lnTo>
                  <a:lnTo>
                    <a:pt x="293" y="130"/>
                  </a:lnTo>
                  <a:lnTo>
                    <a:pt x="195" y="228"/>
                  </a:lnTo>
                  <a:lnTo>
                    <a:pt x="98" y="325"/>
                  </a:lnTo>
                  <a:lnTo>
                    <a:pt x="33" y="422"/>
                  </a:lnTo>
                  <a:lnTo>
                    <a:pt x="0" y="552"/>
                  </a:lnTo>
                  <a:lnTo>
                    <a:pt x="0" y="715"/>
                  </a:lnTo>
                  <a:lnTo>
                    <a:pt x="0" y="845"/>
                  </a:lnTo>
                  <a:lnTo>
                    <a:pt x="33" y="975"/>
                  </a:lnTo>
                  <a:lnTo>
                    <a:pt x="98" y="1105"/>
                  </a:lnTo>
                  <a:lnTo>
                    <a:pt x="195" y="1202"/>
                  </a:lnTo>
                  <a:lnTo>
                    <a:pt x="293" y="1300"/>
                  </a:lnTo>
                  <a:lnTo>
                    <a:pt x="423" y="1365"/>
                  </a:lnTo>
                  <a:lnTo>
                    <a:pt x="553" y="1397"/>
                  </a:lnTo>
                  <a:lnTo>
                    <a:pt x="813" y="1397"/>
                  </a:lnTo>
                  <a:lnTo>
                    <a:pt x="943" y="1365"/>
                  </a:lnTo>
                  <a:lnTo>
                    <a:pt x="1072" y="1300"/>
                  </a:lnTo>
                  <a:lnTo>
                    <a:pt x="1170" y="1202"/>
                  </a:lnTo>
                  <a:lnTo>
                    <a:pt x="1267" y="1105"/>
                  </a:lnTo>
                  <a:lnTo>
                    <a:pt x="1332" y="975"/>
                  </a:lnTo>
                  <a:lnTo>
                    <a:pt x="1365" y="845"/>
                  </a:lnTo>
                  <a:lnTo>
                    <a:pt x="1397" y="715"/>
                  </a:lnTo>
                  <a:lnTo>
                    <a:pt x="1365" y="552"/>
                  </a:lnTo>
                  <a:lnTo>
                    <a:pt x="1332" y="422"/>
                  </a:lnTo>
                  <a:lnTo>
                    <a:pt x="1267" y="325"/>
                  </a:lnTo>
                  <a:lnTo>
                    <a:pt x="1170" y="228"/>
                  </a:lnTo>
                  <a:lnTo>
                    <a:pt x="1072"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8"/>
            <p:cNvSpPr/>
            <p:nvPr/>
          </p:nvSpPr>
          <p:spPr>
            <a:xfrm>
              <a:off x="5633936" y="491086"/>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22"/>
                  </a:lnTo>
                  <a:lnTo>
                    <a:pt x="1" y="552"/>
                  </a:lnTo>
                  <a:lnTo>
                    <a:pt x="1" y="715"/>
                  </a:lnTo>
                  <a:lnTo>
                    <a:pt x="1" y="845"/>
                  </a:lnTo>
                  <a:lnTo>
                    <a:pt x="33" y="975"/>
                  </a:lnTo>
                  <a:lnTo>
                    <a:pt x="98" y="1105"/>
                  </a:lnTo>
                  <a:lnTo>
                    <a:pt x="196" y="1202"/>
                  </a:lnTo>
                  <a:lnTo>
                    <a:pt x="293" y="1300"/>
                  </a:lnTo>
                  <a:lnTo>
                    <a:pt x="423" y="1365"/>
                  </a:lnTo>
                  <a:lnTo>
                    <a:pt x="553" y="1397"/>
                  </a:lnTo>
                  <a:lnTo>
                    <a:pt x="813" y="1397"/>
                  </a:lnTo>
                  <a:lnTo>
                    <a:pt x="943" y="1365"/>
                  </a:lnTo>
                  <a:lnTo>
                    <a:pt x="1073" y="1300"/>
                  </a:lnTo>
                  <a:lnTo>
                    <a:pt x="1171" y="1202"/>
                  </a:lnTo>
                  <a:lnTo>
                    <a:pt x="1268" y="1105"/>
                  </a:lnTo>
                  <a:lnTo>
                    <a:pt x="1333" y="975"/>
                  </a:lnTo>
                  <a:lnTo>
                    <a:pt x="1365" y="845"/>
                  </a:lnTo>
                  <a:lnTo>
                    <a:pt x="1398" y="715"/>
                  </a:lnTo>
                  <a:lnTo>
                    <a:pt x="1365" y="552"/>
                  </a:lnTo>
                  <a:lnTo>
                    <a:pt x="1333" y="422"/>
                  </a:lnTo>
                  <a:lnTo>
                    <a:pt x="1268" y="325"/>
                  </a:lnTo>
                  <a:lnTo>
                    <a:pt x="1171" y="228"/>
                  </a:lnTo>
                  <a:lnTo>
                    <a:pt x="1073"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8"/>
            <p:cNvSpPr/>
            <p:nvPr/>
          </p:nvSpPr>
          <p:spPr>
            <a:xfrm>
              <a:off x="5439351" y="606169"/>
              <a:ext cx="45016" cy="45016"/>
            </a:xfrm>
            <a:custGeom>
              <a:avLst/>
              <a:gdLst/>
              <a:ahLst/>
              <a:cxnLst/>
              <a:rect l="l" t="t" r="r" b="b"/>
              <a:pathLst>
                <a:path w="1398" h="1398" extrusionOk="0">
                  <a:moveTo>
                    <a:pt x="553" y="0"/>
                  </a:moveTo>
                  <a:lnTo>
                    <a:pt x="423" y="33"/>
                  </a:lnTo>
                  <a:lnTo>
                    <a:pt x="293" y="97"/>
                  </a:lnTo>
                  <a:lnTo>
                    <a:pt x="196" y="195"/>
                  </a:lnTo>
                  <a:lnTo>
                    <a:pt x="98" y="292"/>
                  </a:lnTo>
                  <a:lnTo>
                    <a:pt x="33" y="422"/>
                  </a:lnTo>
                  <a:lnTo>
                    <a:pt x="1" y="552"/>
                  </a:lnTo>
                  <a:lnTo>
                    <a:pt x="1" y="682"/>
                  </a:lnTo>
                  <a:lnTo>
                    <a:pt x="1" y="845"/>
                  </a:lnTo>
                  <a:lnTo>
                    <a:pt x="33" y="975"/>
                  </a:lnTo>
                  <a:lnTo>
                    <a:pt x="98" y="1072"/>
                  </a:lnTo>
                  <a:lnTo>
                    <a:pt x="196" y="1170"/>
                  </a:lnTo>
                  <a:lnTo>
                    <a:pt x="293" y="1267"/>
                  </a:lnTo>
                  <a:lnTo>
                    <a:pt x="423" y="1332"/>
                  </a:lnTo>
                  <a:lnTo>
                    <a:pt x="553" y="1365"/>
                  </a:lnTo>
                  <a:lnTo>
                    <a:pt x="683" y="1397"/>
                  </a:lnTo>
                  <a:lnTo>
                    <a:pt x="813" y="1365"/>
                  </a:lnTo>
                  <a:lnTo>
                    <a:pt x="943" y="1332"/>
                  </a:lnTo>
                  <a:lnTo>
                    <a:pt x="1073" y="1267"/>
                  </a:lnTo>
                  <a:lnTo>
                    <a:pt x="1170" y="1170"/>
                  </a:lnTo>
                  <a:lnTo>
                    <a:pt x="1268" y="1072"/>
                  </a:lnTo>
                  <a:lnTo>
                    <a:pt x="1333" y="975"/>
                  </a:lnTo>
                  <a:lnTo>
                    <a:pt x="1365" y="845"/>
                  </a:lnTo>
                  <a:lnTo>
                    <a:pt x="1398" y="682"/>
                  </a:lnTo>
                  <a:lnTo>
                    <a:pt x="1365" y="552"/>
                  </a:lnTo>
                  <a:lnTo>
                    <a:pt x="1333" y="422"/>
                  </a:lnTo>
                  <a:lnTo>
                    <a:pt x="1268" y="292"/>
                  </a:lnTo>
                  <a:lnTo>
                    <a:pt x="1170" y="195"/>
                  </a:lnTo>
                  <a:lnTo>
                    <a:pt x="1073" y="97"/>
                  </a:lnTo>
                  <a:lnTo>
                    <a:pt x="943"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8"/>
            <p:cNvSpPr/>
            <p:nvPr/>
          </p:nvSpPr>
          <p:spPr>
            <a:xfrm>
              <a:off x="5536659" y="606169"/>
              <a:ext cx="45016" cy="45016"/>
            </a:xfrm>
            <a:custGeom>
              <a:avLst/>
              <a:gdLst/>
              <a:ahLst/>
              <a:cxnLst/>
              <a:rect l="l" t="t" r="r" b="b"/>
              <a:pathLst>
                <a:path w="1398" h="1398" extrusionOk="0">
                  <a:moveTo>
                    <a:pt x="553" y="0"/>
                  </a:moveTo>
                  <a:lnTo>
                    <a:pt x="423" y="33"/>
                  </a:lnTo>
                  <a:lnTo>
                    <a:pt x="293" y="97"/>
                  </a:lnTo>
                  <a:lnTo>
                    <a:pt x="195" y="195"/>
                  </a:lnTo>
                  <a:lnTo>
                    <a:pt x="98" y="292"/>
                  </a:lnTo>
                  <a:lnTo>
                    <a:pt x="33" y="422"/>
                  </a:lnTo>
                  <a:lnTo>
                    <a:pt x="0" y="552"/>
                  </a:lnTo>
                  <a:lnTo>
                    <a:pt x="0" y="682"/>
                  </a:lnTo>
                  <a:lnTo>
                    <a:pt x="0" y="845"/>
                  </a:lnTo>
                  <a:lnTo>
                    <a:pt x="33" y="975"/>
                  </a:lnTo>
                  <a:lnTo>
                    <a:pt x="98" y="1072"/>
                  </a:lnTo>
                  <a:lnTo>
                    <a:pt x="195" y="1170"/>
                  </a:lnTo>
                  <a:lnTo>
                    <a:pt x="293" y="1267"/>
                  </a:lnTo>
                  <a:lnTo>
                    <a:pt x="423" y="1332"/>
                  </a:lnTo>
                  <a:lnTo>
                    <a:pt x="553" y="1365"/>
                  </a:lnTo>
                  <a:lnTo>
                    <a:pt x="683" y="1397"/>
                  </a:lnTo>
                  <a:lnTo>
                    <a:pt x="813" y="1365"/>
                  </a:lnTo>
                  <a:lnTo>
                    <a:pt x="943" y="1332"/>
                  </a:lnTo>
                  <a:lnTo>
                    <a:pt x="1072" y="1267"/>
                  </a:lnTo>
                  <a:lnTo>
                    <a:pt x="1170" y="1170"/>
                  </a:lnTo>
                  <a:lnTo>
                    <a:pt x="1267" y="1072"/>
                  </a:lnTo>
                  <a:lnTo>
                    <a:pt x="1332" y="975"/>
                  </a:lnTo>
                  <a:lnTo>
                    <a:pt x="1365" y="845"/>
                  </a:lnTo>
                  <a:lnTo>
                    <a:pt x="1397" y="682"/>
                  </a:lnTo>
                  <a:lnTo>
                    <a:pt x="1365" y="552"/>
                  </a:lnTo>
                  <a:lnTo>
                    <a:pt x="1332" y="422"/>
                  </a:lnTo>
                  <a:lnTo>
                    <a:pt x="1267" y="292"/>
                  </a:lnTo>
                  <a:lnTo>
                    <a:pt x="1170" y="195"/>
                  </a:lnTo>
                  <a:lnTo>
                    <a:pt x="1072" y="97"/>
                  </a:lnTo>
                  <a:lnTo>
                    <a:pt x="943"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8"/>
            <p:cNvSpPr/>
            <p:nvPr/>
          </p:nvSpPr>
          <p:spPr>
            <a:xfrm>
              <a:off x="5633936" y="606169"/>
              <a:ext cx="45016" cy="45016"/>
            </a:xfrm>
            <a:custGeom>
              <a:avLst/>
              <a:gdLst/>
              <a:ahLst/>
              <a:cxnLst/>
              <a:rect l="l" t="t" r="r" b="b"/>
              <a:pathLst>
                <a:path w="1398" h="1398" extrusionOk="0">
                  <a:moveTo>
                    <a:pt x="553" y="0"/>
                  </a:moveTo>
                  <a:lnTo>
                    <a:pt x="423" y="33"/>
                  </a:lnTo>
                  <a:lnTo>
                    <a:pt x="293" y="97"/>
                  </a:lnTo>
                  <a:lnTo>
                    <a:pt x="196" y="195"/>
                  </a:lnTo>
                  <a:lnTo>
                    <a:pt x="98" y="292"/>
                  </a:lnTo>
                  <a:lnTo>
                    <a:pt x="33" y="422"/>
                  </a:lnTo>
                  <a:lnTo>
                    <a:pt x="1" y="552"/>
                  </a:lnTo>
                  <a:lnTo>
                    <a:pt x="1" y="682"/>
                  </a:lnTo>
                  <a:lnTo>
                    <a:pt x="1" y="845"/>
                  </a:lnTo>
                  <a:lnTo>
                    <a:pt x="33" y="975"/>
                  </a:lnTo>
                  <a:lnTo>
                    <a:pt x="98" y="1072"/>
                  </a:lnTo>
                  <a:lnTo>
                    <a:pt x="196" y="1170"/>
                  </a:lnTo>
                  <a:lnTo>
                    <a:pt x="293" y="1267"/>
                  </a:lnTo>
                  <a:lnTo>
                    <a:pt x="423" y="1332"/>
                  </a:lnTo>
                  <a:lnTo>
                    <a:pt x="553" y="1365"/>
                  </a:lnTo>
                  <a:lnTo>
                    <a:pt x="683" y="1397"/>
                  </a:lnTo>
                  <a:lnTo>
                    <a:pt x="813" y="1365"/>
                  </a:lnTo>
                  <a:lnTo>
                    <a:pt x="943" y="1332"/>
                  </a:lnTo>
                  <a:lnTo>
                    <a:pt x="1073" y="1267"/>
                  </a:lnTo>
                  <a:lnTo>
                    <a:pt x="1171" y="1170"/>
                  </a:lnTo>
                  <a:lnTo>
                    <a:pt x="1268" y="1072"/>
                  </a:lnTo>
                  <a:lnTo>
                    <a:pt x="1333" y="975"/>
                  </a:lnTo>
                  <a:lnTo>
                    <a:pt x="1365" y="845"/>
                  </a:lnTo>
                  <a:lnTo>
                    <a:pt x="1398" y="682"/>
                  </a:lnTo>
                  <a:lnTo>
                    <a:pt x="1365" y="552"/>
                  </a:lnTo>
                  <a:lnTo>
                    <a:pt x="1333" y="422"/>
                  </a:lnTo>
                  <a:lnTo>
                    <a:pt x="1268" y="292"/>
                  </a:lnTo>
                  <a:lnTo>
                    <a:pt x="1171" y="195"/>
                  </a:lnTo>
                  <a:lnTo>
                    <a:pt x="1073" y="97"/>
                  </a:lnTo>
                  <a:lnTo>
                    <a:pt x="943"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8"/>
            <p:cNvSpPr/>
            <p:nvPr/>
          </p:nvSpPr>
          <p:spPr>
            <a:xfrm>
              <a:off x="5439351" y="720189"/>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55"/>
                  </a:lnTo>
                  <a:lnTo>
                    <a:pt x="1" y="585"/>
                  </a:lnTo>
                  <a:lnTo>
                    <a:pt x="1" y="715"/>
                  </a:lnTo>
                  <a:lnTo>
                    <a:pt x="1" y="845"/>
                  </a:lnTo>
                  <a:lnTo>
                    <a:pt x="33" y="975"/>
                  </a:lnTo>
                  <a:lnTo>
                    <a:pt x="98" y="1105"/>
                  </a:lnTo>
                  <a:lnTo>
                    <a:pt x="196" y="1203"/>
                  </a:lnTo>
                  <a:lnTo>
                    <a:pt x="293" y="1300"/>
                  </a:lnTo>
                  <a:lnTo>
                    <a:pt x="423" y="1365"/>
                  </a:lnTo>
                  <a:lnTo>
                    <a:pt x="553" y="1397"/>
                  </a:lnTo>
                  <a:lnTo>
                    <a:pt x="813" y="1397"/>
                  </a:lnTo>
                  <a:lnTo>
                    <a:pt x="943" y="1365"/>
                  </a:lnTo>
                  <a:lnTo>
                    <a:pt x="1073" y="1300"/>
                  </a:lnTo>
                  <a:lnTo>
                    <a:pt x="1170" y="1203"/>
                  </a:lnTo>
                  <a:lnTo>
                    <a:pt x="1268" y="1105"/>
                  </a:lnTo>
                  <a:lnTo>
                    <a:pt x="1333" y="975"/>
                  </a:lnTo>
                  <a:lnTo>
                    <a:pt x="1365" y="845"/>
                  </a:lnTo>
                  <a:lnTo>
                    <a:pt x="1398" y="715"/>
                  </a:lnTo>
                  <a:lnTo>
                    <a:pt x="1365" y="585"/>
                  </a:lnTo>
                  <a:lnTo>
                    <a:pt x="1333" y="455"/>
                  </a:lnTo>
                  <a:lnTo>
                    <a:pt x="1268" y="325"/>
                  </a:lnTo>
                  <a:lnTo>
                    <a:pt x="1170" y="228"/>
                  </a:lnTo>
                  <a:lnTo>
                    <a:pt x="1073"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8"/>
            <p:cNvSpPr/>
            <p:nvPr/>
          </p:nvSpPr>
          <p:spPr>
            <a:xfrm>
              <a:off x="5536659" y="720189"/>
              <a:ext cx="45016" cy="45016"/>
            </a:xfrm>
            <a:custGeom>
              <a:avLst/>
              <a:gdLst/>
              <a:ahLst/>
              <a:cxnLst/>
              <a:rect l="l" t="t" r="r" b="b"/>
              <a:pathLst>
                <a:path w="1398" h="1398" extrusionOk="0">
                  <a:moveTo>
                    <a:pt x="683" y="0"/>
                  </a:moveTo>
                  <a:lnTo>
                    <a:pt x="553" y="33"/>
                  </a:lnTo>
                  <a:lnTo>
                    <a:pt x="423" y="65"/>
                  </a:lnTo>
                  <a:lnTo>
                    <a:pt x="293" y="130"/>
                  </a:lnTo>
                  <a:lnTo>
                    <a:pt x="195" y="228"/>
                  </a:lnTo>
                  <a:lnTo>
                    <a:pt x="98" y="325"/>
                  </a:lnTo>
                  <a:lnTo>
                    <a:pt x="33" y="455"/>
                  </a:lnTo>
                  <a:lnTo>
                    <a:pt x="0" y="585"/>
                  </a:lnTo>
                  <a:lnTo>
                    <a:pt x="0" y="715"/>
                  </a:lnTo>
                  <a:lnTo>
                    <a:pt x="0" y="845"/>
                  </a:lnTo>
                  <a:lnTo>
                    <a:pt x="33" y="975"/>
                  </a:lnTo>
                  <a:lnTo>
                    <a:pt x="98" y="1105"/>
                  </a:lnTo>
                  <a:lnTo>
                    <a:pt x="195" y="1203"/>
                  </a:lnTo>
                  <a:lnTo>
                    <a:pt x="293" y="1300"/>
                  </a:lnTo>
                  <a:lnTo>
                    <a:pt x="423" y="1365"/>
                  </a:lnTo>
                  <a:lnTo>
                    <a:pt x="553" y="1397"/>
                  </a:lnTo>
                  <a:lnTo>
                    <a:pt x="813" y="1397"/>
                  </a:lnTo>
                  <a:lnTo>
                    <a:pt x="943" y="1365"/>
                  </a:lnTo>
                  <a:lnTo>
                    <a:pt x="1072" y="1300"/>
                  </a:lnTo>
                  <a:lnTo>
                    <a:pt x="1170" y="1203"/>
                  </a:lnTo>
                  <a:lnTo>
                    <a:pt x="1267" y="1105"/>
                  </a:lnTo>
                  <a:lnTo>
                    <a:pt x="1332" y="975"/>
                  </a:lnTo>
                  <a:lnTo>
                    <a:pt x="1365" y="845"/>
                  </a:lnTo>
                  <a:lnTo>
                    <a:pt x="1397" y="715"/>
                  </a:lnTo>
                  <a:lnTo>
                    <a:pt x="1365" y="585"/>
                  </a:lnTo>
                  <a:lnTo>
                    <a:pt x="1332" y="455"/>
                  </a:lnTo>
                  <a:lnTo>
                    <a:pt x="1267" y="325"/>
                  </a:lnTo>
                  <a:lnTo>
                    <a:pt x="1170" y="228"/>
                  </a:lnTo>
                  <a:lnTo>
                    <a:pt x="1072"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8"/>
            <p:cNvSpPr/>
            <p:nvPr/>
          </p:nvSpPr>
          <p:spPr>
            <a:xfrm>
              <a:off x="5633936" y="720189"/>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55"/>
                  </a:lnTo>
                  <a:lnTo>
                    <a:pt x="1" y="585"/>
                  </a:lnTo>
                  <a:lnTo>
                    <a:pt x="1" y="715"/>
                  </a:lnTo>
                  <a:lnTo>
                    <a:pt x="1" y="845"/>
                  </a:lnTo>
                  <a:lnTo>
                    <a:pt x="33" y="975"/>
                  </a:lnTo>
                  <a:lnTo>
                    <a:pt x="98" y="1105"/>
                  </a:lnTo>
                  <a:lnTo>
                    <a:pt x="196" y="1203"/>
                  </a:lnTo>
                  <a:lnTo>
                    <a:pt x="293" y="1300"/>
                  </a:lnTo>
                  <a:lnTo>
                    <a:pt x="423" y="1365"/>
                  </a:lnTo>
                  <a:lnTo>
                    <a:pt x="553" y="1397"/>
                  </a:lnTo>
                  <a:lnTo>
                    <a:pt x="813" y="1397"/>
                  </a:lnTo>
                  <a:lnTo>
                    <a:pt x="943" y="1365"/>
                  </a:lnTo>
                  <a:lnTo>
                    <a:pt x="1073" y="1300"/>
                  </a:lnTo>
                  <a:lnTo>
                    <a:pt x="1171" y="1203"/>
                  </a:lnTo>
                  <a:lnTo>
                    <a:pt x="1268" y="1105"/>
                  </a:lnTo>
                  <a:lnTo>
                    <a:pt x="1333" y="975"/>
                  </a:lnTo>
                  <a:lnTo>
                    <a:pt x="1365" y="845"/>
                  </a:lnTo>
                  <a:lnTo>
                    <a:pt x="1398" y="715"/>
                  </a:lnTo>
                  <a:lnTo>
                    <a:pt x="1365" y="585"/>
                  </a:lnTo>
                  <a:lnTo>
                    <a:pt x="1333" y="455"/>
                  </a:lnTo>
                  <a:lnTo>
                    <a:pt x="1268" y="325"/>
                  </a:lnTo>
                  <a:lnTo>
                    <a:pt x="1171" y="228"/>
                  </a:lnTo>
                  <a:lnTo>
                    <a:pt x="1073"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8"/>
            <p:cNvSpPr/>
            <p:nvPr/>
          </p:nvSpPr>
          <p:spPr>
            <a:xfrm rot="5400000">
              <a:off x="8009309" y="2593360"/>
              <a:ext cx="1632089" cy="685280"/>
            </a:xfrm>
            <a:custGeom>
              <a:avLst/>
              <a:gdLst/>
              <a:ahLst/>
              <a:cxnLst/>
              <a:rect l="l" t="t" r="r" b="b"/>
              <a:pathLst>
                <a:path w="50686" h="21282" fill="none" extrusionOk="0">
                  <a:moveTo>
                    <a:pt x="46982" y="1"/>
                  </a:moveTo>
                  <a:lnTo>
                    <a:pt x="46982" y="1"/>
                  </a:lnTo>
                  <a:lnTo>
                    <a:pt x="46754" y="911"/>
                  </a:lnTo>
                  <a:lnTo>
                    <a:pt x="46494" y="1853"/>
                  </a:lnTo>
                  <a:lnTo>
                    <a:pt x="46202" y="2730"/>
                  </a:lnTo>
                  <a:lnTo>
                    <a:pt x="45877" y="3640"/>
                  </a:lnTo>
                  <a:lnTo>
                    <a:pt x="45520" y="4517"/>
                  </a:lnTo>
                  <a:lnTo>
                    <a:pt x="45130" y="5362"/>
                  </a:lnTo>
                  <a:lnTo>
                    <a:pt x="44707" y="6174"/>
                  </a:lnTo>
                  <a:lnTo>
                    <a:pt x="44220" y="6986"/>
                  </a:lnTo>
                  <a:lnTo>
                    <a:pt x="43733" y="7766"/>
                  </a:lnTo>
                  <a:lnTo>
                    <a:pt x="43180" y="8546"/>
                  </a:lnTo>
                  <a:lnTo>
                    <a:pt x="42628" y="9293"/>
                  </a:lnTo>
                  <a:lnTo>
                    <a:pt x="42043" y="10008"/>
                  </a:lnTo>
                  <a:lnTo>
                    <a:pt x="41426" y="10690"/>
                  </a:lnTo>
                  <a:lnTo>
                    <a:pt x="40776" y="11340"/>
                  </a:lnTo>
                  <a:lnTo>
                    <a:pt x="40094" y="11990"/>
                  </a:lnTo>
                  <a:lnTo>
                    <a:pt x="39379" y="12574"/>
                  </a:lnTo>
                  <a:lnTo>
                    <a:pt x="38664" y="13159"/>
                  </a:lnTo>
                  <a:lnTo>
                    <a:pt x="37917" y="13712"/>
                  </a:lnTo>
                  <a:lnTo>
                    <a:pt x="37137" y="14231"/>
                  </a:lnTo>
                  <a:lnTo>
                    <a:pt x="36325" y="14719"/>
                  </a:lnTo>
                  <a:lnTo>
                    <a:pt x="35513" y="15174"/>
                  </a:lnTo>
                  <a:lnTo>
                    <a:pt x="34668" y="15564"/>
                  </a:lnTo>
                  <a:lnTo>
                    <a:pt x="33823" y="15953"/>
                  </a:lnTo>
                  <a:lnTo>
                    <a:pt x="32946" y="16311"/>
                  </a:lnTo>
                  <a:lnTo>
                    <a:pt x="32036" y="16603"/>
                  </a:lnTo>
                  <a:lnTo>
                    <a:pt x="31126" y="16863"/>
                  </a:lnTo>
                  <a:lnTo>
                    <a:pt x="30184" y="17123"/>
                  </a:lnTo>
                  <a:lnTo>
                    <a:pt x="29242" y="17286"/>
                  </a:lnTo>
                  <a:lnTo>
                    <a:pt x="28300" y="17448"/>
                  </a:lnTo>
                  <a:lnTo>
                    <a:pt x="27325" y="17545"/>
                  </a:lnTo>
                  <a:lnTo>
                    <a:pt x="26350" y="17610"/>
                  </a:lnTo>
                  <a:lnTo>
                    <a:pt x="25343" y="17643"/>
                  </a:lnTo>
                  <a:lnTo>
                    <a:pt x="25343" y="17643"/>
                  </a:lnTo>
                  <a:lnTo>
                    <a:pt x="24336" y="17610"/>
                  </a:lnTo>
                  <a:lnTo>
                    <a:pt x="23361" y="17545"/>
                  </a:lnTo>
                  <a:lnTo>
                    <a:pt x="22387" y="17448"/>
                  </a:lnTo>
                  <a:lnTo>
                    <a:pt x="21444" y="17286"/>
                  </a:lnTo>
                  <a:lnTo>
                    <a:pt x="20502" y="17123"/>
                  </a:lnTo>
                  <a:lnTo>
                    <a:pt x="19560" y="16863"/>
                  </a:lnTo>
                  <a:lnTo>
                    <a:pt x="18650" y="16603"/>
                  </a:lnTo>
                  <a:lnTo>
                    <a:pt x="17741" y="16311"/>
                  </a:lnTo>
                  <a:lnTo>
                    <a:pt x="16863" y="15953"/>
                  </a:lnTo>
                  <a:lnTo>
                    <a:pt x="16019" y="15564"/>
                  </a:lnTo>
                  <a:lnTo>
                    <a:pt x="15174" y="15174"/>
                  </a:lnTo>
                  <a:lnTo>
                    <a:pt x="14362" y="14719"/>
                  </a:lnTo>
                  <a:lnTo>
                    <a:pt x="13549" y="14231"/>
                  </a:lnTo>
                  <a:lnTo>
                    <a:pt x="12770" y="13712"/>
                  </a:lnTo>
                  <a:lnTo>
                    <a:pt x="12022" y="13159"/>
                  </a:lnTo>
                  <a:lnTo>
                    <a:pt x="11308" y="12574"/>
                  </a:lnTo>
                  <a:lnTo>
                    <a:pt x="10593" y="11990"/>
                  </a:lnTo>
                  <a:lnTo>
                    <a:pt x="9910" y="11340"/>
                  </a:lnTo>
                  <a:lnTo>
                    <a:pt x="9261" y="10690"/>
                  </a:lnTo>
                  <a:lnTo>
                    <a:pt x="8643" y="10008"/>
                  </a:lnTo>
                  <a:lnTo>
                    <a:pt x="8059" y="9293"/>
                  </a:lnTo>
                  <a:lnTo>
                    <a:pt x="7506" y="8546"/>
                  </a:lnTo>
                  <a:lnTo>
                    <a:pt x="6954" y="7766"/>
                  </a:lnTo>
                  <a:lnTo>
                    <a:pt x="6467" y="6986"/>
                  </a:lnTo>
                  <a:lnTo>
                    <a:pt x="5979" y="6174"/>
                  </a:lnTo>
                  <a:lnTo>
                    <a:pt x="5557" y="5362"/>
                  </a:lnTo>
                  <a:lnTo>
                    <a:pt x="5167" y="4517"/>
                  </a:lnTo>
                  <a:lnTo>
                    <a:pt x="4810" y="3640"/>
                  </a:lnTo>
                  <a:lnTo>
                    <a:pt x="4485" y="2730"/>
                  </a:lnTo>
                  <a:lnTo>
                    <a:pt x="4192" y="1853"/>
                  </a:lnTo>
                  <a:lnTo>
                    <a:pt x="3932" y="911"/>
                  </a:lnTo>
                  <a:lnTo>
                    <a:pt x="3705" y="1"/>
                  </a:lnTo>
                  <a:lnTo>
                    <a:pt x="1" y="1"/>
                  </a:lnTo>
                  <a:lnTo>
                    <a:pt x="1" y="1"/>
                  </a:lnTo>
                  <a:lnTo>
                    <a:pt x="228" y="1106"/>
                  </a:lnTo>
                  <a:lnTo>
                    <a:pt x="488" y="2210"/>
                  </a:lnTo>
                  <a:lnTo>
                    <a:pt x="813" y="3315"/>
                  </a:lnTo>
                  <a:lnTo>
                    <a:pt x="1171" y="4387"/>
                  </a:lnTo>
                  <a:lnTo>
                    <a:pt x="1593" y="5427"/>
                  </a:lnTo>
                  <a:lnTo>
                    <a:pt x="2048" y="6434"/>
                  </a:lnTo>
                  <a:lnTo>
                    <a:pt x="2535" y="7441"/>
                  </a:lnTo>
                  <a:lnTo>
                    <a:pt x="3055" y="8416"/>
                  </a:lnTo>
                  <a:lnTo>
                    <a:pt x="3640" y="9358"/>
                  </a:lnTo>
                  <a:lnTo>
                    <a:pt x="4257" y="10268"/>
                  </a:lnTo>
                  <a:lnTo>
                    <a:pt x="4907" y="11177"/>
                  </a:lnTo>
                  <a:lnTo>
                    <a:pt x="5589" y="12055"/>
                  </a:lnTo>
                  <a:lnTo>
                    <a:pt x="6337" y="12867"/>
                  </a:lnTo>
                  <a:lnTo>
                    <a:pt x="7084" y="13679"/>
                  </a:lnTo>
                  <a:lnTo>
                    <a:pt x="7896" y="14426"/>
                  </a:lnTo>
                  <a:lnTo>
                    <a:pt x="8708" y="15174"/>
                  </a:lnTo>
                  <a:lnTo>
                    <a:pt x="9553" y="15856"/>
                  </a:lnTo>
                  <a:lnTo>
                    <a:pt x="10463" y="16538"/>
                  </a:lnTo>
                  <a:lnTo>
                    <a:pt x="11373" y="17156"/>
                  </a:lnTo>
                  <a:lnTo>
                    <a:pt x="12315" y="17740"/>
                  </a:lnTo>
                  <a:lnTo>
                    <a:pt x="13289" y="18293"/>
                  </a:lnTo>
                  <a:lnTo>
                    <a:pt x="14264" y="18780"/>
                  </a:lnTo>
                  <a:lnTo>
                    <a:pt x="15304" y="19235"/>
                  </a:lnTo>
                  <a:lnTo>
                    <a:pt x="16343" y="19657"/>
                  </a:lnTo>
                  <a:lnTo>
                    <a:pt x="17383" y="20047"/>
                  </a:lnTo>
                  <a:lnTo>
                    <a:pt x="18488" y="20372"/>
                  </a:lnTo>
                  <a:lnTo>
                    <a:pt x="19593" y="20632"/>
                  </a:lnTo>
                  <a:lnTo>
                    <a:pt x="20697" y="20859"/>
                  </a:lnTo>
                  <a:lnTo>
                    <a:pt x="21834" y="21054"/>
                  </a:lnTo>
                  <a:lnTo>
                    <a:pt x="23004" y="21184"/>
                  </a:lnTo>
                  <a:lnTo>
                    <a:pt x="24174" y="21282"/>
                  </a:lnTo>
                  <a:lnTo>
                    <a:pt x="25343" y="21282"/>
                  </a:lnTo>
                  <a:lnTo>
                    <a:pt x="25343" y="21282"/>
                  </a:lnTo>
                  <a:lnTo>
                    <a:pt x="26513" y="21282"/>
                  </a:lnTo>
                  <a:lnTo>
                    <a:pt x="27683" y="21184"/>
                  </a:lnTo>
                  <a:lnTo>
                    <a:pt x="28852" y="21054"/>
                  </a:lnTo>
                  <a:lnTo>
                    <a:pt x="29989" y="20859"/>
                  </a:lnTo>
                  <a:lnTo>
                    <a:pt x="31094" y="20632"/>
                  </a:lnTo>
                  <a:lnTo>
                    <a:pt x="32199" y="20372"/>
                  </a:lnTo>
                  <a:lnTo>
                    <a:pt x="33303" y="20047"/>
                  </a:lnTo>
                  <a:lnTo>
                    <a:pt x="34343" y="19657"/>
                  </a:lnTo>
                  <a:lnTo>
                    <a:pt x="35383" y="19235"/>
                  </a:lnTo>
                  <a:lnTo>
                    <a:pt x="36422" y="18780"/>
                  </a:lnTo>
                  <a:lnTo>
                    <a:pt x="37397" y="18293"/>
                  </a:lnTo>
                  <a:lnTo>
                    <a:pt x="38372" y="17740"/>
                  </a:lnTo>
                  <a:lnTo>
                    <a:pt x="39314" y="17156"/>
                  </a:lnTo>
                  <a:lnTo>
                    <a:pt x="40224" y="16538"/>
                  </a:lnTo>
                  <a:lnTo>
                    <a:pt x="41133" y="15856"/>
                  </a:lnTo>
                  <a:lnTo>
                    <a:pt x="41978" y="15174"/>
                  </a:lnTo>
                  <a:lnTo>
                    <a:pt x="42790" y="14426"/>
                  </a:lnTo>
                  <a:lnTo>
                    <a:pt x="43603" y="13679"/>
                  </a:lnTo>
                  <a:lnTo>
                    <a:pt x="44350" y="12867"/>
                  </a:lnTo>
                  <a:lnTo>
                    <a:pt x="45097" y="12055"/>
                  </a:lnTo>
                  <a:lnTo>
                    <a:pt x="45779" y="11177"/>
                  </a:lnTo>
                  <a:lnTo>
                    <a:pt x="46429" y="10268"/>
                  </a:lnTo>
                  <a:lnTo>
                    <a:pt x="47047" y="9358"/>
                  </a:lnTo>
                  <a:lnTo>
                    <a:pt x="47631" y="8416"/>
                  </a:lnTo>
                  <a:lnTo>
                    <a:pt x="48151" y="7441"/>
                  </a:lnTo>
                  <a:lnTo>
                    <a:pt x="48639" y="6434"/>
                  </a:lnTo>
                  <a:lnTo>
                    <a:pt x="49093" y="5427"/>
                  </a:lnTo>
                  <a:lnTo>
                    <a:pt x="49516" y="4387"/>
                  </a:lnTo>
                  <a:lnTo>
                    <a:pt x="49873" y="3315"/>
                  </a:lnTo>
                  <a:lnTo>
                    <a:pt x="50198" y="2210"/>
                  </a:lnTo>
                  <a:lnTo>
                    <a:pt x="50458" y="1106"/>
                  </a:lnTo>
                  <a:lnTo>
                    <a:pt x="50685" y="1"/>
                  </a:lnTo>
                  <a:lnTo>
                    <a:pt x="46982" y="1"/>
                  </a:lnTo>
                  <a:close/>
                </a:path>
              </a:pathLst>
            </a:custGeom>
            <a:noFill/>
            <a:ln w="8925" cap="rnd" cmpd="sng">
              <a:solidFill>
                <a:srgbClr val="5C9A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8"/>
            <p:cNvSpPr/>
            <p:nvPr/>
          </p:nvSpPr>
          <p:spPr>
            <a:xfrm>
              <a:off x="8960" y="2407662"/>
              <a:ext cx="1111093" cy="1282655"/>
            </a:xfrm>
            <a:custGeom>
              <a:avLst/>
              <a:gdLst/>
              <a:ahLst/>
              <a:cxnLst/>
              <a:rect l="l" t="t" r="r" b="b"/>
              <a:pathLst>
                <a:path w="34506" h="39834" extrusionOk="0">
                  <a:moveTo>
                    <a:pt x="1" y="1"/>
                  </a:moveTo>
                  <a:lnTo>
                    <a:pt x="1" y="39833"/>
                  </a:lnTo>
                  <a:lnTo>
                    <a:pt x="34505" y="19917"/>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8"/>
            <p:cNvSpPr/>
            <p:nvPr/>
          </p:nvSpPr>
          <p:spPr>
            <a:xfrm>
              <a:off x="2796697" y="4050397"/>
              <a:ext cx="1282655" cy="1109998"/>
            </a:xfrm>
            <a:custGeom>
              <a:avLst/>
              <a:gdLst/>
              <a:ahLst/>
              <a:cxnLst/>
              <a:rect l="l" t="t" r="r" b="b"/>
              <a:pathLst>
                <a:path w="39834" h="34472" extrusionOk="0">
                  <a:moveTo>
                    <a:pt x="19917" y="0"/>
                  </a:moveTo>
                  <a:lnTo>
                    <a:pt x="1" y="34472"/>
                  </a:lnTo>
                  <a:lnTo>
                    <a:pt x="39834" y="34472"/>
                  </a:lnTo>
                  <a:lnTo>
                    <a:pt x="199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8"/>
            <p:cNvSpPr/>
            <p:nvPr/>
          </p:nvSpPr>
          <p:spPr>
            <a:xfrm>
              <a:off x="4044801" y="4176762"/>
              <a:ext cx="162191" cy="162191"/>
            </a:xfrm>
            <a:custGeom>
              <a:avLst/>
              <a:gdLst/>
              <a:ahLst/>
              <a:cxnLst/>
              <a:rect l="l" t="t" r="r" b="b"/>
              <a:pathLst>
                <a:path w="5037" h="5037" fill="none" extrusionOk="0">
                  <a:moveTo>
                    <a:pt x="5036" y="2534"/>
                  </a:moveTo>
                  <a:lnTo>
                    <a:pt x="5036" y="2534"/>
                  </a:lnTo>
                  <a:lnTo>
                    <a:pt x="5036" y="2794"/>
                  </a:lnTo>
                  <a:lnTo>
                    <a:pt x="5004" y="3022"/>
                  </a:lnTo>
                  <a:lnTo>
                    <a:pt x="4939" y="3282"/>
                  </a:lnTo>
                  <a:lnTo>
                    <a:pt x="4842" y="3509"/>
                  </a:lnTo>
                  <a:lnTo>
                    <a:pt x="4744" y="3737"/>
                  </a:lnTo>
                  <a:lnTo>
                    <a:pt x="4614" y="3932"/>
                  </a:lnTo>
                  <a:lnTo>
                    <a:pt x="4452" y="4126"/>
                  </a:lnTo>
                  <a:lnTo>
                    <a:pt x="4289" y="4321"/>
                  </a:lnTo>
                  <a:lnTo>
                    <a:pt x="4127" y="4484"/>
                  </a:lnTo>
                  <a:lnTo>
                    <a:pt x="3932" y="4614"/>
                  </a:lnTo>
                  <a:lnTo>
                    <a:pt x="3737" y="4744"/>
                  </a:lnTo>
                  <a:lnTo>
                    <a:pt x="3509" y="4841"/>
                  </a:lnTo>
                  <a:lnTo>
                    <a:pt x="3282" y="4939"/>
                  </a:lnTo>
                  <a:lnTo>
                    <a:pt x="3022" y="5004"/>
                  </a:lnTo>
                  <a:lnTo>
                    <a:pt x="2762" y="5036"/>
                  </a:lnTo>
                  <a:lnTo>
                    <a:pt x="2502" y="5036"/>
                  </a:lnTo>
                  <a:lnTo>
                    <a:pt x="2502" y="5036"/>
                  </a:lnTo>
                  <a:lnTo>
                    <a:pt x="2275" y="5036"/>
                  </a:lnTo>
                  <a:lnTo>
                    <a:pt x="2015" y="5004"/>
                  </a:lnTo>
                  <a:lnTo>
                    <a:pt x="1755" y="4939"/>
                  </a:lnTo>
                  <a:lnTo>
                    <a:pt x="1528" y="4841"/>
                  </a:lnTo>
                  <a:lnTo>
                    <a:pt x="1300" y="4744"/>
                  </a:lnTo>
                  <a:lnTo>
                    <a:pt x="1105" y="4614"/>
                  </a:lnTo>
                  <a:lnTo>
                    <a:pt x="910" y="4484"/>
                  </a:lnTo>
                  <a:lnTo>
                    <a:pt x="748" y="4321"/>
                  </a:lnTo>
                  <a:lnTo>
                    <a:pt x="585" y="4126"/>
                  </a:lnTo>
                  <a:lnTo>
                    <a:pt x="423" y="3932"/>
                  </a:lnTo>
                  <a:lnTo>
                    <a:pt x="293" y="3737"/>
                  </a:lnTo>
                  <a:lnTo>
                    <a:pt x="195" y="3509"/>
                  </a:lnTo>
                  <a:lnTo>
                    <a:pt x="98" y="3282"/>
                  </a:lnTo>
                  <a:lnTo>
                    <a:pt x="33" y="3022"/>
                  </a:lnTo>
                  <a:lnTo>
                    <a:pt x="0" y="2794"/>
                  </a:lnTo>
                  <a:lnTo>
                    <a:pt x="0" y="2534"/>
                  </a:lnTo>
                  <a:lnTo>
                    <a:pt x="0" y="2534"/>
                  </a:lnTo>
                  <a:lnTo>
                    <a:pt x="0" y="2275"/>
                  </a:lnTo>
                  <a:lnTo>
                    <a:pt x="33" y="2015"/>
                  </a:lnTo>
                  <a:lnTo>
                    <a:pt x="98" y="1787"/>
                  </a:lnTo>
                  <a:lnTo>
                    <a:pt x="195" y="1527"/>
                  </a:lnTo>
                  <a:lnTo>
                    <a:pt x="293" y="1332"/>
                  </a:lnTo>
                  <a:lnTo>
                    <a:pt x="423" y="1105"/>
                  </a:lnTo>
                  <a:lnTo>
                    <a:pt x="585" y="910"/>
                  </a:lnTo>
                  <a:lnTo>
                    <a:pt x="748" y="748"/>
                  </a:lnTo>
                  <a:lnTo>
                    <a:pt x="910" y="585"/>
                  </a:lnTo>
                  <a:lnTo>
                    <a:pt x="1105" y="423"/>
                  </a:lnTo>
                  <a:lnTo>
                    <a:pt x="1300" y="293"/>
                  </a:lnTo>
                  <a:lnTo>
                    <a:pt x="1528" y="195"/>
                  </a:lnTo>
                  <a:lnTo>
                    <a:pt x="1755" y="98"/>
                  </a:lnTo>
                  <a:lnTo>
                    <a:pt x="2015" y="65"/>
                  </a:lnTo>
                  <a:lnTo>
                    <a:pt x="2275" y="0"/>
                  </a:lnTo>
                  <a:lnTo>
                    <a:pt x="2502" y="0"/>
                  </a:lnTo>
                  <a:lnTo>
                    <a:pt x="2502" y="0"/>
                  </a:lnTo>
                  <a:lnTo>
                    <a:pt x="2762" y="0"/>
                  </a:lnTo>
                  <a:lnTo>
                    <a:pt x="3022" y="65"/>
                  </a:lnTo>
                  <a:lnTo>
                    <a:pt x="3282" y="98"/>
                  </a:lnTo>
                  <a:lnTo>
                    <a:pt x="3509" y="195"/>
                  </a:lnTo>
                  <a:lnTo>
                    <a:pt x="3737" y="293"/>
                  </a:lnTo>
                  <a:lnTo>
                    <a:pt x="3932" y="423"/>
                  </a:lnTo>
                  <a:lnTo>
                    <a:pt x="4127" y="585"/>
                  </a:lnTo>
                  <a:lnTo>
                    <a:pt x="4289" y="748"/>
                  </a:lnTo>
                  <a:lnTo>
                    <a:pt x="4452" y="910"/>
                  </a:lnTo>
                  <a:lnTo>
                    <a:pt x="4614" y="1105"/>
                  </a:lnTo>
                  <a:lnTo>
                    <a:pt x="4744" y="1332"/>
                  </a:lnTo>
                  <a:lnTo>
                    <a:pt x="4842" y="1527"/>
                  </a:lnTo>
                  <a:lnTo>
                    <a:pt x="4939" y="1787"/>
                  </a:lnTo>
                  <a:lnTo>
                    <a:pt x="5004" y="2015"/>
                  </a:lnTo>
                  <a:lnTo>
                    <a:pt x="5036" y="2275"/>
                  </a:lnTo>
                  <a:lnTo>
                    <a:pt x="5036" y="2534"/>
                  </a:lnTo>
                  <a:lnTo>
                    <a:pt x="5036" y="2534"/>
                  </a:lnTo>
                  <a:close/>
                </a:path>
              </a:pathLst>
            </a:custGeom>
            <a:noFill/>
            <a:ln w="89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8"/>
            <p:cNvSpPr/>
            <p:nvPr/>
          </p:nvSpPr>
          <p:spPr>
            <a:xfrm>
              <a:off x="1653243" y="4236397"/>
              <a:ext cx="978204" cy="1332855"/>
            </a:xfrm>
            <a:custGeom>
              <a:avLst/>
              <a:gdLst/>
              <a:ahLst/>
              <a:cxnLst/>
              <a:rect l="l" t="t" r="r" b="b"/>
              <a:pathLst>
                <a:path w="30379" h="41393" extrusionOk="0">
                  <a:moveTo>
                    <a:pt x="29631" y="0"/>
                  </a:moveTo>
                  <a:lnTo>
                    <a:pt x="29501" y="33"/>
                  </a:lnTo>
                  <a:lnTo>
                    <a:pt x="29371" y="98"/>
                  </a:lnTo>
                  <a:lnTo>
                    <a:pt x="29274" y="163"/>
                  </a:lnTo>
                  <a:lnTo>
                    <a:pt x="29176" y="260"/>
                  </a:lnTo>
                  <a:lnTo>
                    <a:pt x="130" y="40353"/>
                  </a:lnTo>
                  <a:lnTo>
                    <a:pt x="65" y="40483"/>
                  </a:lnTo>
                  <a:lnTo>
                    <a:pt x="33" y="40580"/>
                  </a:lnTo>
                  <a:lnTo>
                    <a:pt x="0" y="40710"/>
                  </a:lnTo>
                  <a:lnTo>
                    <a:pt x="0" y="40840"/>
                  </a:lnTo>
                  <a:lnTo>
                    <a:pt x="33" y="40970"/>
                  </a:lnTo>
                  <a:lnTo>
                    <a:pt x="98" y="41067"/>
                  </a:lnTo>
                  <a:lnTo>
                    <a:pt x="163" y="41197"/>
                  </a:lnTo>
                  <a:lnTo>
                    <a:pt x="260" y="41262"/>
                  </a:lnTo>
                  <a:lnTo>
                    <a:pt x="390" y="41327"/>
                  </a:lnTo>
                  <a:lnTo>
                    <a:pt x="520" y="41392"/>
                  </a:lnTo>
                  <a:lnTo>
                    <a:pt x="780" y="41392"/>
                  </a:lnTo>
                  <a:lnTo>
                    <a:pt x="877" y="41360"/>
                  </a:lnTo>
                  <a:lnTo>
                    <a:pt x="1007" y="41295"/>
                  </a:lnTo>
                  <a:lnTo>
                    <a:pt x="1105" y="41230"/>
                  </a:lnTo>
                  <a:lnTo>
                    <a:pt x="1202" y="41132"/>
                  </a:lnTo>
                  <a:lnTo>
                    <a:pt x="30248" y="1040"/>
                  </a:lnTo>
                  <a:lnTo>
                    <a:pt x="30313" y="910"/>
                  </a:lnTo>
                  <a:lnTo>
                    <a:pt x="30378" y="780"/>
                  </a:lnTo>
                  <a:lnTo>
                    <a:pt x="30378" y="682"/>
                  </a:lnTo>
                  <a:lnTo>
                    <a:pt x="30378" y="553"/>
                  </a:lnTo>
                  <a:lnTo>
                    <a:pt x="30346" y="423"/>
                  </a:lnTo>
                  <a:lnTo>
                    <a:pt x="30281" y="293"/>
                  </a:lnTo>
                  <a:lnTo>
                    <a:pt x="30216" y="195"/>
                  </a:lnTo>
                  <a:lnTo>
                    <a:pt x="30119" y="130"/>
                  </a:lnTo>
                  <a:lnTo>
                    <a:pt x="29989" y="33"/>
                  </a:lnTo>
                  <a:lnTo>
                    <a:pt x="298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8"/>
            <p:cNvSpPr/>
            <p:nvPr/>
          </p:nvSpPr>
          <p:spPr>
            <a:xfrm>
              <a:off x="5057491" y="4414237"/>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1" y="650"/>
                  </a:lnTo>
                  <a:lnTo>
                    <a:pt x="1" y="813"/>
                  </a:lnTo>
                  <a:lnTo>
                    <a:pt x="1"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8"/>
            <p:cNvSpPr/>
            <p:nvPr/>
          </p:nvSpPr>
          <p:spPr>
            <a:xfrm>
              <a:off x="5188288" y="4414237"/>
              <a:ext cx="52325" cy="52325"/>
            </a:xfrm>
            <a:custGeom>
              <a:avLst/>
              <a:gdLst/>
              <a:ahLst/>
              <a:cxnLst/>
              <a:rect l="l" t="t" r="r" b="b"/>
              <a:pathLst>
                <a:path w="1625" h="1625" extrusionOk="0">
                  <a:moveTo>
                    <a:pt x="812" y="0"/>
                  </a:moveTo>
                  <a:lnTo>
                    <a:pt x="650" y="33"/>
                  </a:lnTo>
                  <a:lnTo>
                    <a:pt x="520" y="65"/>
                  </a:lnTo>
                  <a:lnTo>
                    <a:pt x="358" y="163"/>
                  </a:lnTo>
                  <a:lnTo>
                    <a:pt x="260" y="260"/>
                  </a:lnTo>
                  <a:lnTo>
                    <a:pt x="163" y="358"/>
                  </a:lnTo>
                  <a:lnTo>
                    <a:pt x="65" y="520"/>
                  </a:lnTo>
                  <a:lnTo>
                    <a:pt x="33" y="650"/>
                  </a:lnTo>
                  <a:lnTo>
                    <a:pt x="0" y="813"/>
                  </a:lnTo>
                  <a:lnTo>
                    <a:pt x="33" y="975"/>
                  </a:lnTo>
                  <a:lnTo>
                    <a:pt x="65" y="1138"/>
                  </a:lnTo>
                  <a:lnTo>
                    <a:pt x="163" y="1268"/>
                  </a:lnTo>
                  <a:lnTo>
                    <a:pt x="260" y="1398"/>
                  </a:lnTo>
                  <a:lnTo>
                    <a:pt x="358" y="1495"/>
                  </a:lnTo>
                  <a:lnTo>
                    <a:pt x="520" y="1560"/>
                  </a:lnTo>
                  <a:lnTo>
                    <a:pt x="650" y="1592"/>
                  </a:lnTo>
                  <a:lnTo>
                    <a:pt x="812" y="1625"/>
                  </a:lnTo>
                  <a:lnTo>
                    <a:pt x="975" y="1592"/>
                  </a:lnTo>
                  <a:lnTo>
                    <a:pt x="1137" y="1560"/>
                  </a:lnTo>
                  <a:lnTo>
                    <a:pt x="1267" y="1495"/>
                  </a:lnTo>
                  <a:lnTo>
                    <a:pt x="1397" y="1398"/>
                  </a:lnTo>
                  <a:lnTo>
                    <a:pt x="1495" y="1268"/>
                  </a:lnTo>
                  <a:lnTo>
                    <a:pt x="1560" y="1138"/>
                  </a:lnTo>
                  <a:lnTo>
                    <a:pt x="1592" y="975"/>
                  </a:lnTo>
                  <a:lnTo>
                    <a:pt x="1625" y="813"/>
                  </a:lnTo>
                  <a:lnTo>
                    <a:pt x="1592" y="650"/>
                  </a:lnTo>
                  <a:lnTo>
                    <a:pt x="1560" y="520"/>
                  </a:lnTo>
                  <a:lnTo>
                    <a:pt x="1495" y="358"/>
                  </a:lnTo>
                  <a:lnTo>
                    <a:pt x="1397" y="260"/>
                  </a:lnTo>
                  <a:lnTo>
                    <a:pt x="1267" y="163"/>
                  </a:lnTo>
                  <a:lnTo>
                    <a:pt x="1137" y="65"/>
                  </a:lnTo>
                  <a:lnTo>
                    <a:pt x="975" y="33"/>
                  </a:lnTo>
                  <a:lnTo>
                    <a:pt x="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8"/>
            <p:cNvSpPr/>
            <p:nvPr/>
          </p:nvSpPr>
          <p:spPr>
            <a:xfrm>
              <a:off x="5320082" y="4414237"/>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8"/>
            <p:cNvSpPr/>
            <p:nvPr/>
          </p:nvSpPr>
          <p:spPr>
            <a:xfrm>
              <a:off x="5451909" y="4414237"/>
              <a:ext cx="51295" cy="52325"/>
            </a:xfrm>
            <a:custGeom>
              <a:avLst/>
              <a:gdLst/>
              <a:ahLst/>
              <a:cxnLst/>
              <a:rect l="l" t="t" r="r" b="b"/>
              <a:pathLst>
                <a:path w="1593" h="1625" extrusionOk="0">
                  <a:moveTo>
                    <a:pt x="780" y="0"/>
                  </a:moveTo>
                  <a:lnTo>
                    <a:pt x="618" y="33"/>
                  </a:lnTo>
                  <a:lnTo>
                    <a:pt x="488" y="65"/>
                  </a:lnTo>
                  <a:lnTo>
                    <a:pt x="326" y="163"/>
                  </a:lnTo>
                  <a:lnTo>
                    <a:pt x="228" y="260"/>
                  </a:lnTo>
                  <a:lnTo>
                    <a:pt x="131" y="358"/>
                  </a:lnTo>
                  <a:lnTo>
                    <a:pt x="66" y="520"/>
                  </a:lnTo>
                  <a:lnTo>
                    <a:pt x="1" y="650"/>
                  </a:lnTo>
                  <a:lnTo>
                    <a:pt x="1" y="813"/>
                  </a:lnTo>
                  <a:lnTo>
                    <a:pt x="1" y="975"/>
                  </a:lnTo>
                  <a:lnTo>
                    <a:pt x="66" y="1138"/>
                  </a:lnTo>
                  <a:lnTo>
                    <a:pt x="131" y="1268"/>
                  </a:lnTo>
                  <a:lnTo>
                    <a:pt x="228" y="1398"/>
                  </a:lnTo>
                  <a:lnTo>
                    <a:pt x="326" y="1495"/>
                  </a:lnTo>
                  <a:lnTo>
                    <a:pt x="488" y="1560"/>
                  </a:lnTo>
                  <a:lnTo>
                    <a:pt x="618" y="1592"/>
                  </a:lnTo>
                  <a:lnTo>
                    <a:pt x="780" y="1625"/>
                  </a:lnTo>
                  <a:lnTo>
                    <a:pt x="943" y="1592"/>
                  </a:lnTo>
                  <a:lnTo>
                    <a:pt x="1105" y="1560"/>
                  </a:lnTo>
                  <a:lnTo>
                    <a:pt x="1235" y="1495"/>
                  </a:lnTo>
                  <a:lnTo>
                    <a:pt x="1365" y="1398"/>
                  </a:lnTo>
                  <a:lnTo>
                    <a:pt x="1463" y="1268"/>
                  </a:lnTo>
                  <a:lnTo>
                    <a:pt x="1528" y="1138"/>
                  </a:lnTo>
                  <a:lnTo>
                    <a:pt x="1560" y="975"/>
                  </a:lnTo>
                  <a:lnTo>
                    <a:pt x="1593" y="813"/>
                  </a:lnTo>
                  <a:lnTo>
                    <a:pt x="1560" y="650"/>
                  </a:lnTo>
                  <a:lnTo>
                    <a:pt x="1528" y="520"/>
                  </a:lnTo>
                  <a:lnTo>
                    <a:pt x="1463" y="358"/>
                  </a:lnTo>
                  <a:lnTo>
                    <a:pt x="1365" y="260"/>
                  </a:lnTo>
                  <a:lnTo>
                    <a:pt x="1235" y="163"/>
                  </a:lnTo>
                  <a:lnTo>
                    <a:pt x="1105" y="65"/>
                  </a:lnTo>
                  <a:lnTo>
                    <a:pt x="943" y="33"/>
                  </a:lnTo>
                  <a:lnTo>
                    <a:pt x="7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8"/>
            <p:cNvSpPr/>
            <p:nvPr/>
          </p:nvSpPr>
          <p:spPr>
            <a:xfrm>
              <a:off x="5582673" y="4414237"/>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68" y="1495"/>
                  </a:lnTo>
                  <a:lnTo>
                    <a:pt x="1365" y="1398"/>
                  </a:lnTo>
                  <a:lnTo>
                    <a:pt x="1463" y="1268"/>
                  </a:lnTo>
                  <a:lnTo>
                    <a:pt x="1560" y="1138"/>
                  </a:lnTo>
                  <a:lnTo>
                    <a:pt x="1593" y="975"/>
                  </a:lnTo>
                  <a:lnTo>
                    <a:pt x="1593" y="813"/>
                  </a:lnTo>
                  <a:lnTo>
                    <a:pt x="1593" y="650"/>
                  </a:lnTo>
                  <a:lnTo>
                    <a:pt x="1560" y="520"/>
                  </a:lnTo>
                  <a:lnTo>
                    <a:pt x="1463" y="358"/>
                  </a:lnTo>
                  <a:lnTo>
                    <a:pt x="1365" y="260"/>
                  </a:lnTo>
                  <a:lnTo>
                    <a:pt x="1268" y="163"/>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8"/>
            <p:cNvSpPr/>
            <p:nvPr/>
          </p:nvSpPr>
          <p:spPr>
            <a:xfrm>
              <a:off x="-51551" y="4447725"/>
              <a:ext cx="1058768" cy="1370496"/>
            </a:xfrm>
            <a:custGeom>
              <a:avLst/>
              <a:gdLst/>
              <a:ahLst/>
              <a:cxnLst/>
              <a:rect l="l" t="t" r="r" b="b"/>
              <a:pathLst>
                <a:path w="32881" h="42562" extrusionOk="0">
                  <a:moveTo>
                    <a:pt x="28949" y="0"/>
                  </a:moveTo>
                  <a:lnTo>
                    <a:pt x="28624" y="33"/>
                  </a:lnTo>
                  <a:lnTo>
                    <a:pt x="28266" y="130"/>
                  </a:lnTo>
                  <a:lnTo>
                    <a:pt x="27942" y="228"/>
                  </a:lnTo>
                  <a:lnTo>
                    <a:pt x="27584" y="358"/>
                  </a:lnTo>
                  <a:lnTo>
                    <a:pt x="27292" y="520"/>
                  </a:lnTo>
                  <a:lnTo>
                    <a:pt x="26999" y="715"/>
                  </a:lnTo>
                  <a:lnTo>
                    <a:pt x="26707" y="975"/>
                  </a:lnTo>
                  <a:lnTo>
                    <a:pt x="26447" y="1235"/>
                  </a:lnTo>
                  <a:lnTo>
                    <a:pt x="26220" y="1527"/>
                  </a:lnTo>
                  <a:lnTo>
                    <a:pt x="682" y="36714"/>
                  </a:lnTo>
                  <a:lnTo>
                    <a:pt x="487" y="37039"/>
                  </a:lnTo>
                  <a:lnTo>
                    <a:pt x="325" y="37364"/>
                  </a:lnTo>
                  <a:lnTo>
                    <a:pt x="195" y="37689"/>
                  </a:lnTo>
                  <a:lnTo>
                    <a:pt x="98" y="38046"/>
                  </a:lnTo>
                  <a:lnTo>
                    <a:pt x="33" y="38403"/>
                  </a:lnTo>
                  <a:lnTo>
                    <a:pt x="0" y="38761"/>
                  </a:lnTo>
                  <a:lnTo>
                    <a:pt x="0" y="39118"/>
                  </a:lnTo>
                  <a:lnTo>
                    <a:pt x="33" y="39443"/>
                  </a:lnTo>
                  <a:lnTo>
                    <a:pt x="98" y="39800"/>
                  </a:lnTo>
                  <a:lnTo>
                    <a:pt x="228" y="40125"/>
                  </a:lnTo>
                  <a:lnTo>
                    <a:pt x="357" y="40483"/>
                  </a:lnTo>
                  <a:lnTo>
                    <a:pt x="520" y="40775"/>
                  </a:lnTo>
                  <a:lnTo>
                    <a:pt x="715" y="41067"/>
                  </a:lnTo>
                  <a:lnTo>
                    <a:pt x="942" y="41360"/>
                  </a:lnTo>
                  <a:lnTo>
                    <a:pt x="1202" y="41620"/>
                  </a:lnTo>
                  <a:lnTo>
                    <a:pt x="1527" y="41847"/>
                  </a:lnTo>
                  <a:lnTo>
                    <a:pt x="1820" y="42075"/>
                  </a:lnTo>
                  <a:lnTo>
                    <a:pt x="2144" y="42237"/>
                  </a:lnTo>
                  <a:lnTo>
                    <a:pt x="2502" y="42367"/>
                  </a:lnTo>
                  <a:lnTo>
                    <a:pt x="2827" y="42465"/>
                  </a:lnTo>
                  <a:lnTo>
                    <a:pt x="3184" y="42530"/>
                  </a:lnTo>
                  <a:lnTo>
                    <a:pt x="3541" y="42562"/>
                  </a:lnTo>
                  <a:lnTo>
                    <a:pt x="3899" y="42562"/>
                  </a:lnTo>
                  <a:lnTo>
                    <a:pt x="4256" y="42497"/>
                  </a:lnTo>
                  <a:lnTo>
                    <a:pt x="4581" y="42432"/>
                  </a:lnTo>
                  <a:lnTo>
                    <a:pt x="4939" y="42335"/>
                  </a:lnTo>
                  <a:lnTo>
                    <a:pt x="5263" y="42205"/>
                  </a:lnTo>
                  <a:lnTo>
                    <a:pt x="5588" y="42042"/>
                  </a:lnTo>
                  <a:lnTo>
                    <a:pt x="5881" y="41815"/>
                  </a:lnTo>
                  <a:lnTo>
                    <a:pt x="6141" y="41587"/>
                  </a:lnTo>
                  <a:lnTo>
                    <a:pt x="6401" y="41327"/>
                  </a:lnTo>
                  <a:lnTo>
                    <a:pt x="6661" y="41035"/>
                  </a:lnTo>
                  <a:lnTo>
                    <a:pt x="32165" y="5848"/>
                  </a:lnTo>
                  <a:lnTo>
                    <a:pt x="32360" y="5523"/>
                  </a:lnTo>
                  <a:lnTo>
                    <a:pt x="32555" y="5199"/>
                  </a:lnTo>
                  <a:lnTo>
                    <a:pt x="32685" y="4841"/>
                  </a:lnTo>
                  <a:lnTo>
                    <a:pt x="32783" y="4516"/>
                  </a:lnTo>
                  <a:lnTo>
                    <a:pt x="32848" y="4159"/>
                  </a:lnTo>
                  <a:lnTo>
                    <a:pt x="32880" y="3801"/>
                  </a:lnTo>
                  <a:lnTo>
                    <a:pt x="32848" y="3444"/>
                  </a:lnTo>
                  <a:lnTo>
                    <a:pt x="32815" y="3087"/>
                  </a:lnTo>
                  <a:lnTo>
                    <a:pt x="32750" y="2762"/>
                  </a:lnTo>
                  <a:lnTo>
                    <a:pt x="32653" y="2404"/>
                  </a:lnTo>
                  <a:lnTo>
                    <a:pt x="32490" y="2080"/>
                  </a:lnTo>
                  <a:lnTo>
                    <a:pt x="32328" y="1787"/>
                  </a:lnTo>
                  <a:lnTo>
                    <a:pt x="32133" y="1462"/>
                  </a:lnTo>
                  <a:lnTo>
                    <a:pt x="31905" y="1202"/>
                  </a:lnTo>
                  <a:lnTo>
                    <a:pt x="31645" y="942"/>
                  </a:lnTo>
                  <a:lnTo>
                    <a:pt x="31353" y="682"/>
                  </a:lnTo>
                  <a:lnTo>
                    <a:pt x="31028" y="488"/>
                  </a:lnTo>
                  <a:lnTo>
                    <a:pt x="30703" y="325"/>
                  </a:lnTo>
                  <a:lnTo>
                    <a:pt x="30378" y="195"/>
                  </a:lnTo>
                  <a:lnTo>
                    <a:pt x="30021" y="98"/>
                  </a:lnTo>
                  <a:lnTo>
                    <a:pt x="29663" y="33"/>
                  </a:lnTo>
                  <a:lnTo>
                    <a:pt x="29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8"/>
            <p:cNvSpPr/>
            <p:nvPr/>
          </p:nvSpPr>
          <p:spPr>
            <a:xfrm>
              <a:off x="2762179" y="4452942"/>
              <a:ext cx="69101" cy="68039"/>
            </a:xfrm>
            <a:custGeom>
              <a:avLst/>
              <a:gdLst/>
              <a:ahLst/>
              <a:cxnLst/>
              <a:rect l="l" t="t" r="r" b="b"/>
              <a:pathLst>
                <a:path w="2146" h="2113" extrusionOk="0">
                  <a:moveTo>
                    <a:pt x="1073" y="1"/>
                  </a:moveTo>
                  <a:lnTo>
                    <a:pt x="845" y="33"/>
                  </a:lnTo>
                  <a:lnTo>
                    <a:pt x="650" y="98"/>
                  </a:lnTo>
                  <a:lnTo>
                    <a:pt x="488" y="196"/>
                  </a:lnTo>
                  <a:lnTo>
                    <a:pt x="326" y="326"/>
                  </a:lnTo>
                  <a:lnTo>
                    <a:pt x="196" y="455"/>
                  </a:lnTo>
                  <a:lnTo>
                    <a:pt x="98" y="650"/>
                  </a:lnTo>
                  <a:lnTo>
                    <a:pt x="33" y="845"/>
                  </a:lnTo>
                  <a:lnTo>
                    <a:pt x="1" y="1073"/>
                  </a:lnTo>
                  <a:lnTo>
                    <a:pt x="33" y="1268"/>
                  </a:lnTo>
                  <a:lnTo>
                    <a:pt x="98" y="1463"/>
                  </a:lnTo>
                  <a:lnTo>
                    <a:pt x="196" y="1658"/>
                  </a:lnTo>
                  <a:lnTo>
                    <a:pt x="326" y="1820"/>
                  </a:lnTo>
                  <a:lnTo>
                    <a:pt x="488" y="1950"/>
                  </a:lnTo>
                  <a:lnTo>
                    <a:pt x="650" y="2047"/>
                  </a:lnTo>
                  <a:lnTo>
                    <a:pt x="845" y="2112"/>
                  </a:lnTo>
                  <a:lnTo>
                    <a:pt x="1268" y="2112"/>
                  </a:lnTo>
                  <a:lnTo>
                    <a:pt x="1495" y="2047"/>
                  </a:lnTo>
                  <a:lnTo>
                    <a:pt x="1658" y="1950"/>
                  </a:lnTo>
                  <a:lnTo>
                    <a:pt x="1820" y="1820"/>
                  </a:lnTo>
                  <a:lnTo>
                    <a:pt x="1950" y="1658"/>
                  </a:lnTo>
                  <a:lnTo>
                    <a:pt x="2048" y="1463"/>
                  </a:lnTo>
                  <a:lnTo>
                    <a:pt x="2113" y="1268"/>
                  </a:lnTo>
                  <a:lnTo>
                    <a:pt x="2145" y="1073"/>
                  </a:lnTo>
                  <a:lnTo>
                    <a:pt x="2113" y="845"/>
                  </a:lnTo>
                  <a:lnTo>
                    <a:pt x="2048" y="650"/>
                  </a:lnTo>
                  <a:lnTo>
                    <a:pt x="1950" y="455"/>
                  </a:lnTo>
                  <a:lnTo>
                    <a:pt x="1820" y="326"/>
                  </a:lnTo>
                  <a:lnTo>
                    <a:pt x="1658" y="196"/>
                  </a:lnTo>
                  <a:lnTo>
                    <a:pt x="1495" y="98"/>
                  </a:lnTo>
                  <a:lnTo>
                    <a:pt x="1268" y="33"/>
                  </a:lnTo>
                  <a:lnTo>
                    <a:pt x="107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8"/>
            <p:cNvSpPr/>
            <p:nvPr/>
          </p:nvSpPr>
          <p:spPr>
            <a:xfrm>
              <a:off x="289480" y="4476995"/>
              <a:ext cx="303421" cy="391327"/>
            </a:xfrm>
            <a:custGeom>
              <a:avLst/>
              <a:gdLst/>
              <a:ahLst/>
              <a:cxnLst/>
              <a:rect l="l" t="t" r="r" b="b"/>
              <a:pathLst>
                <a:path w="9423" h="12153" extrusionOk="0">
                  <a:moveTo>
                    <a:pt x="8286" y="1"/>
                  </a:moveTo>
                  <a:lnTo>
                    <a:pt x="8058" y="33"/>
                  </a:lnTo>
                  <a:lnTo>
                    <a:pt x="7831" y="98"/>
                  </a:lnTo>
                  <a:lnTo>
                    <a:pt x="7636" y="196"/>
                  </a:lnTo>
                  <a:lnTo>
                    <a:pt x="7441" y="326"/>
                  </a:lnTo>
                  <a:lnTo>
                    <a:pt x="7311" y="488"/>
                  </a:lnTo>
                  <a:lnTo>
                    <a:pt x="196" y="10268"/>
                  </a:lnTo>
                  <a:lnTo>
                    <a:pt x="98" y="10495"/>
                  </a:lnTo>
                  <a:lnTo>
                    <a:pt x="1" y="10690"/>
                  </a:lnTo>
                  <a:lnTo>
                    <a:pt x="1" y="10918"/>
                  </a:lnTo>
                  <a:lnTo>
                    <a:pt x="1" y="11145"/>
                  </a:lnTo>
                  <a:lnTo>
                    <a:pt x="66" y="11372"/>
                  </a:lnTo>
                  <a:lnTo>
                    <a:pt x="163" y="11567"/>
                  </a:lnTo>
                  <a:lnTo>
                    <a:pt x="293" y="11762"/>
                  </a:lnTo>
                  <a:lnTo>
                    <a:pt x="456" y="11925"/>
                  </a:lnTo>
                  <a:lnTo>
                    <a:pt x="683" y="12022"/>
                  </a:lnTo>
                  <a:lnTo>
                    <a:pt x="878" y="12120"/>
                  </a:lnTo>
                  <a:lnTo>
                    <a:pt x="1105" y="12152"/>
                  </a:lnTo>
                  <a:lnTo>
                    <a:pt x="1333" y="12120"/>
                  </a:lnTo>
                  <a:lnTo>
                    <a:pt x="1560" y="12055"/>
                  </a:lnTo>
                  <a:lnTo>
                    <a:pt x="1755" y="11957"/>
                  </a:lnTo>
                  <a:lnTo>
                    <a:pt x="1950" y="11827"/>
                  </a:lnTo>
                  <a:lnTo>
                    <a:pt x="2113" y="11665"/>
                  </a:lnTo>
                  <a:lnTo>
                    <a:pt x="9196" y="1885"/>
                  </a:lnTo>
                  <a:lnTo>
                    <a:pt x="9325" y="1658"/>
                  </a:lnTo>
                  <a:lnTo>
                    <a:pt x="9390" y="1463"/>
                  </a:lnTo>
                  <a:lnTo>
                    <a:pt x="9423" y="1235"/>
                  </a:lnTo>
                  <a:lnTo>
                    <a:pt x="9390" y="1008"/>
                  </a:lnTo>
                  <a:lnTo>
                    <a:pt x="9358" y="781"/>
                  </a:lnTo>
                  <a:lnTo>
                    <a:pt x="9260" y="586"/>
                  </a:lnTo>
                  <a:lnTo>
                    <a:pt x="9098" y="391"/>
                  </a:lnTo>
                  <a:lnTo>
                    <a:pt x="8936" y="228"/>
                  </a:lnTo>
                  <a:lnTo>
                    <a:pt x="8741" y="131"/>
                  </a:lnTo>
                  <a:lnTo>
                    <a:pt x="8513" y="33"/>
                  </a:lnTo>
                  <a:lnTo>
                    <a:pt x="8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8"/>
            <p:cNvSpPr/>
            <p:nvPr/>
          </p:nvSpPr>
          <p:spPr>
            <a:xfrm>
              <a:off x="5057491" y="4526164"/>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1" y="651"/>
                  </a:lnTo>
                  <a:lnTo>
                    <a:pt x="1" y="813"/>
                  </a:lnTo>
                  <a:lnTo>
                    <a:pt x="1"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8"/>
            <p:cNvSpPr/>
            <p:nvPr/>
          </p:nvSpPr>
          <p:spPr>
            <a:xfrm>
              <a:off x="5188288" y="4526164"/>
              <a:ext cx="52325" cy="51295"/>
            </a:xfrm>
            <a:custGeom>
              <a:avLst/>
              <a:gdLst/>
              <a:ahLst/>
              <a:cxnLst/>
              <a:rect l="l" t="t" r="r" b="b"/>
              <a:pathLst>
                <a:path w="1625" h="1593" extrusionOk="0">
                  <a:moveTo>
                    <a:pt x="812" y="1"/>
                  </a:moveTo>
                  <a:lnTo>
                    <a:pt x="650" y="33"/>
                  </a:lnTo>
                  <a:lnTo>
                    <a:pt x="520" y="66"/>
                  </a:lnTo>
                  <a:lnTo>
                    <a:pt x="358" y="131"/>
                  </a:lnTo>
                  <a:lnTo>
                    <a:pt x="260" y="228"/>
                  </a:lnTo>
                  <a:lnTo>
                    <a:pt x="163" y="358"/>
                  </a:lnTo>
                  <a:lnTo>
                    <a:pt x="65" y="488"/>
                  </a:lnTo>
                  <a:lnTo>
                    <a:pt x="33" y="651"/>
                  </a:lnTo>
                  <a:lnTo>
                    <a:pt x="0" y="813"/>
                  </a:lnTo>
                  <a:lnTo>
                    <a:pt x="33" y="976"/>
                  </a:lnTo>
                  <a:lnTo>
                    <a:pt x="65" y="1106"/>
                  </a:lnTo>
                  <a:lnTo>
                    <a:pt x="163" y="1236"/>
                  </a:lnTo>
                  <a:lnTo>
                    <a:pt x="260" y="1365"/>
                  </a:lnTo>
                  <a:lnTo>
                    <a:pt x="358" y="1463"/>
                  </a:lnTo>
                  <a:lnTo>
                    <a:pt x="520" y="1528"/>
                  </a:lnTo>
                  <a:lnTo>
                    <a:pt x="650" y="1593"/>
                  </a:lnTo>
                  <a:lnTo>
                    <a:pt x="975" y="1593"/>
                  </a:lnTo>
                  <a:lnTo>
                    <a:pt x="1137" y="1528"/>
                  </a:lnTo>
                  <a:lnTo>
                    <a:pt x="1267" y="1463"/>
                  </a:lnTo>
                  <a:lnTo>
                    <a:pt x="1397" y="1365"/>
                  </a:lnTo>
                  <a:lnTo>
                    <a:pt x="1495" y="1236"/>
                  </a:lnTo>
                  <a:lnTo>
                    <a:pt x="1560" y="1106"/>
                  </a:lnTo>
                  <a:lnTo>
                    <a:pt x="1592" y="976"/>
                  </a:lnTo>
                  <a:lnTo>
                    <a:pt x="1625" y="813"/>
                  </a:lnTo>
                  <a:lnTo>
                    <a:pt x="1592" y="651"/>
                  </a:lnTo>
                  <a:lnTo>
                    <a:pt x="1560" y="488"/>
                  </a:lnTo>
                  <a:lnTo>
                    <a:pt x="1495" y="358"/>
                  </a:lnTo>
                  <a:lnTo>
                    <a:pt x="1397" y="228"/>
                  </a:lnTo>
                  <a:lnTo>
                    <a:pt x="1267" y="131"/>
                  </a:lnTo>
                  <a:lnTo>
                    <a:pt x="1137" y="66"/>
                  </a:lnTo>
                  <a:lnTo>
                    <a:pt x="975"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8"/>
            <p:cNvSpPr/>
            <p:nvPr/>
          </p:nvSpPr>
          <p:spPr>
            <a:xfrm>
              <a:off x="5320082" y="4526164"/>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8"/>
            <p:cNvSpPr/>
            <p:nvPr/>
          </p:nvSpPr>
          <p:spPr>
            <a:xfrm>
              <a:off x="5451909" y="4526164"/>
              <a:ext cx="51295" cy="51295"/>
            </a:xfrm>
            <a:custGeom>
              <a:avLst/>
              <a:gdLst/>
              <a:ahLst/>
              <a:cxnLst/>
              <a:rect l="l" t="t" r="r" b="b"/>
              <a:pathLst>
                <a:path w="1593" h="1593" extrusionOk="0">
                  <a:moveTo>
                    <a:pt x="780" y="1"/>
                  </a:moveTo>
                  <a:lnTo>
                    <a:pt x="618" y="33"/>
                  </a:lnTo>
                  <a:lnTo>
                    <a:pt x="488" y="66"/>
                  </a:lnTo>
                  <a:lnTo>
                    <a:pt x="326" y="131"/>
                  </a:lnTo>
                  <a:lnTo>
                    <a:pt x="228" y="228"/>
                  </a:lnTo>
                  <a:lnTo>
                    <a:pt x="131" y="358"/>
                  </a:lnTo>
                  <a:lnTo>
                    <a:pt x="66" y="488"/>
                  </a:lnTo>
                  <a:lnTo>
                    <a:pt x="1" y="651"/>
                  </a:lnTo>
                  <a:lnTo>
                    <a:pt x="1" y="813"/>
                  </a:lnTo>
                  <a:lnTo>
                    <a:pt x="1" y="976"/>
                  </a:lnTo>
                  <a:lnTo>
                    <a:pt x="66" y="1106"/>
                  </a:lnTo>
                  <a:lnTo>
                    <a:pt x="131" y="1236"/>
                  </a:lnTo>
                  <a:lnTo>
                    <a:pt x="228" y="1365"/>
                  </a:lnTo>
                  <a:lnTo>
                    <a:pt x="326" y="1463"/>
                  </a:lnTo>
                  <a:lnTo>
                    <a:pt x="488" y="1528"/>
                  </a:lnTo>
                  <a:lnTo>
                    <a:pt x="618" y="1593"/>
                  </a:lnTo>
                  <a:lnTo>
                    <a:pt x="943" y="1593"/>
                  </a:lnTo>
                  <a:lnTo>
                    <a:pt x="1105" y="1528"/>
                  </a:lnTo>
                  <a:lnTo>
                    <a:pt x="1235" y="1463"/>
                  </a:lnTo>
                  <a:lnTo>
                    <a:pt x="1365" y="1365"/>
                  </a:lnTo>
                  <a:lnTo>
                    <a:pt x="1463" y="1236"/>
                  </a:lnTo>
                  <a:lnTo>
                    <a:pt x="1528" y="1106"/>
                  </a:lnTo>
                  <a:lnTo>
                    <a:pt x="1560" y="976"/>
                  </a:lnTo>
                  <a:lnTo>
                    <a:pt x="1593" y="813"/>
                  </a:lnTo>
                  <a:lnTo>
                    <a:pt x="1560" y="651"/>
                  </a:lnTo>
                  <a:lnTo>
                    <a:pt x="1528" y="488"/>
                  </a:lnTo>
                  <a:lnTo>
                    <a:pt x="1463" y="358"/>
                  </a:lnTo>
                  <a:lnTo>
                    <a:pt x="1365" y="228"/>
                  </a:lnTo>
                  <a:lnTo>
                    <a:pt x="1235" y="131"/>
                  </a:lnTo>
                  <a:lnTo>
                    <a:pt x="1105" y="66"/>
                  </a:lnTo>
                  <a:lnTo>
                    <a:pt x="943" y="33"/>
                  </a:lnTo>
                  <a:lnTo>
                    <a:pt x="7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8"/>
            <p:cNvSpPr/>
            <p:nvPr/>
          </p:nvSpPr>
          <p:spPr>
            <a:xfrm>
              <a:off x="5582673" y="4526164"/>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68" y="1463"/>
                  </a:lnTo>
                  <a:lnTo>
                    <a:pt x="1365" y="1365"/>
                  </a:lnTo>
                  <a:lnTo>
                    <a:pt x="1463" y="1236"/>
                  </a:lnTo>
                  <a:lnTo>
                    <a:pt x="1560" y="1106"/>
                  </a:lnTo>
                  <a:lnTo>
                    <a:pt x="1593" y="976"/>
                  </a:lnTo>
                  <a:lnTo>
                    <a:pt x="1593" y="813"/>
                  </a:lnTo>
                  <a:lnTo>
                    <a:pt x="1593" y="651"/>
                  </a:lnTo>
                  <a:lnTo>
                    <a:pt x="1560" y="488"/>
                  </a:lnTo>
                  <a:lnTo>
                    <a:pt x="1463" y="358"/>
                  </a:lnTo>
                  <a:lnTo>
                    <a:pt x="1365" y="228"/>
                  </a:lnTo>
                  <a:lnTo>
                    <a:pt x="1268"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8"/>
            <p:cNvSpPr/>
            <p:nvPr/>
          </p:nvSpPr>
          <p:spPr>
            <a:xfrm>
              <a:off x="7978450" y="4631845"/>
              <a:ext cx="45016" cy="45016"/>
            </a:xfrm>
            <a:custGeom>
              <a:avLst/>
              <a:gdLst/>
              <a:ahLst/>
              <a:cxnLst/>
              <a:rect l="l" t="t" r="r" b="b"/>
              <a:pathLst>
                <a:path w="1398" h="1398" extrusionOk="0">
                  <a:moveTo>
                    <a:pt x="552" y="0"/>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2"/>
                  </a:lnTo>
                  <a:lnTo>
                    <a:pt x="552" y="1365"/>
                  </a:lnTo>
                  <a:lnTo>
                    <a:pt x="715" y="1397"/>
                  </a:lnTo>
                  <a:lnTo>
                    <a:pt x="845" y="1365"/>
                  </a:lnTo>
                  <a:lnTo>
                    <a:pt x="975" y="1332"/>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8"/>
            <p:cNvSpPr/>
            <p:nvPr/>
          </p:nvSpPr>
          <p:spPr>
            <a:xfrm>
              <a:off x="8093533" y="4631845"/>
              <a:ext cx="45016" cy="45016"/>
            </a:xfrm>
            <a:custGeom>
              <a:avLst/>
              <a:gdLst/>
              <a:ahLst/>
              <a:cxnLst/>
              <a:rect l="l" t="t" r="r" b="b"/>
              <a:pathLst>
                <a:path w="1398" h="1398" extrusionOk="0">
                  <a:moveTo>
                    <a:pt x="552" y="0"/>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2"/>
                  </a:lnTo>
                  <a:lnTo>
                    <a:pt x="552" y="1365"/>
                  </a:lnTo>
                  <a:lnTo>
                    <a:pt x="682" y="1397"/>
                  </a:lnTo>
                  <a:lnTo>
                    <a:pt x="845" y="1365"/>
                  </a:lnTo>
                  <a:lnTo>
                    <a:pt x="975"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8"/>
            <p:cNvSpPr/>
            <p:nvPr/>
          </p:nvSpPr>
          <p:spPr>
            <a:xfrm>
              <a:off x="8207553" y="4631845"/>
              <a:ext cx="45016" cy="45016"/>
            </a:xfrm>
            <a:custGeom>
              <a:avLst/>
              <a:gdLst/>
              <a:ahLst/>
              <a:cxnLst/>
              <a:rect l="l" t="t" r="r" b="b"/>
              <a:pathLst>
                <a:path w="1398" h="1398" extrusionOk="0">
                  <a:moveTo>
                    <a:pt x="585" y="0"/>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2"/>
                  </a:lnTo>
                  <a:lnTo>
                    <a:pt x="585" y="1365"/>
                  </a:lnTo>
                  <a:lnTo>
                    <a:pt x="715" y="1397"/>
                  </a:lnTo>
                  <a:lnTo>
                    <a:pt x="845" y="1365"/>
                  </a:lnTo>
                  <a:lnTo>
                    <a:pt x="975" y="1332"/>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8"/>
            <p:cNvSpPr/>
            <p:nvPr/>
          </p:nvSpPr>
          <p:spPr>
            <a:xfrm>
              <a:off x="8322636" y="4631845"/>
              <a:ext cx="45016" cy="45016"/>
            </a:xfrm>
            <a:custGeom>
              <a:avLst/>
              <a:gdLst/>
              <a:ahLst/>
              <a:cxnLst/>
              <a:rect l="l" t="t" r="r" b="b"/>
              <a:pathLst>
                <a:path w="1398" h="1398" extrusionOk="0">
                  <a:moveTo>
                    <a:pt x="553" y="0"/>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2"/>
                  </a:lnTo>
                  <a:lnTo>
                    <a:pt x="553" y="1365"/>
                  </a:lnTo>
                  <a:lnTo>
                    <a:pt x="683" y="1397"/>
                  </a:lnTo>
                  <a:lnTo>
                    <a:pt x="845" y="1365"/>
                  </a:lnTo>
                  <a:lnTo>
                    <a:pt x="975" y="1332"/>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8"/>
            <p:cNvSpPr/>
            <p:nvPr/>
          </p:nvSpPr>
          <p:spPr>
            <a:xfrm>
              <a:off x="8437718" y="4631845"/>
              <a:ext cx="45016" cy="45016"/>
            </a:xfrm>
            <a:custGeom>
              <a:avLst/>
              <a:gdLst/>
              <a:ahLst/>
              <a:cxnLst/>
              <a:rect l="l" t="t" r="r" b="b"/>
              <a:pathLst>
                <a:path w="1398" h="1398" extrusionOk="0">
                  <a:moveTo>
                    <a:pt x="553" y="0"/>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2"/>
                  </a:lnTo>
                  <a:lnTo>
                    <a:pt x="553" y="1365"/>
                  </a:lnTo>
                  <a:lnTo>
                    <a:pt x="683" y="1397"/>
                  </a:lnTo>
                  <a:lnTo>
                    <a:pt x="812" y="1365"/>
                  </a:lnTo>
                  <a:lnTo>
                    <a:pt x="942"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8"/>
            <p:cNvSpPr/>
            <p:nvPr/>
          </p:nvSpPr>
          <p:spPr>
            <a:xfrm>
              <a:off x="5057491" y="4638124"/>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1" y="618"/>
                  </a:lnTo>
                  <a:lnTo>
                    <a:pt x="1" y="780"/>
                  </a:lnTo>
                  <a:lnTo>
                    <a:pt x="1"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8"/>
            <p:cNvSpPr/>
            <p:nvPr/>
          </p:nvSpPr>
          <p:spPr>
            <a:xfrm>
              <a:off x="5188288" y="4638124"/>
              <a:ext cx="52325" cy="51295"/>
            </a:xfrm>
            <a:custGeom>
              <a:avLst/>
              <a:gdLst/>
              <a:ahLst/>
              <a:cxnLst/>
              <a:rect l="l" t="t" r="r" b="b"/>
              <a:pathLst>
                <a:path w="1625" h="1593" extrusionOk="0">
                  <a:moveTo>
                    <a:pt x="650" y="0"/>
                  </a:moveTo>
                  <a:lnTo>
                    <a:pt x="520" y="65"/>
                  </a:lnTo>
                  <a:lnTo>
                    <a:pt x="358" y="130"/>
                  </a:lnTo>
                  <a:lnTo>
                    <a:pt x="260" y="228"/>
                  </a:lnTo>
                  <a:lnTo>
                    <a:pt x="163" y="325"/>
                  </a:lnTo>
                  <a:lnTo>
                    <a:pt x="65" y="488"/>
                  </a:lnTo>
                  <a:lnTo>
                    <a:pt x="33" y="618"/>
                  </a:lnTo>
                  <a:lnTo>
                    <a:pt x="0" y="780"/>
                  </a:lnTo>
                  <a:lnTo>
                    <a:pt x="33" y="943"/>
                  </a:lnTo>
                  <a:lnTo>
                    <a:pt x="65" y="1105"/>
                  </a:lnTo>
                  <a:lnTo>
                    <a:pt x="163" y="1235"/>
                  </a:lnTo>
                  <a:lnTo>
                    <a:pt x="260" y="1365"/>
                  </a:lnTo>
                  <a:lnTo>
                    <a:pt x="358" y="1462"/>
                  </a:lnTo>
                  <a:lnTo>
                    <a:pt x="520" y="1527"/>
                  </a:lnTo>
                  <a:lnTo>
                    <a:pt x="650" y="1560"/>
                  </a:lnTo>
                  <a:lnTo>
                    <a:pt x="812" y="1592"/>
                  </a:lnTo>
                  <a:lnTo>
                    <a:pt x="975" y="1560"/>
                  </a:lnTo>
                  <a:lnTo>
                    <a:pt x="1137" y="1527"/>
                  </a:lnTo>
                  <a:lnTo>
                    <a:pt x="1267" y="1462"/>
                  </a:lnTo>
                  <a:lnTo>
                    <a:pt x="1397" y="1365"/>
                  </a:lnTo>
                  <a:lnTo>
                    <a:pt x="1495" y="1235"/>
                  </a:lnTo>
                  <a:lnTo>
                    <a:pt x="1560" y="1105"/>
                  </a:lnTo>
                  <a:lnTo>
                    <a:pt x="1592" y="943"/>
                  </a:lnTo>
                  <a:lnTo>
                    <a:pt x="1625" y="780"/>
                  </a:lnTo>
                  <a:lnTo>
                    <a:pt x="1592" y="618"/>
                  </a:lnTo>
                  <a:lnTo>
                    <a:pt x="1560" y="488"/>
                  </a:lnTo>
                  <a:lnTo>
                    <a:pt x="1495" y="325"/>
                  </a:lnTo>
                  <a:lnTo>
                    <a:pt x="1397" y="228"/>
                  </a:lnTo>
                  <a:lnTo>
                    <a:pt x="1267" y="130"/>
                  </a:lnTo>
                  <a:lnTo>
                    <a:pt x="1137" y="65"/>
                  </a:lnTo>
                  <a:lnTo>
                    <a:pt x="9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8"/>
            <p:cNvSpPr/>
            <p:nvPr/>
          </p:nvSpPr>
          <p:spPr>
            <a:xfrm>
              <a:off x="5320082" y="4638124"/>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8"/>
            <p:cNvSpPr/>
            <p:nvPr/>
          </p:nvSpPr>
          <p:spPr>
            <a:xfrm>
              <a:off x="5451909" y="4638124"/>
              <a:ext cx="51295" cy="51295"/>
            </a:xfrm>
            <a:custGeom>
              <a:avLst/>
              <a:gdLst/>
              <a:ahLst/>
              <a:cxnLst/>
              <a:rect l="l" t="t" r="r" b="b"/>
              <a:pathLst>
                <a:path w="1593" h="1593" extrusionOk="0">
                  <a:moveTo>
                    <a:pt x="618" y="0"/>
                  </a:moveTo>
                  <a:lnTo>
                    <a:pt x="488" y="65"/>
                  </a:lnTo>
                  <a:lnTo>
                    <a:pt x="326" y="130"/>
                  </a:lnTo>
                  <a:lnTo>
                    <a:pt x="228" y="228"/>
                  </a:lnTo>
                  <a:lnTo>
                    <a:pt x="131" y="325"/>
                  </a:lnTo>
                  <a:lnTo>
                    <a:pt x="66" y="488"/>
                  </a:lnTo>
                  <a:lnTo>
                    <a:pt x="1" y="618"/>
                  </a:lnTo>
                  <a:lnTo>
                    <a:pt x="1" y="780"/>
                  </a:lnTo>
                  <a:lnTo>
                    <a:pt x="1" y="943"/>
                  </a:lnTo>
                  <a:lnTo>
                    <a:pt x="66" y="1105"/>
                  </a:lnTo>
                  <a:lnTo>
                    <a:pt x="131" y="1235"/>
                  </a:lnTo>
                  <a:lnTo>
                    <a:pt x="228" y="1365"/>
                  </a:lnTo>
                  <a:lnTo>
                    <a:pt x="326" y="1462"/>
                  </a:lnTo>
                  <a:lnTo>
                    <a:pt x="488" y="1527"/>
                  </a:lnTo>
                  <a:lnTo>
                    <a:pt x="618" y="1560"/>
                  </a:lnTo>
                  <a:lnTo>
                    <a:pt x="780" y="1592"/>
                  </a:lnTo>
                  <a:lnTo>
                    <a:pt x="943" y="1560"/>
                  </a:lnTo>
                  <a:lnTo>
                    <a:pt x="1105" y="1527"/>
                  </a:lnTo>
                  <a:lnTo>
                    <a:pt x="1235" y="1462"/>
                  </a:lnTo>
                  <a:lnTo>
                    <a:pt x="1365" y="1365"/>
                  </a:lnTo>
                  <a:lnTo>
                    <a:pt x="1463" y="1235"/>
                  </a:lnTo>
                  <a:lnTo>
                    <a:pt x="1528" y="1105"/>
                  </a:lnTo>
                  <a:lnTo>
                    <a:pt x="1560" y="943"/>
                  </a:lnTo>
                  <a:lnTo>
                    <a:pt x="1593" y="780"/>
                  </a:lnTo>
                  <a:lnTo>
                    <a:pt x="1560" y="618"/>
                  </a:lnTo>
                  <a:lnTo>
                    <a:pt x="1528" y="488"/>
                  </a:lnTo>
                  <a:lnTo>
                    <a:pt x="1463" y="325"/>
                  </a:lnTo>
                  <a:lnTo>
                    <a:pt x="1365" y="228"/>
                  </a:lnTo>
                  <a:lnTo>
                    <a:pt x="1235" y="130"/>
                  </a:lnTo>
                  <a:lnTo>
                    <a:pt x="1105" y="65"/>
                  </a:lnTo>
                  <a:lnTo>
                    <a:pt x="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8"/>
            <p:cNvSpPr/>
            <p:nvPr/>
          </p:nvSpPr>
          <p:spPr>
            <a:xfrm>
              <a:off x="5582673" y="4638124"/>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68" y="1462"/>
                  </a:lnTo>
                  <a:lnTo>
                    <a:pt x="1365" y="1365"/>
                  </a:lnTo>
                  <a:lnTo>
                    <a:pt x="1463" y="1235"/>
                  </a:lnTo>
                  <a:lnTo>
                    <a:pt x="1560" y="1105"/>
                  </a:lnTo>
                  <a:lnTo>
                    <a:pt x="1593" y="943"/>
                  </a:lnTo>
                  <a:lnTo>
                    <a:pt x="1593" y="780"/>
                  </a:lnTo>
                  <a:lnTo>
                    <a:pt x="1593" y="618"/>
                  </a:lnTo>
                  <a:lnTo>
                    <a:pt x="1560" y="488"/>
                  </a:lnTo>
                  <a:lnTo>
                    <a:pt x="1463" y="325"/>
                  </a:lnTo>
                  <a:lnTo>
                    <a:pt x="1365" y="228"/>
                  </a:lnTo>
                  <a:lnTo>
                    <a:pt x="1268" y="130"/>
                  </a:lnTo>
                  <a:lnTo>
                    <a:pt x="1106" y="65"/>
                  </a:lnTo>
                  <a:lnTo>
                    <a:pt x="9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8"/>
            <p:cNvSpPr/>
            <p:nvPr/>
          </p:nvSpPr>
          <p:spPr>
            <a:xfrm>
              <a:off x="7978450" y="4729121"/>
              <a:ext cx="45016" cy="45048"/>
            </a:xfrm>
            <a:custGeom>
              <a:avLst/>
              <a:gdLst/>
              <a:ahLst/>
              <a:cxnLst/>
              <a:rect l="l" t="t" r="r" b="b"/>
              <a:pathLst>
                <a:path w="1398" h="1399" extrusionOk="0">
                  <a:moveTo>
                    <a:pt x="552" y="1"/>
                  </a:moveTo>
                  <a:lnTo>
                    <a:pt x="422"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22" y="1333"/>
                  </a:lnTo>
                  <a:lnTo>
                    <a:pt x="552" y="1366"/>
                  </a:lnTo>
                  <a:lnTo>
                    <a:pt x="715" y="1398"/>
                  </a:lnTo>
                  <a:lnTo>
                    <a:pt x="845" y="1366"/>
                  </a:lnTo>
                  <a:lnTo>
                    <a:pt x="975" y="1333"/>
                  </a:lnTo>
                  <a:lnTo>
                    <a:pt x="1105" y="1268"/>
                  </a:lnTo>
                  <a:lnTo>
                    <a:pt x="1202" y="1171"/>
                  </a:lnTo>
                  <a:lnTo>
                    <a:pt x="1300" y="1073"/>
                  </a:lnTo>
                  <a:lnTo>
                    <a:pt x="1365" y="943"/>
                  </a:lnTo>
                  <a:lnTo>
                    <a:pt x="1397" y="813"/>
                  </a:lnTo>
                  <a:lnTo>
                    <a:pt x="1397" y="683"/>
                  </a:lnTo>
                  <a:lnTo>
                    <a:pt x="1397" y="553"/>
                  </a:lnTo>
                  <a:lnTo>
                    <a:pt x="1365" y="423"/>
                  </a:lnTo>
                  <a:lnTo>
                    <a:pt x="1300" y="293"/>
                  </a:lnTo>
                  <a:lnTo>
                    <a:pt x="1202" y="196"/>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8"/>
            <p:cNvSpPr/>
            <p:nvPr/>
          </p:nvSpPr>
          <p:spPr>
            <a:xfrm>
              <a:off x="8093533" y="4729121"/>
              <a:ext cx="45016" cy="45048"/>
            </a:xfrm>
            <a:custGeom>
              <a:avLst/>
              <a:gdLst/>
              <a:ahLst/>
              <a:cxnLst/>
              <a:rect l="l" t="t" r="r" b="b"/>
              <a:pathLst>
                <a:path w="1398" h="1399" extrusionOk="0">
                  <a:moveTo>
                    <a:pt x="552" y="1"/>
                  </a:moveTo>
                  <a:lnTo>
                    <a:pt x="422" y="33"/>
                  </a:lnTo>
                  <a:lnTo>
                    <a:pt x="292" y="98"/>
                  </a:lnTo>
                  <a:lnTo>
                    <a:pt x="195" y="196"/>
                  </a:lnTo>
                  <a:lnTo>
                    <a:pt x="97" y="293"/>
                  </a:lnTo>
                  <a:lnTo>
                    <a:pt x="32" y="423"/>
                  </a:lnTo>
                  <a:lnTo>
                    <a:pt x="0" y="553"/>
                  </a:lnTo>
                  <a:lnTo>
                    <a:pt x="0" y="683"/>
                  </a:lnTo>
                  <a:lnTo>
                    <a:pt x="0" y="813"/>
                  </a:lnTo>
                  <a:lnTo>
                    <a:pt x="32" y="943"/>
                  </a:lnTo>
                  <a:lnTo>
                    <a:pt x="97" y="1073"/>
                  </a:lnTo>
                  <a:lnTo>
                    <a:pt x="195" y="1171"/>
                  </a:lnTo>
                  <a:lnTo>
                    <a:pt x="292" y="1268"/>
                  </a:lnTo>
                  <a:lnTo>
                    <a:pt x="422" y="1333"/>
                  </a:lnTo>
                  <a:lnTo>
                    <a:pt x="552" y="1366"/>
                  </a:lnTo>
                  <a:lnTo>
                    <a:pt x="682" y="1398"/>
                  </a:lnTo>
                  <a:lnTo>
                    <a:pt x="845" y="1366"/>
                  </a:lnTo>
                  <a:lnTo>
                    <a:pt x="975"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8"/>
            <p:cNvSpPr/>
            <p:nvPr/>
          </p:nvSpPr>
          <p:spPr>
            <a:xfrm>
              <a:off x="8207553" y="4729121"/>
              <a:ext cx="45016" cy="45048"/>
            </a:xfrm>
            <a:custGeom>
              <a:avLst/>
              <a:gdLst/>
              <a:ahLst/>
              <a:cxnLst/>
              <a:rect l="l" t="t" r="r" b="b"/>
              <a:pathLst>
                <a:path w="1398" h="1399" extrusionOk="0">
                  <a:moveTo>
                    <a:pt x="585" y="1"/>
                  </a:moveTo>
                  <a:lnTo>
                    <a:pt x="455"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55" y="1333"/>
                  </a:lnTo>
                  <a:lnTo>
                    <a:pt x="585" y="1366"/>
                  </a:lnTo>
                  <a:lnTo>
                    <a:pt x="715" y="1398"/>
                  </a:lnTo>
                  <a:lnTo>
                    <a:pt x="845" y="1366"/>
                  </a:lnTo>
                  <a:lnTo>
                    <a:pt x="975" y="1333"/>
                  </a:lnTo>
                  <a:lnTo>
                    <a:pt x="1105" y="1268"/>
                  </a:lnTo>
                  <a:lnTo>
                    <a:pt x="1203" y="1171"/>
                  </a:lnTo>
                  <a:lnTo>
                    <a:pt x="1300" y="1073"/>
                  </a:lnTo>
                  <a:lnTo>
                    <a:pt x="1365" y="943"/>
                  </a:lnTo>
                  <a:lnTo>
                    <a:pt x="1397" y="813"/>
                  </a:lnTo>
                  <a:lnTo>
                    <a:pt x="1397" y="683"/>
                  </a:lnTo>
                  <a:lnTo>
                    <a:pt x="1397" y="553"/>
                  </a:lnTo>
                  <a:lnTo>
                    <a:pt x="1365" y="423"/>
                  </a:lnTo>
                  <a:lnTo>
                    <a:pt x="1300" y="293"/>
                  </a:lnTo>
                  <a:lnTo>
                    <a:pt x="1203" y="196"/>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8"/>
            <p:cNvSpPr/>
            <p:nvPr/>
          </p:nvSpPr>
          <p:spPr>
            <a:xfrm>
              <a:off x="8322636" y="4729121"/>
              <a:ext cx="45016" cy="45048"/>
            </a:xfrm>
            <a:custGeom>
              <a:avLst/>
              <a:gdLst/>
              <a:ahLst/>
              <a:cxnLst/>
              <a:rect l="l" t="t" r="r" b="b"/>
              <a:pathLst>
                <a:path w="1398" h="1399" extrusionOk="0">
                  <a:moveTo>
                    <a:pt x="553" y="1"/>
                  </a:moveTo>
                  <a:lnTo>
                    <a:pt x="423" y="33"/>
                  </a:lnTo>
                  <a:lnTo>
                    <a:pt x="293" y="98"/>
                  </a:lnTo>
                  <a:lnTo>
                    <a:pt x="195" y="196"/>
                  </a:lnTo>
                  <a:lnTo>
                    <a:pt x="130" y="293"/>
                  </a:lnTo>
                  <a:lnTo>
                    <a:pt x="65" y="423"/>
                  </a:lnTo>
                  <a:lnTo>
                    <a:pt x="0" y="553"/>
                  </a:lnTo>
                  <a:lnTo>
                    <a:pt x="0" y="683"/>
                  </a:lnTo>
                  <a:lnTo>
                    <a:pt x="0" y="813"/>
                  </a:lnTo>
                  <a:lnTo>
                    <a:pt x="65" y="943"/>
                  </a:lnTo>
                  <a:lnTo>
                    <a:pt x="130" y="1073"/>
                  </a:lnTo>
                  <a:lnTo>
                    <a:pt x="195" y="1171"/>
                  </a:lnTo>
                  <a:lnTo>
                    <a:pt x="293" y="1268"/>
                  </a:lnTo>
                  <a:lnTo>
                    <a:pt x="423" y="1333"/>
                  </a:lnTo>
                  <a:lnTo>
                    <a:pt x="553" y="1366"/>
                  </a:lnTo>
                  <a:lnTo>
                    <a:pt x="683" y="1398"/>
                  </a:lnTo>
                  <a:lnTo>
                    <a:pt x="845" y="1366"/>
                  </a:lnTo>
                  <a:lnTo>
                    <a:pt x="975" y="1333"/>
                  </a:lnTo>
                  <a:lnTo>
                    <a:pt x="1072" y="1268"/>
                  </a:lnTo>
                  <a:lnTo>
                    <a:pt x="1202" y="1171"/>
                  </a:lnTo>
                  <a:lnTo>
                    <a:pt x="1267" y="1073"/>
                  </a:lnTo>
                  <a:lnTo>
                    <a:pt x="1332" y="943"/>
                  </a:lnTo>
                  <a:lnTo>
                    <a:pt x="1397" y="813"/>
                  </a:lnTo>
                  <a:lnTo>
                    <a:pt x="1397" y="683"/>
                  </a:lnTo>
                  <a:lnTo>
                    <a:pt x="1397" y="553"/>
                  </a:lnTo>
                  <a:lnTo>
                    <a:pt x="1332" y="423"/>
                  </a:lnTo>
                  <a:lnTo>
                    <a:pt x="1267" y="293"/>
                  </a:lnTo>
                  <a:lnTo>
                    <a:pt x="1202" y="196"/>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8"/>
            <p:cNvSpPr/>
            <p:nvPr/>
          </p:nvSpPr>
          <p:spPr>
            <a:xfrm>
              <a:off x="8437718" y="4729121"/>
              <a:ext cx="45016" cy="45048"/>
            </a:xfrm>
            <a:custGeom>
              <a:avLst/>
              <a:gdLst/>
              <a:ahLst/>
              <a:cxnLst/>
              <a:rect l="l" t="t" r="r" b="b"/>
              <a:pathLst>
                <a:path w="1398" h="1399" extrusionOk="0">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1"/>
                  </a:lnTo>
                  <a:lnTo>
                    <a:pt x="293" y="1268"/>
                  </a:lnTo>
                  <a:lnTo>
                    <a:pt x="423" y="1333"/>
                  </a:lnTo>
                  <a:lnTo>
                    <a:pt x="553" y="1366"/>
                  </a:lnTo>
                  <a:lnTo>
                    <a:pt x="683" y="1398"/>
                  </a:lnTo>
                  <a:lnTo>
                    <a:pt x="812" y="1366"/>
                  </a:lnTo>
                  <a:lnTo>
                    <a:pt x="942"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42"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8"/>
            <p:cNvSpPr/>
            <p:nvPr/>
          </p:nvSpPr>
          <p:spPr>
            <a:xfrm>
              <a:off x="5057491" y="4749021"/>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1" y="650"/>
                  </a:lnTo>
                  <a:lnTo>
                    <a:pt x="1" y="813"/>
                  </a:lnTo>
                  <a:lnTo>
                    <a:pt x="1"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8"/>
            <p:cNvSpPr/>
            <p:nvPr/>
          </p:nvSpPr>
          <p:spPr>
            <a:xfrm>
              <a:off x="5188288" y="4749021"/>
              <a:ext cx="52325" cy="51295"/>
            </a:xfrm>
            <a:custGeom>
              <a:avLst/>
              <a:gdLst/>
              <a:ahLst/>
              <a:cxnLst/>
              <a:rect l="l" t="t" r="r" b="b"/>
              <a:pathLst>
                <a:path w="1625" h="1593" extrusionOk="0">
                  <a:moveTo>
                    <a:pt x="812" y="0"/>
                  </a:moveTo>
                  <a:lnTo>
                    <a:pt x="650" y="33"/>
                  </a:lnTo>
                  <a:lnTo>
                    <a:pt x="520" y="65"/>
                  </a:lnTo>
                  <a:lnTo>
                    <a:pt x="358" y="130"/>
                  </a:lnTo>
                  <a:lnTo>
                    <a:pt x="260" y="228"/>
                  </a:lnTo>
                  <a:lnTo>
                    <a:pt x="163" y="358"/>
                  </a:lnTo>
                  <a:lnTo>
                    <a:pt x="65" y="488"/>
                  </a:lnTo>
                  <a:lnTo>
                    <a:pt x="33" y="650"/>
                  </a:lnTo>
                  <a:lnTo>
                    <a:pt x="0" y="813"/>
                  </a:lnTo>
                  <a:lnTo>
                    <a:pt x="33" y="975"/>
                  </a:lnTo>
                  <a:lnTo>
                    <a:pt x="65" y="1105"/>
                  </a:lnTo>
                  <a:lnTo>
                    <a:pt x="163" y="1267"/>
                  </a:lnTo>
                  <a:lnTo>
                    <a:pt x="260" y="1365"/>
                  </a:lnTo>
                  <a:lnTo>
                    <a:pt x="358" y="1462"/>
                  </a:lnTo>
                  <a:lnTo>
                    <a:pt x="520" y="1527"/>
                  </a:lnTo>
                  <a:lnTo>
                    <a:pt x="650" y="1592"/>
                  </a:lnTo>
                  <a:lnTo>
                    <a:pt x="975" y="1592"/>
                  </a:lnTo>
                  <a:lnTo>
                    <a:pt x="1137" y="1527"/>
                  </a:lnTo>
                  <a:lnTo>
                    <a:pt x="1267" y="1462"/>
                  </a:lnTo>
                  <a:lnTo>
                    <a:pt x="1397" y="1365"/>
                  </a:lnTo>
                  <a:lnTo>
                    <a:pt x="1495" y="1267"/>
                  </a:lnTo>
                  <a:lnTo>
                    <a:pt x="1560" y="1105"/>
                  </a:lnTo>
                  <a:lnTo>
                    <a:pt x="1592" y="975"/>
                  </a:lnTo>
                  <a:lnTo>
                    <a:pt x="1625" y="813"/>
                  </a:lnTo>
                  <a:lnTo>
                    <a:pt x="1592" y="650"/>
                  </a:lnTo>
                  <a:lnTo>
                    <a:pt x="1560" y="488"/>
                  </a:lnTo>
                  <a:lnTo>
                    <a:pt x="1495" y="358"/>
                  </a:lnTo>
                  <a:lnTo>
                    <a:pt x="1397" y="228"/>
                  </a:lnTo>
                  <a:lnTo>
                    <a:pt x="1267" y="130"/>
                  </a:lnTo>
                  <a:lnTo>
                    <a:pt x="1137" y="65"/>
                  </a:lnTo>
                  <a:lnTo>
                    <a:pt x="975" y="33"/>
                  </a:lnTo>
                  <a:lnTo>
                    <a:pt x="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8"/>
            <p:cNvSpPr/>
            <p:nvPr/>
          </p:nvSpPr>
          <p:spPr>
            <a:xfrm>
              <a:off x="5320082" y="4749021"/>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8"/>
            <p:cNvSpPr/>
            <p:nvPr/>
          </p:nvSpPr>
          <p:spPr>
            <a:xfrm>
              <a:off x="5451909" y="4749021"/>
              <a:ext cx="51295" cy="51295"/>
            </a:xfrm>
            <a:custGeom>
              <a:avLst/>
              <a:gdLst/>
              <a:ahLst/>
              <a:cxnLst/>
              <a:rect l="l" t="t" r="r" b="b"/>
              <a:pathLst>
                <a:path w="1593" h="1593" extrusionOk="0">
                  <a:moveTo>
                    <a:pt x="780" y="0"/>
                  </a:moveTo>
                  <a:lnTo>
                    <a:pt x="618" y="33"/>
                  </a:lnTo>
                  <a:lnTo>
                    <a:pt x="488" y="65"/>
                  </a:lnTo>
                  <a:lnTo>
                    <a:pt x="326" y="130"/>
                  </a:lnTo>
                  <a:lnTo>
                    <a:pt x="228" y="228"/>
                  </a:lnTo>
                  <a:lnTo>
                    <a:pt x="131" y="358"/>
                  </a:lnTo>
                  <a:lnTo>
                    <a:pt x="66" y="488"/>
                  </a:lnTo>
                  <a:lnTo>
                    <a:pt x="1" y="650"/>
                  </a:lnTo>
                  <a:lnTo>
                    <a:pt x="1" y="813"/>
                  </a:lnTo>
                  <a:lnTo>
                    <a:pt x="1" y="975"/>
                  </a:lnTo>
                  <a:lnTo>
                    <a:pt x="66" y="1105"/>
                  </a:lnTo>
                  <a:lnTo>
                    <a:pt x="131" y="1267"/>
                  </a:lnTo>
                  <a:lnTo>
                    <a:pt x="228" y="1365"/>
                  </a:lnTo>
                  <a:lnTo>
                    <a:pt x="326" y="1462"/>
                  </a:lnTo>
                  <a:lnTo>
                    <a:pt x="488" y="1527"/>
                  </a:lnTo>
                  <a:lnTo>
                    <a:pt x="618" y="1592"/>
                  </a:lnTo>
                  <a:lnTo>
                    <a:pt x="943" y="1592"/>
                  </a:lnTo>
                  <a:lnTo>
                    <a:pt x="1105" y="1527"/>
                  </a:lnTo>
                  <a:lnTo>
                    <a:pt x="1235" y="1462"/>
                  </a:lnTo>
                  <a:lnTo>
                    <a:pt x="1365" y="1365"/>
                  </a:lnTo>
                  <a:lnTo>
                    <a:pt x="1463" y="1267"/>
                  </a:lnTo>
                  <a:lnTo>
                    <a:pt x="1528" y="1105"/>
                  </a:lnTo>
                  <a:lnTo>
                    <a:pt x="1560" y="975"/>
                  </a:lnTo>
                  <a:lnTo>
                    <a:pt x="1593" y="813"/>
                  </a:lnTo>
                  <a:lnTo>
                    <a:pt x="1560" y="650"/>
                  </a:lnTo>
                  <a:lnTo>
                    <a:pt x="1528" y="488"/>
                  </a:lnTo>
                  <a:lnTo>
                    <a:pt x="1463" y="358"/>
                  </a:lnTo>
                  <a:lnTo>
                    <a:pt x="1365" y="228"/>
                  </a:lnTo>
                  <a:lnTo>
                    <a:pt x="1235" y="130"/>
                  </a:lnTo>
                  <a:lnTo>
                    <a:pt x="1105" y="65"/>
                  </a:lnTo>
                  <a:lnTo>
                    <a:pt x="943" y="33"/>
                  </a:lnTo>
                  <a:lnTo>
                    <a:pt x="7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8"/>
            <p:cNvSpPr/>
            <p:nvPr/>
          </p:nvSpPr>
          <p:spPr>
            <a:xfrm>
              <a:off x="5582673" y="4749021"/>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68" y="1462"/>
                  </a:lnTo>
                  <a:lnTo>
                    <a:pt x="1365" y="1365"/>
                  </a:lnTo>
                  <a:lnTo>
                    <a:pt x="1463" y="1267"/>
                  </a:lnTo>
                  <a:lnTo>
                    <a:pt x="1560" y="1105"/>
                  </a:lnTo>
                  <a:lnTo>
                    <a:pt x="1593" y="975"/>
                  </a:lnTo>
                  <a:lnTo>
                    <a:pt x="1593" y="813"/>
                  </a:lnTo>
                  <a:lnTo>
                    <a:pt x="1593" y="650"/>
                  </a:lnTo>
                  <a:lnTo>
                    <a:pt x="1560" y="488"/>
                  </a:lnTo>
                  <a:lnTo>
                    <a:pt x="1463" y="358"/>
                  </a:lnTo>
                  <a:lnTo>
                    <a:pt x="1365" y="228"/>
                  </a:lnTo>
                  <a:lnTo>
                    <a:pt x="1268" y="130"/>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8"/>
            <p:cNvSpPr/>
            <p:nvPr/>
          </p:nvSpPr>
          <p:spPr>
            <a:xfrm>
              <a:off x="7978450" y="4826429"/>
              <a:ext cx="45016" cy="45016"/>
            </a:xfrm>
            <a:custGeom>
              <a:avLst/>
              <a:gdLst/>
              <a:ahLst/>
              <a:cxnLst/>
              <a:rect l="l" t="t" r="r" b="b"/>
              <a:pathLst>
                <a:path w="1398" h="1398" extrusionOk="0">
                  <a:moveTo>
                    <a:pt x="552" y="1"/>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3"/>
                  </a:lnTo>
                  <a:lnTo>
                    <a:pt x="552" y="1365"/>
                  </a:lnTo>
                  <a:lnTo>
                    <a:pt x="715" y="1398"/>
                  </a:lnTo>
                  <a:lnTo>
                    <a:pt x="845" y="1365"/>
                  </a:lnTo>
                  <a:lnTo>
                    <a:pt x="975" y="1333"/>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8"/>
            <p:cNvSpPr/>
            <p:nvPr/>
          </p:nvSpPr>
          <p:spPr>
            <a:xfrm>
              <a:off x="8093533" y="4826429"/>
              <a:ext cx="45016" cy="45016"/>
            </a:xfrm>
            <a:custGeom>
              <a:avLst/>
              <a:gdLst/>
              <a:ahLst/>
              <a:cxnLst/>
              <a:rect l="l" t="t" r="r" b="b"/>
              <a:pathLst>
                <a:path w="1398" h="1398" extrusionOk="0">
                  <a:moveTo>
                    <a:pt x="552" y="1"/>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3"/>
                  </a:lnTo>
                  <a:lnTo>
                    <a:pt x="552" y="1365"/>
                  </a:lnTo>
                  <a:lnTo>
                    <a:pt x="682" y="1398"/>
                  </a:lnTo>
                  <a:lnTo>
                    <a:pt x="845" y="1365"/>
                  </a:lnTo>
                  <a:lnTo>
                    <a:pt x="975"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8"/>
            <p:cNvSpPr/>
            <p:nvPr/>
          </p:nvSpPr>
          <p:spPr>
            <a:xfrm>
              <a:off x="8207553" y="4826429"/>
              <a:ext cx="45016" cy="45016"/>
            </a:xfrm>
            <a:custGeom>
              <a:avLst/>
              <a:gdLst/>
              <a:ahLst/>
              <a:cxnLst/>
              <a:rect l="l" t="t" r="r" b="b"/>
              <a:pathLst>
                <a:path w="1398" h="1398" extrusionOk="0">
                  <a:moveTo>
                    <a:pt x="585" y="1"/>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3"/>
                  </a:lnTo>
                  <a:lnTo>
                    <a:pt x="585" y="1365"/>
                  </a:lnTo>
                  <a:lnTo>
                    <a:pt x="715" y="1398"/>
                  </a:lnTo>
                  <a:lnTo>
                    <a:pt x="845" y="1365"/>
                  </a:lnTo>
                  <a:lnTo>
                    <a:pt x="975" y="1333"/>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8"/>
            <p:cNvSpPr/>
            <p:nvPr/>
          </p:nvSpPr>
          <p:spPr>
            <a:xfrm>
              <a:off x="8322636" y="4826429"/>
              <a:ext cx="45016" cy="45016"/>
            </a:xfrm>
            <a:custGeom>
              <a:avLst/>
              <a:gdLst/>
              <a:ahLst/>
              <a:cxnLst/>
              <a:rect l="l" t="t" r="r" b="b"/>
              <a:pathLst>
                <a:path w="1398" h="1398" extrusionOk="0">
                  <a:moveTo>
                    <a:pt x="553" y="1"/>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3"/>
                  </a:lnTo>
                  <a:lnTo>
                    <a:pt x="553" y="1365"/>
                  </a:lnTo>
                  <a:lnTo>
                    <a:pt x="683" y="1398"/>
                  </a:lnTo>
                  <a:lnTo>
                    <a:pt x="845" y="1365"/>
                  </a:lnTo>
                  <a:lnTo>
                    <a:pt x="975" y="1333"/>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8"/>
            <p:cNvSpPr/>
            <p:nvPr/>
          </p:nvSpPr>
          <p:spPr>
            <a:xfrm>
              <a:off x="8437718" y="4826429"/>
              <a:ext cx="45016" cy="45016"/>
            </a:xfrm>
            <a:custGeom>
              <a:avLst/>
              <a:gdLst/>
              <a:ahLst/>
              <a:cxnLst/>
              <a:rect l="l" t="t" r="r" b="b"/>
              <a:pathLst>
                <a:path w="1398" h="1398" extrusionOk="0">
                  <a:moveTo>
                    <a:pt x="553" y="1"/>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2" y="1365"/>
                  </a:lnTo>
                  <a:lnTo>
                    <a:pt x="942"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8"/>
            <p:cNvSpPr/>
            <p:nvPr/>
          </p:nvSpPr>
          <p:spPr>
            <a:xfrm>
              <a:off x="5057491" y="4860948"/>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1" y="618"/>
                  </a:lnTo>
                  <a:lnTo>
                    <a:pt x="1" y="780"/>
                  </a:lnTo>
                  <a:lnTo>
                    <a:pt x="1"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8"/>
            <p:cNvSpPr/>
            <p:nvPr/>
          </p:nvSpPr>
          <p:spPr>
            <a:xfrm>
              <a:off x="5188288" y="4860948"/>
              <a:ext cx="52325" cy="51295"/>
            </a:xfrm>
            <a:custGeom>
              <a:avLst/>
              <a:gdLst/>
              <a:ahLst/>
              <a:cxnLst/>
              <a:rect l="l" t="t" r="r" b="b"/>
              <a:pathLst>
                <a:path w="1625" h="1593" extrusionOk="0">
                  <a:moveTo>
                    <a:pt x="650" y="1"/>
                  </a:moveTo>
                  <a:lnTo>
                    <a:pt x="520" y="66"/>
                  </a:lnTo>
                  <a:lnTo>
                    <a:pt x="358" y="131"/>
                  </a:lnTo>
                  <a:lnTo>
                    <a:pt x="260" y="228"/>
                  </a:lnTo>
                  <a:lnTo>
                    <a:pt x="163" y="358"/>
                  </a:lnTo>
                  <a:lnTo>
                    <a:pt x="65" y="488"/>
                  </a:lnTo>
                  <a:lnTo>
                    <a:pt x="33" y="618"/>
                  </a:lnTo>
                  <a:lnTo>
                    <a:pt x="0" y="780"/>
                  </a:lnTo>
                  <a:lnTo>
                    <a:pt x="33" y="943"/>
                  </a:lnTo>
                  <a:lnTo>
                    <a:pt x="65" y="1105"/>
                  </a:lnTo>
                  <a:lnTo>
                    <a:pt x="163" y="1235"/>
                  </a:lnTo>
                  <a:lnTo>
                    <a:pt x="260" y="1365"/>
                  </a:lnTo>
                  <a:lnTo>
                    <a:pt x="358" y="1463"/>
                  </a:lnTo>
                  <a:lnTo>
                    <a:pt x="520" y="1528"/>
                  </a:lnTo>
                  <a:lnTo>
                    <a:pt x="650" y="1560"/>
                  </a:lnTo>
                  <a:lnTo>
                    <a:pt x="812" y="1593"/>
                  </a:lnTo>
                  <a:lnTo>
                    <a:pt x="975" y="1560"/>
                  </a:lnTo>
                  <a:lnTo>
                    <a:pt x="1137" y="1528"/>
                  </a:lnTo>
                  <a:lnTo>
                    <a:pt x="1267" y="1463"/>
                  </a:lnTo>
                  <a:lnTo>
                    <a:pt x="1397" y="1365"/>
                  </a:lnTo>
                  <a:lnTo>
                    <a:pt x="1495" y="1235"/>
                  </a:lnTo>
                  <a:lnTo>
                    <a:pt x="1560" y="1105"/>
                  </a:lnTo>
                  <a:lnTo>
                    <a:pt x="1592" y="943"/>
                  </a:lnTo>
                  <a:lnTo>
                    <a:pt x="1625" y="780"/>
                  </a:lnTo>
                  <a:lnTo>
                    <a:pt x="1592" y="618"/>
                  </a:lnTo>
                  <a:lnTo>
                    <a:pt x="1560" y="488"/>
                  </a:lnTo>
                  <a:lnTo>
                    <a:pt x="1495" y="358"/>
                  </a:lnTo>
                  <a:lnTo>
                    <a:pt x="1397" y="228"/>
                  </a:lnTo>
                  <a:lnTo>
                    <a:pt x="1267" y="131"/>
                  </a:lnTo>
                  <a:lnTo>
                    <a:pt x="1137" y="66"/>
                  </a:lnTo>
                  <a:lnTo>
                    <a:pt x="9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8"/>
            <p:cNvSpPr/>
            <p:nvPr/>
          </p:nvSpPr>
          <p:spPr>
            <a:xfrm>
              <a:off x="5320082" y="4860948"/>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8"/>
            <p:cNvSpPr/>
            <p:nvPr/>
          </p:nvSpPr>
          <p:spPr>
            <a:xfrm>
              <a:off x="5451909" y="4860948"/>
              <a:ext cx="51295" cy="51295"/>
            </a:xfrm>
            <a:custGeom>
              <a:avLst/>
              <a:gdLst/>
              <a:ahLst/>
              <a:cxnLst/>
              <a:rect l="l" t="t" r="r" b="b"/>
              <a:pathLst>
                <a:path w="1593" h="1593" extrusionOk="0">
                  <a:moveTo>
                    <a:pt x="618" y="1"/>
                  </a:moveTo>
                  <a:lnTo>
                    <a:pt x="488" y="66"/>
                  </a:lnTo>
                  <a:lnTo>
                    <a:pt x="326" y="131"/>
                  </a:lnTo>
                  <a:lnTo>
                    <a:pt x="228" y="228"/>
                  </a:lnTo>
                  <a:lnTo>
                    <a:pt x="131" y="358"/>
                  </a:lnTo>
                  <a:lnTo>
                    <a:pt x="66" y="488"/>
                  </a:lnTo>
                  <a:lnTo>
                    <a:pt x="1" y="618"/>
                  </a:lnTo>
                  <a:lnTo>
                    <a:pt x="1" y="780"/>
                  </a:lnTo>
                  <a:lnTo>
                    <a:pt x="1" y="943"/>
                  </a:lnTo>
                  <a:lnTo>
                    <a:pt x="66" y="1105"/>
                  </a:lnTo>
                  <a:lnTo>
                    <a:pt x="131" y="1235"/>
                  </a:lnTo>
                  <a:lnTo>
                    <a:pt x="228" y="1365"/>
                  </a:lnTo>
                  <a:lnTo>
                    <a:pt x="326" y="1463"/>
                  </a:lnTo>
                  <a:lnTo>
                    <a:pt x="488" y="1528"/>
                  </a:lnTo>
                  <a:lnTo>
                    <a:pt x="618" y="1560"/>
                  </a:lnTo>
                  <a:lnTo>
                    <a:pt x="780" y="1593"/>
                  </a:lnTo>
                  <a:lnTo>
                    <a:pt x="943" y="1560"/>
                  </a:lnTo>
                  <a:lnTo>
                    <a:pt x="1105" y="1528"/>
                  </a:lnTo>
                  <a:lnTo>
                    <a:pt x="1235" y="1463"/>
                  </a:lnTo>
                  <a:lnTo>
                    <a:pt x="1365" y="1365"/>
                  </a:lnTo>
                  <a:lnTo>
                    <a:pt x="1463" y="1235"/>
                  </a:lnTo>
                  <a:lnTo>
                    <a:pt x="1528" y="1105"/>
                  </a:lnTo>
                  <a:lnTo>
                    <a:pt x="1560" y="943"/>
                  </a:lnTo>
                  <a:lnTo>
                    <a:pt x="1593" y="780"/>
                  </a:lnTo>
                  <a:lnTo>
                    <a:pt x="1560" y="618"/>
                  </a:lnTo>
                  <a:lnTo>
                    <a:pt x="1528" y="488"/>
                  </a:lnTo>
                  <a:lnTo>
                    <a:pt x="1463" y="358"/>
                  </a:lnTo>
                  <a:lnTo>
                    <a:pt x="1365" y="228"/>
                  </a:lnTo>
                  <a:lnTo>
                    <a:pt x="1235" y="131"/>
                  </a:lnTo>
                  <a:lnTo>
                    <a:pt x="1105" y="66"/>
                  </a:lnTo>
                  <a:lnTo>
                    <a:pt x="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8"/>
            <p:cNvSpPr/>
            <p:nvPr/>
          </p:nvSpPr>
          <p:spPr>
            <a:xfrm>
              <a:off x="5582673" y="4860948"/>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68" y="1463"/>
                  </a:lnTo>
                  <a:lnTo>
                    <a:pt x="1365" y="1365"/>
                  </a:lnTo>
                  <a:lnTo>
                    <a:pt x="1463" y="1235"/>
                  </a:lnTo>
                  <a:lnTo>
                    <a:pt x="1560" y="1105"/>
                  </a:lnTo>
                  <a:lnTo>
                    <a:pt x="1593" y="943"/>
                  </a:lnTo>
                  <a:lnTo>
                    <a:pt x="1593" y="780"/>
                  </a:lnTo>
                  <a:lnTo>
                    <a:pt x="1593" y="618"/>
                  </a:lnTo>
                  <a:lnTo>
                    <a:pt x="1560" y="488"/>
                  </a:lnTo>
                  <a:lnTo>
                    <a:pt x="1463" y="358"/>
                  </a:lnTo>
                  <a:lnTo>
                    <a:pt x="1365" y="228"/>
                  </a:lnTo>
                  <a:lnTo>
                    <a:pt x="1268" y="131"/>
                  </a:lnTo>
                  <a:lnTo>
                    <a:pt x="1106" y="66"/>
                  </a:lnTo>
                  <a:lnTo>
                    <a:pt x="9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8"/>
            <p:cNvSpPr/>
            <p:nvPr/>
          </p:nvSpPr>
          <p:spPr>
            <a:xfrm>
              <a:off x="6509785" y="4900033"/>
              <a:ext cx="442557" cy="443587"/>
            </a:xfrm>
            <a:custGeom>
              <a:avLst/>
              <a:gdLst/>
              <a:ahLst/>
              <a:cxnLst/>
              <a:rect l="l" t="t" r="r" b="b"/>
              <a:pathLst>
                <a:path w="13744" h="13776" extrusionOk="0">
                  <a:moveTo>
                    <a:pt x="6856" y="0"/>
                  </a:moveTo>
                  <a:lnTo>
                    <a:pt x="6174" y="65"/>
                  </a:lnTo>
                  <a:lnTo>
                    <a:pt x="5491" y="163"/>
                  </a:lnTo>
                  <a:lnTo>
                    <a:pt x="4809" y="325"/>
                  </a:lnTo>
                  <a:lnTo>
                    <a:pt x="4192" y="553"/>
                  </a:lnTo>
                  <a:lnTo>
                    <a:pt x="3575" y="845"/>
                  </a:lnTo>
                  <a:lnTo>
                    <a:pt x="3022" y="1202"/>
                  </a:lnTo>
                  <a:lnTo>
                    <a:pt x="2502" y="1592"/>
                  </a:lnTo>
                  <a:lnTo>
                    <a:pt x="2015" y="2047"/>
                  </a:lnTo>
                  <a:lnTo>
                    <a:pt x="1560" y="2534"/>
                  </a:lnTo>
                  <a:lnTo>
                    <a:pt x="1170" y="3054"/>
                  </a:lnTo>
                  <a:lnTo>
                    <a:pt x="813" y="3607"/>
                  </a:lnTo>
                  <a:lnTo>
                    <a:pt x="521" y="4224"/>
                  </a:lnTo>
                  <a:lnTo>
                    <a:pt x="293" y="4841"/>
                  </a:lnTo>
                  <a:lnTo>
                    <a:pt x="131" y="5524"/>
                  </a:lnTo>
                  <a:lnTo>
                    <a:pt x="33" y="6206"/>
                  </a:lnTo>
                  <a:lnTo>
                    <a:pt x="1" y="6888"/>
                  </a:lnTo>
                  <a:lnTo>
                    <a:pt x="33" y="7603"/>
                  </a:lnTo>
                  <a:lnTo>
                    <a:pt x="131" y="8285"/>
                  </a:lnTo>
                  <a:lnTo>
                    <a:pt x="293" y="8935"/>
                  </a:lnTo>
                  <a:lnTo>
                    <a:pt x="521" y="9585"/>
                  </a:lnTo>
                  <a:lnTo>
                    <a:pt x="813" y="10170"/>
                  </a:lnTo>
                  <a:lnTo>
                    <a:pt x="1170" y="10754"/>
                  </a:lnTo>
                  <a:lnTo>
                    <a:pt x="1560" y="11274"/>
                  </a:lnTo>
                  <a:lnTo>
                    <a:pt x="2015" y="11762"/>
                  </a:lnTo>
                  <a:lnTo>
                    <a:pt x="2502" y="12216"/>
                  </a:lnTo>
                  <a:lnTo>
                    <a:pt x="3022" y="12606"/>
                  </a:lnTo>
                  <a:lnTo>
                    <a:pt x="3575" y="12964"/>
                  </a:lnTo>
                  <a:lnTo>
                    <a:pt x="4192" y="13224"/>
                  </a:lnTo>
                  <a:lnTo>
                    <a:pt x="4809" y="13484"/>
                  </a:lnTo>
                  <a:lnTo>
                    <a:pt x="5491" y="13646"/>
                  </a:lnTo>
                  <a:lnTo>
                    <a:pt x="6174" y="13743"/>
                  </a:lnTo>
                  <a:lnTo>
                    <a:pt x="6856" y="13776"/>
                  </a:lnTo>
                  <a:lnTo>
                    <a:pt x="7571" y="13743"/>
                  </a:lnTo>
                  <a:lnTo>
                    <a:pt x="8253" y="13646"/>
                  </a:lnTo>
                  <a:lnTo>
                    <a:pt x="8903" y="13484"/>
                  </a:lnTo>
                  <a:lnTo>
                    <a:pt x="9553" y="13224"/>
                  </a:lnTo>
                  <a:lnTo>
                    <a:pt x="10138" y="12964"/>
                  </a:lnTo>
                  <a:lnTo>
                    <a:pt x="10722" y="12606"/>
                  </a:lnTo>
                  <a:lnTo>
                    <a:pt x="11242" y="12216"/>
                  </a:lnTo>
                  <a:lnTo>
                    <a:pt x="11730" y="11762"/>
                  </a:lnTo>
                  <a:lnTo>
                    <a:pt x="12184" y="11274"/>
                  </a:lnTo>
                  <a:lnTo>
                    <a:pt x="12574" y="10754"/>
                  </a:lnTo>
                  <a:lnTo>
                    <a:pt x="12932" y="10170"/>
                  </a:lnTo>
                  <a:lnTo>
                    <a:pt x="13224" y="9585"/>
                  </a:lnTo>
                  <a:lnTo>
                    <a:pt x="13452" y="8935"/>
                  </a:lnTo>
                  <a:lnTo>
                    <a:pt x="13614" y="8285"/>
                  </a:lnTo>
                  <a:lnTo>
                    <a:pt x="13711" y="7603"/>
                  </a:lnTo>
                  <a:lnTo>
                    <a:pt x="13744" y="6888"/>
                  </a:lnTo>
                  <a:lnTo>
                    <a:pt x="13711" y="6206"/>
                  </a:lnTo>
                  <a:lnTo>
                    <a:pt x="13614" y="5524"/>
                  </a:lnTo>
                  <a:lnTo>
                    <a:pt x="13452" y="4841"/>
                  </a:lnTo>
                  <a:lnTo>
                    <a:pt x="13224" y="4224"/>
                  </a:lnTo>
                  <a:lnTo>
                    <a:pt x="12932" y="3607"/>
                  </a:lnTo>
                  <a:lnTo>
                    <a:pt x="12574" y="3054"/>
                  </a:lnTo>
                  <a:lnTo>
                    <a:pt x="12184" y="2534"/>
                  </a:lnTo>
                  <a:lnTo>
                    <a:pt x="11730" y="2047"/>
                  </a:lnTo>
                  <a:lnTo>
                    <a:pt x="11242" y="1592"/>
                  </a:lnTo>
                  <a:lnTo>
                    <a:pt x="10722" y="1202"/>
                  </a:lnTo>
                  <a:lnTo>
                    <a:pt x="10138" y="845"/>
                  </a:lnTo>
                  <a:lnTo>
                    <a:pt x="9553" y="553"/>
                  </a:lnTo>
                  <a:lnTo>
                    <a:pt x="8903" y="325"/>
                  </a:lnTo>
                  <a:lnTo>
                    <a:pt x="8253" y="163"/>
                  </a:lnTo>
                  <a:lnTo>
                    <a:pt x="7571" y="65"/>
                  </a:lnTo>
                  <a:lnTo>
                    <a:pt x="6856"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8"/>
            <p:cNvSpPr/>
            <p:nvPr/>
          </p:nvSpPr>
          <p:spPr>
            <a:xfrm>
              <a:off x="5057491" y="497184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1" y="650"/>
                  </a:lnTo>
                  <a:lnTo>
                    <a:pt x="1" y="813"/>
                  </a:lnTo>
                  <a:lnTo>
                    <a:pt x="1"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8"/>
            <p:cNvSpPr/>
            <p:nvPr/>
          </p:nvSpPr>
          <p:spPr>
            <a:xfrm>
              <a:off x="5188288" y="4971845"/>
              <a:ext cx="52325" cy="51295"/>
            </a:xfrm>
            <a:custGeom>
              <a:avLst/>
              <a:gdLst/>
              <a:ahLst/>
              <a:cxnLst/>
              <a:rect l="l" t="t" r="r" b="b"/>
              <a:pathLst>
                <a:path w="1625" h="1593" extrusionOk="0">
                  <a:moveTo>
                    <a:pt x="812" y="1"/>
                  </a:moveTo>
                  <a:lnTo>
                    <a:pt x="650" y="33"/>
                  </a:lnTo>
                  <a:lnTo>
                    <a:pt x="520" y="66"/>
                  </a:lnTo>
                  <a:lnTo>
                    <a:pt x="358" y="131"/>
                  </a:lnTo>
                  <a:lnTo>
                    <a:pt x="260" y="228"/>
                  </a:lnTo>
                  <a:lnTo>
                    <a:pt x="163" y="358"/>
                  </a:lnTo>
                  <a:lnTo>
                    <a:pt x="65" y="488"/>
                  </a:lnTo>
                  <a:lnTo>
                    <a:pt x="33" y="650"/>
                  </a:lnTo>
                  <a:lnTo>
                    <a:pt x="0" y="813"/>
                  </a:lnTo>
                  <a:lnTo>
                    <a:pt x="33" y="975"/>
                  </a:lnTo>
                  <a:lnTo>
                    <a:pt x="65" y="1105"/>
                  </a:lnTo>
                  <a:lnTo>
                    <a:pt x="163" y="1268"/>
                  </a:lnTo>
                  <a:lnTo>
                    <a:pt x="260" y="1365"/>
                  </a:lnTo>
                  <a:lnTo>
                    <a:pt x="358" y="1463"/>
                  </a:lnTo>
                  <a:lnTo>
                    <a:pt x="520" y="1560"/>
                  </a:lnTo>
                  <a:lnTo>
                    <a:pt x="650" y="1593"/>
                  </a:lnTo>
                  <a:lnTo>
                    <a:pt x="975" y="1593"/>
                  </a:lnTo>
                  <a:lnTo>
                    <a:pt x="1137" y="1560"/>
                  </a:lnTo>
                  <a:lnTo>
                    <a:pt x="1267" y="1463"/>
                  </a:lnTo>
                  <a:lnTo>
                    <a:pt x="1397" y="1365"/>
                  </a:lnTo>
                  <a:lnTo>
                    <a:pt x="1495" y="1268"/>
                  </a:lnTo>
                  <a:lnTo>
                    <a:pt x="1560" y="1105"/>
                  </a:lnTo>
                  <a:lnTo>
                    <a:pt x="1592" y="975"/>
                  </a:lnTo>
                  <a:lnTo>
                    <a:pt x="1625" y="813"/>
                  </a:lnTo>
                  <a:lnTo>
                    <a:pt x="1592" y="650"/>
                  </a:lnTo>
                  <a:lnTo>
                    <a:pt x="1560" y="488"/>
                  </a:lnTo>
                  <a:lnTo>
                    <a:pt x="1495" y="358"/>
                  </a:lnTo>
                  <a:lnTo>
                    <a:pt x="1397" y="228"/>
                  </a:lnTo>
                  <a:lnTo>
                    <a:pt x="1267" y="131"/>
                  </a:lnTo>
                  <a:lnTo>
                    <a:pt x="1137" y="66"/>
                  </a:lnTo>
                  <a:lnTo>
                    <a:pt x="975"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8"/>
            <p:cNvSpPr/>
            <p:nvPr/>
          </p:nvSpPr>
          <p:spPr>
            <a:xfrm>
              <a:off x="5320082" y="497184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8"/>
            <p:cNvSpPr/>
            <p:nvPr/>
          </p:nvSpPr>
          <p:spPr>
            <a:xfrm>
              <a:off x="5451909" y="4971845"/>
              <a:ext cx="51295" cy="51295"/>
            </a:xfrm>
            <a:custGeom>
              <a:avLst/>
              <a:gdLst/>
              <a:ahLst/>
              <a:cxnLst/>
              <a:rect l="l" t="t" r="r" b="b"/>
              <a:pathLst>
                <a:path w="1593" h="1593" extrusionOk="0">
                  <a:moveTo>
                    <a:pt x="780" y="1"/>
                  </a:moveTo>
                  <a:lnTo>
                    <a:pt x="618" y="33"/>
                  </a:lnTo>
                  <a:lnTo>
                    <a:pt x="488" y="66"/>
                  </a:lnTo>
                  <a:lnTo>
                    <a:pt x="326" y="131"/>
                  </a:lnTo>
                  <a:lnTo>
                    <a:pt x="228" y="228"/>
                  </a:lnTo>
                  <a:lnTo>
                    <a:pt x="131" y="358"/>
                  </a:lnTo>
                  <a:lnTo>
                    <a:pt x="66" y="488"/>
                  </a:lnTo>
                  <a:lnTo>
                    <a:pt x="1" y="650"/>
                  </a:lnTo>
                  <a:lnTo>
                    <a:pt x="1" y="813"/>
                  </a:lnTo>
                  <a:lnTo>
                    <a:pt x="1" y="975"/>
                  </a:lnTo>
                  <a:lnTo>
                    <a:pt x="66" y="1105"/>
                  </a:lnTo>
                  <a:lnTo>
                    <a:pt x="131" y="1268"/>
                  </a:lnTo>
                  <a:lnTo>
                    <a:pt x="228" y="1365"/>
                  </a:lnTo>
                  <a:lnTo>
                    <a:pt x="326" y="1463"/>
                  </a:lnTo>
                  <a:lnTo>
                    <a:pt x="488" y="1560"/>
                  </a:lnTo>
                  <a:lnTo>
                    <a:pt x="618" y="1593"/>
                  </a:lnTo>
                  <a:lnTo>
                    <a:pt x="943" y="1593"/>
                  </a:lnTo>
                  <a:lnTo>
                    <a:pt x="1105" y="1560"/>
                  </a:lnTo>
                  <a:lnTo>
                    <a:pt x="1235" y="1463"/>
                  </a:lnTo>
                  <a:lnTo>
                    <a:pt x="1365" y="1365"/>
                  </a:lnTo>
                  <a:lnTo>
                    <a:pt x="1463" y="1268"/>
                  </a:lnTo>
                  <a:lnTo>
                    <a:pt x="1528" y="1105"/>
                  </a:lnTo>
                  <a:lnTo>
                    <a:pt x="1560" y="975"/>
                  </a:lnTo>
                  <a:lnTo>
                    <a:pt x="1593" y="813"/>
                  </a:lnTo>
                  <a:lnTo>
                    <a:pt x="1560" y="650"/>
                  </a:lnTo>
                  <a:lnTo>
                    <a:pt x="1528" y="488"/>
                  </a:lnTo>
                  <a:lnTo>
                    <a:pt x="1463" y="358"/>
                  </a:lnTo>
                  <a:lnTo>
                    <a:pt x="1365" y="228"/>
                  </a:lnTo>
                  <a:lnTo>
                    <a:pt x="1235" y="131"/>
                  </a:lnTo>
                  <a:lnTo>
                    <a:pt x="1105" y="66"/>
                  </a:lnTo>
                  <a:lnTo>
                    <a:pt x="943" y="33"/>
                  </a:lnTo>
                  <a:lnTo>
                    <a:pt x="7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8"/>
            <p:cNvSpPr/>
            <p:nvPr/>
          </p:nvSpPr>
          <p:spPr>
            <a:xfrm>
              <a:off x="5582673" y="497184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68" y="1463"/>
                  </a:lnTo>
                  <a:lnTo>
                    <a:pt x="1365" y="1365"/>
                  </a:lnTo>
                  <a:lnTo>
                    <a:pt x="1463" y="1268"/>
                  </a:lnTo>
                  <a:lnTo>
                    <a:pt x="1560" y="1105"/>
                  </a:lnTo>
                  <a:lnTo>
                    <a:pt x="1593" y="975"/>
                  </a:lnTo>
                  <a:lnTo>
                    <a:pt x="1593" y="813"/>
                  </a:lnTo>
                  <a:lnTo>
                    <a:pt x="1593" y="650"/>
                  </a:lnTo>
                  <a:lnTo>
                    <a:pt x="1560" y="488"/>
                  </a:lnTo>
                  <a:lnTo>
                    <a:pt x="1463" y="358"/>
                  </a:lnTo>
                  <a:lnTo>
                    <a:pt x="1365" y="228"/>
                  </a:lnTo>
                  <a:lnTo>
                    <a:pt x="1268"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80800" y="403852"/>
            <a:ext cx="8520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accent3"/>
              </a:buClr>
              <a:buSzPts val="2800"/>
              <a:buFont typeface="Fredoka One"/>
              <a:buNone/>
              <a:defRPr sz="2800">
                <a:solidFill>
                  <a:schemeClr val="accent3"/>
                </a:solidFill>
                <a:latin typeface="Fredoka One"/>
                <a:ea typeface="Fredoka One"/>
                <a:cs typeface="Fredoka One"/>
                <a:sym typeface="Fredoka One"/>
              </a:defRPr>
            </a:lvl1pPr>
            <a:lvl2pPr lvl="1" algn="ctr">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algn="ctr">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algn="ctr">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algn="ctr">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algn="ctr">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algn="ctr">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algn="ctr">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algn="ctr">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4"/>
              </a:buClr>
              <a:buSzPts val="1800"/>
              <a:buFont typeface="Open Sans"/>
              <a:buChar char="●"/>
              <a:defRPr sz="1800">
                <a:solidFill>
                  <a:schemeClr val="accent4"/>
                </a:solidFill>
                <a:latin typeface="Open Sans"/>
                <a:ea typeface="Open Sans"/>
                <a:cs typeface="Open Sans"/>
                <a:sym typeface="Open Sans"/>
              </a:defRPr>
            </a:lvl1pPr>
            <a:lvl2pPr marL="914400" lvl="1" indent="-317500">
              <a:lnSpc>
                <a:spcPct val="115000"/>
              </a:lnSpc>
              <a:spcBef>
                <a:spcPts val="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2pPr>
            <a:lvl3pPr marL="1371600" lvl="2" indent="-317500">
              <a:lnSpc>
                <a:spcPct val="115000"/>
              </a:lnSpc>
              <a:spcBef>
                <a:spcPts val="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3pPr>
            <a:lvl4pPr marL="1828800" lvl="3" indent="-317500">
              <a:lnSpc>
                <a:spcPct val="115000"/>
              </a:lnSpc>
              <a:spcBef>
                <a:spcPts val="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4pPr>
            <a:lvl5pPr marL="2286000" lvl="4" indent="-317500">
              <a:lnSpc>
                <a:spcPct val="115000"/>
              </a:lnSpc>
              <a:spcBef>
                <a:spcPts val="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5pPr>
            <a:lvl6pPr marL="2743200" lvl="5" indent="-317500">
              <a:lnSpc>
                <a:spcPct val="115000"/>
              </a:lnSpc>
              <a:spcBef>
                <a:spcPts val="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6pPr>
            <a:lvl7pPr marL="3200400" lvl="6" indent="-317500">
              <a:lnSpc>
                <a:spcPct val="115000"/>
              </a:lnSpc>
              <a:spcBef>
                <a:spcPts val="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7pPr>
            <a:lvl8pPr marL="3657600" lvl="7" indent="-317500">
              <a:lnSpc>
                <a:spcPct val="115000"/>
              </a:lnSpc>
              <a:spcBef>
                <a:spcPts val="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8pPr>
            <a:lvl9pPr marL="4114800" lvl="8" indent="-317500">
              <a:lnSpc>
                <a:spcPct val="115000"/>
              </a:lnSpc>
              <a:spcBef>
                <a:spcPts val="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4" r:id="rId6"/>
    <p:sldLayoutId id="2147483665" r:id="rId7"/>
    <p:sldLayoutId id="2147483669" r:id="rId8"/>
    <p:sldLayoutId id="2147483674" r:id="rId9"/>
    <p:sldLayoutId id="214748367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11"/>
        <p:cNvGrpSpPr/>
        <p:nvPr/>
      </p:nvGrpSpPr>
      <p:grpSpPr>
        <a:xfrm>
          <a:off x="0" y="0"/>
          <a:ext cx="0" cy="0"/>
          <a:chOff x="0" y="0"/>
          <a:chExt cx="0" cy="0"/>
        </a:xfrm>
      </p:grpSpPr>
      <p:sp>
        <p:nvSpPr>
          <p:cNvPr id="23" name="Google Shape;1789;p32">
            <a:extLst>
              <a:ext uri="{FF2B5EF4-FFF2-40B4-BE49-F238E27FC236}">
                <a16:creationId xmlns:a16="http://schemas.microsoft.com/office/drawing/2014/main" id="{466684F6-F961-B4C4-8F78-C9BFA742BC7E}"/>
              </a:ext>
            </a:extLst>
          </p:cNvPr>
          <p:cNvSpPr txBox="1">
            <a:spLocks/>
          </p:cNvSpPr>
          <p:nvPr/>
        </p:nvSpPr>
        <p:spPr>
          <a:xfrm>
            <a:off x="1361746" y="1185586"/>
            <a:ext cx="6420507" cy="23318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6200"/>
              <a:buFont typeface="Fredoka One"/>
              <a:buNone/>
              <a:defRPr sz="4500" b="0" i="0" u="none" strike="noStrike" cap="none">
                <a:solidFill>
                  <a:schemeClr val="accent3"/>
                </a:solidFill>
                <a:latin typeface="Fredoka One"/>
                <a:ea typeface="Fredoka One"/>
                <a:cs typeface="Fredoka One"/>
                <a:sym typeface="Fredoka One"/>
              </a:defRPr>
            </a:lvl1pPr>
            <a:lvl2pPr marR="0" lvl="1" algn="ctr" rtl="0">
              <a:lnSpc>
                <a:spcPct val="100000"/>
              </a:lnSpc>
              <a:spcBef>
                <a:spcPts val="0"/>
              </a:spcBef>
              <a:spcAft>
                <a:spcPts val="0"/>
              </a:spcAft>
              <a:buClr>
                <a:schemeClr val="accent3"/>
              </a:buClr>
              <a:buSzPts val="6200"/>
              <a:buFont typeface="Fredoka One"/>
              <a:buNone/>
              <a:defRPr sz="6200" b="0" i="0" u="none" strike="noStrike" cap="none">
                <a:solidFill>
                  <a:schemeClr val="accent3"/>
                </a:solidFill>
                <a:latin typeface="Fredoka One"/>
                <a:ea typeface="Fredoka One"/>
                <a:cs typeface="Fredoka One"/>
                <a:sym typeface="Fredoka One"/>
              </a:defRPr>
            </a:lvl2pPr>
            <a:lvl3pPr marR="0" lvl="2" algn="ctr" rtl="0">
              <a:lnSpc>
                <a:spcPct val="100000"/>
              </a:lnSpc>
              <a:spcBef>
                <a:spcPts val="0"/>
              </a:spcBef>
              <a:spcAft>
                <a:spcPts val="0"/>
              </a:spcAft>
              <a:buClr>
                <a:schemeClr val="accent3"/>
              </a:buClr>
              <a:buSzPts val="6200"/>
              <a:buFont typeface="Fredoka One"/>
              <a:buNone/>
              <a:defRPr sz="6200" b="0" i="0" u="none" strike="noStrike" cap="none">
                <a:solidFill>
                  <a:schemeClr val="accent3"/>
                </a:solidFill>
                <a:latin typeface="Fredoka One"/>
                <a:ea typeface="Fredoka One"/>
                <a:cs typeface="Fredoka One"/>
                <a:sym typeface="Fredoka One"/>
              </a:defRPr>
            </a:lvl3pPr>
            <a:lvl4pPr marR="0" lvl="3" algn="ctr" rtl="0">
              <a:lnSpc>
                <a:spcPct val="100000"/>
              </a:lnSpc>
              <a:spcBef>
                <a:spcPts val="0"/>
              </a:spcBef>
              <a:spcAft>
                <a:spcPts val="0"/>
              </a:spcAft>
              <a:buClr>
                <a:schemeClr val="accent3"/>
              </a:buClr>
              <a:buSzPts val="6200"/>
              <a:buFont typeface="Fredoka One"/>
              <a:buNone/>
              <a:defRPr sz="6200" b="0" i="0" u="none" strike="noStrike" cap="none">
                <a:solidFill>
                  <a:schemeClr val="accent3"/>
                </a:solidFill>
                <a:latin typeface="Fredoka One"/>
                <a:ea typeface="Fredoka One"/>
                <a:cs typeface="Fredoka One"/>
                <a:sym typeface="Fredoka One"/>
              </a:defRPr>
            </a:lvl4pPr>
            <a:lvl5pPr marR="0" lvl="4" algn="ctr" rtl="0">
              <a:lnSpc>
                <a:spcPct val="100000"/>
              </a:lnSpc>
              <a:spcBef>
                <a:spcPts val="0"/>
              </a:spcBef>
              <a:spcAft>
                <a:spcPts val="0"/>
              </a:spcAft>
              <a:buClr>
                <a:schemeClr val="accent3"/>
              </a:buClr>
              <a:buSzPts val="6200"/>
              <a:buFont typeface="Fredoka One"/>
              <a:buNone/>
              <a:defRPr sz="6200" b="0" i="0" u="none" strike="noStrike" cap="none">
                <a:solidFill>
                  <a:schemeClr val="accent3"/>
                </a:solidFill>
                <a:latin typeface="Fredoka One"/>
                <a:ea typeface="Fredoka One"/>
                <a:cs typeface="Fredoka One"/>
                <a:sym typeface="Fredoka One"/>
              </a:defRPr>
            </a:lvl5pPr>
            <a:lvl6pPr marR="0" lvl="5" algn="ctr" rtl="0">
              <a:lnSpc>
                <a:spcPct val="100000"/>
              </a:lnSpc>
              <a:spcBef>
                <a:spcPts val="0"/>
              </a:spcBef>
              <a:spcAft>
                <a:spcPts val="0"/>
              </a:spcAft>
              <a:buClr>
                <a:schemeClr val="accent3"/>
              </a:buClr>
              <a:buSzPts val="6200"/>
              <a:buFont typeface="Fredoka One"/>
              <a:buNone/>
              <a:defRPr sz="6200" b="0" i="0" u="none" strike="noStrike" cap="none">
                <a:solidFill>
                  <a:schemeClr val="accent3"/>
                </a:solidFill>
                <a:latin typeface="Fredoka One"/>
                <a:ea typeface="Fredoka One"/>
                <a:cs typeface="Fredoka One"/>
                <a:sym typeface="Fredoka One"/>
              </a:defRPr>
            </a:lvl6pPr>
            <a:lvl7pPr marR="0" lvl="6" algn="ctr" rtl="0">
              <a:lnSpc>
                <a:spcPct val="100000"/>
              </a:lnSpc>
              <a:spcBef>
                <a:spcPts val="0"/>
              </a:spcBef>
              <a:spcAft>
                <a:spcPts val="0"/>
              </a:spcAft>
              <a:buClr>
                <a:schemeClr val="accent3"/>
              </a:buClr>
              <a:buSzPts val="6200"/>
              <a:buFont typeface="Fredoka One"/>
              <a:buNone/>
              <a:defRPr sz="6200" b="0" i="0" u="none" strike="noStrike" cap="none">
                <a:solidFill>
                  <a:schemeClr val="accent3"/>
                </a:solidFill>
                <a:latin typeface="Fredoka One"/>
                <a:ea typeface="Fredoka One"/>
                <a:cs typeface="Fredoka One"/>
                <a:sym typeface="Fredoka One"/>
              </a:defRPr>
            </a:lvl7pPr>
            <a:lvl8pPr marR="0" lvl="7" algn="ctr" rtl="0">
              <a:lnSpc>
                <a:spcPct val="100000"/>
              </a:lnSpc>
              <a:spcBef>
                <a:spcPts val="0"/>
              </a:spcBef>
              <a:spcAft>
                <a:spcPts val="0"/>
              </a:spcAft>
              <a:buClr>
                <a:schemeClr val="accent3"/>
              </a:buClr>
              <a:buSzPts val="6200"/>
              <a:buFont typeface="Fredoka One"/>
              <a:buNone/>
              <a:defRPr sz="6200" b="0" i="0" u="none" strike="noStrike" cap="none">
                <a:solidFill>
                  <a:schemeClr val="accent3"/>
                </a:solidFill>
                <a:latin typeface="Fredoka One"/>
                <a:ea typeface="Fredoka One"/>
                <a:cs typeface="Fredoka One"/>
                <a:sym typeface="Fredoka One"/>
              </a:defRPr>
            </a:lvl8pPr>
            <a:lvl9pPr marR="0" lvl="8" algn="ctr" rtl="0">
              <a:lnSpc>
                <a:spcPct val="100000"/>
              </a:lnSpc>
              <a:spcBef>
                <a:spcPts val="0"/>
              </a:spcBef>
              <a:spcAft>
                <a:spcPts val="0"/>
              </a:spcAft>
              <a:buClr>
                <a:schemeClr val="accent3"/>
              </a:buClr>
              <a:buSzPts val="6200"/>
              <a:buFont typeface="Fredoka One"/>
              <a:buNone/>
              <a:defRPr sz="6200" b="0" i="0" u="none" strike="noStrike" cap="none">
                <a:solidFill>
                  <a:schemeClr val="accent3"/>
                </a:solidFill>
                <a:latin typeface="Fredoka One"/>
                <a:ea typeface="Fredoka One"/>
                <a:cs typeface="Fredoka One"/>
                <a:sym typeface="Fredoka One"/>
              </a:defRPr>
            </a:lvl9pPr>
          </a:lstStyle>
          <a:p>
            <a:r>
              <a:rPr lang="vi-VN" sz="3000" b="1" dirty="0">
                <a:latin typeface="Segoe UI Black" panose="020B0A02040204020203" pitchFamily="34" charset="0"/>
                <a:ea typeface="Segoe UI Black" panose="020B0A02040204020203" pitchFamily="34" charset="0"/>
                <a:cs typeface="Segoe UI Semibold" panose="020B0702040204020203" pitchFamily="34" charset="0"/>
              </a:rPr>
              <a:t>B</a:t>
            </a:r>
            <a:r>
              <a:rPr lang="en-US" sz="3000" b="1" dirty="0" err="1">
                <a:latin typeface="Segoe UI Black" panose="020B0A02040204020203" pitchFamily="34" charset="0"/>
                <a:ea typeface="Segoe UI Black" panose="020B0A02040204020203" pitchFamily="34" charset="0"/>
                <a:cs typeface="Segoe UI Semibold" panose="020B0702040204020203" pitchFamily="34" charset="0"/>
              </a:rPr>
              <a:t>uilding</a:t>
            </a:r>
            <a:r>
              <a:rPr lang="en-US" sz="3000" b="1" dirty="0">
                <a:latin typeface="Segoe UI Black" panose="020B0A02040204020203" pitchFamily="34" charset="0"/>
                <a:ea typeface="Segoe UI Black" panose="020B0A02040204020203" pitchFamily="34" charset="0"/>
                <a:cs typeface="Segoe UI Semibold" panose="020B0702040204020203" pitchFamily="34" charset="0"/>
              </a:rPr>
              <a:t> </a:t>
            </a:r>
            <a:r>
              <a:rPr lang="en-US" sz="3000" b="1">
                <a:latin typeface="Segoe UI Black" panose="020B0A02040204020203" pitchFamily="34" charset="0"/>
                <a:ea typeface="Segoe UI Black" panose="020B0A02040204020203" pitchFamily="34" charset="0"/>
                <a:cs typeface="Segoe UI Semibold" panose="020B0702040204020203" pitchFamily="34" charset="0"/>
              </a:rPr>
              <a:t>an Application to Predict Stock Price using Random Forest algorithm</a:t>
            </a:r>
            <a:endParaRPr lang="en-US" sz="3000" b="1" dirty="0">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24" name="Google Shape;1790;p32">
            <a:extLst>
              <a:ext uri="{FF2B5EF4-FFF2-40B4-BE49-F238E27FC236}">
                <a16:creationId xmlns:a16="http://schemas.microsoft.com/office/drawing/2014/main" id="{B086F8C2-10A1-4763-4264-85E414E9082D}"/>
              </a:ext>
            </a:extLst>
          </p:cNvPr>
          <p:cNvSpPr txBox="1">
            <a:spLocks noGrp="1"/>
          </p:cNvSpPr>
          <p:nvPr>
            <p:ph type="subTitle" idx="1"/>
          </p:nvPr>
        </p:nvSpPr>
        <p:spPr>
          <a:xfrm>
            <a:off x="2082072" y="3241077"/>
            <a:ext cx="4743373" cy="1027267"/>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sz="1800" dirty="0">
                <a:latin typeface="Segoe UI Semibold" panose="020B0702040204020203" pitchFamily="34" charset="0"/>
                <a:cs typeface="Segoe UI Semibold" panose="020B0702040204020203" pitchFamily="34" charset="0"/>
              </a:rPr>
              <a:t>Môn</a:t>
            </a:r>
            <a:r>
              <a:rPr lang="vi-VN" sz="1800">
                <a:latin typeface="Segoe UI Semibold" panose="020B0702040204020203" pitchFamily="34" charset="0"/>
                <a:cs typeface="Segoe UI Semibold" panose="020B0702040204020203" pitchFamily="34" charset="0"/>
              </a:rPr>
              <a:t>: </a:t>
            </a:r>
            <a:r>
              <a:rPr lang="en-US" sz="1800">
                <a:latin typeface="Segoe UI Semibold" panose="020B0702040204020203" pitchFamily="34" charset="0"/>
                <a:cs typeface="Segoe UI Semibold" panose="020B0702040204020203" pitchFamily="34" charset="0"/>
              </a:rPr>
              <a:t>Phân tích dữ liệu kinh doanh</a:t>
            </a:r>
            <a:endParaRPr lang="vi-VN" sz="1800" dirty="0">
              <a:latin typeface="Segoe UI Semibold" panose="020B0702040204020203" pitchFamily="34" charset="0"/>
              <a:cs typeface="Segoe UI Semibold" panose="020B0702040204020203" pitchFamily="34" charset="0"/>
            </a:endParaRPr>
          </a:p>
          <a:p>
            <a:pPr marL="0" lvl="0" indent="0" rtl="0">
              <a:spcBef>
                <a:spcPts val="0"/>
              </a:spcBef>
              <a:spcAft>
                <a:spcPts val="0"/>
              </a:spcAft>
              <a:buNone/>
            </a:pPr>
            <a:r>
              <a:rPr lang="vi-VN" sz="1800" dirty="0">
                <a:latin typeface="Segoe UI Semibold" panose="020B0702040204020203" pitchFamily="34" charset="0"/>
                <a:cs typeface="Segoe UI Semibold" panose="020B0702040204020203" pitchFamily="34" charset="0"/>
              </a:rPr>
              <a:t>GVHD: </a:t>
            </a:r>
            <a:r>
              <a:rPr lang="vi-VN" sz="1800">
                <a:latin typeface="Segoe UI Semibold" panose="020B0702040204020203" pitchFamily="34" charset="0"/>
                <a:cs typeface="Segoe UI Semibold" panose="020B0702040204020203" pitchFamily="34" charset="0"/>
              </a:rPr>
              <a:t>Nguyễn </a:t>
            </a:r>
            <a:r>
              <a:rPr lang="en-US" sz="1800">
                <a:latin typeface="Segoe UI Semibold" panose="020B0702040204020203" pitchFamily="34" charset="0"/>
                <a:cs typeface="Segoe UI Semibold" panose="020B0702040204020203" pitchFamily="34" charset="0"/>
              </a:rPr>
              <a:t>Đình Thuân</a:t>
            </a:r>
            <a:endParaRPr lang="vi-VN" sz="1800" dirty="0">
              <a:latin typeface="Segoe UI Semibold" panose="020B0702040204020203" pitchFamily="34" charset="0"/>
              <a:cs typeface="Segoe UI Semibold" panose="020B0702040204020203" pitchFamily="34" charset="0"/>
            </a:endParaRPr>
          </a:p>
          <a:p>
            <a:pPr marL="0" lvl="0" indent="0" rtl="0">
              <a:spcBef>
                <a:spcPts val="0"/>
              </a:spcBef>
              <a:spcAft>
                <a:spcPts val="0"/>
              </a:spcAft>
              <a:buNone/>
            </a:pPr>
            <a:r>
              <a:rPr lang="vi-VN" sz="1800" dirty="0">
                <a:latin typeface="Segoe UI Semibold" panose="020B0702040204020203" pitchFamily="34" charset="0"/>
                <a:cs typeface="Segoe UI Semibold" panose="020B0702040204020203" pitchFamily="34" charset="0"/>
              </a:rPr>
              <a:t>Lớp</a:t>
            </a:r>
            <a:r>
              <a:rPr lang="vi-VN" sz="1800">
                <a:latin typeface="Segoe UI Semibold" panose="020B0702040204020203" pitchFamily="34" charset="0"/>
                <a:cs typeface="Segoe UI Semibold" panose="020B0702040204020203" pitchFamily="34" charset="0"/>
              </a:rPr>
              <a:t>: </a:t>
            </a:r>
            <a:r>
              <a:rPr lang="en-US" sz="1800">
                <a:latin typeface="Segoe UI Semibold" panose="020B0702040204020203" pitchFamily="34" charset="0"/>
                <a:cs typeface="Segoe UI Semibold" panose="020B0702040204020203" pitchFamily="34" charset="0"/>
              </a:rPr>
              <a:t>IS403</a:t>
            </a:r>
            <a:r>
              <a:rPr lang="vi-VN" sz="1800">
                <a:latin typeface="Segoe UI Semibold" panose="020B0702040204020203" pitchFamily="34" charset="0"/>
                <a:cs typeface="Segoe UI Semibold" panose="020B0702040204020203" pitchFamily="34" charset="0"/>
              </a:rPr>
              <a:t>.M</a:t>
            </a:r>
            <a:r>
              <a:rPr lang="en-US" sz="1800">
                <a:latin typeface="Segoe UI Semibold" panose="020B0702040204020203" pitchFamily="34" charset="0"/>
                <a:cs typeface="Segoe UI Semibold" panose="020B0702040204020203" pitchFamily="34" charset="0"/>
              </a:rPr>
              <a:t>22</a:t>
            </a:r>
            <a:r>
              <a:rPr lang="vi-VN" sz="1800">
                <a:latin typeface="Segoe UI Semibold" panose="020B0702040204020203" pitchFamily="34" charset="0"/>
                <a:cs typeface="Segoe UI Semibold" panose="020B0702040204020203" pitchFamily="34" charset="0"/>
              </a:rPr>
              <a:t>.</a:t>
            </a:r>
            <a:r>
              <a:rPr lang="en-US" sz="1800">
                <a:latin typeface="Segoe UI Semibold" panose="020B0702040204020203" pitchFamily="34" charset="0"/>
                <a:cs typeface="Segoe UI Semibold" panose="020B0702040204020203" pitchFamily="34" charset="0"/>
              </a:rPr>
              <a:t>HTCL</a:t>
            </a:r>
            <a:endParaRPr sz="1800" dirty="0">
              <a:latin typeface="Segoe UI Semibold" panose="020B0702040204020203" pitchFamily="34" charset="0"/>
              <a:cs typeface="Segoe UI Semibold" panose="020B0702040204020203" pitchFamily="34" charset="0"/>
            </a:endParaRPr>
          </a:p>
        </p:txBody>
      </p:sp>
      <p:sp>
        <p:nvSpPr>
          <p:cNvPr id="25" name="TextBox 24">
            <a:extLst>
              <a:ext uri="{FF2B5EF4-FFF2-40B4-BE49-F238E27FC236}">
                <a16:creationId xmlns:a16="http://schemas.microsoft.com/office/drawing/2014/main" id="{BB3A5F40-AC61-393D-1DD6-F17230206AB2}"/>
              </a:ext>
            </a:extLst>
          </p:cNvPr>
          <p:cNvSpPr txBox="1"/>
          <p:nvPr/>
        </p:nvSpPr>
        <p:spPr>
          <a:xfrm>
            <a:off x="2929161" y="1000302"/>
            <a:ext cx="3708120" cy="461665"/>
          </a:xfrm>
          <a:prstGeom prst="rect">
            <a:avLst/>
          </a:prstGeom>
          <a:noFill/>
        </p:spPr>
        <p:txBody>
          <a:bodyPr wrap="square" rtlCol="0">
            <a:spAutoFit/>
          </a:bodyPr>
          <a:lstStyle/>
          <a:p>
            <a:r>
              <a:rPr lang="vi-VN" sz="2400" b="1" dirty="0">
                <a:solidFill>
                  <a:schemeClr val="accent4"/>
                </a:solidFill>
                <a:latin typeface="Segoe UI Semibold" panose="020B0702040204020203" pitchFamily="34" charset="0"/>
                <a:cs typeface="Segoe UI Semibold" panose="020B0702040204020203" pitchFamily="34" charset="0"/>
              </a:rPr>
              <a:t>Báo cáo đồ án cuối kì:</a:t>
            </a:r>
            <a:endParaRPr lang="en-US" sz="2400" dirty="0">
              <a:solidFill>
                <a:schemeClr val="accent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0"/>
        <p:cNvGrpSpPr/>
        <p:nvPr/>
      </p:nvGrpSpPr>
      <p:grpSpPr>
        <a:xfrm>
          <a:off x="0" y="0"/>
          <a:ext cx="0" cy="0"/>
          <a:chOff x="0" y="0"/>
          <a:chExt cx="0" cy="0"/>
        </a:xfrm>
      </p:grpSpPr>
      <p:sp>
        <p:nvSpPr>
          <p:cNvPr id="1928" name="Google Shape;1928;p39"/>
          <p:cNvSpPr txBox="1">
            <a:spLocks noGrp="1"/>
          </p:cNvSpPr>
          <p:nvPr>
            <p:ph type="title"/>
          </p:nvPr>
        </p:nvSpPr>
        <p:spPr>
          <a:xfrm>
            <a:off x="713225" y="539500"/>
            <a:ext cx="7717500" cy="3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Segoe UI Semibold" panose="020B0702040204020203" pitchFamily="34" charset="0"/>
                <a:cs typeface="Segoe UI Semibold" panose="020B0702040204020203" pitchFamily="34" charset="0"/>
              </a:rPr>
              <a:t>Mô hình hoạt động</a:t>
            </a:r>
            <a:endParaRPr dirty="0">
              <a:latin typeface="Segoe UI Semibold" panose="020B0702040204020203" pitchFamily="34" charset="0"/>
              <a:cs typeface="Segoe UI Semibold" panose="020B0702040204020203" pitchFamily="34" charset="0"/>
            </a:endParaRPr>
          </a:p>
        </p:txBody>
      </p:sp>
      <p:sp>
        <p:nvSpPr>
          <p:cNvPr id="19" name="TextBox 18">
            <a:extLst>
              <a:ext uri="{FF2B5EF4-FFF2-40B4-BE49-F238E27FC236}">
                <a16:creationId xmlns:a16="http://schemas.microsoft.com/office/drawing/2014/main" id="{B3C4091D-F8F6-A2D4-CCAD-36547887AAB7}"/>
              </a:ext>
            </a:extLst>
          </p:cNvPr>
          <p:cNvSpPr txBox="1"/>
          <p:nvPr/>
        </p:nvSpPr>
        <p:spPr>
          <a:xfrm>
            <a:off x="3481361" y="3801672"/>
            <a:ext cx="2181225" cy="307777"/>
          </a:xfrm>
          <a:prstGeom prst="rect">
            <a:avLst/>
          </a:prstGeom>
          <a:noFill/>
        </p:spPr>
        <p:txBody>
          <a:bodyPr wrap="square" rtlCol="0">
            <a:spAutoFit/>
          </a:bodyPr>
          <a:lstStyle/>
          <a:p>
            <a:r>
              <a:rPr lang="vi-VN" i="1" dirty="0">
                <a:solidFill>
                  <a:schemeClr val="accent4"/>
                </a:solidFill>
              </a:rPr>
              <a:t>Hình</a:t>
            </a:r>
            <a:r>
              <a:rPr lang="vi-VN" i="1">
                <a:solidFill>
                  <a:schemeClr val="accent4"/>
                </a:solidFill>
              </a:rPr>
              <a:t>: </a:t>
            </a:r>
            <a:r>
              <a:rPr lang="en-US" i="1">
                <a:solidFill>
                  <a:schemeClr val="accent4"/>
                </a:solidFill>
              </a:rPr>
              <a:t>Mô hình hoạt động</a:t>
            </a:r>
            <a:endParaRPr lang="en-US" i="1" dirty="0">
              <a:solidFill>
                <a:schemeClr val="accent4"/>
              </a:solidFill>
            </a:endParaRPr>
          </a:p>
        </p:txBody>
      </p:sp>
      <p:pic>
        <p:nvPicPr>
          <p:cNvPr id="4098" name="Picture 2" descr="Building A Gold Price Prediction Model Using Machine Learning -">
            <a:extLst>
              <a:ext uri="{FF2B5EF4-FFF2-40B4-BE49-F238E27FC236}">
                <a16:creationId xmlns:a16="http://schemas.microsoft.com/office/drawing/2014/main" id="{B9D000F2-1AC2-E3E7-787A-A26D0B5FAB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9278" y="1079814"/>
            <a:ext cx="4405444" cy="3201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329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0"/>
        <p:cNvGrpSpPr/>
        <p:nvPr/>
      </p:nvGrpSpPr>
      <p:grpSpPr>
        <a:xfrm>
          <a:off x="0" y="0"/>
          <a:ext cx="0" cy="0"/>
          <a:chOff x="0" y="0"/>
          <a:chExt cx="0" cy="0"/>
        </a:xfrm>
      </p:grpSpPr>
      <p:sp>
        <p:nvSpPr>
          <p:cNvPr id="1928" name="Google Shape;1928;p39"/>
          <p:cNvSpPr txBox="1">
            <a:spLocks noGrp="1"/>
          </p:cNvSpPr>
          <p:nvPr>
            <p:ph type="title"/>
          </p:nvPr>
        </p:nvSpPr>
        <p:spPr>
          <a:xfrm>
            <a:off x="713225" y="539500"/>
            <a:ext cx="7717500" cy="3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Segoe UI Semibold" panose="020B0702040204020203" pitchFamily="34" charset="0"/>
                <a:cs typeface="Segoe UI Semibold" panose="020B0702040204020203" pitchFamily="34" charset="0"/>
              </a:rPr>
              <a:t>Mô hình hoạt động</a:t>
            </a:r>
            <a:endParaRPr dirty="0">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8CB62710-E87E-B664-15F8-807B2AC76329}"/>
              </a:ext>
            </a:extLst>
          </p:cNvPr>
          <p:cNvPicPr>
            <a:picLocks noChangeAspect="1"/>
          </p:cNvPicPr>
          <p:nvPr/>
        </p:nvPicPr>
        <p:blipFill>
          <a:blip r:embed="rId3"/>
          <a:stretch>
            <a:fillRect/>
          </a:stretch>
        </p:blipFill>
        <p:spPr>
          <a:xfrm>
            <a:off x="1968275" y="1036932"/>
            <a:ext cx="5207399" cy="3567068"/>
          </a:xfrm>
          <a:prstGeom prst="rect">
            <a:avLst/>
          </a:prstGeom>
        </p:spPr>
      </p:pic>
    </p:spTree>
    <p:extLst>
      <p:ext uri="{BB962C8B-B14F-4D97-AF65-F5344CB8AC3E}">
        <p14:creationId xmlns:p14="http://schemas.microsoft.com/office/powerpoint/2010/main" val="998041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5"/>
        <p:cNvGrpSpPr/>
        <p:nvPr/>
      </p:nvGrpSpPr>
      <p:grpSpPr>
        <a:xfrm>
          <a:off x="0" y="0"/>
          <a:ext cx="0" cy="0"/>
          <a:chOff x="0" y="0"/>
          <a:chExt cx="0" cy="0"/>
        </a:xfrm>
      </p:grpSpPr>
      <p:sp>
        <p:nvSpPr>
          <p:cNvPr id="1837" name="Google Shape;1837;p36"/>
          <p:cNvSpPr txBox="1">
            <a:spLocks noGrp="1"/>
          </p:cNvSpPr>
          <p:nvPr>
            <p:ph type="title"/>
          </p:nvPr>
        </p:nvSpPr>
        <p:spPr>
          <a:xfrm>
            <a:off x="4027950" y="834900"/>
            <a:ext cx="10881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8" name="Google Shape;1831;p35">
            <a:extLst>
              <a:ext uri="{FF2B5EF4-FFF2-40B4-BE49-F238E27FC236}">
                <a16:creationId xmlns:a16="http://schemas.microsoft.com/office/drawing/2014/main" id="{7592EB37-8435-7B9F-DC2C-E7F0252307C0}"/>
              </a:ext>
            </a:extLst>
          </p:cNvPr>
          <p:cNvSpPr txBox="1">
            <a:spLocks noGrp="1"/>
          </p:cNvSpPr>
          <p:nvPr>
            <p:ph type="title" idx="2"/>
          </p:nvPr>
        </p:nvSpPr>
        <p:spPr>
          <a:xfrm>
            <a:off x="2191300" y="1952138"/>
            <a:ext cx="4761399" cy="123922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a:latin typeface="Open Sans" panose="020B0606030504020204" pitchFamily="34" charset="0"/>
                <a:ea typeface="Open Sans" panose="020B0606030504020204" pitchFamily="34" charset="0"/>
                <a:cs typeface="Open Sans" panose="020B0606030504020204" pitchFamily="34" charset="0"/>
              </a:rPr>
              <a:t>Cài đặt Chương trình</a:t>
            </a:r>
            <a:endParaRPr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97786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5"/>
        <p:cNvGrpSpPr/>
        <p:nvPr/>
      </p:nvGrpSpPr>
      <p:grpSpPr>
        <a:xfrm>
          <a:off x="0" y="0"/>
          <a:ext cx="0" cy="0"/>
          <a:chOff x="0" y="0"/>
          <a:chExt cx="0" cy="0"/>
        </a:xfrm>
      </p:grpSpPr>
      <p:sp>
        <p:nvSpPr>
          <p:cNvPr id="1837" name="Google Shape;1837;p36"/>
          <p:cNvSpPr txBox="1">
            <a:spLocks noGrp="1"/>
          </p:cNvSpPr>
          <p:nvPr>
            <p:ph type="title"/>
          </p:nvPr>
        </p:nvSpPr>
        <p:spPr>
          <a:xfrm>
            <a:off x="4027950" y="834900"/>
            <a:ext cx="10881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8" name="Google Shape;1831;p35">
            <a:extLst>
              <a:ext uri="{FF2B5EF4-FFF2-40B4-BE49-F238E27FC236}">
                <a16:creationId xmlns:a16="http://schemas.microsoft.com/office/drawing/2014/main" id="{7592EB37-8435-7B9F-DC2C-E7F0252307C0}"/>
              </a:ext>
            </a:extLst>
          </p:cNvPr>
          <p:cNvSpPr txBox="1">
            <a:spLocks noGrp="1"/>
          </p:cNvSpPr>
          <p:nvPr>
            <p:ph type="title" idx="2"/>
          </p:nvPr>
        </p:nvSpPr>
        <p:spPr>
          <a:xfrm>
            <a:off x="2372826" y="1952138"/>
            <a:ext cx="4398347" cy="123922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a:latin typeface="Open Sans" panose="020B0606030504020204" pitchFamily="34" charset="0"/>
                <a:ea typeface="Open Sans" panose="020B0606030504020204" pitchFamily="34" charset="0"/>
                <a:cs typeface="Open Sans" panose="020B0606030504020204" pitchFamily="34" charset="0"/>
              </a:rPr>
              <a:t>Tổng kết</a:t>
            </a:r>
            <a:endParaRPr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04841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0"/>
        <p:cNvGrpSpPr/>
        <p:nvPr/>
      </p:nvGrpSpPr>
      <p:grpSpPr>
        <a:xfrm>
          <a:off x="0" y="0"/>
          <a:ext cx="0" cy="0"/>
          <a:chOff x="0" y="0"/>
          <a:chExt cx="0" cy="0"/>
        </a:xfrm>
      </p:grpSpPr>
      <p:sp>
        <p:nvSpPr>
          <p:cNvPr id="1928" name="Google Shape;1928;p39"/>
          <p:cNvSpPr txBox="1">
            <a:spLocks noGrp="1"/>
          </p:cNvSpPr>
          <p:nvPr>
            <p:ph type="title"/>
          </p:nvPr>
        </p:nvSpPr>
        <p:spPr>
          <a:xfrm>
            <a:off x="713224" y="349000"/>
            <a:ext cx="7717500" cy="3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atin typeface="Segoe UI Semibold" panose="020B0702040204020203" pitchFamily="34" charset="0"/>
                <a:cs typeface="Segoe UI Semibold" panose="020B0702040204020203" pitchFamily="34" charset="0"/>
              </a:rPr>
              <a:t>Tổng </a:t>
            </a:r>
            <a:r>
              <a:rPr lang="en-US">
                <a:latin typeface="Segoe UI Semibold" panose="020B0702040204020203" pitchFamily="34" charset="0"/>
                <a:cs typeface="Segoe UI Semibold" panose="020B0702040204020203" pitchFamily="34" charset="0"/>
              </a:rPr>
              <a:t>kết</a:t>
            </a:r>
            <a:endParaRPr dirty="0">
              <a:latin typeface="Segoe UI Semibold" panose="020B0702040204020203" pitchFamily="34" charset="0"/>
              <a:cs typeface="Segoe UI Semibold" panose="020B0702040204020203" pitchFamily="34" charset="0"/>
            </a:endParaRPr>
          </a:p>
        </p:txBody>
      </p:sp>
      <p:sp>
        <p:nvSpPr>
          <p:cNvPr id="8" name="Google Shape;1928;p39">
            <a:extLst>
              <a:ext uri="{FF2B5EF4-FFF2-40B4-BE49-F238E27FC236}">
                <a16:creationId xmlns:a16="http://schemas.microsoft.com/office/drawing/2014/main" id="{AECBF569-6DCF-EDA7-97DB-0F9C60CA56B2}"/>
              </a:ext>
            </a:extLst>
          </p:cNvPr>
          <p:cNvSpPr txBox="1">
            <a:spLocks/>
          </p:cNvSpPr>
          <p:nvPr/>
        </p:nvSpPr>
        <p:spPr>
          <a:xfrm>
            <a:off x="415306" y="672100"/>
            <a:ext cx="5990497" cy="11378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redoka One"/>
              <a:buNone/>
              <a:defRPr sz="2800" b="0" i="0" u="none" strike="noStrike" cap="none">
                <a:solidFill>
                  <a:schemeClr val="accent3"/>
                </a:solidFill>
                <a:latin typeface="Fredoka One"/>
                <a:ea typeface="Fredoka One"/>
                <a:cs typeface="Fredoka One"/>
                <a:sym typeface="Fredoka One"/>
              </a:defRPr>
            </a:lvl1pPr>
            <a:lvl2pPr marR="0" lvl="1"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9pPr>
          </a:lstStyle>
          <a:p>
            <a:pPr algn="l"/>
            <a:r>
              <a:rPr lang="en-US" sz="1800">
                <a:solidFill>
                  <a:schemeClr val="accent4"/>
                </a:solidFill>
                <a:effectLst/>
                <a:latin typeface="+mj-lt"/>
                <a:ea typeface="Calibri" panose="020F0502020204030204" pitchFamily="34" charset="0"/>
                <a:cs typeface="Calibri" panose="020F0502020204030204" pitchFamily="34" charset="0"/>
              </a:rPr>
              <a:t>Đã build được thành công ứng dụng dự báo Stock Price</a:t>
            </a:r>
          </a:p>
          <a:p>
            <a:pPr algn="l"/>
            <a:r>
              <a:rPr lang="en-US" sz="1800">
                <a:solidFill>
                  <a:schemeClr val="accent4"/>
                </a:solidFill>
                <a:effectLst/>
                <a:latin typeface="+mj-lt"/>
                <a:ea typeface="Calibri" panose="020F0502020204030204" pitchFamily="34" charset="0"/>
                <a:cs typeface="Calibri" panose="020F0502020204030204" pitchFamily="34" charset="0"/>
              </a:rPr>
              <a:t>Dự đoán thành công MSFT stock trong 1 tháng tới</a:t>
            </a:r>
            <a:endParaRPr lang="vi-VN" sz="1800" dirty="0">
              <a:solidFill>
                <a:schemeClr val="accent4"/>
              </a:solidFill>
              <a:latin typeface="+mj-lt"/>
              <a:cs typeface="Calibri" panose="020F0502020204030204" pitchFamily="34" charset="0"/>
            </a:endParaRPr>
          </a:p>
        </p:txBody>
      </p:sp>
      <p:pic>
        <p:nvPicPr>
          <p:cNvPr id="6" name="Picture 5">
            <a:extLst>
              <a:ext uri="{FF2B5EF4-FFF2-40B4-BE49-F238E27FC236}">
                <a16:creationId xmlns:a16="http://schemas.microsoft.com/office/drawing/2014/main" id="{C959C9EE-151B-D2A1-F8E3-4153BA6C870A}"/>
              </a:ext>
            </a:extLst>
          </p:cNvPr>
          <p:cNvPicPr>
            <a:picLocks noChangeAspect="1"/>
          </p:cNvPicPr>
          <p:nvPr/>
        </p:nvPicPr>
        <p:blipFill>
          <a:blip r:embed="rId3"/>
          <a:stretch>
            <a:fillRect/>
          </a:stretch>
        </p:blipFill>
        <p:spPr>
          <a:xfrm>
            <a:off x="1871047" y="1931091"/>
            <a:ext cx="3957940" cy="9839623"/>
          </a:xfrm>
          <a:prstGeom prst="rect">
            <a:avLst/>
          </a:prstGeom>
        </p:spPr>
      </p:pic>
    </p:spTree>
    <p:extLst>
      <p:ext uri="{BB962C8B-B14F-4D97-AF65-F5344CB8AC3E}">
        <p14:creationId xmlns:p14="http://schemas.microsoft.com/office/powerpoint/2010/main" val="2564673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0"/>
        <p:cNvGrpSpPr/>
        <p:nvPr/>
      </p:nvGrpSpPr>
      <p:grpSpPr>
        <a:xfrm>
          <a:off x="0" y="0"/>
          <a:ext cx="0" cy="0"/>
          <a:chOff x="0" y="0"/>
          <a:chExt cx="0" cy="0"/>
        </a:xfrm>
      </p:grpSpPr>
      <p:sp>
        <p:nvSpPr>
          <p:cNvPr id="1928" name="Google Shape;1928;p39"/>
          <p:cNvSpPr txBox="1">
            <a:spLocks noGrp="1"/>
          </p:cNvSpPr>
          <p:nvPr>
            <p:ph type="title"/>
          </p:nvPr>
        </p:nvSpPr>
        <p:spPr>
          <a:xfrm>
            <a:off x="713224" y="349000"/>
            <a:ext cx="7717500" cy="3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atin typeface="Segoe UI Semibold" panose="020B0702040204020203" pitchFamily="34" charset="0"/>
                <a:cs typeface="Segoe UI Semibold" panose="020B0702040204020203" pitchFamily="34" charset="0"/>
              </a:rPr>
              <a:t>Tổng </a:t>
            </a:r>
            <a:r>
              <a:rPr lang="en-US">
                <a:latin typeface="Segoe UI Semibold" panose="020B0702040204020203" pitchFamily="34" charset="0"/>
                <a:cs typeface="Segoe UI Semibold" panose="020B0702040204020203" pitchFamily="34" charset="0"/>
              </a:rPr>
              <a:t>kết</a:t>
            </a:r>
            <a:endParaRPr dirty="0">
              <a:latin typeface="Segoe UI Semibold" panose="020B0702040204020203" pitchFamily="34" charset="0"/>
              <a:cs typeface="Segoe UI Semibold" panose="020B0702040204020203" pitchFamily="34" charset="0"/>
            </a:endParaRPr>
          </a:p>
        </p:txBody>
      </p:sp>
      <p:sp>
        <p:nvSpPr>
          <p:cNvPr id="8" name="Google Shape;1928;p39">
            <a:extLst>
              <a:ext uri="{FF2B5EF4-FFF2-40B4-BE49-F238E27FC236}">
                <a16:creationId xmlns:a16="http://schemas.microsoft.com/office/drawing/2014/main" id="{AECBF569-6DCF-EDA7-97DB-0F9C60CA56B2}"/>
              </a:ext>
            </a:extLst>
          </p:cNvPr>
          <p:cNvSpPr txBox="1">
            <a:spLocks/>
          </p:cNvSpPr>
          <p:nvPr/>
        </p:nvSpPr>
        <p:spPr>
          <a:xfrm>
            <a:off x="310531" y="1102040"/>
            <a:ext cx="8833469" cy="28089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redoka One"/>
              <a:buNone/>
              <a:defRPr sz="2800" b="0" i="0" u="none" strike="noStrike" cap="none">
                <a:solidFill>
                  <a:schemeClr val="accent3"/>
                </a:solidFill>
                <a:latin typeface="Fredoka One"/>
                <a:ea typeface="Fredoka One"/>
                <a:cs typeface="Fredoka One"/>
                <a:sym typeface="Fredoka One"/>
              </a:defRPr>
            </a:lvl1pPr>
            <a:lvl2pPr marR="0" lvl="1"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9pPr>
          </a:lstStyle>
          <a:p>
            <a:pPr marL="342900" indent="-342900" algn="l">
              <a:buFont typeface="Arial" panose="020B0604020202020204" pitchFamily="34" charset="0"/>
              <a:buChar char="•"/>
            </a:pPr>
            <a:r>
              <a:rPr lang="en-US" sz="2400">
                <a:solidFill>
                  <a:schemeClr val="accent4"/>
                </a:solidFill>
                <a:effectLst/>
                <a:latin typeface="+mj-lt"/>
                <a:ea typeface="Calibri" panose="020F0502020204030204" pitchFamily="34" charset="0"/>
                <a:cs typeface="Calibri" panose="020F0502020204030204" pitchFamily="34" charset="0"/>
              </a:rPr>
              <a:t>Có nhiều cách để đánh giá và dự đoán cố phiếu</a:t>
            </a:r>
          </a:p>
          <a:p>
            <a:pPr marL="342900" indent="-342900" algn="l">
              <a:buFont typeface="Arial" panose="020B0604020202020204" pitchFamily="34" charset="0"/>
              <a:buChar char="•"/>
            </a:pPr>
            <a:r>
              <a:rPr lang="en-US" sz="2400">
                <a:solidFill>
                  <a:schemeClr val="accent4"/>
                </a:solidFill>
                <a:latin typeface="+mj-lt"/>
                <a:cs typeface="Calibri" panose="020F0502020204030204" pitchFamily="34" charset="0"/>
              </a:rPr>
              <a:t>Có thể sử dụng thuật toán như 1 chỉ báo và kết hợp với các chỉ báo khác</a:t>
            </a:r>
          </a:p>
          <a:p>
            <a:pPr marL="342900" indent="-342900" algn="l">
              <a:buFont typeface="Arial" panose="020B0604020202020204" pitchFamily="34" charset="0"/>
              <a:buChar char="•"/>
            </a:pPr>
            <a:r>
              <a:rPr lang="en-US" sz="2400">
                <a:solidFill>
                  <a:schemeClr val="accent4"/>
                </a:solidFill>
                <a:latin typeface="+mj-lt"/>
                <a:cs typeface="Calibri" panose="020F0502020204030204" pitchFamily="34" charset="0"/>
              </a:rPr>
              <a:t>Đơn giản và linh hoạt</a:t>
            </a:r>
          </a:p>
          <a:p>
            <a:pPr marL="342900" indent="-342900" algn="l">
              <a:buFont typeface="Arial" panose="020B0604020202020204" pitchFamily="34" charset="0"/>
              <a:buChar char="•"/>
            </a:pPr>
            <a:r>
              <a:rPr lang="en-US" sz="2400">
                <a:solidFill>
                  <a:schemeClr val="accent4"/>
                </a:solidFill>
                <a:latin typeface="+mj-lt"/>
                <a:cs typeface="Calibri" panose="020F0502020204030204" pitchFamily="34" charset="0"/>
              </a:rPr>
              <a:t>Có thể đầu tư và cải thiện mô hình để cho ra kết quả tốt hơn</a:t>
            </a:r>
            <a:endParaRPr lang="vi-VN" sz="2400" dirty="0">
              <a:solidFill>
                <a:schemeClr val="accent4"/>
              </a:solidFill>
              <a:latin typeface="+mj-lt"/>
              <a:cs typeface="Calibri" panose="020F0502020204030204" pitchFamily="34" charset="0"/>
            </a:endParaRPr>
          </a:p>
        </p:txBody>
      </p:sp>
    </p:spTree>
    <p:extLst>
      <p:ext uri="{BB962C8B-B14F-4D97-AF65-F5344CB8AC3E}">
        <p14:creationId xmlns:p14="http://schemas.microsoft.com/office/powerpoint/2010/main" val="997229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88"/>
        <p:cNvGrpSpPr/>
        <p:nvPr/>
      </p:nvGrpSpPr>
      <p:grpSpPr>
        <a:xfrm>
          <a:off x="0" y="0"/>
          <a:ext cx="0" cy="0"/>
          <a:chOff x="0" y="0"/>
          <a:chExt cx="0" cy="0"/>
        </a:xfrm>
      </p:grpSpPr>
      <p:grpSp>
        <p:nvGrpSpPr>
          <p:cNvPr id="1989" name="Google Shape;1989;p42"/>
          <p:cNvGrpSpPr/>
          <p:nvPr/>
        </p:nvGrpSpPr>
        <p:grpSpPr>
          <a:xfrm>
            <a:off x="1450059" y="692402"/>
            <a:ext cx="6243882" cy="3758696"/>
            <a:chOff x="2057599" y="1058076"/>
            <a:chExt cx="5028900" cy="3027300"/>
          </a:xfrm>
        </p:grpSpPr>
        <p:sp>
          <p:nvSpPr>
            <p:cNvPr id="1990" name="Google Shape;1990;p42"/>
            <p:cNvSpPr/>
            <p:nvPr/>
          </p:nvSpPr>
          <p:spPr>
            <a:xfrm>
              <a:off x="2057599" y="1058076"/>
              <a:ext cx="5028900" cy="3027300"/>
            </a:xfrm>
            <a:prstGeom prst="roundRect">
              <a:avLst>
                <a:gd name="adj" fmla="val 16667"/>
              </a:avLst>
            </a:prstGeom>
            <a:solidFill>
              <a:schemeClr val="lt1"/>
            </a:solidFill>
            <a:ln>
              <a:noFill/>
            </a:ln>
            <a:effectLst>
              <a:outerShdw dist="76200" dir="300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2"/>
            <p:cNvSpPr/>
            <p:nvPr/>
          </p:nvSpPr>
          <p:spPr>
            <a:xfrm>
              <a:off x="2216899" y="1220376"/>
              <a:ext cx="4710300" cy="2702700"/>
            </a:xfrm>
            <a:prstGeom prst="roundRect">
              <a:avLst>
                <a:gd name="adj" fmla="val 16667"/>
              </a:avLst>
            </a:prstGeom>
            <a:noFill/>
            <a:ln w="19050"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2" name="Google Shape;1992;p42"/>
          <p:cNvSpPr txBox="1">
            <a:spLocks noGrp="1"/>
          </p:cNvSpPr>
          <p:nvPr>
            <p:ph type="title"/>
          </p:nvPr>
        </p:nvSpPr>
        <p:spPr>
          <a:xfrm>
            <a:off x="2201550" y="1870200"/>
            <a:ext cx="4740900" cy="140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94"/>
        <p:cNvGrpSpPr/>
        <p:nvPr/>
      </p:nvGrpSpPr>
      <p:grpSpPr>
        <a:xfrm>
          <a:off x="0" y="0"/>
          <a:ext cx="0" cy="0"/>
          <a:chOff x="0" y="0"/>
          <a:chExt cx="0" cy="0"/>
        </a:xfrm>
      </p:grpSpPr>
      <p:sp>
        <p:nvSpPr>
          <p:cNvPr id="1795" name="Google Shape;1795;p33"/>
          <p:cNvSpPr txBox="1">
            <a:spLocks noGrp="1"/>
          </p:cNvSpPr>
          <p:nvPr>
            <p:ph type="title"/>
          </p:nvPr>
        </p:nvSpPr>
        <p:spPr>
          <a:xfrm>
            <a:off x="713225" y="539499"/>
            <a:ext cx="7717500" cy="72174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Nhóm </a:t>
            </a:r>
            <a:r>
              <a:rPr lang="en-US"/>
              <a:t>3</a:t>
            </a:r>
            <a:endParaRPr dirty="0"/>
          </a:p>
        </p:txBody>
      </p:sp>
      <p:sp>
        <p:nvSpPr>
          <p:cNvPr id="3" name="Text Placeholder 2">
            <a:extLst>
              <a:ext uri="{FF2B5EF4-FFF2-40B4-BE49-F238E27FC236}">
                <a16:creationId xmlns:a16="http://schemas.microsoft.com/office/drawing/2014/main" id="{D8315D8F-0BC3-2144-7E70-C70F1B6200BA}"/>
              </a:ext>
            </a:extLst>
          </p:cNvPr>
          <p:cNvSpPr>
            <a:spLocks noGrp="1"/>
          </p:cNvSpPr>
          <p:nvPr>
            <p:ph type="body" idx="1"/>
          </p:nvPr>
        </p:nvSpPr>
        <p:spPr>
          <a:xfrm>
            <a:off x="2425711" y="1599345"/>
            <a:ext cx="4676655" cy="3121337"/>
          </a:xfrm>
        </p:spPr>
        <p:txBody>
          <a:bodyPr/>
          <a:lstStyle/>
          <a:p>
            <a:pPr marL="139700" indent="0">
              <a:lnSpc>
                <a:spcPct val="150000"/>
              </a:lnSpc>
              <a:buNone/>
            </a:pPr>
            <a:r>
              <a:rPr lang="en-US" sz="2000">
                <a:effectLst/>
              </a:rPr>
              <a:t>18521601</a:t>
            </a:r>
            <a:r>
              <a:rPr lang="vi-VN" sz="2000">
                <a:effectLst/>
              </a:rPr>
              <a:t> </a:t>
            </a:r>
            <a:r>
              <a:rPr lang="en-US" sz="2000" dirty="0" err="1">
                <a:effectLst/>
              </a:rPr>
              <a:t>Nguyễn</a:t>
            </a:r>
            <a:r>
              <a:rPr lang="en-US" sz="2000" dirty="0">
                <a:effectLst/>
              </a:rPr>
              <a:t> </a:t>
            </a:r>
            <a:r>
              <a:rPr lang="en-US" sz="2000" dirty="0" err="1">
                <a:effectLst/>
              </a:rPr>
              <a:t>Hoàng</a:t>
            </a:r>
            <a:r>
              <a:rPr lang="en-US" sz="2000" dirty="0">
                <a:effectLst/>
              </a:rPr>
              <a:t> </a:t>
            </a:r>
            <a:r>
              <a:rPr lang="en-US" sz="2000" dirty="0" err="1">
                <a:effectLst/>
              </a:rPr>
              <a:t>Tuấn</a:t>
            </a:r>
            <a:endParaRPr lang="vi-VN" sz="2000" dirty="0">
              <a:effectLst/>
            </a:endParaRPr>
          </a:p>
          <a:p>
            <a:pPr marL="139700" indent="0">
              <a:lnSpc>
                <a:spcPct val="150000"/>
              </a:lnSpc>
              <a:buNone/>
            </a:pPr>
            <a:r>
              <a:rPr lang="en-US" sz="2000" dirty="0">
                <a:effectLst/>
              </a:rPr>
              <a:t>18521224</a:t>
            </a:r>
            <a:r>
              <a:rPr lang="vi-VN" sz="2000" dirty="0">
                <a:effectLst/>
              </a:rPr>
              <a:t> </a:t>
            </a:r>
            <a:r>
              <a:rPr lang="en-US" sz="2000" dirty="0" err="1">
                <a:effectLst/>
              </a:rPr>
              <a:t>Huỳnh</a:t>
            </a:r>
            <a:r>
              <a:rPr lang="en-US" sz="2000" dirty="0">
                <a:effectLst/>
              </a:rPr>
              <a:t> </a:t>
            </a:r>
            <a:r>
              <a:rPr lang="en-US" sz="2000" dirty="0" err="1">
                <a:effectLst/>
              </a:rPr>
              <a:t>Thị</a:t>
            </a:r>
            <a:r>
              <a:rPr lang="en-US" sz="2000" dirty="0">
                <a:effectLst/>
              </a:rPr>
              <a:t> </a:t>
            </a:r>
            <a:r>
              <a:rPr lang="en-US" sz="2000" dirty="0" err="1">
                <a:effectLst/>
              </a:rPr>
              <a:t>Kiều</a:t>
            </a:r>
            <a:r>
              <a:rPr lang="en-US" sz="2000" dirty="0">
                <a:effectLst/>
              </a:rPr>
              <a:t> Oanh</a:t>
            </a:r>
            <a:endParaRPr lang="vi-VN" sz="2000" dirty="0">
              <a:effectLst/>
            </a:endParaRPr>
          </a:p>
          <a:p>
            <a:pPr marL="139700" indent="0">
              <a:lnSpc>
                <a:spcPct val="150000"/>
              </a:lnSpc>
              <a:buNone/>
            </a:pPr>
            <a:r>
              <a:rPr lang="en-US" sz="2000"/>
              <a:t>20</a:t>
            </a:r>
            <a:r>
              <a:rPr lang="en-US" sz="2000">
                <a:effectLst/>
              </a:rPr>
              <a:t>520424 Trương Mỹ Song Dân</a:t>
            </a:r>
            <a:endParaRPr lang="vi-VN" sz="2000" dirty="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0"/>
        <p:cNvGrpSpPr/>
        <p:nvPr/>
      </p:nvGrpSpPr>
      <p:grpSpPr>
        <a:xfrm>
          <a:off x="0" y="0"/>
          <a:ext cx="0" cy="0"/>
          <a:chOff x="0" y="0"/>
          <a:chExt cx="0" cy="0"/>
        </a:xfrm>
      </p:grpSpPr>
      <p:grpSp>
        <p:nvGrpSpPr>
          <p:cNvPr id="1801" name="Google Shape;1801;p34"/>
          <p:cNvGrpSpPr/>
          <p:nvPr/>
        </p:nvGrpSpPr>
        <p:grpSpPr>
          <a:xfrm>
            <a:off x="4958025" y="1072450"/>
            <a:ext cx="3238500" cy="1662600"/>
            <a:chOff x="4958025" y="1072450"/>
            <a:chExt cx="3238500" cy="1662600"/>
          </a:xfrm>
        </p:grpSpPr>
        <p:sp>
          <p:nvSpPr>
            <p:cNvPr id="1802" name="Google Shape;1802;p34"/>
            <p:cNvSpPr/>
            <p:nvPr/>
          </p:nvSpPr>
          <p:spPr>
            <a:xfrm flipH="1">
              <a:off x="4958025" y="1148650"/>
              <a:ext cx="3238500" cy="1586400"/>
            </a:xfrm>
            <a:prstGeom prst="roundRect">
              <a:avLst>
                <a:gd name="adj" fmla="val 14027"/>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4"/>
            <p:cNvSpPr/>
            <p:nvPr/>
          </p:nvSpPr>
          <p:spPr>
            <a:xfrm>
              <a:off x="6273975" y="1072450"/>
              <a:ext cx="606600" cy="606600"/>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4" name="Google Shape;1804;p34"/>
          <p:cNvGrpSpPr/>
          <p:nvPr/>
        </p:nvGrpSpPr>
        <p:grpSpPr>
          <a:xfrm>
            <a:off x="4958025" y="2847850"/>
            <a:ext cx="3238500" cy="1660086"/>
            <a:chOff x="4958025" y="2863150"/>
            <a:chExt cx="3238500" cy="1660086"/>
          </a:xfrm>
        </p:grpSpPr>
        <p:sp>
          <p:nvSpPr>
            <p:cNvPr id="1805" name="Google Shape;1805;p34"/>
            <p:cNvSpPr/>
            <p:nvPr/>
          </p:nvSpPr>
          <p:spPr>
            <a:xfrm flipH="1">
              <a:off x="4958025" y="2936836"/>
              <a:ext cx="3238500" cy="1586400"/>
            </a:xfrm>
            <a:prstGeom prst="roundRect">
              <a:avLst>
                <a:gd name="adj" fmla="val 13327"/>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4"/>
            <p:cNvSpPr/>
            <p:nvPr/>
          </p:nvSpPr>
          <p:spPr>
            <a:xfrm>
              <a:off x="6273975" y="2863150"/>
              <a:ext cx="606600" cy="606600"/>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7" name="Google Shape;1807;p34"/>
          <p:cNvGrpSpPr/>
          <p:nvPr/>
        </p:nvGrpSpPr>
        <p:grpSpPr>
          <a:xfrm>
            <a:off x="957525" y="2863150"/>
            <a:ext cx="3238500" cy="1660086"/>
            <a:chOff x="957525" y="2863150"/>
            <a:chExt cx="3238500" cy="1660086"/>
          </a:xfrm>
        </p:grpSpPr>
        <p:sp>
          <p:nvSpPr>
            <p:cNvPr id="1808" name="Google Shape;1808;p34"/>
            <p:cNvSpPr/>
            <p:nvPr/>
          </p:nvSpPr>
          <p:spPr>
            <a:xfrm flipH="1">
              <a:off x="957525" y="2936836"/>
              <a:ext cx="3238500" cy="1586400"/>
            </a:xfrm>
            <a:prstGeom prst="roundRect">
              <a:avLst>
                <a:gd name="adj" fmla="val 15188"/>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4"/>
            <p:cNvSpPr/>
            <p:nvPr/>
          </p:nvSpPr>
          <p:spPr>
            <a:xfrm>
              <a:off x="2273475" y="2863150"/>
              <a:ext cx="606600" cy="606600"/>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0" name="Google Shape;1810;p34"/>
          <p:cNvGrpSpPr/>
          <p:nvPr/>
        </p:nvGrpSpPr>
        <p:grpSpPr>
          <a:xfrm>
            <a:off x="957525" y="1072450"/>
            <a:ext cx="3238500" cy="1668000"/>
            <a:chOff x="957525" y="1072450"/>
            <a:chExt cx="3238500" cy="1668000"/>
          </a:xfrm>
        </p:grpSpPr>
        <p:sp>
          <p:nvSpPr>
            <p:cNvPr id="1811" name="Google Shape;1811;p34"/>
            <p:cNvSpPr/>
            <p:nvPr/>
          </p:nvSpPr>
          <p:spPr>
            <a:xfrm flipH="1">
              <a:off x="957525" y="1154050"/>
              <a:ext cx="3238500" cy="1586400"/>
            </a:xfrm>
            <a:prstGeom prst="roundRect">
              <a:avLst>
                <a:gd name="adj" fmla="val 13788"/>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4"/>
            <p:cNvSpPr/>
            <p:nvPr/>
          </p:nvSpPr>
          <p:spPr>
            <a:xfrm>
              <a:off x="2273475" y="1072450"/>
              <a:ext cx="606600" cy="606600"/>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4" name="Google Shape;1814;p34"/>
          <p:cNvSpPr txBox="1">
            <a:spLocks noGrp="1"/>
          </p:cNvSpPr>
          <p:nvPr>
            <p:ph type="ctrTitle"/>
          </p:nvPr>
        </p:nvSpPr>
        <p:spPr>
          <a:xfrm>
            <a:off x="1706669" y="1888900"/>
            <a:ext cx="1761526" cy="2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Segoe UI Semibold" panose="020B0702040204020203" pitchFamily="34" charset="0"/>
                <a:cs typeface="Segoe UI Semibold" panose="020B0702040204020203" pitchFamily="34" charset="0"/>
              </a:rPr>
              <a:t>Tổng quan</a:t>
            </a:r>
            <a:endParaRPr dirty="0">
              <a:latin typeface="Segoe UI Semibold" panose="020B0702040204020203" pitchFamily="34" charset="0"/>
              <a:cs typeface="Segoe UI Semibold" panose="020B0702040204020203" pitchFamily="34" charset="0"/>
            </a:endParaRPr>
          </a:p>
        </p:txBody>
      </p:sp>
      <p:sp>
        <p:nvSpPr>
          <p:cNvPr id="1817" name="Google Shape;1817;p34"/>
          <p:cNvSpPr txBox="1">
            <a:spLocks noGrp="1"/>
          </p:cNvSpPr>
          <p:nvPr>
            <p:ph type="ctrTitle" idx="8"/>
          </p:nvPr>
        </p:nvSpPr>
        <p:spPr>
          <a:xfrm>
            <a:off x="5587744" y="1886449"/>
            <a:ext cx="1979062" cy="6065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Segoe UI Semibold" panose="020B0702040204020203" pitchFamily="34" charset="0"/>
                <a:cs typeface="Segoe UI Semibold" panose="020B0702040204020203" pitchFamily="34" charset="0"/>
              </a:rPr>
              <a:t>Mô hình Random Forest</a:t>
            </a:r>
            <a:endParaRPr dirty="0">
              <a:latin typeface="Segoe UI Semibold" panose="020B0702040204020203" pitchFamily="34" charset="0"/>
              <a:cs typeface="Segoe UI Semibold" panose="020B0702040204020203" pitchFamily="34" charset="0"/>
            </a:endParaRPr>
          </a:p>
        </p:txBody>
      </p:sp>
      <p:sp>
        <p:nvSpPr>
          <p:cNvPr id="1818" name="Google Shape;1818;p34"/>
          <p:cNvSpPr txBox="1">
            <a:spLocks noGrp="1"/>
          </p:cNvSpPr>
          <p:nvPr>
            <p:ph type="title" idx="3"/>
          </p:nvPr>
        </p:nvSpPr>
        <p:spPr>
          <a:xfrm>
            <a:off x="713225" y="539500"/>
            <a:ext cx="7717500" cy="3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1819" name="Google Shape;1819;p34"/>
          <p:cNvSpPr txBox="1">
            <a:spLocks noGrp="1"/>
          </p:cNvSpPr>
          <p:nvPr>
            <p:ph type="ctrTitle" idx="5"/>
          </p:nvPr>
        </p:nvSpPr>
        <p:spPr>
          <a:xfrm>
            <a:off x="1706669" y="3500675"/>
            <a:ext cx="1728750" cy="8084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Segoe UI Semibold" panose="020B0702040204020203" pitchFamily="34" charset="0"/>
                <a:cs typeface="Segoe UI Semibold" panose="020B0702040204020203" pitchFamily="34" charset="0"/>
              </a:rPr>
              <a:t>Cài đặt chương trình</a:t>
            </a:r>
            <a:r>
              <a:rPr lang="vi-VN">
                <a:latin typeface="Segoe UI Semibold" panose="020B0702040204020203" pitchFamily="34" charset="0"/>
                <a:cs typeface="Segoe UI Semibold" panose="020B0702040204020203" pitchFamily="34" charset="0"/>
              </a:rPr>
              <a:t> </a:t>
            </a:r>
            <a:endParaRPr dirty="0">
              <a:latin typeface="Segoe UI Semibold" panose="020B0702040204020203" pitchFamily="34" charset="0"/>
              <a:cs typeface="Segoe UI Semibold" panose="020B0702040204020203" pitchFamily="34" charset="0"/>
            </a:endParaRPr>
          </a:p>
        </p:txBody>
      </p:sp>
      <p:sp>
        <p:nvSpPr>
          <p:cNvPr id="1821" name="Google Shape;1821;p34"/>
          <p:cNvSpPr txBox="1">
            <a:spLocks noGrp="1"/>
          </p:cNvSpPr>
          <p:nvPr>
            <p:ph type="ctrTitle" idx="14"/>
          </p:nvPr>
        </p:nvSpPr>
        <p:spPr>
          <a:xfrm>
            <a:off x="5934496" y="3677901"/>
            <a:ext cx="1388100" cy="2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Segoe UI Semibold" panose="020B0702040204020203" pitchFamily="34" charset="0"/>
                <a:cs typeface="Segoe UI Semibold" panose="020B0702040204020203" pitchFamily="34" charset="0"/>
              </a:rPr>
              <a:t>Tổng kết</a:t>
            </a:r>
            <a:endParaRPr dirty="0">
              <a:latin typeface="Segoe UI Semibold" panose="020B0702040204020203" pitchFamily="34" charset="0"/>
              <a:cs typeface="Segoe UI Semibold" panose="020B0702040204020203" pitchFamily="34" charset="0"/>
            </a:endParaRPr>
          </a:p>
        </p:txBody>
      </p:sp>
      <p:sp>
        <p:nvSpPr>
          <p:cNvPr id="1822" name="Google Shape;1822;p34"/>
          <p:cNvSpPr txBox="1">
            <a:spLocks noGrp="1"/>
          </p:cNvSpPr>
          <p:nvPr>
            <p:ph type="title" idx="2"/>
          </p:nvPr>
        </p:nvSpPr>
        <p:spPr>
          <a:xfrm>
            <a:off x="2312925" y="1261450"/>
            <a:ext cx="527700" cy="22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823" name="Google Shape;1823;p34"/>
          <p:cNvSpPr txBox="1">
            <a:spLocks noGrp="1"/>
          </p:cNvSpPr>
          <p:nvPr>
            <p:ph type="title" idx="9"/>
          </p:nvPr>
        </p:nvSpPr>
        <p:spPr>
          <a:xfrm>
            <a:off x="6313425" y="1261450"/>
            <a:ext cx="527700" cy="22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1824" name="Google Shape;1824;p34"/>
          <p:cNvSpPr txBox="1">
            <a:spLocks noGrp="1"/>
          </p:cNvSpPr>
          <p:nvPr>
            <p:ph type="title" idx="6"/>
          </p:nvPr>
        </p:nvSpPr>
        <p:spPr>
          <a:xfrm>
            <a:off x="2312925" y="3052150"/>
            <a:ext cx="527700" cy="22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1825" name="Google Shape;1825;p34"/>
          <p:cNvSpPr txBox="1">
            <a:spLocks noGrp="1"/>
          </p:cNvSpPr>
          <p:nvPr>
            <p:ph type="title" idx="15"/>
          </p:nvPr>
        </p:nvSpPr>
        <p:spPr>
          <a:xfrm>
            <a:off x="6313425" y="3052150"/>
            <a:ext cx="527700" cy="22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5"/>
        <p:cNvGrpSpPr/>
        <p:nvPr/>
      </p:nvGrpSpPr>
      <p:grpSpPr>
        <a:xfrm>
          <a:off x="0" y="0"/>
          <a:ext cx="0" cy="0"/>
          <a:chOff x="0" y="0"/>
          <a:chExt cx="0" cy="0"/>
        </a:xfrm>
      </p:grpSpPr>
      <p:sp>
        <p:nvSpPr>
          <p:cNvPr id="1837" name="Google Shape;1837;p36"/>
          <p:cNvSpPr txBox="1">
            <a:spLocks noGrp="1"/>
          </p:cNvSpPr>
          <p:nvPr>
            <p:ph type="title"/>
          </p:nvPr>
        </p:nvSpPr>
        <p:spPr>
          <a:xfrm>
            <a:off x="4027950" y="834900"/>
            <a:ext cx="10881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8" name="Google Shape;1831;p35">
            <a:extLst>
              <a:ext uri="{FF2B5EF4-FFF2-40B4-BE49-F238E27FC236}">
                <a16:creationId xmlns:a16="http://schemas.microsoft.com/office/drawing/2014/main" id="{7592EB37-8435-7B9F-DC2C-E7F0252307C0}"/>
              </a:ext>
            </a:extLst>
          </p:cNvPr>
          <p:cNvSpPr txBox="1">
            <a:spLocks noGrp="1"/>
          </p:cNvSpPr>
          <p:nvPr>
            <p:ph type="title" idx="2"/>
          </p:nvPr>
        </p:nvSpPr>
        <p:spPr>
          <a:xfrm>
            <a:off x="2238427" y="2093912"/>
            <a:ext cx="4667145" cy="477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Open Sans" panose="020B0606030504020204" pitchFamily="34" charset="0"/>
                <a:ea typeface="Open Sans" panose="020B0606030504020204" pitchFamily="34" charset="0"/>
                <a:cs typeface="Open Sans" panose="020B0606030504020204" pitchFamily="34" charset="0"/>
              </a:rPr>
              <a:t>Tổng quan</a:t>
            </a:r>
            <a:endParaRPr b="1"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5"/>
        <p:cNvGrpSpPr/>
        <p:nvPr/>
      </p:nvGrpSpPr>
      <p:grpSpPr>
        <a:xfrm>
          <a:off x="0" y="0"/>
          <a:ext cx="0" cy="0"/>
          <a:chOff x="0" y="0"/>
          <a:chExt cx="0" cy="0"/>
        </a:xfrm>
      </p:grpSpPr>
      <p:sp>
        <p:nvSpPr>
          <p:cNvPr id="1860" name="Google Shape;1860;p38"/>
          <p:cNvSpPr txBox="1">
            <a:spLocks noGrp="1"/>
          </p:cNvSpPr>
          <p:nvPr>
            <p:ph type="title"/>
          </p:nvPr>
        </p:nvSpPr>
        <p:spPr>
          <a:xfrm>
            <a:off x="713225" y="315390"/>
            <a:ext cx="7717500" cy="3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Segoe UI Semibold" panose="020B0702040204020203" pitchFamily="34" charset="0"/>
                <a:ea typeface="Open Sans" panose="020B0606030504020204" pitchFamily="34" charset="0"/>
                <a:cs typeface="Segoe UI Semibold" panose="020B0702040204020203" pitchFamily="34" charset="0"/>
              </a:rPr>
              <a:t>Tổng quan</a:t>
            </a:r>
            <a:endParaRPr dirty="0">
              <a:latin typeface="Segoe UI Semibold" panose="020B0702040204020203" pitchFamily="34" charset="0"/>
              <a:ea typeface="Open Sans" panose="020B0606030504020204" pitchFamily="34" charset="0"/>
              <a:cs typeface="Segoe UI Semibold" panose="020B0702040204020203" pitchFamily="34" charset="0"/>
            </a:endParaRPr>
          </a:p>
        </p:txBody>
      </p:sp>
      <p:sp>
        <p:nvSpPr>
          <p:cNvPr id="4" name="Google Shape;1928;p39">
            <a:extLst>
              <a:ext uri="{FF2B5EF4-FFF2-40B4-BE49-F238E27FC236}">
                <a16:creationId xmlns:a16="http://schemas.microsoft.com/office/drawing/2014/main" id="{41410D83-083A-971D-606E-930E31E96ACE}"/>
              </a:ext>
            </a:extLst>
          </p:cNvPr>
          <p:cNvSpPr txBox="1">
            <a:spLocks/>
          </p:cNvSpPr>
          <p:nvPr/>
        </p:nvSpPr>
        <p:spPr>
          <a:xfrm>
            <a:off x="869071" y="673966"/>
            <a:ext cx="6383672" cy="9689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redoka One"/>
              <a:buNone/>
              <a:defRPr sz="2800" b="0" i="0" u="none" strike="noStrike" cap="none">
                <a:solidFill>
                  <a:schemeClr val="accent3"/>
                </a:solidFill>
                <a:latin typeface="Fredoka One"/>
                <a:ea typeface="Fredoka One"/>
                <a:cs typeface="Fredoka One"/>
                <a:sym typeface="Fredoka One"/>
              </a:defRPr>
            </a:lvl1pPr>
            <a:lvl2pPr marR="0" lvl="1"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9pPr>
          </a:lstStyle>
          <a:p>
            <a:pPr algn="l"/>
            <a:r>
              <a:rPr lang="en-US" sz="1800">
                <a:solidFill>
                  <a:schemeClr val="accent4"/>
                </a:solidFill>
                <a:effectLst/>
                <a:latin typeface="+mj-lt"/>
                <a:ea typeface="Calibri" panose="020F0502020204030204" pitchFamily="34" charset="0"/>
                <a:cs typeface="Calibri" panose="020F0502020204030204" pitchFamily="34" charset="0"/>
              </a:rPr>
              <a:t>Random forest là thuật toán supervised learning</a:t>
            </a:r>
          </a:p>
          <a:p>
            <a:pPr algn="l"/>
            <a:r>
              <a:rPr lang="en-US" sz="1800">
                <a:solidFill>
                  <a:schemeClr val="accent4"/>
                </a:solidFill>
                <a:latin typeface="+mj-lt"/>
                <a:ea typeface="Calibri" panose="020F0502020204030204" pitchFamily="34" charset="0"/>
                <a:cs typeface="Calibri" panose="020F0502020204030204" pitchFamily="34" charset="0"/>
              </a:rPr>
              <a:t>C</a:t>
            </a:r>
            <a:r>
              <a:rPr lang="en-US" sz="1800">
                <a:solidFill>
                  <a:schemeClr val="accent4"/>
                </a:solidFill>
                <a:effectLst/>
                <a:latin typeface="+mj-lt"/>
                <a:ea typeface="Calibri" panose="020F0502020204030204" pitchFamily="34" charset="0"/>
                <a:cs typeface="Calibri" panose="020F0502020204030204" pitchFamily="34" charset="0"/>
              </a:rPr>
              <a:t>ó thể giải quyết cả bài toán regression và classification.</a:t>
            </a:r>
            <a:endParaRPr lang="vi-VN" sz="1800" dirty="0">
              <a:solidFill>
                <a:schemeClr val="accent4"/>
              </a:solidFill>
              <a:latin typeface="+mj-lt"/>
              <a:cs typeface="Calibri" panose="020F0502020204030204" pitchFamily="34" charset="0"/>
            </a:endParaRPr>
          </a:p>
        </p:txBody>
      </p:sp>
      <p:pic>
        <p:nvPicPr>
          <p:cNvPr id="1026" name="Picture 2">
            <a:extLst>
              <a:ext uri="{FF2B5EF4-FFF2-40B4-BE49-F238E27FC236}">
                <a16:creationId xmlns:a16="http://schemas.microsoft.com/office/drawing/2014/main" id="{73BDA6A1-2E11-69A3-859F-1DA46724D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2145" y="1567135"/>
            <a:ext cx="5699660" cy="3260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0"/>
        <p:cNvGrpSpPr/>
        <p:nvPr/>
      </p:nvGrpSpPr>
      <p:grpSpPr>
        <a:xfrm>
          <a:off x="0" y="0"/>
          <a:ext cx="0" cy="0"/>
          <a:chOff x="0" y="0"/>
          <a:chExt cx="0" cy="0"/>
        </a:xfrm>
      </p:grpSpPr>
      <p:sp>
        <p:nvSpPr>
          <p:cNvPr id="1928" name="Google Shape;1928;p39"/>
          <p:cNvSpPr txBox="1">
            <a:spLocks noGrp="1"/>
          </p:cNvSpPr>
          <p:nvPr>
            <p:ph type="title"/>
          </p:nvPr>
        </p:nvSpPr>
        <p:spPr>
          <a:xfrm>
            <a:off x="713225" y="539500"/>
            <a:ext cx="7717500" cy="3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Segoe UI Semibold" panose="020B0702040204020203" pitchFamily="34" charset="0"/>
                <a:cs typeface="Segoe UI Semibold" panose="020B0702040204020203" pitchFamily="34" charset="0"/>
              </a:rPr>
              <a:t>Tổng quan</a:t>
            </a:r>
            <a:endParaRPr dirty="0"/>
          </a:p>
        </p:txBody>
      </p:sp>
      <p:sp>
        <p:nvSpPr>
          <p:cNvPr id="19" name="TextBox 18">
            <a:extLst>
              <a:ext uri="{FF2B5EF4-FFF2-40B4-BE49-F238E27FC236}">
                <a16:creationId xmlns:a16="http://schemas.microsoft.com/office/drawing/2014/main" id="{B3C4091D-F8F6-A2D4-CCAD-36547887AAB7}"/>
              </a:ext>
            </a:extLst>
          </p:cNvPr>
          <p:cNvSpPr txBox="1"/>
          <p:nvPr/>
        </p:nvSpPr>
        <p:spPr>
          <a:xfrm>
            <a:off x="3314700" y="4342390"/>
            <a:ext cx="5429250" cy="261610"/>
          </a:xfrm>
          <a:prstGeom prst="rect">
            <a:avLst/>
          </a:prstGeom>
          <a:noFill/>
        </p:spPr>
        <p:txBody>
          <a:bodyPr wrap="square" rtlCol="0">
            <a:spAutoFit/>
          </a:bodyPr>
          <a:lstStyle/>
          <a:p>
            <a:r>
              <a:rPr lang="vi-VN" sz="1100" i="1" dirty="0">
                <a:solidFill>
                  <a:schemeClr val="accent4"/>
                </a:solidFill>
              </a:rPr>
              <a:t>Hình</a:t>
            </a:r>
            <a:r>
              <a:rPr lang="vi-VN" sz="1100" i="1">
                <a:solidFill>
                  <a:schemeClr val="accent4"/>
                </a:solidFill>
              </a:rPr>
              <a:t>: </a:t>
            </a:r>
            <a:r>
              <a:rPr lang="en-US" sz="1100" i="1">
                <a:solidFill>
                  <a:schemeClr val="accent4"/>
                </a:solidFill>
              </a:rPr>
              <a:t>Các chỉ báo phổ biến hiện nay</a:t>
            </a:r>
            <a:endParaRPr lang="en-US" sz="1100" i="1" dirty="0">
              <a:solidFill>
                <a:schemeClr val="accent4"/>
              </a:solidFill>
            </a:endParaRPr>
          </a:p>
        </p:txBody>
      </p:sp>
      <p:pic>
        <p:nvPicPr>
          <p:cNvPr id="2050" name="Picture 2" descr="How to Use Bollinger Bands® in Forex Trading">
            <a:extLst>
              <a:ext uri="{FF2B5EF4-FFF2-40B4-BE49-F238E27FC236}">
                <a16:creationId xmlns:a16="http://schemas.microsoft.com/office/drawing/2014/main" id="{B5730F13-58F0-5859-096E-310CD125CE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225" y="1951489"/>
            <a:ext cx="3184415" cy="21849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mplete Ichimoku Cloud Trading Strategy - Simply Explained - YouTube">
            <a:extLst>
              <a:ext uri="{FF2B5EF4-FFF2-40B4-BE49-F238E27FC236}">
                <a16:creationId xmlns:a16="http://schemas.microsoft.com/office/drawing/2014/main" id="{FDC0C0D8-4EAC-5AE1-1F80-BA5D3B8EE8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1584" y="1951489"/>
            <a:ext cx="3884418" cy="2184985"/>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928;p39">
            <a:extLst>
              <a:ext uri="{FF2B5EF4-FFF2-40B4-BE49-F238E27FC236}">
                <a16:creationId xmlns:a16="http://schemas.microsoft.com/office/drawing/2014/main" id="{7074F374-C53A-D68D-AC23-3CA298B2575D}"/>
              </a:ext>
            </a:extLst>
          </p:cNvPr>
          <p:cNvSpPr txBox="1">
            <a:spLocks/>
          </p:cNvSpPr>
          <p:nvPr/>
        </p:nvSpPr>
        <p:spPr>
          <a:xfrm>
            <a:off x="857409" y="862600"/>
            <a:ext cx="6383672" cy="9689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redoka One"/>
              <a:buNone/>
              <a:defRPr sz="2800" b="0" i="0" u="none" strike="noStrike" cap="none">
                <a:solidFill>
                  <a:schemeClr val="accent3"/>
                </a:solidFill>
                <a:latin typeface="Fredoka One"/>
                <a:ea typeface="Fredoka One"/>
                <a:cs typeface="Fredoka One"/>
                <a:sym typeface="Fredoka One"/>
              </a:defRPr>
            </a:lvl1pPr>
            <a:lvl2pPr marR="0" lvl="1"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9pPr>
          </a:lstStyle>
          <a:p>
            <a:pPr algn="l"/>
            <a:r>
              <a:rPr lang="en-US" sz="1800">
                <a:solidFill>
                  <a:schemeClr val="accent4"/>
                </a:solidFill>
                <a:latin typeface="+mj-lt"/>
                <a:cs typeface="Calibri" panose="020F0502020204030204" pitchFamily="34" charset="0"/>
              </a:rPr>
              <a:t>Những chỉ báo thường được các nhà giao dịch đầu tư chứng khoán sử dụng.</a:t>
            </a:r>
            <a:endParaRPr lang="vi-VN" sz="1800" dirty="0">
              <a:solidFill>
                <a:schemeClr val="accent4"/>
              </a:solidFill>
              <a:latin typeface="+mj-lt"/>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0"/>
        <p:cNvGrpSpPr/>
        <p:nvPr/>
      </p:nvGrpSpPr>
      <p:grpSpPr>
        <a:xfrm>
          <a:off x="0" y="0"/>
          <a:ext cx="0" cy="0"/>
          <a:chOff x="0" y="0"/>
          <a:chExt cx="0" cy="0"/>
        </a:xfrm>
      </p:grpSpPr>
      <p:sp>
        <p:nvSpPr>
          <p:cNvPr id="1928" name="Google Shape;1928;p39"/>
          <p:cNvSpPr txBox="1">
            <a:spLocks noGrp="1"/>
          </p:cNvSpPr>
          <p:nvPr>
            <p:ph type="title"/>
          </p:nvPr>
        </p:nvSpPr>
        <p:spPr>
          <a:xfrm>
            <a:off x="713225" y="539500"/>
            <a:ext cx="7717500" cy="3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Segoe UI Semibold" panose="020B0702040204020203" pitchFamily="34" charset="0"/>
                <a:cs typeface="Segoe UI Semibold" panose="020B0702040204020203" pitchFamily="34" charset="0"/>
              </a:rPr>
              <a:t>Tổng quan</a:t>
            </a:r>
            <a:endParaRPr dirty="0">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0E8EE770-A725-4410-5770-177E6D38E446}"/>
              </a:ext>
            </a:extLst>
          </p:cNvPr>
          <p:cNvPicPr>
            <a:picLocks noChangeAspect="1"/>
          </p:cNvPicPr>
          <p:nvPr/>
        </p:nvPicPr>
        <p:blipFill>
          <a:blip r:embed="rId3"/>
          <a:stretch>
            <a:fillRect/>
          </a:stretch>
        </p:blipFill>
        <p:spPr>
          <a:xfrm>
            <a:off x="2508121" y="1866379"/>
            <a:ext cx="4127708" cy="2737621"/>
          </a:xfrm>
          <a:prstGeom prst="rect">
            <a:avLst/>
          </a:prstGeom>
        </p:spPr>
      </p:pic>
      <p:sp>
        <p:nvSpPr>
          <p:cNvPr id="4" name="Google Shape;1928;p39">
            <a:extLst>
              <a:ext uri="{FF2B5EF4-FFF2-40B4-BE49-F238E27FC236}">
                <a16:creationId xmlns:a16="http://schemas.microsoft.com/office/drawing/2014/main" id="{18912A7A-7D64-426B-CF35-8B96114F0906}"/>
              </a:ext>
            </a:extLst>
          </p:cNvPr>
          <p:cNvSpPr txBox="1">
            <a:spLocks/>
          </p:cNvSpPr>
          <p:nvPr/>
        </p:nvSpPr>
        <p:spPr>
          <a:xfrm>
            <a:off x="713225" y="880034"/>
            <a:ext cx="6383672" cy="9689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redoka One"/>
              <a:buNone/>
              <a:defRPr sz="2800" b="0" i="0" u="none" strike="noStrike" cap="none">
                <a:solidFill>
                  <a:schemeClr val="accent3"/>
                </a:solidFill>
                <a:latin typeface="Fredoka One"/>
                <a:ea typeface="Fredoka One"/>
                <a:cs typeface="Fredoka One"/>
                <a:sym typeface="Fredoka One"/>
              </a:defRPr>
            </a:lvl1pPr>
            <a:lvl2pPr marR="0" lvl="1"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9pPr>
          </a:lstStyle>
          <a:p>
            <a:pPr algn="l"/>
            <a:r>
              <a:rPr lang="en-US" sz="1800">
                <a:solidFill>
                  <a:schemeClr val="accent4"/>
                </a:solidFill>
                <a:latin typeface="+mj-lt"/>
                <a:cs typeface="Calibri" panose="020F0502020204030204" pitchFamily="34" charset="0"/>
              </a:rPr>
              <a:t>Số lượng bản ghi 5036 từ 5/6/2002 - 3/6/2022 (20years)</a:t>
            </a:r>
            <a:endParaRPr lang="vi-VN" sz="1800" dirty="0">
              <a:solidFill>
                <a:schemeClr val="accent4"/>
              </a:solidFill>
              <a:latin typeface="+mj-lt"/>
              <a:cs typeface="Calibri" panose="020F0502020204030204" pitchFamily="34" charset="0"/>
            </a:endParaRPr>
          </a:p>
        </p:txBody>
      </p:sp>
    </p:spTree>
    <p:extLst>
      <p:ext uri="{BB962C8B-B14F-4D97-AF65-F5344CB8AC3E}">
        <p14:creationId xmlns:p14="http://schemas.microsoft.com/office/powerpoint/2010/main" val="1055827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0"/>
        <p:cNvGrpSpPr/>
        <p:nvPr/>
      </p:nvGrpSpPr>
      <p:grpSpPr>
        <a:xfrm>
          <a:off x="0" y="0"/>
          <a:ext cx="0" cy="0"/>
          <a:chOff x="0" y="0"/>
          <a:chExt cx="0" cy="0"/>
        </a:xfrm>
      </p:grpSpPr>
      <p:sp>
        <p:nvSpPr>
          <p:cNvPr id="1928" name="Google Shape;1928;p39"/>
          <p:cNvSpPr txBox="1">
            <a:spLocks noGrp="1"/>
          </p:cNvSpPr>
          <p:nvPr>
            <p:ph type="title"/>
          </p:nvPr>
        </p:nvSpPr>
        <p:spPr>
          <a:xfrm>
            <a:off x="713225" y="539500"/>
            <a:ext cx="7717500" cy="3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Segoe UI Semibold" panose="020B0702040204020203" pitchFamily="34" charset="0"/>
                <a:cs typeface="Segoe UI Semibold" panose="020B0702040204020203" pitchFamily="34" charset="0"/>
              </a:rPr>
              <a:t>Tổng quan</a:t>
            </a:r>
            <a:endParaRPr dirty="0">
              <a:latin typeface="Segoe UI Semibold" panose="020B0702040204020203" pitchFamily="34" charset="0"/>
              <a:cs typeface="Segoe UI Semibold" panose="020B0702040204020203" pitchFamily="34" charset="0"/>
            </a:endParaRPr>
          </a:p>
        </p:txBody>
      </p:sp>
      <p:sp>
        <p:nvSpPr>
          <p:cNvPr id="4" name="Google Shape;1928;p39">
            <a:extLst>
              <a:ext uri="{FF2B5EF4-FFF2-40B4-BE49-F238E27FC236}">
                <a16:creationId xmlns:a16="http://schemas.microsoft.com/office/drawing/2014/main" id="{18912A7A-7D64-426B-CF35-8B96114F0906}"/>
              </a:ext>
            </a:extLst>
          </p:cNvPr>
          <p:cNvSpPr txBox="1">
            <a:spLocks/>
          </p:cNvSpPr>
          <p:nvPr/>
        </p:nvSpPr>
        <p:spPr>
          <a:xfrm>
            <a:off x="870880" y="539500"/>
            <a:ext cx="6383672" cy="9689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redoka One"/>
              <a:buNone/>
              <a:defRPr sz="2800" b="0" i="0" u="none" strike="noStrike" cap="none">
                <a:solidFill>
                  <a:schemeClr val="accent3"/>
                </a:solidFill>
                <a:latin typeface="Fredoka One"/>
                <a:ea typeface="Fredoka One"/>
                <a:cs typeface="Fredoka One"/>
                <a:sym typeface="Fredoka One"/>
              </a:defRPr>
            </a:lvl1pPr>
            <a:lvl2pPr marR="0" lvl="1"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9pPr>
          </a:lstStyle>
          <a:p>
            <a:pPr algn="l"/>
            <a:r>
              <a:rPr lang="en-US" sz="2000" b="1">
                <a:solidFill>
                  <a:schemeClr val="accent4"/>
                </a:solidFill>
                <a:latin typeface="+mj-lt"/>
                <a:cs typeface="Calibri" panose="020F0502020204030204" pitchFamily="34" charset="0"/>
              </a:rPr>
              <a:t>Các Thuộc tính</a:t>
            </a:r>
            <a:endParaRPr lang="vi-VN" sz="2000" b="1" dirty="0">
              <a:solidFill>
                <a:schemeClr val="accent4"/>
              </a:solidFill>
              <a:latin typeface="+mj-lt"/>
              <a:cs typeface="Calibri" panose="020F0502020204030204" pitchFamily="34" charset="0"/>
            </a:endParaRPr>
          </a:p>
        </p:txBody>
      </p:sp>
      <p:graphicFrame>
        <p:nvGraphicFramePr>
          <p:cNvPr id="2" name="Table 4">
            <a:extLst>
              <a:ext uri="{FF2B5EF4-FFF2-40B4-BE49-F238E27FC236}">
                <a16:creationId xmlns:a16="http://schemas.microsoft.com/office/drawing/2014/main" id="{25069F21-1F17-779F-5A5A-BC22E0CD0D9A}"/>
              </a:ext>
            </a:extLst>
          </p:cNvPr>
          <p:cNvGraphicFramePr>
            <a:graphicFrameLocks noGrp="1"/>
          </p:cNvGraphicFramePr>
          <p:nvPr>
            <p:extLst>
              <p:ext uri="{D42A27DB-BD31-4B8C-83A1-F6EECF244321}">
                <p14:modId xmlns:p14="http://schemas.microsoft.com/office/powerpoint/2010/main" val="1856555981"/>
              </p:ext>
            </p:extLst>
          </p:nvPr>
        </p:nvGraphicFramePr>
        <p:xfrm>
          <a:off x="1408386" y="1323221"/>
          <a:ext cx="6383672" cy="3349272"/>
        </p:xfrm>
        <a:graphic>
          <a:graphicData uri="http://schemas.openxmlformats.org/drawingml/2006/table">
            <a:tbl>
              <a:tblPr firstRow="1" bandRow="1">
                <a:tableStyleId>{8B9213B8-5DCE-4540-9744-E7C4F050FE8D}</a:tableStyleId>
              </a:tblPr>
              <a:tblGrid>
                <a:gridCol w="3191836">
                  <a:extLst>
                    <a:ext uri="{9D8B030D-6E8A-4147-A177-3AD203B41FA5}">
                      <a16:colId xmlns:a16="http://schemas.microsoft.com/office/drawing/2014/main" val="1327618676"/>
                    </a:ext>
                  </a:extLst>
                </a:gridCol>
                <a:gridCol w="3191836">
                  <a:extLst>
                    <a:ext uri="{9D8B030D-6E8A-4147-A177-3AD203B41FA5}">
                      <a16:colId xmlns:a16="http://schemas.microsoft.com/office/drawing/2014/main" val="3336643119"/>
                    </a:ext>
                  </a:extLst>
                </a:gridCol>
              </a:tblGrid>
              <a:tr h="418659">
                <a:tc>
                  <a:txBody>
                    <a:bodyPr/>
                    <a:lstStyle/>
                    <a:p>
                      <a:r>
                        <a:rPr lang="en-US" b="1"/>
                        <a:t>Thuộc tính</a:t>
                      </a:r>
                    </a:p>
                  </a:txBody>
                  <a:tcPr/>
                </a:tc>
                <a:tc>
                  <a:txBody>
                    <a:bodyPr/>
                    <a:lstStyle/>
                    <a:p>
                      <a:r>
                        <a:rPr lang="en-US" b="1"/>
                        <a:t>Mô tả</a:t>
                      </a:r>
                    </a:p>
                  </a:txBody>
                  <a:tcPr/>
                </a:tc>
                <a:extLst>
                  <a:ext uri="{0D108BD9-81ED-4DB2-BD59-A6C34878D82A}">
                    <a16:rowId xmlns:a16="http://schemas.microsoft.com/office/drawing/2014/main" val="3103156103"/>
                  </a:ext>
                </a:extLst>
              </a:tr>
              <a:tr h="418659">
                <a:tc>
                  <a:txBody>
                    <a:bodyPr/>
                    <a:lstStyle/>
                    <a:p>
                      <a:r>
                        <a:rPr lang="en-US"/>
                        <a:t>Date</a:t>
                      </a:r>
                    </a:p>
                  </a:txBody>
                  <a:tcPr/>
                </a:tc>
                <a:tc>
                  <a:txBody>
                    <a:bodyPr/>
                    <a:lstStyle/>
                    <a:p>
                      <a:r>
                        <a:rPr lang="en-US"/>
                        <a:t>Ngày</a:t>
                      </a:r>
                    </a:p>
                  </a:txBody>
                  <a:tcPr/>
                </a:tc>
                <a:extLst>
                  <a:ext uri="{0D108BD9-81ED-4DB2-BD59-A6C34878D82A}">
                    <a16:rowId xmlns:a16="http://schemas.microsoft.com/office/drawing/2014/main" val="873747863"/>
                  </a:ext>
                </a:extLst>
              </a:tr>
              <a:tr h="418659">
                <a:tc>
                  <a:txBody>
                    <a:bodyPr/>
                    <a:lstStyle/>
                    <a:p>
                      <a:r>
                        <a:rPr lang="en-US"/>
                        <a:t>Open</a:t>
                      </a:r>
                    </a:p>
                  </a:txBody>
                  <a:tcPr/>
                </a:tc>
                <a:tc>
                  <a:txBody>
                    <a:bodyPr/>
                    <a:lstStyle/>
                    <a:p>
                      <a:r>
                        <a:rPr lang="en-US"/>
                        <a:t>Giá mở cửa trong ngày</a:t>
                      </a:r>
                    </a:p>
                  </a:txBody>
                  <a:tcPr/>
                </a:tc>
                <a:extLst>
                  <a:ext uri="{0D108BD9-81ED-4DB2-BD59-A6C34878D82A}">
                    <a16:rowId xmlns:a16="http://schemas.microsoft.com/office/drawing/2014/main" val="4121235465"/>
                  </a:ext>
                </a:extLst>
              </a:tr>
              <a:tr h="418659">
                <a:tc>
                  <a:txBody>
                    <a:bodyPr/>
                    <a:lstStyle/>
                    <a:p>
                      <a:r>
                        <a:rPr lang="en-US"/>
                        <a:t>High</a:t>
                      </a:r>
                    </a:p>
                  </a:txBody>
                  <a:tcPr/>
                </a:tc>
                <a:tc>
                  <a:txBody>
                    <a:bodyPr/>
                    <a:lstStyle/>
                    <a:p>
                      <a:r>
                        <a:rPr lang="en-US"/>
                        <a:t>Giá cao nhất</a:t>
                      </a:r>
                    </a:p>
                  </a:txBody>
                  <a:tcPr/>
                </a:tc>
                <a:extLst>
                  <a:ext uri="{0D108BD9-81ED-4DB2-BD59-A6C34878D82A}">
                    <a16:rowId xmlns:a16="http://schemas.microsoft.com/office/drawing/2014/main" val="3602358878"/>
                  </a:ext>
                </a:extLst>
              </a:tr>
              <a:tr h="418659">
                <a:tc>
                  <a:txBody>
                    <a:bodyPr/>
                    <a:lstStyle/>
                    <a:p>
                      <a:r>
                        <a:rPr lang="en-US"/>
                        <a:t>Low</a:t>
                      </a:r>
                    </a:p>
                  </a:txBody>
                  <a:tcPr/>
                </a:tc>
                <a:tc>
                  <a:txBody>
                    <a:bodyPr/>
                    <a:lstStyle/>
                    <a:p>
                      <a:r>
                        <a:rPr lang="en-US"/>
                        <a:t>Giá thấp nhất</a:t>
                      </a:r>
                    </a:p>
                  </a:txBody>
                  <a:tcPr/>
                </a:tc>
                <a:extLst>
                  <a:ext uri="{0D108BD9-81ED-4DB2-BD59-A6C34878D82A}">
                    <a16:rowId xmlns:a16="http://schemas.microsoft.com/office/drawing/2014/main" val="545305380"/>
                  </a:ext>
                </a:extLst>
              </a:tr>
              <a:tr h="418659">
                <a:tc>
                  <a:txBody>
                    <a:bodyPr/>
                    <a:lstStyle/>
                    <a:p>
                      <a:r>
                        <a:rPr lang="en-US"/>
                        <a:t>Close</a:t>
                      </a:r>
                    </a:p>
                  </a:txBody>
                  <a:tcPr/>
                </a:tc>
                <a:tc>
                  <a:txBody>
                    <a:bodyPr/>
                    <a:lstStyle/>
                    <a:p>
                      <a:r>
                        <a:rPr lang="en-US"/>
                        <a:t>Giá đóng cửa </a:t>
                      </a:r>
                    </a:p>
                  </a:txBody>
                  <a:tcPr/>
                </a:tc>
                <a:extLst>
                  <a:ext uri="{0D108BD9-81ED-4DB2-BD59-A6C34878D82A}">
                    <a16:rowId xmlns:a16="http://schemas.microsoft.com/office/drawing/2014/main" val="1576799416"/>
                  </a:ext>
                </a:extLst>
              </a:tr>
              <a:tr h="418659">
                <a:tc>
                  <a:txBody>
                    <a:bodyPr/>
                    <a:lstStyle/>
                    <a:p>
                      <a:r>
                        <a:rPr lang="en-US"/>
                        <a:t>Adj Close</a:t>
                      </a:r>
                    </a:p>
                  </a:txBody>
                  <a:tcPr/>
                </a:tc>
                <a:tc>
                  <a:txBody>
                    <a:bodyPr/>
                    <a:lstStyle/>
                    <a:p>
                      <a:r>
                        <a:rPr lang="en-US"/>
                        <a:t>Giá đóng cửa điều chỉnh</a:t>
                      </a:r>
                    </a:p>
                  </a:txBody>
                  <a:tcPr/>
                </a:tc>
                <a:extLst>
                  <a:ext uri="{0D108BD9-81ED-4DB2-BD59-A6C34878D82A}">
                    <a16:rowId xmlns:a16="http://schemas.microsoft.com/office/drawing/2014/main" val="1638073269"/>
                  </a:ext>
                </a:extLst>
              </a:tr>
              <a:tr h="418659">
                <a:tc>
                  <a:txBody>
                    <a:bodyPr/>
                    <a:lstStyle/>
                    <a:p>
                      <a:r>
                        <a:rPr lang="en-US"/>
                        <a:t>Volume</a:t>
                      </a:r>
                    </a:p>
                  </a:txBody>
                  <a:tcPr/>
                </a:tc>
                <a:tc>
                  <a:txBody>
                    <a:bodyPr/>
                    <a:lstStyle/>
                    <a:p>
                      <a:r>
                        <a:rPr lang="en-US"/>
                        <a:t>Khối lượng giao dịch</a:t>
                      </a:r>
                    </a:p>
                  </a:txBody>
                  <a:tcPr/>
                </a:tc>
                <a:extLst>
                  <a:ext uri="{0D108BD9-81ED-4DB2-BD59-A6C34878D82A}">
                    <a16:rowId xmlns:a16="http://schemas.microsoft.com/office/drawing/2014/main" val="3231855818"/>
                  </a:ext>
                </a:extLst>
              </a:tr>
            </a:tbl>
          </a:graphicData>
        </a:graphic>
      </p:graphicFrame>
    </p:spTree>
    <p:extLst>
      <p:ext uri="{BB962C8B-B14F-4D97-AF65-F5344CB8AC3E}">
        <p14:creationId xmlns:p14="http://schemas.microsoft.com/office/powerpoint/2010/main" val="4149315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5"/>
        <p:cNvGrpSpPr/>
        <p:nvPr/>
      </p:nvGrpSpPr>
      <p:grpSpPr>
        <a:xfrm>
          <a:off x="0" y="0"/>
          <a:ext cx="0" cy="0"/>
          <a:chOff x="0" y="0"/>
          <a:chExt cx="0" cy="0"/>
        </a:xfrm>
      </p:grpSpPr>
      <p:sp>
        <p:nvSpPr>
          <p:cNvPr id="1837" name="Google Shape;1837;p36"/>
          <p:cNvSpPr txBox="1">
            <a:spLocks noGrp="1"/>
          </p:cNvSpPr>
          <p:nvPr>
            <p:ph type="title"/>
          </p:nvPr>
        </p:nvSpPr>
        <p:spPr>
          <a:xfrm>
            <a:off x="4027950" y="834900"/>
            <a:ext cx="10881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8" name="Google Shape;1831;p35">
            <a:extLst>
              <a:ext uri="{FF2B5EF4-FFF2-40B4-BE49-F238E27FC236}">
                <a16:creationId xmlns:a16="http://schemas.microsoft.com/office/drawing/2014/main" id="{7592EB37-8435-7B9F-DC2C-E7F0252307C0}"/>
              </a:ext>
            </a:extLst>
          </p:cNvPr>
          <p:cNvSpPr txBox="1">
            <a:spLocks noGrp="1"/>
          </p:cNvSpPr>
          <p:nvPr>
            <p:ph type="title" idx="2"/>
          </p:nvPr>
        </p:nvSpPr>
        <p:spPr>
          <a:xfrm>
            <a:off x="2086525" y="1856888"/>
            <a:ext cx="4970949" cy="123922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latin typeface="Open Sans" panose="020B0606030504020204" pitchFamily="34" charset="0"/>
                <a:ea typeface="Open Sans" panose="020B0606030504020204" pitchFamily="34" charset="0"/>
                <a:cs typeface="Open Sans" panose="020B0606030504020204" pitchFamily="34" charset="0"/>
              </a:rPr>
              <a:t>Mô hình Random Forest</a:t>
            </a:r>
            <a:endParaRPr sz="48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5788316"/>
      </p:ext>
    </p:extLst>
  </p:cSld>
  <p:clrMapOvr>
    <a:masterClrMapping/>
  </p:clrMapOvr>
</p:sld>
</file>

<file path=ppt/theme/theme1.xml><?xml version="1.0" encoding="utf-8"?>
<a:theme xmlns:a="http://schemas.openxmlformats.org/drawingml/2006/main" name="August Daily Slides by Slidesgo">
  <a:themeElements>
    <a:clrScheme name="Simple Light">
      <a:dk1>
        <a:srgbClr val="000000"/>
      </a:dk1>
      <a:lt1>
        <a:srgbClr val="FFFFFF"/>
      </a:lt1>
      <a:dk2>
        <a:srgbClr val="D1DFF3"/>
      </a:dk2>
      <a:lt2>
        <a:srgbClr val="3E628D"/>
      </a:lt2>
      <a:accent1>
        <a:srgbClr val="59C3EA"/>
      </a:accent1>
      <a:accent2>
        <a:srgbClr val="7DA2D9"/>
      </a:accent2>
      <a:accent3>
        <a:srgbClr val="4684CE"/>
      </a:accent3>
      <a:accent4>
        <a:srgbClr val="6682A3"/>
      </a:accent4>
      <a:accent5>
        <a:srgbClr val="CDD9E1"/>
      </a:accent5>
      <a:accent6>
        <a:srgbClr val="E9EFF6"/>
      </a:accent6>
      <a:hlink>
        <a:srgbClr val="4040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915</TotalTime>
  <Words>383</Words>
  <Application>Microsoft Office PowerPoint</Application>
  <PresentationFormat>On-screen Show (16:9)</PresentationFormat>
  <Paragraphs>68</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Segoe UI Black</vt:lpstr>
      <vt:lpstr>Times New Roman</vt:lpstr>
      <vt:lpstr>Segoe UI Semibold</vt:lpstr>
      <vt:lpstr>Fira Sans Condensed Medium</vt:lpstr>
      <vt:lpstr>Arial</vt:lpstr>
      <vt:lpstr>Open Sans</vt:lpstr>
      <vt:lpstr>Fredoka One</vt:lpstr>
      <vt:lpstr>Arial</vt:lpstr>
      <vt:lpstr>August Daily Slides by Slidesgo</vt:lpstr>
      <vt:lpstr>PowerPoint Presentation</vt:lpstr>
      <vt:lpstr>Nhóm 3</vt:lpstr>
      <vt:lpstr>Tổng quan</vt:lpstr>
      <vt:lpstr>1</vt:lpstr>
      <vt:lpstr>Tổng quan</vt:lpstr>
      <vt:lpstr>Tổng quan</vt:lpstr>
      <vt:lpstr>Tổng quan</vt:lpstr>
      <vt:lpstr>Tổng quan</vt:lpstr>
      <vt:lpstr>2</vt:lpstr>
      <vt:lpstr>Mô hình hoạt động</vt:lpstr>
      <vt:lpstr>Mô hình hoạt động</vt:lpstr>
      <vt:lpstr>3</vt:lpstr>
      <vt:lpstr>3</vt:lpstr>
      <vt:lpstr>Tổng kết</vt:lpstr>
      <vt:lpstr>Tổng kết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an GSM network for  mobile phone using  USRP B200MINI + OpenBTS</dc:title>
  <cp:lastModifiedBy>Tuấn Nguyễn Hoàng</cp:lastModifiedBy>
  <cp:revision>18</cp:revision>
  <dcterms:modified xsi:type="dcterms:W3CDTF">2022-06-11T04:57:41Z</dcterms:modified>
</cp:coreProperties>
</file>