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7" r:id="rId2"/>
    <p:sldId id="343" r:id="rId3"/>
    <p:sldId id="261" r:id="rId4"/>
    <p:sldId id="355" r:id="rId5"/>
    <p:sldId id="309" r:id="rId6"/>
    <p:sldId id="352" r:id="rId7"/>
    <p:sldId id="344" r:id="rId8"/>
    <p:sldId id="356" r:id="rId9"/>
    <p:sldId id="357" r:id="rId10"/>
    <p:sldId id="358" r:id="rId11"/>
    <p:sldId id="359" r:id="rId12"/>
    <p:sldId id="360" r:id="rId13"/>
    <p:sldId id="361" r:id="rId14"/>
    <p:sldId id="362" r:id="rId15"/>
    <p:sldId id="353" r:id="rId16"/>
    <p:sldId id="354" r:id="rId17"/>
    <p:sldId id="320" r:id="rId18"/>
  </p:sldIdLst>
  <p:sldSz cx="9144000" cy="5143500" type="screen16x9"/>
  <p:notesSz cx="6858000" cy="9144000"/>
  <p:embeddedFontLst>
    <p:embeddedFont>
      <p:font typeface="Amatic SC" panose="00000500000000000000" pitchFamily="2" charset="-79"/>
      <p:regular r:id="rId20"/>
      <p:bold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1803C-39A3-4785-97AA-8E8B319BE697}" v="150" dt="2022-12-26T14:45:00.691"/>
  </p1510:revLst>
</p1510:revInfo>
</file>

<file path=ppt/tableStyles.xml><?xml version="1.0" encoding="utf-8"?>
<a:tblStyleLst xmlns:a="http://schemas.openxmlformats.org/drawingml/2006/main" def="{13095A61-34BD-4C00-AEEF-FB58932D34EE}">
  <a:tblStyle styleId="{13095A61-34BD-4C00-AEEF-FB58932D34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71F82A-A2CB-450F-AAFF-3C18EDE7B4E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4171" autoAdjust="0"/>
  </p:normalViewPr>
  <p:slideViewPr>
    <p:cSldViewPr snapToGrid="0">
      <p:cViewPr>
        <p:scale>
          <a:sx n="80" d="100"/>
          <a:sy n="80" d="100"/>
        </p:scale>
        <p:origin x="8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ường Nguyễn" userId="4ddb6d89ea325e1e" providerId="LiveId" clId="{3A91803C-39A3-4785-97AA-8E8B319BE697}"/>
    <pc:docChg chg="undo redo custSel addSld delSld modSld sldOrd">
      <pc:chgData name="Trường Nguyễn" userId="4ddb6d89ea325e1e" providerId="LiveId" clId="{3A91803C-39A3-4785-97AA-8E8B319BE697}" dt="2022-12-26T15:31:59.884" v="8773" actId="1076"/>
      <pc:docMkLst>
        <pc:docMk/>
      </pc:docMkLst>
      <pc:sldChg chg="addSp delSp modSp del mod setBg modClrScheme chgLayout">
        <pc:chgData name="Trường Nguyễn" userId="4ddb6d89ea325e1e" providerId="LiveId" clId="{3A91803C-39A3-4785-97AA-8E8B319BE697}" dt="2022-12-26T14:45:09.631" v="8478" actId="47"/>
        <pc:sldMkLst>
          <pc:docMk/>
          <pc:sldMk cId="0" sldId="256"/>
        </pc:sldMkLst>
        <pc:spChg chg="mod">
          <ac:chgData name="Trường Nguyễn" userId="4ddb6d89ea325e1e" providerId="LiveId" clId="{3A91803C-39A3-4785-97AA-8E8B319BE697}" dt="2022-12-26T14:42:10.163" v="8420" actId="26606"/>
          <ac:spMkLst>
            <pc:docMk/>
            <pc:sldMk cId="0" sldId="256"/>
            <ac:spMk id="60" creationId="{00000000-0000-0000-0000-000000000000}"/>
          </ac:spMkLst>
        </pc:spChg>
        <pc:spChg chg="add del mod">
          <ac:chgData name="Trường Nguyễn" userId="4ddb6d89ea325e1e" providerId="LiveId" clId="{3A91803C-39A3-4785-97AA-8E8B319BE697}" dt="2022-12-26T14:42:10.163" v="8420" actId="26606"/>
          <ac:spMkLst>
            <pc:docMk/>
            <pc:sldMk cId="0" sldId="256"/>
            <ac:spMk id="65" creationId="{5D6A9111-3D18-2680-51AA-1035AE88716C}"/>
          </ac:spMkLst>
        </pc:spChg>
      </pc:sldChg>
      <pc:sldChg chg="addSp delSp modSp add mod">
        <pc:chgData name="Trường Nguyễn" userId="4ddb6d89ea325e1e" providerId="LiveId" clId="{3A91803C-39A3-4785-97AA-8E8B319BE697}" dt="2022-12-26T15:02:26" v="8648" actId="948"/>
        <pc:sldMkLst>
          <pc:docMk/>
          <pc:sldMk cId="0" sldId="257"/>
        </pc:sldMkLst>
        <pc:spChg chg="add del mod">
          <ac:chgData name="Trường Nguyễn" userId="4ddb6d89ea325e1e" providerId="LiveId" clId="{3A91803C-39A3-4785-97AA-8E8B319BE697}" dt="2022-12-26T14:44:05.551" v="8430" actId="478"/>
          <ac:spMkLst>
            <pc:docMk/>
            <pc:sldMk cId="0" sldId="257"/>
            <ac:spMk id="3" creationId="{92D6FDD2-1F25-90A0-B251-82EED3AEB5D4}"/>
          </ac:spMkLst>
        </pc:spChg>
        <pc:spChg chg="add del mod">
          <ac:chgData name="Trường Nguyễn" userId="4ddb6d89ea325e1e" providerId="LiveId" clId="{3A91803C-39A3-4785-97AA-8E8B319BE697}" dt="2022-12-26T14:44:10.316" v="8432" actId="478"/>
          <ac:spMkLst>
            <pc:docMk/>
            <pc:sldMk cId="0" sldId="257"/>
            <ac:spMk id="5" creationId="{CBFC4BEA-6BD3-6878-11BA-512EB720E2FA}"/>
          </ac:spMkLst>
        </pc:spChg>
        <pc:spChg chg="add del mod">
          <ac:chgData name="Trường Nguyễn" userId="4ddb6d89ea325e1e" providerId="LiveId" clId="{3A91803C-39A3-4785-97AA-8E8B319BE697}" dt="2022-12-26T14:44:16.036" v="8434" actId="478"/>
          <ac:spMkLst>
            <pc:docMk/>
            <pc:sldMk cId="0" sldId="257"/>
            <ac:spMk id="7" creationId="{C33ADB89-66EE-A152-7D14-996ED872476E}"/>
          </ac:spMkLst>
        </pc:spChg>
        <pc:spChg chg="add del">
          <ac:chgData name="Trường Nguyễn" userId="4ddb6d89ea325e1e" providerId="LiveId" clId="{3A91803C-39A3-4785-97AA-8E8B319BE697}" dt="2022-12-26T14:54:37.473" v="8480" actId="22"/>
          <ac:spMkLst>
            <pc:docMk/>
            <pc:sldMk cId="0" sldId="257"/>
            <ac:spMk id="9" creationId="{57D0AF5A-08BC-18FF-B0BF-E13AB30FE447}"/>
          </ac:spMkLst>
        </pc:spChg>
        <pc:spChg chg="add mod">
          <ac:chgData name="Trường Nguyễn" userId="4ddb6d89ea325e1e" providerId="LiveId" clId="{3A91803C-39A3-4785-97AA-8E8B319BE697}" dt="2022-12-26T14:58:52.650" v="8588" actId="113"/>
          <ac:spMkLst>
            <pc:docMk/>
            <pc:sldMk cId="0" sldId="257"/>
            <ac:spMk id="11" creationId="{86A0664C-6DC1-4744-35AF-E907DCDCEDD9}"/>
          </ac:spMkLst>
        </pc:spChg>
        <pc:spChg chg="add del mod">
          <ac:chgData name="Trường Nguyễn" userId="4ddb6d89ea325e1e" providerId="LiveId" clId="{3A91803C-39A3-4785-97AA-8E8B319BE697}" dt="2022-12-26T14:55:41.008" v="8562" actId="478"/>
          <ac:spMkLst>
            <pc:docMk/>
            <pc:sldMk cId="0" sldId="257"/>
            <ac:spMk id="13" creationId="{08D122A6-9E49-A332-62D3-E9C1CE69EC6A}"/>
          </ac:spMkLst>
        </pc:spChg>
        <pc:spChg chg="add mod">
          <ac:chgData name="Trường Nguyễn" userId="4ddb6d89ea325e1e" providerId="LiveId" clId="{3A91803C-39A3-4785-97AA-8E8B319BE697}" dt="2022-12-26T15:02:02.501" v="8647" actId="1076"/>
          <ac:spMkLst>
            <pc:docMk/>
            <pc:sldMk cId="0" sldId="257"/>
            <ac:spMk id="15" creationId="{840A1D22-3ABE-AD48-D4AC-6C843D3C1E36}"/>
          </ac:spMkLst>
        </pc:spChg>
        <pc:spChg chg="add mod">
          <ac:chgData name="Trường Nguyễn" userId="4ddb6d89ea325e1e" providerId="LiveId" clId="{3A91803C-39A3-4785-97AA-8E8B319BE697}" dt="2022-12-26T15:02:26" v="8648" actId="948"/>
          <ac:spMkLst>
            <pc:docMk/>
            <pc:sldMk cId="0" sldId="257"/>
            <ac:spMk id="17" creationId="{002A4541-9750-CEAF-EFCA-98C2C6EDFC5B}"/>
          </ac:spMkLst>
        </pc:spChg>
        <pc:spChg chg="del mod">
          <ac:chgData name="Trường Nguyễn" userId="4ddb6d89ea325e1e" providerId="LiveId" clId="{3A91803C-39A3-4785-97AA-8E8B319BE697}" dt="2022-12-26T14:43:58.912" v="8428" actId="478"/>
          <ac:spMkLst>
            <pc:docMk/>
            <pc:sldMk cId="0" sldId="257"/>
            <ac:spMk id="65" creationId="{00000000-0000-0000-0000-000000000000}"/>
          </ac:spMkLst>
        </pc:spChg>
        <pc:spChg chg="del">
          <ac:chgData name="Trường Nguyễn" userId="4ddb6d89ea325e1e" providerId="LiveId" clId="{3A91803C-39A3-4785-97AA-8E8B319BE697}" dt="2022-12-26T14:44:08.696" v="8431" actId="478"/>
          <ac:spMkLst>
            <pc:docMk/>
            <pc:sldMk cId="0" sldId="257"/>
            <ac:spMk id="66" creationId="{00000000-0000-0000-0000-000000000000}"/>
          </ac:spMkLst>
        </pc:spChg>
        <pc:spChg chg="del">
          <ac:chgData name="Trường Nguyễn" userId="4ddb6d89ea325e1e" providerId="LiveId" clId="{3A91803C-39A3-4785-97AA-8E8B319BE697}" dt="2022-12-26T14:44:02.894" v="8429" actId="478"/>
          <ac:spMkLst>
            <pc:docMk/>
            <pc:sldMk cId="0" sldId="257"/>
            <ac:spMk id="67" creationId="{00000000-0000-0000-0000-000000000000}"/>
          </ac:spMkLst>
        </pc:spChg>
        <pc:spChg chg="del">
          <ac:chgData name="Trường Nguyễn" userId="4ddb6d89ea325e1e" providerId="LiveId" clId="{3A91803C-39A3-4785-97AA-8E8B319BE697}" dt="2022-12-26T14:44:13.909" v="8433" actId="478"/>
          <ac:spMkLst>
            <pc:docMk/>
            <pc:sldMk cId="0" sldId="257"/>
            <ac:spMk id="68" creationId="{00000000-0000-0000-0000-000000000000}"/>
          </ac:spMkLst>
        </pc:spChg>
      </pc:sldChg>
      <pc:sldChg chg="addSp delSp modSp add del mod">
        <pc:chgData name="Trường Nguyễn" userId="4ddb6d89ea325e1e" providerId="LiveId" clId="{3A91803C-39A3-4785-97AA-8E8B319BE697}" dt="2022-12-26T14:41:52.648" v="8418"/>
        <pc:sldMkLst>
          <pc:docMk/>
          <pc:sldMk cId="0" sldId="261"/>
        </pc:sldMkLst>
        <pc:spChg chg="del">
          <ac:chgData name="Trường Nguyễn" userId="4ddb6d89ea325e1e" providerId="LiveId" clId="{3A91803C-39A3-4785-97AA-8E8B319BE697}" dt="2022-12-25T04:15:08.223" v="493" actId="478"/>
          <ac:spMkLst>
            <pc:docMk/>
            <pc:sldMk cId="0" sldId="261"/>
            <ac:spMk id="2" creationId="{00000000-0000-0000-0000-000000000000}"/>
          </ac:spMkLst>
        </pc:spChg>
        <pc:spChg chg="del">
          <ac:chgData name="Trường Nguyễn" userId="4ddb6d89ea325e1e" providerId="LiveId" clId="{3A91803C-39A3-4785-97AA-8E8B319BE697}" dt="2022-12-25T04:15:10.629" v="494" actId="478"/>
          <ac:spMkLst>
            <pc:docMk/>
            <pc:sldMk cId="0" sldId="261"/>
            <ac:spMk id="3" creationId="{00000000-0000-0000-0000-000000000000}"/>
          </ac:spMkLst>
        </pc:spChg>
        <pc:spChg chg="add del mod">
          <ac:chgData name="Trường Nguyễn" userId="4ddb6d89ea325e1e" providerId="LiveId" clId="{3A91803C-39A3-4785-97AA-8E8B319BE697}" dt="2022-12-25T04:15:05.508" v="492" actId="478"/>
          <ac:spMkLst>
            <pc:docMk/>
            <pc:sldMk cId="0" sldId="261"/>
            <ac:spMk id="5" creationId="{666D5D62-382F-5373-3003-DD92FD7AD4FF}"/>
          </ac:spMkLst>
        </pc:spChg>
        <pc:spChg chg="add mod">
          <ac:chgData name="Trường Nguyễn" userId="4ddb6d89ea325e1e" providerId="LiveId" clId="{3A91803C-39A3-4785-97AA-8E8B319BE697}" dt="2022-12-25T04:21:01.469" v="555" actId="14100"/>
          <ac:spMkLst>
            <pc:docMk/>
            <pc:sldMk cId="0" sldId="261"/>
            <ac:spMk id="8" creationId="{DD6B5E56-1AC0-7A00-DF3F-940A29FC5FA7}"/>
          </ac:spMkLst>
        </pc:spChg>
        <pc:spChg chg="mod">
          <ac:chgData name="Trường Nguyễn" userId="4ddb6d89ea325e1e" providerId="LiveId" clId="{3A91803C-39A3-4785-97AA-8E8B319BE697}" dt="2022-12-25T03:51:30.196" v="490" actId="207"/>
          <ac:spMkLst>
            <pc:docMk/>
            <pc:sldMk cId="0" sldId="261"/>
            <ac:spMk id="94" creationId="{00000000-0000-0000-0000-000000000000}"/>
          </ac:spMkLst>
        </pc:spChg>
        <pc:spChg chg="del">
          <ac:chgData name="Trường Nguyễn" userId="4ddb6d89ea325e1e" providerId="LiveId" clId="{3A91803C-39A3-4785-97AA-8E8B319BE697}" dt="2022-12-25T04:15:02.551" v="491" actId="478"/>
          <ac:spMkLst>
            <pc:docMk/>
            <pc:sldMk cId="0" sldId="261"/>
            <ac:spMk id="95" creationId="{00000000-0000-0000-0000-000000000000}"/>
          </ac:spMkLst>
        </pc:spChg>
        <pc:spChg chg="mod">
          <ac:chgData name="Trường Nguyễn" userId="4ddb6d89ea325e1e" providerId="LiveId" clId="{3A91803C-39A3-4785-97AA-8E8B319BE697}" dt="2022-12-26T14:41:52.648" v="8418"/>
          <ac:spMkLst>
            <pc:docMk/>
            <pc:sldMk cId="0" sldId="261"/>
            <ac:spMk id="96" creationId="{00000000-0000-0000-0000-000000000000}"/>
          </ac:spMkLst>
        </pc:spChg>
        <pc:graphicFrameChg chg="add del mod modGraphic">
          <ac:chgData name="Trường Nguyễn" userId="4ddb6d89ea325e1e" providerId="LiveId" clId="{3A91803C-39A3-4785-97AA-8E8B319BE697}" dt="2022-12-25T05:55:49.033" v="1661" actId="21"/>
          <ac:graphicFrameMkLst>
            <pc:docMk/>
            <pc:sldMk cId="0" sldId="261"/>
            <ac:graphicFrameMk id="6" creationId="{7B5E60EA-1663-DD98-66DA-9743C84AF376}"/>
          </ac:graphicFrameMkLst>
        </pc:graphicFrameChg>
        <pc:graphicFrameChg chg="add mod modGraphic">
          <ac:chgData name="Trường Nguyễn" userId="4ddb6d89ea325e1e" providerId="LiveId" clId="{3A91803C-39A3-4785-97AA-8E8B319BE697}" dt="2022-12-25T16:30:42.702" v="1819" actId="14734"/>
          <ac:graphicFrameMkLst>
            <pc:docMk/>
            <pc:sldMk cId="0" sldId="261"/>
            <ac:graphicFrameMk id="9" creationId="{B52A6D76-258A-72FC-D2B7-B39EF09DD5B2}"/>
          </ac:graphicFrameMkLst>
        </pc:graphicFrameChg>
      </pc:sldChg>
      <pc:sldChg chg="addSp delSp modSp add del mod">
        <pc:chgData name="Trường Nguyễn" userId="4ddb6d89ea325e1e" providerId="LiveId" clId="{3A91803C-39A3-4785-97AA-8E8B319BE697}" dt="2022-12-25T16:40:32.053" v="1929" actId="47"/>
        <pc:sldMkLst>
          <pc:docMk/>
          <pc:sldMk cId="712465556" sldId="303"/>
        </pc:sldMkLst>
        <pc:spChg chg="mod">
          <ac:chgData name="Trường Nguyễn" userId="4ddb6d89ea325e1e" providerId="LiveId" clId="{3A91803C-39A3-4785-97AA-8E8B319BE697}" dt="2022-12-25T04:43:19.676" v="717" actId="207"/>
          <ac:spMkLst>
            <pc:docMk/>
            <pc:sldMk cId="712465556" sldId="303"/>
            <ac:spMk id="6" creationId="{00000000-0000-0000-0000-000000000000}"/>
          </ac:spMkLst>
        </pc:spChg>
        <pc:spChg chg="del">
          <ac:chgData name="Trường Nguyễn" userId="4ddb6d89ea325e1e" providerId="LiveId" clId="{3A91803C-39A3-4785-97AA-8E8B319BE697}" dt="2022-12-25T04:33:18.131" v="594" actId="478"/>
          <ac:spMkLst>
            <pc:docMk/>
            <pc:sldMk cId="712465556" sldId="303"/>
            <ac:spMk id="8" creationId="{00000000-0000-0000-0000-000000000000}"/>
          </ac:spMkLst>
        </pc:spChg>
        <pc:spChg chg="mod">
          <ac:chgData name="Trường Nguyễn" userId="4ddb6d89ea325e1e" providerId="LiveId" clId="{3A91803C-39A3-4785-97AA-8E8B319BE697}" dt="2022-12-25T04:36:37.002" v="630" actId="1076"/>
          <ac:spMkLst>
            <pc:docMk/>
            <pc:sldMk cId="712465556" sldId="303"/>
            <ac:spMk id="9" creationId="{00000000-0000-0000-0000-000000000000}"/>
          </ac:spMkLst>
        </pc:spChg>
        <pc:spChg chg="mod">
          <ac:chgData name="Trường Nguyễn" userId="4ddb6d89ea325e1e" providerId="LiveId" clId="{3A91803C-39A3-4785-97AA-8E8B319BE697}" dt="2022-12-25T04:39:47.309" v="652" actId="1076"/>
          <ac:spMkLst>
            <pc:docMk/>
            <pc:sldMk cId="712465556" sldId="303"/>
            <ac:spMk id="10" creationId="{00000000-0000-0000-0000-000000000000}"/>
          </ac:spMkLst>
        </pc:spChg>
        <pc:spChg chg="add mod">
          <ac:chgData name="Trường Nguyễn" userId="4ddb6d89ea325e1e" providerId="LiveId" clId="{3A91803C-39A3-4785-97AA-8E8B319BE697}" dt="2022-12-25T16:14:59.239" v="1760" actId="255"/>
          <ac:spMkLst>
            <pc:docMk/>
            <pc:sldMk cId="712465556" sldId="303"/>
            <ac:spMk id="11" creationId="{73C96D0D-2032-1CA4-4AE1-20E29DE7B15A}"/>
          </ac:spMkLst>
        </pc:spChg>
        <pc:spChg chg="mod">
          <ac:chgData name="Trường Nguyễn" userId="4ddb6d89ea325e1e" providerId="LiveId" clId="{3A91803C-39A3-4785-97AA-8E8B319BE697}" dt="2022-12-25T04:36:20.282" v="627" actId="1076"/>
          <ac:spMkLst>
            <pc:docMk/>
            <pc:sldMk cId="712465556" sldId="303"/>
            <ac:spMk id="96" creationId="{00000000-0000-0000-0000-000000000000}"/>
          </ac:spMkLst>
        </pc:spChg>
        <pc:picChg chg="del">
          <ac:chgData name="Trường Nguyễn" userId="4ddb6d89ea325e1e" providerId="LiveId" clId="{3A91803C-39A3-4785-97AA-8E8B319BE697}" dt="2022-12-25T04:32:59.221" v="591" actId="478"/>
          <ac:picMkLst>
            <pc:docMk/>
            <pc:sldMk cId="712465556" sldId="303"/>
            <ac:picMk id="2" creationId="{00000000-0000-0000-0000-000000000000}"/>
          </ac:picMkLst>
        </pc:picChg>
        <pc:picChg chg="add del mod">
          <ac:chgData name="Trường Nguyễn" userId="4ddb6d89ea325e1e" providerId="LiveId" clId="{3A91803C-39A3-4785-97AA-8E8B319BE697}" dt="2022-12-25T04:35:16.352" v="599" actId="478"/>
          <ac:picMkLst>
            <pc:docMk/>
            <pc:sldMk cId="712465556" sldId="303"/>
            <ac:picMk id="3" creationId="{AF63CAA6-54B8-C1AE-7785-265EC863F7C5}"/>
          </ac:picMkLst>
        </pc:picChg>
        <pc:picChg chg="add mod">
          <ac:chgData name="Trường Nguyễn" userId="4ddb6d89ea325e1e" providerId="LiveId" clId="{3A91803C-39A3-4785-97AA-8E8B319BE697}" dt="2022-12-25T04:42:49.950" v="706" actId="1076"/>
          <ac:picMkLst>
            <pc:docMk/>
            <pc:sldMk cId="712465556" sldId="303"/>
            <ac:picMk id="5" creationId="{43F3D919-6725-2A70-61B9-22FFCAE611EC}"/>
          </ac:picMkLst>
        </pc:picChg>
      </pc:sldChg>
      <pc:sldChg chg="modSp add del mod">
        <pc:chgData name="Trường Nguyễn" userId="4ddb6d89ea325e1e" providerId="LiveId" clId="{3A91803C-39A3-4785-97AA-8E8B319BE697}" dt="2022-12-25T05:04:38.047" v="1402" actId="47"/>
        <pc:sldMkLst>
          <pc:docMk/>
          <pc:sldMk cId="2961284028" sldId="304"/>
        </pc:sldMkLst>
        <pc:spChg chg="mod">
          <ac:chgData name="Trường Nguyễn" userId="4ddb6d89ea325e1e" providerId="LiveId" clId="{3A91803C-39A3-4785-97AA-8E8B319BE697}" dt="2022-12-25T04:47:25.300" v="737" actId="14100"/>
          <ac:spMkLst>
            <pc:docMk/>
            <pc:sldMk cId="2961284028" sldId="304"/>
            <ac:spMk id="6" creationId="{00000000-0000-0000-0000-000000000000}"/>
          </ac:spMkLst>
        </pc:spChg>
      </pc:sldChg>
      <pc:sldChg chg="addSp delSp modSp add del mod">
        <pc:chgData name="Trường Nguyễn" userId="4ddb6d89ea325e1e" providerId="LiveId" clId="{3A91803C-39A3-4785-97AA-8E8B319BE697}" dt="2022-12-25T16:20:48.243" v="1808" actId="47"/>
        <pc:sldMkLst>
          <pc:docMk/>
          <pc:sldMk cId="2793772088" sldId="305"/>
        </pc:sldMkLst>
        <pc:picChg chg="add del mod">
          <ac:chgData name="Trường Nguyễn" userId="4ddb6d89ea325e1e" providerId="LiveId" clId="{3A91803C-39A3-4785-97AA-8E8B319BE697}" dt="2022-12-25T05:05:10.704" v="1409" actId="21"/>
          <ac:picMkLst>
            <pc:docMk/>
            <pc:sldMk cId="2793772088" sldId="305"/>
            <ac:picMk id="4" creationId="{CF624674-C9AE-ADAE-3207-051061E7BBC8}"/>
          </ac:picMkLst>
        </pc:picChg>
        <pc:picChg chg="del">
          <ac:chgData name="Trường Nguyễn" userId="4ddb6d89ea325e1e" providerId="LiveId" clId="{3A91803C-39A3-4785-97AA-8E8B319BE697}" dt="2022-12-25T05:04:53.200" v="1404" actId="478"/>
          <ac:picMkLst>
            <pc:docMk/>
            <pc:sldMk cId="2793772088" sldId="305"/>
            <ac:picMk id="9" creationId="{00000000-0000-0000-0000-000000000000}"/>
          </ac:picMkLst>
        </pc:picChg>
      </pc:sldChg>
      <pc:sldChg chg="modSp del">
        <pc:chgData name="Trường Nguyễn" userId="4ddb6d89ea325e1e" providerId="LiveId" clId="{3A91803C-39A3-4785-97AA-8E8B319BE697}" dt="2022-12-25T16:24:09.356" v="1812" actId="47"/>
        <pc:sldMkLst>
          <pc:docMk/>
          <pc:sldMk cId="2720608909" sldId="306"/>
        </pc:sldMkLst>
        <pc:spChg chg="mod">
          <ac:chgData name="Trường Nguyễn" userId="4ddb6d89ea325e1e" providerId="LiveId" clId="{3A91803C-39A3-4785-97AA-8E8B319BE697}" dt="2022-11-17T15:24:45.435" v="0" actId="20578"/>
          <ac:spMkLst>
            <pc:docMk/>
            <pc:sldMk cId="2720608909" sldId="306"/>
            <ac:spMk id="9" creationId="{00000000-0000-0000-0000-000000000000}"/>
          </ac:spMkLst>
        </pc:spChg>
      </pc:sldChg>
      <pc:sldChg chg="addSp delSp modSp mod">
        <pc:chgData name="Trường Nguyễn" userId="4ddb6d89ea325e1e" providerId="LiveId" clId="{3A91803C-39A3-4785-97AA-8E8B319BE697}" dt="2022-12-26T14:41:52.648" v="8418"/>
        <pc:sldMkLst>
          <pc:docMk/>
          <pc:sldMk cId="841150443" sldId="309"/>
        </pc:sldMkLst>
        <pc:spChg chg="del">
          <ac:chgData name="Trường Nguyễn" userId="4ddb6d89ea325e1e" providerId="LiveId" clId="{3A91803C-39A3-4785-97AA-8E8B319BE697}" dt="2022-12-25T16:47:12.975" v="2160" actId="478"/>
          <ac:spMkLst>
            <pc:docMk/>
            <pc:sldMk cId="841150443" sldId="309"/>
            <ac:spMk id="4" creationId="{00000000-0000-0000-0000-000000000000}"/>
          </ac:spMkLst>
        </pc:spChg>
        <pc:spChg chg="add mod">
          <ac:chgData name="Trường Nguyễn" userId="4ddb6d89ea325e1e" providerId="LiveId" clId="{3A91803C-39A3-4785-97AA-8E8B319BE697}" dt="2022-12-25T17:15:11.200" v="3001" actId="1076"/>
          <ac:spMkLst>
            <pc:docMk/>
            <pc:sldMk cId="841150443" sldId="309"/>
            <ac:spMk id="5" creationId="{2D3EE95A-BE65-7F25-063D-646E8811A91D}"/>
          </ac:spMkLst>
        </pc:spChg>
        <pc:spChg chg="del mod">
          <ac:chgData name="Trường Nguyễn" userId="4ddb6d89ea325e1e" providerId="LiveId" clId="{3A91803C-39A3-4785-97AA-8E8B319BE697}" dt="2022-12-25T16:51:13.310" v="2265" actId="478"/>
          <ac:spMkLst>
            <pc:docMk/>
            <pc:sldMk cId="841150443" sldId="309"/>
            <ac:spMk id="6" creationId="{00000000-0000-0000-0000-000000000000}"/>
          </ac:spMkLst>
        </pc:spChg>
        <pc:spChg chg="add mod">
          <ac:chgData name="Trường Nguyễn" userId="4ddb6d89ea325e1e" providerId="LiveId" clId="{3A91803C-39A3-4785-97AA-8E8B319BE697}" dt="2022-12-26T03:05:40.354" v="3162" actId="20577"/>
          <ac:spMkLst>
            <pc:docMk/>
            <pc:sldMk cId="841150443" sldId="309"/>
            <ac:spMk id="8" creationId="{9588CE89-8741-FBFA-1FF7-A6D634FB9707}"/>
          </ac:spMkLst>
        </pc:spChg>
        <pc:spChg chg="add mod">
          <ac:chgData name="Trường Nguyễn" userId="4ddb6d89ea325e1e" providerId="LiveId" clId="{3A91803C-39A3-4785-97AA-8E8B319BE697}" dt="2022-12-25T16:51:07.178" v="2263" actId="20577"/>
          <ac:spMkLst>
            <pc:docMk/>
            <pc:sldMk cId="841150443" sldId="309"/>
            <ac:spMk id="9" creationId="{5EFC5DC8-C3A4-D7A4-0172-F1CED647675C}"/>
          </ac:spMkLst>
        </pc:spChg>
        <pc:spChg chg="mod">
          <ac:chgData name="Trường Nguyễn" userId="4ddb6d89ea325e1e" providerId="LiveId" clId="{3A91803C-39A3-4785-97AA-8E8B319BE697}" dt="2022-12-25T16:47:23.600" v="2167" actId="1076"/>
          <ac:spMkLst>
            <pc:docMk/>
            <pc:sldMk cId="841150443" sldId="309"/>
            <ac:spMk id="94" creationId="{00000000-0000-0000-0000-000000000000}"/>
          </ac:spMkLst>
        </pc:spChg>
        <pc:spChg chg="mod">
          <ac:chgData name="Trường Nguyễn" userId="4ddb6d89ea325e1e" providerId="LiveId" clId="{3A91803C-39A3-4785-97AA-8E8B319BE697}" dt="2022-12-26T14:41:52.648" v="8418"/>
          <ac:spMkLst>
            <pc:docMk/>
            <pc:sldMk cId="841150443" sldId="309"/>
            <ac:spMk id="96" creationId="{00000000-0000-0000-0000-000000000000}"/>
          </ac:spMkLst>
        </pc:spChg>
        <pc:picChg chg="add mod">
          <ac:chgData name="Trường Nguyễn" userId="4ddb6d89ea325e1e" providerId="LiveId" clId="{3A91803C-39A3-4785-97AA-8E8B319BE697}" dt="2022-12-25T17:15:06.940" v="3000" actId="1076"/>
          <ac:picMkLst>
            <pc:docMk/>
            <pc:sldMk cId="841150443" sldId="309"/>
            <ac:picMk id="2" creationId="{515EB310-737E-BEDB-F3FA-C810227ADB31}"/>
          </ac:picMkLst>
        </pc:picChg>
      </pc:sldChg>
      <pc:sldChg chg="del">
        <pc:chgData name="Trường Nguyễn" userId="4ddb6d89ea325e1e" providerId="LiveId" clId="{3A91803C-39A3-4785-97AA-8E8B319BE697}" dt="2022-12-25T17:18:01.225" v="3009" actId="47"/>
        <pc:sldMkLst>
          <pc:docMk/>
          <pc:sldMk cId="8538826" sldId="310"/>
        </pc:sldMkLst>
      </pc:sldChg>
      <pc:sldChg chg="modSp del mod">
        <pc:chgData name="Trường Nguyễn" userId="4ddb6d89ea325e1e" providerId="LiveId" clId="{3A91803C-39A3-4785-97AA-8E8B319BE697}" dt="2022-12-26T03:40:25.228" v="3496" actId="47"/>
        <pc:sldMkLst>
          <pc:docMk/>
          <pc:sldMk cId="2593332357" sldId="312"/>
        </pc:sldMkLst>
        <pc:spChg chg="mod">
          <ac:chgData name="Trường Nguyễn" userId="4ddb6d89ea325e1e" providerId="LiveId" clId="{3A91803C-39A3-4785-97AA-8E8B319BE697}" dt="2022-11-17T15:28:13.324" v="17" actId="1076"/>
          <ac:spMkLst>
            <pc:docMk/>
            <pc:sldMk cId="2593332357" sldId="312"/>
            <ac:spMk id="94" creationId="{00000000-0000-0000-0000-000000000000}"/>
          </ac:spMkLst>
        </pc:spChg>
        <pc:picChg chg="mod">
          <ac:chgData name="Trường Nguyễn" userId="4ddb6d89ea325e1e" providerId="LiveId" clId="{3A91803C-39A3-4785-97AA-8E8B319BE697}" dt="2022-11-17T15:28:10.945" v="16" actId="1076"/>
          <ac:picMkLst>
            <pc:docMk/>
            <pc:sldMk cId="2593332357" sldId="312"/>
            <ac:picMk id="4" creationId="{00000000-0000-0000-0000-000000000000}"/>
          </ac:picMkLst>
        </pc:picChg>
      </pc:sldChg>
      <pc:sldChg chg="del">
        <pc:chgData name="Trường Nguyễn" userId="4ddb6d89ea325e1e" providerId="LiveId" clId="{3A91803C-39A3-4785-97AA-8E8B319BE697}" dt="2022-12-26T03:40:21.510" v="3494" actId="47"/>
        <pc:sldMkLst>
          <pc:docMk/>
          <pc:sldMk cId="1401380033" sldId="313"/>
        </pc:sldMkLst>
      </pc:sldChg>
      <pc:sldChg chg="del">
        <pc:chgData name="Trường Nguyễn" userId="4ddb6d89ea325e1e" providerId="LiveId" clId="{3A91803C-39A3-4785-97AA-8E8B319BE697}" dt="2022-12-26T03:40:22.963" v="3495" actId="47"/>
        <pc:sldMkLst>
          <pc:docMk/>
          <pc:sldMk cId="210787513" sldId="314"/>
        </pc:sldMkLst>
      </pc:sldChg>
      <pc:sldChg chg="del">
        <pc:chgData name="Trường Nguyễn" userId="4ddb6d89ea325e1e" providerId="LiveId" clId="{3A91803C-39A3-4785-97AA-8E8B319BE697}" dt="2022-12-26T03:40:19.229" v="3493" actId="47"/>
        <pc:sldMkLst>
          <pc:docMk/>
          <pc:sldMk cId="547768627" sldId="315"/>
        </pc:sldMkLst>
      </pc:sldChg>
      <pc:sldChg chg="del">
        <pc:chgData name="Trường Nguyễn" userId="4ddb6d89ea325e1e" providerId="LiveId" clId="{3A91803C-39A3-4785-97AA-8E8B319BE697}" dt="2022-12-26T03:40:16.743" v="3492" actId="47"/>
        <pc:sldMkLst>
          <pc:docMk/>
          <pc:sldMk cId="1745114277" sldId="316"/>
        </pc:sldMkLst>
      </pc:sldChg>
      <pc:sldChg chg="del">
        <pc:chgData name="Trường Nguyễn" userId="4ddb6d89ea325e1e" providerId="LiveId" clId="{3A91803C-39A3-4785-97AA-8E8B319BE697}" dt="2022-12-26T03:40:08.931" v="3491" actId="47"/>
        <pc:sldMkLst>
          <pc:docMk/>
          <pc:sldMk cId="2702925437" sldId="317"/>
        </pc:sldMkLst>
      </pc:sldChg>
      <pc:sldChg chg="modSp del mod">
        <pc:chgData name="Trường Nguyễn" userId="4ddb6d89ea325e1e" providerId="LiveId" clId="{3A91803C-39A3-4785-97AA-8E8B319BE697}" dt="2022-12-26T09:52:30.192" v="6860" actId="47"/>
        <pc:sldMkLst>
          <pc:docMk/>
          <pc:sldMk cId="2013544158" sldId="318"/>
        </pc:sldMkLst>
        <pc:spChg chg="mod">
          <ac:chgData name="Trường Nguyễn" userId="4ddb6d89ea325e1e" providerId="LiveId" clId="{3A91803C-39A3-4785-97AA-8E8B319BE697}" dt="2022-12-26T03:40:00.102" v="3490" actId="20577"/>
          <ac:spMkLst>
            <pc:docMk/>
            <pc:sldMk cId="2013544158" sldId="318"/>
            <ac:spMk id="7" creationId="{00000000-0000-0000-0000-000000000000}"/>
          </ac:spMkLst>
        </pc:spChg>
        <pc:spChg chg="mod">
          <ac:chgData name="Trường Nguyễn" userId="4ddb6d89ea325e1e" providerId="LiveId" clId="{3A91803C-39A3-4785-97AA-8E8B319BE697}" dt="2022-12-26T03:39:56.760" v="3483" actId="20577"/>
          <ac:spMkLst>
            <pc:docMk/>
            <pc:sldMk cId="2013544158" sldId="318"/>
            <ac:spMk id="14" creationId="{00000000-0000-0000-0000-000000000000}"/>
          </ac:spMkLst>
        </pc:spChg>
      </pc:sldChg>
      <pc:sldChg chg="del">
        <pc:chgData name="Trường Nguyễn" userId="4ddb6d89ea325e1e" providerId="LiveId" clId="{3A91803C-39A3-4785-97AA-8E8B319BE697}" dt="2022-12-25T03:49:40.932" v="474" actId="47"/>
        <pc:sldMkLst>
          <pc:docMk/>
          <pc:sldMk cId="1456153679" sldId="319"/>
        </pc:sldMkLst>
      </pc:sldChg>
      <pc:sldChg chg="modSp mod">
        <pc:chgData name="Trường Nguyễn" userId="4ddb6d89ea325e1e" providerId="LiveId" clId="{3A91803C-39A3-4785-97AA-8E8B319BE697}" dt="2022-12-26T15:31:59.884" v="8773" actId="1076"/>
        <pc:sldMkLst>
          <pc:docMk/>
          <pc:sldMk cId="3171360041" sldId="320"/>
        </pc:sldMkLst>
        <pc:spChg chg="mod">
          <ac:chgData name="Trường Nguyễn" userId="4ddb6d89ea325e1e" providerId="LiveId" clId="{3A91803C-39A3-4785-97AA-8E8B319BE697}" dt="2022-12-26T14:41:52.648" v="8418"/>
          <ac:spMkLst>
            <pc:docMk/>
            <pc:sldMk cId="3171360041" sldId="320"/>
            <ac:spMk id="305" creationId="{00000000-0000-0000-0000-000000000000}"/>
          </ac:spMkLst>
        </pc:spChg>
        <pc:spChg chg="mod">
          <ac:chgData name="Trường Nguyễn" userId="4ddb6d89ea325e1e" providerId="LiveId" clId="{3A91803C-39A3-4785-97AA-8E8B319BE697}" dt="2022-12-26T15:31:59.884" v="8773" actId="1076"/>
          <ac:spMkLst>
            <pc:docMk/>
            <pc:sldMk cId="3171360041" sldId="320"/>
            <ac:spMk id="306" creationId="{00000000-0000-0000-0000-000000000000}"/>
          </ac:spMkLst>
        </pc:spChg>
        <pc:spChg chg="mod">
          <ac:chgData name="Trường Nguyễn" userId="4ddb6d89ea325e1e" providerId="LiveId" clId="{3A91803C-39A3-4785-97AA-8E8B319BE697}" dt="2022-12-26T15:31:55.733" v="8772" actId="1076"/>
          <ac:spMkLst>
            <pc:docMk/>
            <pc:sldMk cId="3171360041" sldId="320"/>
            <ac:spMk id="307" creationId="{00000000-0000-0000-0000-000000000000}"/>
          </ac:spMkLst>
        </pc:spChg>
      </pc:sldChg>
      <pc:sldChg chg="del">
        <pc:chgData name="Trường Nguyễn" userId="4ddb6d89ea325e1e" providerId="LiveId" clId="{3A91803C-39A3-4785-97AA-8E8B319BE697}" dt="2022-12-25T03:49:42.806" v="479" actId="47"/>
        <pc:sldMkLst>
          <pc:docMk/>
          <pc:sldMk cId="586704845" sldId="321"/>
        </pc:sldMkLst>
      </pc:sldChg>
      <pc:sldChg chg="del">
        <pc:chgData name="Trường Nguyễn" userId="4ddb6d89ea325e1e" providerId="LiveId" clId="{3A91803C-39A3-4785-97AA-8E8B319BE697}" dt="2022-12-25T03:49:37.830" v="469" actId="47"/>
        <pc:sldMkLst>
          <pc:docMk/>
          <pc:sldMk cId="2268281071" sldId="322"/>
        </pc:sldMkLst>
      </pc:sldChg>
      <pc:sldChg chg="modSp del mod">
        <pc:chgData name="Trường Nguyễn" userId="4ddb6d89ea325e1e" providerId="LiveId" clId="{3A91803C-39A3-4785-97AA-8E8B319BE697}" dt="2022-12-25T03:49:37.996" v="470" actId="47"/>
        <pc:sldMkLst>
          <pc:docMk/>
          <pc:sldMk cId="3505979680" sldId="323"/>
        </pc:sldMkLst>
        <pc:spChg chg="mod">
          <ac:chgData name="Trường Nguyễn" userId="4ddb6d89ea325e1e" providerId="LiveId" clId="{3A91803C-39A3-4785-97AA-8E8B319BE697}" dt="2022-11-17T15:50:58.867" v="33" actId="20577"/>
          <ac:spMkLst>
            <pc:docMk/>
            <pc:sldMk cId="3505979680" sldId="323"/>
            <ac:spMk id="14" creationId="{00000000-0000-0000-0000-000000000000}"/>
          </ac:spMkLst>
        </pc:spChg>
      </pc:sldChg>
      <pc:sldChg chg="del">
        <pc:chgData name="Trường Nguyễn" userId="4ddb6d89ea325e1e" providerId="LiveId" clId="{3A91803C-39A3-4785-97AA-8E8B319BE697}" dt="2022-12-25T03:49:40.530" v="472" actId="47"/>
        <pc:sldMkLst>
          <pc:docMk/>
          <pc:sldMk cId="377622403" sldId="324"/>
        </pc:sldMkLst>
      </pc:sldChg>
      <pc:sldChg chg="del">
        <pc:chgData name="Trường Nguyễn" userId="4ddb6d89ea325e1e" providerId="LiveId" clId="{3A91803C-39A3-4785-97AA-8E8B319BE697}" dt="2022-12-25T03:49:40.749" v="473" actId="47"/>
        <pc:sldMkLst>
          <pc:docMk/>
          <pc:sldMk cId="1639473251" sldId="325"/>
        </pc:sldMkLst>
      </pc:sldChg>
      <pc:sldChg chg="del">
        <pc:chgData name="Trường Nguyễn" userId="4ddb6d89ea325e1e" providerId="LiveId" clId="{3A91803C-39A3-4785-97AA-8E8B319BE697}" dt="2022-12-25T03:49:38.224" v="471" actId="47"/>
        <pc:sldMkLst>
          <pc:docMk/>
          <pc:sldMk cId="878482815" sldId="326"/>
        </pc:sldMkLst>
      </pc:sldChg>
      <pc:sldChg chg="del">
        <pc:chgData name="Trường Nguyễn" userId="4ddb6d89ea325e1e" providerId="LiveId" clId="{3A91803C-39A3-4785-97AA-8E8B319BE697}" dt="2022-12-25T03:49:41.164" v="475" actId="47"/>
        <pc:sldMkLst>
          <pc:docMk/>
          <pc:sldMk cId="336276562" sldId="327"/>
        </pc:sldMkLst>
      </pc:sldChg>
      <pc:sldChg chg="del">
        <pc:chgData name="Trường Nguyễn" userId="4ddb6d89ea325e1e" providerId="LiveId" clId="{3A91803C-39A3-4785-97AA-8E8B319BE697}" dt="2022-12-25T03:49:41.425" v="476" actId="47"/>
        <pc:sldMkLst>
          <pc:docMk/>
          <pc:sldMk cId="1551012495" sldId="328"/>
        </pc:sldMkLst>
      </pc:sldChg>
      <pc:sldChg chg="del">
        <pc:chgData name="Trường Nguyễn" userId="4ddb6d89ea325e1e" providerId="LiveId" clId="{3A91803C-39A3-4785-97AA-8E8B319BE697}" dt="2022-12-25T03:49:42.083" v="477" actId="47"/>
        <pc:sldMkLst>
          <pc:docMk/>
          <pc:sldMk cId="1846102279" sldId="329"/>
        </pc:sldMkLst>
      </pc:sldChg>
      <pc:sldChg chg="del">
        <pc:chgData name="Trường Nguyễn" userId="4ddb6d89ea325e1e" providerId="LiveId" clId="{3A91803C-39A3-4785-97AA-8E8B319BE697}" dt="2022-12-25T03:49:42.398" v="478" actId="47"/>
        <pc:sldMkLst>
          <pc:docMk/>
          <pc:sldMk cId="2038905732" sldId="330"/>
        </pc:sldMkLst>
      </pc:sldChg>
      <pc:sldChg chg="del">
        <pc:chgData name="Trường Nguyễn" userId="4ddb6d89ea325e1e" providerId="LiveId" clId="{3A91803C-39A3-4785-97AA-8E8B319BE697}" dt="2022-12-25T03:49:43.267" v="480" actId="47"/>
        <pc:sldMkLst>
          <pc:docMk/>
          <pc:sldMk cId="682748213" sldId="331"/>
        </pc:sldMkLst>
      </pc:sldChg>
      <pc:sldChg chg="del">
        <pc:chgData name="Trường Nguyễn" userId="4ddb6d89ea325e1e" providerId="LiveId" clId="{3A91803C-39A3-4785-97AA-8E8B319BE697}" dt="2022-12-25T03:49:43.683" v="481" actId="47"/>
        <pc:sldMkLst>
          <pc:docMk/>
          <pc:sldMk cId="1469377089" sldId="332"/>
        </pc:sldMkLst>
      </pc:sldChg>
      <pc:sldChg chg="del">
        <pc:chgData name="Trường Nguyễn" userId="4ddb6d89ea325e1e" providerId="LiveId" clId="{3A91803C-39A3-4785-97AA-8E8B319BE697}" dt="2022-12-25T03:49:44.079" v="482" actId="47"/>
        <pc:sldMkLst>
          <pc:docMk/>
          <pc:sldMk cId="1081500614" sldId="333"/>
        </pc:sldMkLst>
      </pc:sldChg>
      <pc:sldChg chg="add del">
        <pc:chgData name="Trường Nguyễn" userId="4ddb6d89ea325e1e" providerId="LiveId" clId="{3A91803C-39A3-4785-97AA-8E8B319BE697}" dt="2022-12-25T03:50:39.129" v="487" actId="47"/>
        <pc:sldMkLst>
          <pc:docMk/>
          <pc:sldMk cId="2252232658" sldId="334"/>
        </pc:sldMkLst>
      </pc:sldChg>
      <pc:sldChg chg="del">
        <pc:chgData name="Trường Nguyễn" userId="4ddb6d89ea325e1e" providerId="LiveId" clId="{3A91803C-39A3-4785-97AA-8E8B319BE697}" dt="2022-12-25T03:49:24.386" v="468" actId="47"/>
        <pc:sldMkLst>
          <pc:docMk/>
          <pc:sldMk cId="1755216070" sldId="335"/>
        </pc:sldMkLst>
      </pc:sldChg>
      <pc:sldChg chg="delSp modSp del mod">
        <pc:chgData name="Trường Nguyễn" userId="4ddb6d89ea325e1e" providerId="LiveId" clId="{3A91803C-39A3-4785-97AA-8E8B319BE697}" dt="2022-12-25T16:23:53.006" v="1810" actId="47"/>
        <pc:sldMkLst>
          <pc:docMk/>
          <pc:sldMk cId="1048833460" sldId="336"/>
        </pc:sldMkLst>
        <pc:spChg chg="del mod">
          <ac:chgData name="Trường Nguyễn" userId="4ddb6d89ea325e1e" providerId="LiveId" clId="{3A91803C-39A3-4785-97AA-8E8B319BE697}" dt="2022-12-25T16:23:50.490" v="1809" actId="478"/>
          <ac:spMkLst>
            <pc:docMk/>
            <pc:sldMk cId="1048833460" sldId="336"/>
            <ac:spMk id="9" creationId="{00000000-0000-0000-0000-000000000000}"/>
          </ac:spMkLst>
        </pc:spChg>
      </pc:sldChg>
      <pc:sldChg chg="modSp del mod">
        <pc:chgData name="Trường Nguyễn" userId="4ddb6d89ea325e1e" providerId="LiveId" clId="{3A91803C-39A3-4785-97AA-8E8B319BE697}" dt="2022-12-25T16:24:04.724" v="1811" actId="47"/>
        <pc:sldMkLst>
          <pc:docMk/>
          <pc:sldMk cId="3376487361" sldId="337"/>
        </pc:sldMkLst>
        <pc:spChg chg="mod">
          <ac:chgData name="Trường Nguyễn" userId="4ddb6d89ea325e1e" providerId="LiveId" clId="{3A91803C-39A3-4785-97AA-8E8B319BE697}" dt="2022-11-17T15:27:35.742" v="15" actId="20577"/>
          <ac:spMkLst>
            <pc:docMk/>
            <pc:sldMk cId="3376487361" sldId="337"/>
            <ac:spMk id="9" creationId="{00000000-0000-0000-0000-000000000000}"/>
          </ac:spMkLst>
        </pc:spChg>
      </pc:sldChg>
      <pc:sldChg chg="del">
        <pc:chgData name="Trường Nguyễn" userId="4ddb6d89ea325e1e" providerId="LiveId" clId="{3A91803C-39A3-4785-97AA-8E8B319BE697}" dt="2022-12-25T16:09:07.550" v="1744" actId="47"/>
        <pc:sldMkLst>
          <pc:docMk/>
          <pc:sldMk cId="685494583" sldId="338"/>
        </pc:sldMkLst>
      </pc:sldChg>
      <pc:sldChg chg="del">
        <pc:chgData name="Trường Nguyễn" userId="4ddb6d89ea325e1e" providerId="LiveId" clId="{3A91803C-39A3-4785-97AA-8E8B319BE697}" dt="2022-12-25T03:48:19.069" v="452" actId="47"/>
        <pc:sldMkLst>
          <pc:docMk/>
          <pc:sldMk cId="168645353" sldId="341"/>
        </pc:sldMkLst>
      </pc:sldChg>
      <pc:sldChg chg="del">
        <pc:chgData name="Trường Nguyễn" userId="4ddb6d89ea325e1e" providerId="LiveId" clId="{3A91803C-39A3-4785-97AA-8E8B319BE697}" dt="2022-12-25T03:47:37.650" v="448" actId="47"/>
        <pc:sldMkLst>
          <pc:docMk/>
          <pc:sldMk cId="2215254632" sldId="342"/>
        </pc:sldMkLst>
      </pc:sldChg>
      <pc:sldChg chg="addSp delSp modSp mod">
        <pc:chgData name="Trường Nguyễn" userId="4ddb6d89ea325e1e" providerId="LiveId" clId="{3A91803C-39A3-4785-97AA-8E8B319BE697}" dt="2022-12-26T15:29:47.059" v="8770" actId="113"/>
        <pc:sldMkLst>
          <pc:docMk/>
          <pc:sldMk cId="1310037970" sldId="343"/>
        </pc:sldMkLst>
        <pc:spChg chg="add del mod">
          <ac:chgData name="Trường Nguyễn" userId="4ddb6d89ea325e1e" providerId="LiveId" clId="{3A91803C-39A3-4785-97AA-8E8B319BE697}" dt="2022-12-25T03:46:25.275" v="430" actId="478"/>
          <ac:spMkLst>
            <pc:docMk/>
            <pc:sldMk cId="1310037970" sldId="343"/>
            <ac:spMk id="3" creationId="{F969CD5A-848F-E2AC-8B53-B50F902E5A15}"/>
          </ac:spMkLst>
        </pc:spChg>
        <pc:spChg chg="add mod">
          <ac:chgData name="Trường Nguyễn" userId="4ddb6d89ea325e1e" providerId="LiveId" clId="{3A91803C-39A3-4785-97AA-8E8B319BE697}" dt="2022-12-26T15:29:47.059" v="8770" actId="113"/>
          <ac:spMkLst>
            <pc:docMk/>
            <pc:sldMk cId="1310037970" sldId="343"/>
            <ac:spMk id="5" creationId="{6A590F16-9AD7-4452-97B9-F6BEAAF1EC38}"/>
          </ac:spMkLst>
        </pc:spChg>
        <pc:spChg chg="del mod">
          <ac:chgData name="Trường Nguyễn" userId="4ddb6d89ea325e1e" providerId="LiveId" clId="{3A91803C-39A3-4785-97AA-8E8B319BE697}" dt="2022-12-25T03:44:38.720" v="391" actId="478"/>
          <ac:spMkLst>
            <pc:docMk/>
            <pc:sldMk cId="1310037970" sldId="343"/>
            <ac:spMk id="94" creationId="{00000000-0000-0000-0000-000000000000}"/>
          </ac:spMkLst>
        </pc:spChg>
        <pc:spChg chg="mod">
          <ac:chgData name="Trường Nguyễn" userId="4ddb6d89ea325e1e" providerId="LiveId" clId="{3A91803C-39A3-4785-97AA-8E8B319BE697}" dt="2022-12-26T14:41:52.648" v="8418"/>
          <ac:spMkLst>
            <pc:docMk/>
            <pc:sldMk cId="1310037970" sldId="343"/>
            <ac:spMk id="96" creationId="{00000000-0000-0000-0000-000000000000}"/>
          </ac:spMkLst>
        </pc:spChg>
      </pc:sldChg>
      <pc:sldChg chg="add del">
        <pc:chgData name="Trường Nguyễn" userId="4ddb6d89ea325e1e" providerId="LiveId" clId="{3A91803C-39A3-4785-97AA-8E8B319BE697}" dt="2022-12-25T03:50:49.302" v="488" actId="2696"/>
        <pc:sldMkLst>
          <pc:docMk/>
          <pc:sldMk cId="784905192" sldId="344"/>
        </pc:sldMkLst>
      </pc:sldChg>
      <pc:sldChg chg="addSp delSp modSp add mod">
        <pc:chgData name="Trường Nguyễn" userId="4ddb6d89ea325e1e" providerId="LiveId" clId="{3A91803C-39A3-4785-97AA-8E8B319BE697}" dt="2022-12-26T15:30:16.665" v="8771" actId="14100"/>
        <pc:sldMkLst>
          <pc:docMk/>
          <pc:sldMk cId="3898476826" sldId="344"/>
        </pc:sldMkLst>
        <pc:spChg chg="add mod">
          <ac:chgData name="Trường Nguyễn" userId="4ddb6d89ea325e1e" providerId="LiveId" clId="{3A91803C-39A3-4785-97AA-8E8B319BE697}" dt="2022-12-26T03:00:40.041" v="3145" actId="20577"/>
          <ac:spMkLst>
            <pc:docMk/>
            <pc:sldMk cId="3898476826" sldId="344"/>
            <ac:spMk id="2" creationId="{30987DBE-6CEA-2C15-6458-28649C24F0DC}"/>
          </ac:spMkLst>
        </pc:spChg>
        <pc:spChg chg="del mod">
          <ac:chgData name="Trường Nguyễn" userId="4ddb6d89ea325e1e" providerId="LiveId" clId="{3A91803C-39A3-4785-97AA-8E8B319BE697}" dt="2022-12-26T02:59:36.229" v="3019" actId="478"/>
          <ac:spMkLst>
            <pc:docMk/>
            <pc:sldMk cId="3898476826" sldId="344"/>
            <ac:spMk id="6" creationId="{00000000-0000-0000-0000-000000000000}"/>
          </ac:spMkLst>
        </pc:spChg>
        <pc:spChg chg="add mod">
          <ac:chgData name="Trường Nguyễn" userId="4ddb6d89ea325e1e" providerId="LiveId" clId="{3A91803C-39A3-4785-97AA-8E8B319BE697}" dt="2022-12-26T03:37:07.301" v="3476" actId="20577"/>
          <ac:spMkLst>
            <pc:docMk/>
            <pc:sldMk cId="3898476826" sldId="344"/>
            <ac:spMk id="7" creationId="{B33F458D-2758-4B2A-952A-EB6A2D54E6C2}"/>
          </ac:spMkLst>
        </pc:spChg>
        <pc:spChg chg="del mod">
          <ac:chgData name="Trường Nguyễn" userId="4ddb6d89ea325e1e" providerId="LiveId" clId="{3A91803C-39A3-4785-97AA-8E8B319BE697}" dt="2022-12-26T03:26:10.228" v="3424" actId="21"/>
          <ac:spMkLst>
            <pc:docMk/>
            <pc:sldMk cId="3898476826" sldId="344"/>
            <ac:spMk id="8" creationId="{00000000-0000-0000-0000-000000000000}"/>
          </ac:spMkLst>
        </pc:spChg>
        <pc:spChg chg="del mod">
          <ac:chgData name="Trường Nguyễn" userId="4ddb6d89ea325e1e" providerId="LiveId" clId="{3A91803C-39A3-4785-97AA-8E8B319BE697}" dt="2022-12-26T03:19:31.963" v="3311" actId="21"/>
          <ac:spMkLst>
            <pc:docMk/>
            <pc:sldMk cId="3898476826" sldId="344"/>
            <ac:spMk id="9" creationId="{00000000-0000-0000-0000-000000000000}"/>
          </ac:spMkLst>
        </pc:spChg>
        <pc:spChg chg="add mod">
          <ac:chgData name="Trường Nguyễn" userId="4ddb6d89ea325e1e" providerId="LiveId" clId="{3A91803C-39A3-4785-97AA-8E8B319BE697}" dt="2022-12-26T03:26:43.947" v="3458" actId="20577"/>
          <ac:spMkLst>
            <pc:docMk/>
            <pc:sldMk cId="3898476826" sldId="344"/>
            <ac:spMk id="10" creationId="{BC0B811E-A8F0-D8A2-B2DB-44888FB21FB2}"/>
          </ac:spMkLst>
        </pc:spChg>
        <pc:spChg chg="mod">
          <ac:chgData name="Trường Nguyễn" userId="4ddb6d89ea325e1e" providerId="LiveId" clId="{3A91803C-39A3-4785-97AA-8E8B319BE697}" dt="2022-12-26T02:59:27.743" v="3016" actId="20577"/>
          <ac:spMkLst>
            <pc:docMk/>
            <pc:sldMk cId="3898476826" sldId="344"/>
            <ac:spMk id="94" creationId="{00000000-0000-0000-0000-000000000000}"/>
          </ac:spMkLst>
        </pc:spChg>
        <pc:spChg chg="mod">
          <ac:chgData name="Trường Nguyễn" userId="4ddb6d89ea325e1e" providerId="LiveId" clId="{3A91803C-39A3-4785-97AA-8E8B319BE697}" dt="2022-12-26T14:41:52.648" v="8418"/>
          <ac:spMkLst>
            <pc:docMk/>
            <pc:sldMk cId="3898476826" sldId="344"/>
            <ac:spMk id="96" creationId="{00000000-0000-0000-0000-000000000000}"/>
          </ac:spMkLst>
        </pc:spChg>
        <pc:picChg chg="del">
          <ac:chgData name="Trường Nguyễn" userId="4ddb6d89ea325e1e" providerId="LiveId" clId="{3A91803C-39A3-4785-97AA-8E8B319BE697}" dt="2022-12-26T03:00:50.979" v="3146" actId="478"/>
          <ac:picMkLst>
            <pc:docMk/>
            <pc:sldMk cId="3898476826" sldId="344"/>
            <ac:picMk id="3" creationId="{00000000-0000-0000-0000-000000000000}"/>
          </ac:picMkLst>
        </pc:picChg>
        <pc:picChg chg="add mod">
          <ac:chgData name="Trường Nguyễn" userId="4ddb6d89ea325e1e" providerId="LiveId" clId="{3A91803C-39A3-4785-97AA-8E8B319BE697}" dt="2022-12-26T15:30:16.665" v="8771" actId="14100"/>
          <ac:picMkLst>
            <pc:docMk/>
            <pc:sldMk cId="3898476826" sldId="344"/>
            <ac:picMk id="5" creationId="{F3C164BA-A040-EA0B-4725-DA0B60036C46}"/>
          </ac:picMkLst>
        </pc:picChg>
      </pc:sldChg>
      <pc:sldChg chg="add del">
        <pc:chgData name="Trường Nguyễn" userId="4ddb6d89ea325e1e" providerId="LiveId" clId="{3A91803C-39A3-4785-97AA-8E8B319BE697}" dt="2022-12-26T09:52:32.542" v="6861" actId="47"/>
        <pc:sldMkLst>
          <pc:docMk/>
          <pc:sldMk cId="3200824344" sldId="347"/>
        </pc:sldMkLst>
      </pc:sldChg>
      <pc:sldChg chg="del">
        <pc:chgData name="Trường Nguyễn" userId="4ddb6d89ea325e1e" providerId="LiveId" clId="{3A91803C-39A3-4785-97AA-8E8B319BE697}" dt="2022-12-25T03:50:49.302" v="488" actId="2696"/>
        <pc:sldMkLst>
          <pc:docMk/>
          <pc:sldMk cId="3559940684" sldId="347"/>
        </pc:sldMkLst>
      </pc:sldChg>
      <pc:sldChg chg="modSp del mod">
        <pc:chgData name="Trường Nguyễn" userId="4ddb6d89ea325e1e" providerId="LiveId" clId="{3A91803C-39A3-4785-97AA-8E8B319BE697}" dt="2022-12-25T03:50:49.302" v="488" actId="2696"/>
        <pc:sldMkLst>
          <pc:docMk/>
          <pc:sldMk cId="3184822884" sldId="348"/>
        </pc:sldMkLst>
        <pc:spChg chg="mod">
          <ac:chgData name="Trường Nguyễn" userId="4ddb6d89ea325e1e" providerId="LiveId" clId="{3A91803C-39A3-4785-97AA-8E8B319BE697}" dt="2022-11-17T16:07:50.826" v="35" actId="20577"/>
          <ac:spMkLst>
            <pc:docMk/>
            <pc:sldMk cId="3184822884" sldId="348"/>
            <ac:spMk id="3" creationId="{00000000-0000-0000-0000-000000000000}"/>
          </ac:spMkLst>
        </pc:spChg>
      </pc:sldChg>
      <pc:sldChg chg="add del">
        <pc:chgData name="Trường Nguyễn" userId="4ddb6d89ea325e1e" providerId="LiveId" clId="{3A91803C-39A3-4785-97AA-8E8B319BE697}" dt="2022-12-26T09:52:34.082" v="6862" actId="47"/>
        <pc:sldMkLst>
          <pc:docMk/>
          <pc:sldMk cId="3577677960" sldId="348"/>
        </pc:sldMkLst>
      </pc:sldChg>
      <pc:sldChg chg="delSp modSp add del mod">
        <pc:chgData name="Trường Nguyễn" userId="4ddb6d89ea325e1e" providerId="LiveId" clId="{3A91803C-39A3-4785-97AA-8E8B319BE697}" dt="2022-12-26T09:52:35.331" v="6863" actId="47"/>
        <pc:sldMkLst>
          <pc:docMk/>
          <pc:sldMk cId="2601577391" sldId="349"/>
        </pc:sldMkLst>
        <pc:picChg chg="del mod">
          <ac:chgData name="Trường Nguyễn" userId="4ddb6d89ea325e1e" providerId="LiveId" clId="{3A91803C-39A3-4785-97AA-8E8B319BE697}" dt="2022-12-26T09:06:42.388" v="6266" actId="21"/>
          <ac:picMkLst>
            <pc:docMk/>
            <pc:sldMk cId="2601577391" sldId="349"/>
            <ac:picMk id="3" creationId="{00000000-0000-0000-0000-000000000000}"/>
          </ac:picMkLst>
        </pc:picChg>
      </pc:sldChg>
      <pc:sldChg chg="del">
        <pc:chgData name="Trường Nguyễn" userId="4ddb6d89ea325e1e" providerId="LiveId" clId="{3A91803C-39A3-4785-97AA-8E8B319BE697}" dt="2022-12-25T03:50:49.302" v="488" actId="2696"/>
        <pc:sldMkLst>
          <pc:docMk/>
          <pc:sldMk cId="2690210398" sldId="349"/>
        </pc:sldMkLst>
      </pc:sldChg>
      <pc:sldChg chg="add del">
        <pc:chgData name="Trường Nguyễn" userId="4ddb6d89ea325e1e" providerId="LiveId" clId="{3A91803C-39A3-4785-97AA-8E8B319BE697}" dt="2022-12-26T09:52:20.314" v="6859" actId="47"/>
        <pc:sldMkLst>
          <pc:docMk/>
          <pc:sldMk cId="1824329844" sldId="350"/>
        </pc:sldMkLst>
      </pc:sldChg>
      <pc:sldChg chg="del">
        <pc:chgData name="Trường Nguyễn" userId="4ddb6d89ea325e1e" providerId="LiveId" clId="{3A91803C-39A3-4785-97AA-8E8B319BE697}" dt="2022-12-25T03:50:49.302" v="488" actId="2696"/>
        <pc:sldMkLst>
          <pc:docMk/>
          <pc:sldMk cId="3503534418" sldId="350"/>
        </pc:sldMkLst>
      </pc:sldChg>
      <pc:sldChg chg="add del ord">
        <pc:chgData name="Trường Nguyễn" userId="4ddb6d89ea325e1e" providerId="LiveId" clId="{3A91803C-39A3-4785-97AA-8E8B319BE697}" dt="2022-12-26T08:17:57.554" v="5978" actId="47"/>
        <pc:sldMkLst>
          <pc:docMk/>
          <pc:sldMk cId="1148164837" sldId="351"/>
        </pc:sldMkLst>
      </pc:sldChg>
      <pc:sldChg chg="del">
        <pc:chgData name="Trường Nguyễn" userId="4ddb6d89ea325e1e" providerId="LiveId" clId="{3A91803C-39A3-4785-97AA-8E8B319BE697}" dt="2022-12-25T03:50:49.302" v="488" actId="2696"/>
        <pc:sldMkLst>
          <pc:docMk/>
          <pc:sldMk cId="1366266513" sldId="351"/>
        </pc:sldMkLst>
      </pc:sldChg>
      <pc:sldChg chg="modSp add mod">
        <pc:chgData name="Trường Nguyễn" userId="4ddb6d89ea325e1e" providerId="LiveId" clId="{3A91803C-39A3-4785-97AA-8E8B319BE697}" dt="2022-12-26T14:41:52.648" v="8418"/>
        <pc:sldMkLst>
          <pc:docMk/>
          <pc:sldMk cId="2307048385" sldId="352"/>
        </pc:sldMkLst>
        <pc:spChg chg="mod">
          <ac:chgData name="Trường Nguyễn" userId="4ddb6d89ea325e1e" providerId="LiveId" clId="{3A91803C-39A3-4785-97AA-8E8B319BE697}" dt="2022-12-25T04:35:57.316" v="616" actId="20577"/>
          <ac:spMkLst>
            <pc:docMk/>
            <pc:sldMk cId="2307048385" sldId="352"/>
            <ac:spMk id="5" creationId="{6A590F16-9AD7-4452-97B9-F6BEAAF1EC38}"/>
          </ac:spMkLst>
        </pc:spChg>
        <pc:spChg chg="mod">
          <ac:chgData name="Trường Nguyễn" userId="4ddb6d89ea325e1e" providerId="LiveId" clId="{3A91803C-39A3-4785-97AA-8E8B319BE697}" dt="2022-12-26T14:41:52.648" v="8418"/>
          <ac:spMkLst>
            <pc:docMk/>
            <pc:sldMk cId="2307048385" sldId="352"/>
            <ac:spMk id="96" creationId="{00000000-0000-0000-0000-000000000000}"/>
          </ac:spMkLst>
        </pc:spChg>
      </pc:sldChg>
      <pc:sldChg chg="modSp add mod">
        <pc:chgData name="Trường Nguyễn" userId="4ddb6d89ea325e1e" providerId="LiveId" clId="{3A91803C-39A3-4785-97AA-8E8B319BE697}" dt="2022-12-26T14:41:52.648" v="8418"/>
        <pc:sldMkLst>
          <pc:docMk/>
          <pc:sldMk cId="4160928063" sldId="353"/>
        </pc:sldMkLst>
        <pc:spChg chg="mod">
          <ac:chgData name="Trường Nguyễn" userId="4ddb6d89ea325e1e" providerId="LiveId" clId="{3A91803C-39A3-4785-97AA-8E8B319BE697}" dt="2022-12-25T04:36:04.663" v="620" actId="20577"/>
          <ac:spMkLst>
            <pc:docMk/>
            <pc:sldMk cId="4160928063" sldId="353"/>
            <ac:spMk id="5" creationId="{6A590F16-9AD7-4452-97B9-F6BEAAF1EC38}"/>
          </ac:spMkLst>
        </pc:spChg>
        <pc:spChg chg="mod">
          <ac:chgData name="Trường Nguyễn" userId="4ddb6d89ea325e1e" providerId="LiveId" clId="{3A91803C-39A3-4785-97AA-8E8B319BE697}" dt="2022-12-26T14:41:52.648" v="8418"/>
          <ac:spMkLst>
            <pc:docMk/>
            <pc:sldMk cId="4160928063" sldId="353"/>
            <ac:spMk id="96" creationId="{00000000-0000-0000-0000-000000000000}"/>
          </ac:spMkLst>
        </pc:spChg>
      </pc:sldChg>
      <pc:sldChg chg="modSp add mod">
        <pc:chgData name="Trường Nguyễn" userId="4ddb6d89ea325e1e" providerId="LiveId" clId="{3A91803C-39A3-4785-97AA-8E8B319BE697}" dt="2022-12-26T14:41:52.648" v="8418"/>
        <pc:sldMkLst>
          <pc:docMk/>
          <pc:sldMk cId="1033612574" sldId="354"/>
        </pc:sldMkLst>
        <pc:spChg chg="mod">
          <ac:chgData name="Trường Nguyễn" userId="4ddb6d89ea325e1e" providerId="LiveId" clId="{3A91803C-39A3-4785-97AA-8E8B319BE697}" dt="2022-12-25T04:36:07.632" v="624" actId="20577"/>
          <ac:spMkLst>
            <pc:docMk/>
            <pc:sldMk cId="1033612574" sldId="354"/>
            <ac:spMk id="5" creationId="{6A590F16-9AD7-4452-97B9-F6BEAAF1EC38}"/>
          </ac:spMkLst>
        </pc:spChg>
        <pc:spChg chg="mod">
          <ac:chgData name="Trường Nguyễn" userId="4ddb6d89ea325e1e" providerId="LiveId" clId="{3A91803C-39A3-4785-97AA-8E8B319BE697}" dt="2022-12-26T14:41:52.648" v="8418"/>
          <ac:spMkLst>
            <pc:docMk/>
            <pc:sldMk cId="1033612574" sldId="354"/>
            <ac:spMk id="96" creationId="{00000000-0000-0000-0000-000000000000}"/>
          </ac:spMkLst>
        </pc:spChg>
      </pc:sldChg>
      <pc:sldChg chg="addSp delSp modSp add mod ord">
        <pc:chgData name="Trường Nguyễn" userId="4ddb6d89ea325e1e" providerId="LiveId" clId="{3A91803C-39A3-4785-97AA-8E8B319BE697}" dt="2022-12-26T15:23:16.471" v="8768" actId="1035"/>
        <pc:sldMkLst>
          <pc:docMk/>
          <pc:sldMk cId="1505486688" sldId="355"/>
        </pc:sldMkLst>
        <pc:spChg chg="add mod">
          <ac:chgData name="Trường Nguyễn" userId="4ddb6d89ea325e1e" providerId="LiveId" clId="{3A91803C-39A3-4785-97AA-8E8B319BE697}" dt="2022-12-26T15:23:16.471" v="8768" actId="1035"/>
          <ac:spMkLst>
            <pc:docMk/>
            <pc:sldMk cId="1505486688" sldId="355"/>
            <ac:spMk id="3" creationId="{692D3419-3420-156E-228E-B0A90827ECEC}"/>
          </ac:spMkLst>
        </pc:spChg>
        <pc:spChg chg="add del mod">
          <ac:chgData name="Trường Nguyễn" userId="4ddb6d89ea325e1e" providerId="LiveId" clId="{3A91803C-39A3-4785-97AA-8E8B319BE697}" dt="2022-12-26T15:22:14.833" v="8748" actId="478"/>
          <ac:spMkLst>
            <pc:docMk/>
            <pc:sldMk cId="1505486688" sldId="355"/>
            <ac:spMk id="4" creationId="{5572687D-3556-378E-CE29-FC3366BA8651}"/>
          </ac:spMkLst>
        </pc:spChg>
        <pc:spChg chg="mod">
          <ac:chgData name="Trường Nguyễn" userId="4ddb6d89ea325e1e" providerId="LiveId" clId="{3A91803C-39A3-4785-97AA-8E8B319BE697}" dt="2022-12-25T16:47:19.300" v="2164" actId="20577"/>
          <ac:spMkLst>
            <pc:docMk/>
            <pc:sldMk cId="1505486688" sldId="355"/>
            <ac:spMk id="6" creationId="{00000000-0000-0000-0000-000000000000}"/>
          </ac:spMkLst>
        </pc:spChg>
        <pc:spChg chg="add del">
          <ac:chgData name="Trường Nguyễn" userId="4ddb6d89ea325e1e" providerId="LiveId" clId="{3A91803C-39A3-4785-97AA-8E8B319BE697}" dt="2022-12-26T15:18:06.157" v="8733" actId="11529"/>
          <ac:spMkLst>
            <pc:docMk/>
            <pc:sldMk cId="1505486688" sldId="355"/>
            <ac:spMk id="7" creationId="{F85D77E6-D5F0-DDBA-A32A-DDA66F6D41C4}"/>
          </ac:spMkLst>
        </pc:spChg>
        <pc:spChg chg="mod">
          <ac:chgData name="Trường Nguyễn" userId="4ddb6d89ea325e1e" providerId="LiveId" clId="{3A91803C-39A3-4785-97AA-8E8B319BE697}" dt="2022-12-25T16:46:09.057" v="2156" actId="403"/>
          <ac:spMkLst>
            <pc:docMk/>
            <pc:sldMk cId="1505486688" sldId="355"/>
            <ac:spMk id="9" creationId="{00000000-0000-0000-0000-000000000000}"/>
          </ac:spMkLst>
        </pc:spChg>
        <pc:spChg chg="del mod">
          <ac:chgData name="Trường Nguyễn" userId="4ddb6d89ea325e1e" providerId="LiveId" clId="{3A91803C-39A3-4785-97AA-8E8B319BE697}" dt="2022-12-25T16:45:12.631" v="2028" actId="478"/>
          <ac:spMkLst>
            <pc:docMk/>
            <pc:sldMk cId="1505486688" sldId="355"/>
            <ac:spMk id="11" creationId="{73C96D0D-2032-1CA4-4AE1-20E29DE7B15A}"/>
          </ac:spMkLst>
        </pc:spChg>
        <pc:spChg chg="mod">
          <ac:chgData name="Trường Nguyễn" userId="4ddb6d89ea325e1e" providerId="LiveId" clId="{3A91803C-39A3-4785-97AA-8E8B319BE697}" dt="2022-12-26T14:41:52.648" v="8418"/>
          <ac:spMkLst>
            <pc:docMk/>
            <pc:sldMk cId="1505486688" sldId="355"/>
            <ac:spMk id="96" creationId="{00000000-0000-0000-0000-000000000000}"/>
          </ac:spMkLst>
        </pc:spChg>
        <pc:picChg chg="add mod">
          <ac:chgData name="Trường Nguyễn" userId="4ddb6d89ea325e1e" providerId="LiveId" clId="{3A91803C-39A3-4785-97AA-8E8B319BE697}" dt="2022-12-25T16:45:38.778" v="2034" actId="1076"/>
          <ac:picMkLst>
            <pc:docMk/>
            <pc:sldMk cId="1505486688" sldId="355"/>
            <ac:picMk id="2" creationId="{5F41750A-1791-769D-3156-968D2A6BB4DE}"/>
          </ac:picMkLst>
        </pc:picChg>
        <pc:picChg chg="del mod">
          <ac:chgData name="Trường Nguyễn" userId="4ddb6d89ea325e1e" providerId="LiveId" clId="{3A91803C-39A3-4785-97AA-8E8B319BE697}" dt="2022-12-26T15:22:12.445" v="8747" actId="478"/>
          <ac:picMkLst>
            <pc:docMk/>
            <pc:sldMk cId="1505486688" sldId="355"/>
            <ac:picMk id="5" creationId="{43F3D919-6725-2A70-61B9-22FFCAE611EC}"/>
          </ac:picMkLst>
        </pc:picChg>
        <pc:picChg chg="add del mod">
          <ac:chgData name="Trường Nguyễn" userId="4ddb6d89ea325e1e" providerId="LiveId" clId="{3A91803C-39A3-4785-97AA-8E8B319BE697}" dt="2022-12-26T15:20:13.461" v="8746" actId="22"/>
          <ac:picMkLst>
            <pc:docMk/>
            <pc:sldMk cId="1505486688" sldId="355"/>
            <ac:picMk id="11" creationId="{EF1C14E5-74D4-8FC3-3BD8-63E5DF4224A6}"/>
          </ac:picMkLst>
        </pc:picChg>
        <pc:picChg chg="add mod">
          <ac:chgData name="Trường Nguyễn" userId="4ddb6d89ea325e1e" providerId="LiveId" clId="{3A91803C-39A3-4785-97AA-8E8B319BE697}" dt="2022-12-26T15:22:55.674" v="8760" actId="14100"/>
          <ac:picMkLst>
            <pc:docMk/>
            <pc:sldMk cId="1505486688" sldId="355"/>
            <ac:picMk id="13" creationId="{9BA06F6E-63D4-B44E-6740-8CDD5C1450C5}"/>
          </ac:picMkLst>
        </pc:picChg>
      </pc:sldChg>
      <pc:sldChg chg="modSp add del mod">
        <pc:chgData name="Trường Nguyễn" userId="4ddb6d89ea325e1e" providerId="LiveId" clId="{3A91803C-39A3-4785-97AA-8E8B319BE697}" dt="2022-12-26T03:36:46.820" v="3463" actId="47"/>
        <pc:sldMkLst>
          <pc:docMk/>
          <pc:sldMk cId="1403407815" sldId="356"/>
        </pc:sldMkLst>
        <pc:spChg chg="mod">
          <ac:chgData name="Trường Nguyễn" userId="4ddb6d89ea325e1e" providerId="LiveId" clId="{3A91803C-39A3-4785-97AA-8E8B319BE697}" dt="2022-12-26T03:09:43.978" v="3177" actId="20577"/>
          <ac:spMkLst>
            <pc:docMk/>
            <pc:sldMk cId="1403407815" sldId="356"/>
            <ac:spMk id="9" creationId="{00000000-0000-0000-0000-000000000000}"/>
          </ac:spMkLst>
        </pc:spChg>
      </pc:sldChg>
      <pc:sldChg chg="addSp delSp modSp add mod modNotesTx">
        <pc:chgData name="Trường Nguyễn" userId="4ddb6d89ea325e1e" providerId="LiveId" clId="{3A91803C-39A3-4785-97AA-8E8B319BE697}" dt="2022-12-26T14:41:52.648" v="8418"/>
        <pc:sldMkLst>
          <pc:docMk/>
          <pc:sldMk cId="2286661572" sldId="356"/>
        </pc:sldMkLst>
        <pc:spChg chg="del">
          <ac:chgData name="Trường Nguyễn" userId="4ddb6d89ea325e1e" providerId="LiveId" clId="{3A91803C-39A3-4785-97AA-8E8B319BE697}" dt="2022-12-26T03:45:41.962" v="3763" actId="478"/>
          <ac:spMkLst>
            <pc:docMk/>
            <pc:sldMk cId="2286661572" sldId="356"/>
            <ac:spMk id="4" creationId="{00000000-0000-0000-0000-000000000000}"/>
          </ac:spMkLst>
        </pc:spChg>
        <pc:spChg chg="del mod">
          <ac:chgData name="Trường Nguyễn" userId="4ddb6d89ea325e1e" providerId="LiveId" clId="{3A91803C-39A3-4785-97AA-8E8B319BE697}" dt="2022-12-26T03:41:55.995" v="3614" actId="478"/>
          <ac:spMkLst>
            <pc:docMk/>
            <pc:sldMk cId="2286661572" sldId="356"/>
            <ac:spMk id="7" creationId="{B33F458D-2758-4B2A-952A-EB6A2D54E6C2}"/>
          </ac:spMkLst>
        </pc:spChg>
        <pc:spChg chg="del mod">
          <ac:chgData name="Trường Nguyễn" userId="4ddb6d89ea325e1e" providerId="LiveId" clId="{3A91803C-39A3-4785-97AA-8E8B319BE697}" dt="2022-12-26T03:44:56.213" v="3626" actId="21"/>
          <ac:spMkLst>
            <pc:docMk/>
            <pc:sldMk cId="2286661572" sldId="356"/>
            <ac:spMk id="10" creationId="{BC0B811E-A8F0-D8A2-B2DB-44888FB21FB2}"/>
          </ac:spMkLst>
        </pc:spChg>
        <pc:spChg chg="add mod">
          <ac:chgData name="Trường Nguyễn" userId="4ddb6d89ea325e1e" providerId="LiveId" clId="{3A91803C-39A3-4785-97AA-8E8B319BE697}" dt="2022-12-26T08:41:45.387" v="6192" actId="113"/>
          <ac:spMkLst>
            <pc:docMk/>
            <pc:sldMk cId="2286661572" sldId="356"/>
            <ac:spMk id="11" creationId="{5A6539EF-9C01-1549-5326-E74544BC5F5F}"/>
          </ac:spMkLst>
        </pc:spChg>
        <pc:spChg chg="add mod">
          <ac:chgData name="Trường Nguyễn" userId="4ddb6d89ea325e1e" providerId="LiveId" clId="{3A91803C-39A3-4785-97AA-8E8B319BE697}" dt="2022-12-26T08:45:21.897" v="6219" actId="113"/>
          <ac:spMkLst>
            <pc:docMk/>
            <pc:sldMk cId="2286661572" sldId="356"/>
            <ac:spMk id="12" creationId="{E3BCC76B-9C3B-701D-FEF9-675A48EBF9A2}"/>
          </ac:spMkLst>
        </pc:spChg>
        <pc:spChg chg="mod">
          <ac:chgData name="Trường Nguyễn" userId="4ddb6d89ea325e1e" providerId="LiveId" clId="{3A91803C-39A3-4785-97AA-8E8B319BE697}" dt="2022-12-26T14:41:52.648" v="8418"/>
          <ac:spMkLst>
            <pc:docMk/>
            <pc:sldMk cId="2286661572" sldId="356"/>
            <ac:spMk id="96" creationId="{00000000-0000-0000-0000-000000000000}"/>
          </ac:spMkLst>
        </pc:spChg>
        <pc:picChg chg="add mod">
          <ac:chgData name="Trường Nguyễn" userId="4ddb6d89ea325e1e" providerId="LiveId" clId="{3A91803C-39A3-4785-97AA-8E8B319BE697}" dt="2022-12-26T03:45:01.619" v="3657" actId="1035"/>
          <ac:picMkLst>
            <pc:docMk/>
            <pc:sldMk cId="2286661572" sldId="356"/>
            <ac:picMk id="3" creationId="{546B43EC-F159-B35B-4747-3A0E9B6C6CD3}"/>
          </ac:picMkLst>
        </pc:picChg>
        <pc:picChg chg="del">
          <ac:chgData name="Trường Nguyễn" userId="4ddb6d89ea325e1e" providerId="LiveId" clId="{3A91803C-39A3-4785-97AA-8E8B319BE697}" dt="2022-12-26T03:40:50.431" v="3498" actId="478"/>
          <ac:picMkLst>
            <pc:docMk/>
            <pc:sldMk cId="2286661572" sldId="356"/>
            <ac:picMk id="5" creationId="{F3C164BA-A040-EA0B-4725-DA0B60036C46}"/>
          </ac:picMkLst>
        </pc:picChg>
        <pc:picChg chg="add mod">
          <ac:chgData name="Trường Nguyễn" userId="4ddb6d89ea325e1e" providerId="LiveId" clId="{3A91803C-39A3-4785-97AA-8E8B319BE697}" dt="2022-12-26T03:43:53.931" v="3623"/>
          <ac:picMkLst>
            <pc:docMk/>
            <pc:sldMk cId="2286661572" sldId="356"/>
            <ac:picMk id="6" creationId="{ED193838-39DD-B913-0011-2C8DD4E35DC7}"/>
          </ac:picMkLst>
        </pc:picChg>
        <pc:picChg chg="add mod">
          <ac:chgData name="Trường Nguyễn" userId="4ddb6d89ea325e1e" providerId="LiveId" clId="{3A91803C-39A3-4785-97AA-8E8B319BE697}" dt="2022-12-26T03:44:52.197" v="3625" actId="1076"/>
          <ac:picMkLst>
            <pc:docMk/>
            <pc:sldMk cId="2286661572" sldId="356"/>
            <ac:picMk id="9" creationId="{1A6AF0DD-5490-4F44-F762-29E3002E456A}"/>
          </ac:picMkLst>
        </pc:picChg>
      </pc:sldChg>
      <pc:sldChg chg="addSp delSp modSp add del mod">
        <pc:chgData name="Trường Nguyễn" userId="4ddb6d89ea325e1e" providerId="LiveId" clId="{3A91803C-39A3-4785-97AA-8E8B319BE697}" dt="2022-12-25T16:46:45.453" v="2157" actId="47"/>
        <pc:sldMkLst>
          <pc:docMk/>
          <pc:sldMk cId="3613245531" sldId="356"/>
        </pc:sldMkLst>
        <pc:spChg chg="mod">
          <ac:chgData name="Trường Nguyễn" userId="4ddb6d89ea325e1e" providerId="LiveId" clId="{3A91803C-39A3-4785-97AA-8E8B319BE697}" dt="2022-12-25T16:43:06.960" v="2027" actId="1036"/>
          <ac:spMkLst>
            <pc:docMk/>
            <pc:sldMk cId="3613245531" sldId="356"/>
            <ac:spMk id="9" creationId="{00000000-0000-0000-0000-000000000000}"/>
          </ac:spMkLst>
        </pc:spChg>
        <pc:spChg chg="del mod">
          <ac:chgData name="Trường Nguyễn" userId="4ddb6d89ea325e1e" providerId="LiveId" clId="{3A91803C-39A3-4785-97AA-8E8B319BE697}" dt="2022-12-25T16:40:55.084" v="1932" actId="478"/>
          <ac:spMkLst>
            <pc:docMk/>
            <pc:sldMk cId="3613245531" sldId="356"/>
            <ac:spMk id="11" creationId="{73C96D0D-2032-1CA4-4AE1-20E29DE7B15A}"/>
          </ac:spMkLst>
        </pc:spChg>
        <pc:picChg chg="add mod">
          <ac:chgData name="Trường Nguyễn" userId="4ddb6d89ea325e1e" providerId="LiveId" clId="{3A91803C-39A3-4785-97AA-8E8B319BE697}" dt="2022-12-25T16:42:57.927" v="2023" actId="14100"/>
          <ac:picMkLst>
            <pc:docMk/>
            <pc:sldMk cId="3613245531" sldId="356"/>
            <ac:picMk id="2" creationId="{AD83F5C6-6564-7A7C-4D66-24262A503372}"/>
          </ac:picMkLst>
        </pc:picChg>
        <pc:picChg chg="del">
          <ac:chgData name="Trường Nguyễn" userId="4ddb6d89ea325e1e" providerId="LiveId" clId="{3A91803C-39A3-4785-97AA-8E8B319BE697}" dt="2022-12-25T05:05:08.031" v="1408" actId="21"/>
          <ac:picMkLst>
            <pc:docMk/>
            <pc:sldMk cId="3613245531" sldId="356"/>
            <ac:picMk id="5" creationId="{43F3D919-6725-2A70-61B9-22FFCAE611EC}"/>
          </ac:picMkLst>
        </pc:picChg>
      </pc:sldChg>
      <pc:sldChg chg="addSp delSp modSp add mod modNotesTx">
        <pc:chgData name="Trường Nguyễn" userId="4ddb6d89ea325e1e" providerId="LiveId" clId="{3A91803C-39A3-4785-97AA-8E8B319BE697}" dt="2022-12-26T14:41:52.648" v="8418"/>
        <pc:sldMkLst>
          <pc:docMk/>
          <pc:sldMk cId="1087365175" sldId="357"/>
        </pc:sldMkLst>
        <pc:spChg chg="add mod">
          <ac:chgData name="Trường Nguyễn" userId="4ddb6d89ea325e1e" providerId="LiveId" clId="{3A91803C-39A3-4785-97AA-8E8B319BE697}" dt="2022-12-26T08:16:18.350" v="5896" actId="1076"/>
          <ac:spMkLst>
            <pc:docMk/>
            <pc:sldMk cId="1087365175" sldId="357"/>
            <ac:spMk id="6" creationId="{E1509E22-91BC-32DC-0039-5A9548C96C85}"/>
          </ac:spMkLst>
        </pc:spChg>
        <pc:spChg chg="add mod">
          <ac:chgData name="Trường Nguyễn" userId="4ddb6d89ea325e1e" providerId="LiveId" clId="{3A91803C-39A3-4785-97AA-8E8B319BE697}" dt="2022-12-26T08:16:09.723" v="5895" actId="1076"/>
          <ac:spMkLst>
            <pc:docMk/>
            <pc:sldMk cId="1087365175" sldId="357"/>
            <ac:spMk id="7" creationId="{E179AC10-EE77-0E78-64E1-021494242133}"/>
          </ac:spMkLst>
        </pc:spChg>
        <pc:spChg chg="mod">
          <ac:chgData name="Trường Nguyễn" userId="4ddb6d89ea325e1e" providerId="LiveId" clId="{3A91803C-39A3-4785-97AA-8E8B319BE697}" dt="2022-12-26T08:41:40.394" v="6191" actId="113"/>
          <ac:spMkLst>
            <pc:docMk/>
            <pc:sldMk cId="1087365175" sldId="357"/>
            <ac:spMk id="11" creationId="{5A6539EF-9C01-1549-5326-E74544BC5F5F}"/>
          </ac:spMkLst>
        </pc:spChg>
        <pc:spChg chg="del mod">
          <ac:chgData name="Trường Nguyễn" userId="4ddb6d89ea325e1e" providerId="LiveId" clId="{3A91803C-39A3-4785-97AA-8E8B319BE697}" dt="2022-12-26T08:13:24.689" v="5682" actId="478"/>
          <ac:spMkLst>
            <pc:docMk/>
            <pc:sldMk cId="1087365175" sldId="357"/>
            <ac:spMk id="12" creationId="{E3BCC76B-9C3B-701D-FEF9-675A48EBF9A2}"/>
          </ac:spMkLst>
        </pc:spChg>
        <pc:spChg chg="mod">
          <ac:chgData name="Trường Nguyễn" userId="4ddb6d89ea325e1e" providerId="LiveId" clId="{3A91803C-39A3-4785-97AA-8E8B319BE697}" dt="2022-12-26T14:41:52.648" v="8418"/>
          <ac:spMkLst>
            <pc:docMk/>
            <pc:sldMk cId="1087365175" sldId="357"/>
            <ac:spMk id="96" creationId="{00000000-0000-0000-0000-000000000000}"/>
          </ac:spMkLst>
        </pc:spChg>
        <pc:picChg chg="del">
          <ac:chgData name="Trường Nguyễn" userId="4ddb6d89ea325e1e" providerId="LiveId" clId="{3A91803C-39A3-4785-97AA-8E8B319BE697}" dt="2022-12-26T08:11:45.976" v="5634" actId="478"/>
          <ac:picMkLst>
            <pc:docMk/>
            <pc:sldMk cId="1087365175" sldId="357"/>
            <ac:picMk id="3" creationId="{546B43EC-F159-B35B-4747-3A0E9B6C6CD3}"/>
          </ac:picMkLst>
        </pc:picChg>
        <pc:picChg chg="add mod">
          <ac:chgData name="Trường Nguyễn" userId="4ddb6d89ea325e1e" providerId="LiveId" clId="{3A91803C-39A3-4785-97AA-8E8B319BE697}" dt="2022-12-26T08:15:16.467" v="5860" actId="1038"/>
          <ac:picMkLst>
            <pc:docMk/>
            <pc:sldMk cId="1087365175" sldId="357"/>
            <ac:picMk id="4" creationId="{DEE540DB-C37A-B112-1128-2D7A175F42FC}"/>
          </ac:picMkLst>
        </pc:picChg>
        <pc:picChg chg="add mod">
          <ac:chgData name="Trường Nguyễn" userId="4ddb6d89ea325e1e" providerId="LiveId" clId="{3A91803C-39A3-4785-97AA-8E8B319BE697}" dt="2022-12-26T08:14:39.174" v="5695" actId="14100"/>
          <ac:picMkLst>
            <pc:docMk/>
            <pc:sldMk cId="1087365175" sldId="357"/>
            <ac:picMk id="5" creationId="{E8C743C5-4BDA-ECBD-A2C6-643BDF305466}"/>
          </ac:picMkLst>
        </pc:picChg>
        <pc:picChg chg="del">
          <ac:chgData name="Trường Nguyễn" userId="4ddb6d89ea325e1e" providerId="LiveId" clId="{3A91803C-39A3-4785-97AA-8E8B319BE697}" dt="2022-12-26T08:11:48.117" v="5635" actId="478"/>
          <ac:picMkLst>
            <pc:docMk/>
            <pc:sldMk cId="1087365175" sldId="357"/>
            <ac:picMk id="9" creationId="{1A6AF0DD-5490-4F44-F762-29E3002E456A}"/>
          </ac:picMkLst>
        </pc:picChg>
      </pc:sldChg>
      <pc:sldChg chg="addSp delSp modSp add mod modNotesTx">
        <pc:chgData name="Trường Nguyễn" userId="4ddb6d89ea325e1e" providerId="LiveId" clId="{3A91803C-39A3-4785-97AA-8E8B319BE697}" dt="2022-12-26T14:41:52.648" v="8418"/>
        <pc:sldMkLst>
          <pc:docMk/>
          <pc:sldMk cId="3248133214" sldId="358"/>
        </pc:sldMkLst>
        <pc:spChg chg="del">
          <ac:chgData name="Trường Nguyễn" userId="4ddb6d89ea325e1e" providerId="LiveId" clId="{3A91803C-39A3-4785-97AA-8E8B319BE697}" dt="2022-12-26T09:06:07.590" v="6262" actId="478"/>
          <ac:spMkLst>
            <pc:docMk/>
            <pc:sldMk cId="3248133214" sldId="358"/>
            <ac:spMk id="6" creationId="{E1509E22-91BC-32DC-0039-5A9548C96C85}"/>
          </ac:spMkLst>
        </pc:spChg>
        <pc:spChg chg="del">
          <ac:chgData name="Trường Nguyễn" userId="4ddb6d89ea325e1e" providerId="LiveId" clId="{3A91803C-39A3-4785-97AA-8E8B319BE697}" dt="2022-12-26T09:06:13.202" v="6263" actId="478"/>
          <ac:spMkLst>
            <pc:docMk/>
            <pc:sldMk cId="3248133214" sldId="358"/>
            <ac:spMk id="7" creationId="{E179AC10-EE77-0E78-64E1-021494242133}"/>
          </ac:spMkLst>
        </pc:spChg>
        <pc:spChg chg="add mod">
          <ac:chgData name="Trường Nguyễn" userId="4ddb6d89ea325e1e" providerId="LiveId" clId="{3A91803C-39A3-4785-97AA-8E8B319BE697}" dt="2022-12-26T09:48:59.207" v="6786" actId="14100"/>
          <ac:spMkLst>
            <pc:docMk/>
            <pc:sldMk cId="3248133214" sldId="358"/>
            <ac:spMk id="9" creationId="{E86901EC-B85C-33D0-D12F-8A0F053505DC}"/>
          </ac:spMkLst>
        </pc:spChg>
        <pc:spChg chg="mod">
          <ac:chgData name="Trường Nguyễn" userId="4ddb6d89ea325e1e" providerId="LiveId" clId="{3A91803C-39A3-4785-97AA-8E8B319BE697}" dt="2022-12-26T09:05:54.464" v="6261" actId="20577"/>
          <ac:spMkLst>
            <pc:docMk/>
            <pc:sldMk cId="3248133214" sldId="358"/>
            <ac:spMk id="11" creationId="{5A6539EF-9C01-1549-5326-E74544BC5F5F}"/>
          </ac:spMkLst>
        </pc:spChg>
        <pc:spChg chg="mod">
          <ac:chgData name="Trường Nguyễn" userId="4ddb6d89ea325e1e" providerId="LiveId" clId="{3A91803C-39A3-4785-97AA-8E8B319BE697}" dt="2022-12-26T14:41:52.648" v="8418"/>
          <ac:spMkLst>
            <pc:docMk/>
            <pc:sldMk cId="3248133214" sldId="358"/>
            <ac:spMk id="96" creationId="{00000000-0000-0000-0000-000000000000}"/>
          </ac:spMkLst>
        </pc:spChg>
        <pc:picChg chg="add mod">
          <ac:chgData name="Trường Nguyễn" userId="4ddb6d89ea325e1e" providerId="LiveId" clId="{3A91803C-39A3-4785-97AA-8E8B319BE697}" dt="2022-12-26T09:49:04.013" v="6787" actId="14100"/>
          <ac:picMkLst>
            <pc:docMk/>
            <pc:sldMk cId="3248133214" sldId="358"/>
            <ac:picMk id="3" creationId="{C64DF6F4-E742-62DC-DD92-10A5FB090E9C}"/>
          </ac:picMkLst>
        </pc:picChg>
        <pc:picChg chg="del">
          <ac:chgData name="Trường Nguyễn" userId="4ddb6d89ea325e1e" providerId="LiveId" clId="{3A91803C-39A3-4785-97AA-8E8B319BE697}" dt="2022-12-26T09:05:32.433" v="6244" actId="478"/>
          <ac:picMkLst>
            <pc:docMk/>
            <pc:sldMk cId="3248133214" sldId="358"/>
            <ac:picMk id="4" creationId="{DEE540DB-C37A-B112-1128-2D7A175F42FC}"/>
          </ac:picMkLst>
        </pc:picChg>
        <pc:picChg chg="del">
          <ac:chgData name="Trường Nguyễn" userId="4ddb6d89ea325e1e" providerId="LiveId" clId="{3A91803C-39A3-4785-97AA-8E8B319BE697}" dt="2022-12-26T09:05:34.051" v="6245" actId="478"/>
          <ac:picMkLst>
            <pc:docMk/>
            <pc:sldMk cId="3248133214" sldId="358"/>
            <ac:picMk id="5" creationId="{E8C743C5-4BDA-ECBD-A2C6-643BDF305466}"/>
          </ac:picMkLst>
        </pc:picChg>
      </pc:sldChg>
      <pc:sldChg chg="addSp delSp modSp add mod modNotesTx">
        <pc:chgData name="Trường Nguyễn" userId="4ddb6d89ea325e1e" providerId="LiveId" clId="{3A91803C-39A3-4785-97AA-8E8B319BE697}" dt="2022-12-26T14:41:52.648" v="8418"/>
        <pc:sldMkLst>
          <pc:docMk/>
          <pc:sldMk cId="2274585684" sldId="359"/>
        </pc:sldMkLst>
        <pc:spChg chg="mod">
          <ac:chgData name="Trường Nguyễn" userId="4ddb6d89ea325e1e" providerId="LiveId" clId="{3A91803C-39A3-4785-97AA-8E8B319BE697}" dt="2022-12-26T09:50:15.756" v="6823" actId="20577"/>
          <ac:spMkLst>
            <pc:docMk/>
            <pc:sldMk cId="2274585684" sldId="359"/>
            <ac:spMk id="2" creationId="{30987DBE-6CEA-2C15-6458-28649C24F0DC}"/>
          </ac:spMkLst>
        </pc:spChg>
        <pc:spChg chg="add del mod">
          <ac:chgData name="Trường Nguyễn" userId="4ddb6d89ea325e1e" providerId="LiveId" clId="{3A91803C-39A3-4785-97AA-8E8B319BE697}" dt="2022-12-26T13:19:55.931" v="6891"/>
          <ac:spMkLst>
            <pc:docMk/>
            <pc:sldMk cId="2274585684" sldId="359"/>
            <ac:spMk id="6" creationId="{2D39937D-028D-0BD1-3E58-FF47EC8B8217}"/>
          </ac:spMkLst>
        </pc:spChg>
        <pc:spChg chg="add mod">
          <ac:chgData name="Trường Nguyễn" userId="4ddb6d89ea325e1e" providerId="LiveId" clId="{3A91803C-39A3-4785-97AA-8E8B319BE697}" dt="2022-12-26T14:18:02.978" v="8271" actId="1036"/>
          <ac:spMkLst>
            <pc:docMk/>
            <pc:sldMk cId="2274585684" sldId="359"/>
            <ac:spMk id="8" creationId="{9CE1E9F9-1D7D-CB70-A351-D848B45BC1B7}"/>
          </ac:spMkLst>
        </pc:spChg>
        <pc:spChg chg="del">
          <ac:chgData name="Trường Nguyễn" userId="4ddb6d89ea325e1e" providerId="LiveId" clId="{3A91803C-39A3-4785-97AA-8E8B319BE697}" dt="2022-12-26T09:50:21.774" v="6825" actId="478"/>
          <ac:spMkLst>
            <pc:docMk/>
            <pc:sldMk cId="2274585684" sldId="359"/>
            <ac:spMk id="9" creationId="{E86901EC-B85C-33D0-D12F-8A0F053505DC}"/>
          </ac:spMkLst>
        </pc:spChg>
        <pc:spChg chg="mod">
          <ac:chgData name="Trường Nguyễn" userId="4ddb6d89ea325e1e" providerId="LiveId" clId="{3A91803C-39A3-4785-97AA-8E8B319BE697}" dt="2022-12-26T14:19:01.159" v="8300" actId="20577"/>
          <ac:spMkLst>
            <pc:docMk/>
            <pc:sldMk cId="2274585684" sldId="359"/>
            <ac:spMk id="11" creationId="{5A6539EF-9C01-1549-5326-E74544BC5F5F}"/>
          </ac:spMkLst>
        </pc:spChg>
        <pc:spChg chg="mod">
          <ac:chgData name="Trường Nguyễn" userId="4ddb6d89ea325e1e" providerId="LiveId" clId="{3A91803C-39A3-4785-97AA-8E8B319BE697}" dt="2022-12-26T14:41:52.648" v="8418"/>
          <ac:spMkLst>
            <pc:docMk/>
            <pc:sldMk cId="2274585684" sldId="359"/>
            <ac:spMk id="96" creationId="{00000000-0000-0000-0000-000000000000}"/>
          </ac:spMkLst>
        </pc:spChg>
        <pc:picChg chg="del">
          <ac:chgData name="Trường Nguyễn" userId="4ddb6d89ea325e1e" providerId="LiveId" clId="{3A91803C-39A3-4785-97AA-8E8B319BE697}" dt="2022-12-26T09:50:17.699" v="6824" actId="478"/>
          <ac:picMkLst>
            <pc:docMk/>
            <pc:sldMk cId="2274585684" sldId="359"/>
            <ac:picMk id="3" creationId="{C64DF6F4-E742-62DC-DD92-10A5FB090E9C}"/>
          </ac:picMkLst>
        </pc:picChg>
        <pc:picChg chg="add mod">
          <ac:chgData name="Trường Nguyễn" userId="4ddb6d89ea325e1e" providerId="LiveId" clId="{3A91803C-39A3-4785-97AA-8E8B319BE697}" dt="2022-12-26T13:20:02.133" v="6892" actId="1076"/>
          <ac:picMkLst>
            <pc:docMk/>
            <pc:sldMk cId="2274585684" sldId="359"/>
            <ac:picMk id="4" creationId="{ED81BC55-6E26-B8EB-E5CE-4C6174654FDD}"/>
          </ac:picMkLst>
        </pc:picChg>
      </pc:sldChg>
      <pc:sldChg chg="addSp delSp modSp add mod modNotesTx">
        <pc:chgData name="Trường Nguyễn" userId="4ddb6d89ea325e1e" providerId="LiveId" clId="{3A91803C-39A3-4785-97AA-8E8B319BE697}" dt="2022-12-26T14:41:52.648" v="8418"/>
        <pc:sldMkLst>
          <pc:docMk/>
          <pc:sldMk cId="2725643480" sldId="360"/>
        </pc:sldMkLst>
        <pc:spChg chg="del mod">
          <ac:chgData name="Trường Nguyễn" userId="4ddb6d89ea325e1e" providerId="LiveId" clId="{3A91803C-39A3-4785-97AA-8E8B319BE697}" dt="2022-12-26T14:20:04.508" v="8325"/>
          <ac:spMkLst>
            <pc:docMk/>
            <pc:sldMk cId="2725643480" sldId="360"/>
            <ac:spMk id="8" creationId="{9CE1E9F9-1D7D-CB70-A351-D848B45BC1B7}"/>
          </ac:spMkLst>
        </pc:spChg>
        <pc:spChg chg="mod">
          <ac:chgData name="Trường Nguyễn" userId="4ddb6d89ea325e1e" providerId="LiveId" clId="{3A91803C-39A3-4785-97AA-8E8B319BE697}" dt="2022-12-26T14:19:07.313" v="8314" actId="20577"/>
          <ac:spMkLst>
            <pc:docMk/>
            <pc:sldMk cId="2725643480" sldId="360"/>
            <ac:spMk id="11" creationId="{5A6539EF-9C01-1549-5326-E74544BC5F5F}"/>
          </ac:spMkLst>
        </pc:spChg>
        <pc:spChg chg="mod">
          <ac:chgData name="Trường Nguyễn" userId="4ddb6d89ea325e1e" providerId="LiveId" clId="{3A91803C-39A3-4785-97AA-8E8B319BE697}" dt="2022-12-26T14:41:52.648" v="8418"/>
          <ac:spMkLst>
            <pc:docMk/>
            <pc:sldMk cId="2725643480" sldId="360"/>
            <ac:spMk id="96" creationId="{00000000-0000-0000-0000-000000000000}"/>
          </ac:spMkLst>
        </pc:spChg>
        <pc:picChg chg="add del mod">
          <ac:chgData name="Trường Nguyễn" userId="4ddb6d89ea325e1e" providerId="LiveId" clId="{3A91803C-39A3-4785-97AA-8E8B319BE697}" dt="2022-12-26T14:19:56.334" v="8320" actId="478"/>
          <ac:picMkLst>
            <pc:docMk/>
            <pc:sldMk cId="2725643480" sldId="360"/>
            <ac:picMk id="3" creationId="{DADDE38B-9786-EE9E-0FD4-C54F34DF81D1}"/>
          </ac:picMkLst>
        </pc:picChg>
        <pc:picChg chg="del">
          <ac:chgData name="Trường Nguyễn" userId="4ddb6d89ea325e1e" providerId="LiveId" clId="{3A91803C-39A3-4785-97AA-8E8B319BE697}" dt="2022-12-26T14:19:18.492" v="8315" actId="478"/>
          <ac:picMkLst>
            <pc:docMk/>
            <pc:sldMk cId="2725643480" sldId="360"/>
            <ac:picMk id="4" creationId="{ED81BC55-6E26-B8EB-E5CE-4C6174654FDD}"/>
          </ac:picMkLst>
        </pc:picChg>
        <pc:picChg chg="add mod">
          <ac:chgData name="Trường Nguyễn" userId="4ddb6d89ea325e1e" providerId="LiveId" clId="{3A91803C-39A3-4785-97AA-8E8B319BE697}" dt="2022-12-26T14:21:06.248" v="8330" actId="14100"/>
          <ac:picMkLst>
            <pc:docMk/>
            <pc:sldMk cId="2725643480" sldId="360"/>
            <ac:picMk id="5" creationId="{B698E4D0-65E7-D933-FC4A-E936F9A0CC83}"/>
          </ac:picMkLst>
        </pc:picChg>
      </pc:sldChg>
      <pc:sldChg chg="addSp delSp modSp add mod modNotesTx">
        <pc:chgData name="Trường Nguyễn" userId="4ddb6d89ea325e1e" providerId="LiveId" clId="{3A91803C-39A3-4785-97AA-8E8B319BE697}" dt="2022-12-26T14:41:52.648" v="8418"/>
        <pc:sldMkLst>
          <pc:docMk/>
          <pc:sldMk cId="1953282593" sldId="361"/>
        </pc:sldMkLst>
        <pc:spChg chg="mod">
          <ac:chgData name="Trường Nguyễn" userId="4ddb6d89ea325e1e" providerId="LiveId" clId="{3A91803C-39A3-4785-97AA-8E8B319BE697}" dt="2022-12-26T14:41:52.648" v="8418"/>
          <ac:spMkLst>
            <pc:docMk/>
            <pc:sldMk cId="1953282593" sldId="361"/>
            <ac:spMk id="96" creationId="{00000000-0000-0000-0000-000000000000}"/>
          </ac:spMkLst>
        </pc:spChg>
        <pc:picChg chg="add mod">
          <ac:chgData name="Trường Nguyễn" userId="4ddb6d89ea325e1e" providerId="LiveId" clId="{3A91803C-39A3-4785-97AA-8E8B319BE697}" dt="2022-12-26T14:29:16.728" v="8402" actId="14100"/>
          <ac:picMkLst>
            <pc:docMk/>
            <pc:sldMk cId="1953282593" sldId="361"/>
            <ac:picMk id="3" creationId="{53BE9346-20FC-F9FA-3056-6FC201AED0F8}"/>
          </ac:picMkLst>
        </pc:picChg>
        <pc:picChg chg="del">
          <ac:chgData name="Trường Nguyễn" userId="4ddb6d89ea325e1e" providerId="LiveId" clId="{3A91803C-39A3-4785-97AA-8E8B319BE697}" dt="2022-12-26T14:29:04.285" v="8398" actId="478"/>
          <ac:picMkLst>
            <pc:docMk/>
            <pc:sldMk cId="1953282593" sldId="361"/>
            <ac:picMk id="5" creationId="{B698E4D0-65E7-D933-FC4A-E936F9A0CC83}"/>
          </ac:picMkLst>
        </pc:picChg>
      </pc:sldChg>
      <pc:sldChg chg="addSp delSp modSp add mod modNotesTx">
        <pc:chgData name="Trường Nguyễn" userId="4ddb6d89ea325e1e" providerId="LiveId" clId="{3A91803C-39A3-4785-97AA-8E8B319BE697}" dt="2022-12-26T14:41:52.648" v="8418"/>
        <pc:sldMkLst>
          <pc:docMk/>
          <pc:sldMk cId="3824015399" sldId="362"/>
        </pc:sldMkLst>
        <pc:spChg chg="mod">
          <ac:chgData name="Trường Nguyễn" userId="4ddb6d89ea325e1e" providerId="LiveId" clId="{3A91803C-39A3-4785-97AA-8E8B319BE697}" dt="2022-12-26T14:41:52.648" v="8418"/>
          <ac:spMkLst>
            <pc:docMk/>
            <pc:sldMk cId="3824015399" sldId="362"/>
            <ac:spMk id="96" creationId="{00000000-0000-0000-0000-000000000000}"/>
          </ac:spMkLst>
        </pc:spChg>
        <pc:picChg chg="del">
          <ac:chgData name="Trường Nguyễn" userId="4ddb6d89ea325e1e" providerId="LiveId" clId="{3A91803C-39A3-4785-97AA-8E8B319BE697}" dt="2022-12-26T14:30:20.868" v="8409" actId="478"/>
          <ac:picMkLst>
            <pc:docMk/>
            <pc:sldMk cId="3824015399" sldId="362"/>
            <ac:picMk id="3" creationId="{53BE9346-20FC-F9FA-3056-6FC201AED0F8}"/>
          </ac:picMkLst>
        </pc:picChg>
        <pc:picChg chg="add mod">
          <ac:chgData name="Trường Nguyễn" userId="4ddb6d89ea325e1e" providerId="LiveId" clId="{3A91803C-39A3-4785-97AA-8E8B319BE697}" dt="2022-12-26T14:30:35.289" v="8413" actId="14100"/>
          <ac:picMkLst>
            <pc:docMk/>
            <pc:sldMk cId="3824015399" sldId="362"/>
            <ac:picMk id="4" creationId="{B222F392-BC48-EBFD-ECC0-729CC251633D}"/>
          </ac:picMkLst>
        </pc:picChg>
      </pc:sldChg>
      <pc:sldMasterChg chg="delSldLayout">
        <pc:chgData name="Trường Nguyễn" userId="4ddb6d89ea325e1e" providerId="LiveId" clId="{3A91803C-39A3-4785-97AA-8E8B319BE697}" dt="2022-12-26T14:45:09.631" v="8478" actId="47"/>
        <pc:sldMasterMkLst>
          <pc:docMk/>
          <pc:sldMasterMk cId="4175827979" sldId="2147483660"/>
        </pc:sldMasterMkLst>
        <pc:sldLayoutChg chg="del">
          <pc:chgData name="Trường Nguyễn" userId="4ddb6d89ea325e1e" providerId="LiveId" clId="{3A91803C-39A3-4785-97AA-8E8B319BE697}" dt="2022-12-26T14:45:09.631" v="8478" actId="47"/>
          <pc:sldLayoutMkLst>
            <pc:docMk/>
            <pc:sldMasterMk cId="4175827979" sldId="2147483660"/>
            <pc:sldLayoutMk cId="1987461575" sldId="2147483661"/>
          </pc:sldLayoutMkLst>
        </pc:sldLayoutChg>
      </pc:sldMasterChg>
    </pc:docChg>
  </pc:docChgLst>
  <pc:docChgLst>
    <pc:chgData name="Trường Nguyễn" userId="4ddb6d89ea325e1e" providerId="LiveId" clId="{877A7BAD-6F9E-4200-A0EE-F9DB5AE3D75A}"/>
    <pc:docChg chg="undo custSel addSld delSld modSld">
      <pc:chgData name="Trường Nguyễn" userId="4ddb6d89ea325e1e" providerId="LiveId" clId="{877A7BAD-6F9E-4200-A0EE-F9DB5AE3D75A}" dt="2022-11-08T15:43:17.500" v="2915"/>
      <pc:docMkLst>
        <pc:docMk/>
      </pc:docMkLst>
      <pc:sldChg chg="modSp mod modTransition">
        <pc:chgData name="Trường Nguyễn" userId="4ddb6d89ea325e1e" providerId="LiveId" clId="{877A7BAD-6F9E-4200-A0EE-F9DB5AE3D75A}" dt="2022-11-08T15:43:17.500" v="2915"/>
        <pc:sldMkLst>
          <pc:docMk/>
          <pc:sldMk cId="0" sldId="256"/>
        </pc:sldMkLst>
        <pc:spChg chg="mod">
          <ac:chgData name="Trường Nguyễn" userId="4ddb6d89ea325e1e" providerId="LiveId" clId="{877A7BAD-6F9E-4200-A0EE-F9DB5AE3D75A}" dt="2022-11-03T14:02:11.013" v="38" actId="207"/>
          <ac:spMkLst>
            <pc:docMk/>
            <pc:sldMk cId="0" sldId="256"/>
            <ac:spMk id="60" creationId="{00000000-0000-0000-0000-000000000000}"/>
          </ac:spMkLst>
        </pc:spChg>
      </pc:sldChg>
      <pc:sldChg chg="addSp delSp modSp mod modTransition">
        <pc:chgData name="Trường Nguyễn" userId="4ddb6d89ea325e1e" providerId="LiveId" clId="{877A7BAD-6F9E-4200-A0EE-F9DB5AE3D75A}" dt="2022-11-08T15:43:17.500" v="2915"/>
        <pc:sldMkLst>
          <pc:docMk/>
          <pc:sldMk cId="0" sldId="257"/>
        </pc:sldMkLst>
        <pc:spChg chg="add del mod">
          <ac:chgData name="Trường Nguyễn" userId="4ddb6d89ea325e1e" providerId="LiveId" clId="{877A7BAD-6F9E-4200-A0EE-F9DB5AE3D75A}" dt="2022-11-03T14:05:17.858" v="261" actId="478"/>
          <ac:spMkLst>
            <pc:docMk/>
            <pc:sldMk cId="0" sldId="257"/>
            <ac:spMk id="3" creationId="{1E5A6FF9-1212-118F-FD98-012DFE849AC6}"/>
          </ac:spMkLst>
        </pc:spChg>
        <pc:spChg chg="add del mod">
          <ac:chgData name="Trường Nguyễn" userId="4ddb6d89ea325e1e" providerId="LiveId" clId="{877A7BAD-6F9E-4200-A0EE-F9DB5AE3D75A}" dt="2022-11-03T14:06:53.380" v="581" actId="478"/>
          <ac:spMkLst>
            <pc:docMk/>
            <pc:sldMk cId="0" sldId="257"/>
            <ac:spMk id="5" creationId="{796F1E9F-8BEF-8498-585E-4C4086B4E16C}"/>
          </ac:spMkLst>
        </pc:spChg>
        <pc:spChg chg="mod">
          <ac:chgData name="Trường Nguyễn" userId="4ddb6d89ea325e1e" providerId="LiveId" clId="{877A7BAD-6F9E-4200-A0EE-F9DB5AE3D75A}" dt="2022-11-03T14:33:15.310" v="1744" actId="404"/>
          <ac:spMkLst>
            <pc:docMk/>
            <pc:sldMk cId="0" sldId="257"/>
            <ac:spMk id="65" creationId="{00000000-0000-0000-0000-000000000000}"/>
          </ac:spMkLst>
        </pc:spChg>
        <pc:spChg chg="del mod">
          <ac:chgData name="Trường Nguyễn" userId="4ddb6d89ea325e1e" providerId="LiveId" clId="{877A7BAD-6F9E-4200-A0EE-F9DB5AE3D75A}" dt="2022-11-03T14:05:15.663" v="260" actId="478"/>
          <ac:spMkLst>
            <pc:docMk/>
            <pc:sldMk cId="0" sldId="257"/>
            <ac:spMk id="66" creationId="{00000000-0000-0000-0000-000000000000}"/>
          </ac:spMkLst>
        </pc:spChg>
        <pc:spChg chg="mod">
          <ac:chgData name="Trường Nguyễn" userId="4ddb6d89ea325e1e" providerId="LiveId" clId="{877A7BAD-6F9E-4200-A0EE-F9DB5AE3D75A}" dt="2022-11-03T14:08:40.736" v="599" actId="1076"/>
          <ac:spMkLst>
            <pc:docMk/>
            <pc:sldMk cId="0" sldId="257"/>
            <ac:spMk id="67" creationId="{00000000-0000-0000-0000-000000000000}"/>
          </ac:spMkLst>
        </pc:spChg>
        <pc:spChg chg="del">
          <ac:chgData name="Trường Nguyễn" userId="4ddb6d89ea325e1e" providerId="LiveId" clId="{877A7BAD-6F9E-4200-A0EE-F9DB5AE3D75A}" dt="2022-11-03T14:06:49.441" v="580" actId="478"/>
          <ac:spMkLst>
            <pc:docMk/>
            <pc:sldMk cId="0" sldId="257"/>
            <ac:spMk id="68" creationId="{00000000-0000-0000-0000-000000000000}"/>
          </ac:spMkLst>
        </pc:spChg>
      </pc:sldChg>
      <pc:sldChg chg="delSp modSp mod modTransition">
        <pc:chgData name="Trường Nguyễn" userId="4ddb6d89ea325e1e" providerId="LiveId" clId="{877A7BAD-6F9E-4200-A0EE-F9DB5AE3D75A}" dt="2022-11-08T15:43:17.500" v="2915"/>
        <pc:sldMkLst>
          <pc:docMk/>
          <pc:sldMk cId="0" sldId="258"/>
        </pc:sldMkLst>
        <pc:spChg chg="mod">
          <ac:chgData name="Trường Nguyễn" userId="4ddb6d89ea325e1e" providerId="LiveId" clId="{877A7BAD-6F9E-4200-A0EE-F9DB5AE3D75A}" dt="2022-11-03T14:33:53.235" v="1753" actId="20577"/>
          <ac:spMkLst>
            <pc:docMk/>
            <pc:sldMk cId="0" sldId="258"/>
            <ac:spMk id="74" creationId="{00000000-0000-0000-0000-000000000000}"/>
          </ac:spMkLst>
        </pc:spChg>
        <pc:spChg chg="del mod">
          <ac:chgData name="Trường Nguyễn" userId="4ddb6d89ea325e1e" providerId="LiveId" clId="{877A7BAD-6F9E-4200-A0EE-F9DB5AE3D75A}" dt="2022-11-03T14:44:09.665" v="1761" actId="478"/>
          <ac:spMkLst>
            <pc:docMk/>
            <pc:sldMk cId="0" sldId="258"/>
            <ac:spMk id="75" creationId="{00000000-0000-0000-0000-000000000000}"/>
          </ac:spMkLst>
        </pc:spChg>
      </pc:sldChg>
      <pc:sldChg chg="del modNotes">
        <pc:chgData name="Trường Nguyễn" userId="4ddb6d89ea325e1e" providerId="LiveId" clId="{877A7BAD-6F9E-4200-A0EE-F9DB5AE3D75A}" dt="2022-11-03T15:06:50.742" v="2159" actId="47"/>
        <pc:sldMkLst>
          <pc:docMk/>
          <pc:sldMk cId="0" sldId="259"/>
        </pc:sldMkLst>
      </pc:sldChg>
      <pc:sldChg chg="del modNotes">
        <pc:chgData name="Trường Nguyễn" userId="4ddb6d89ea325e1e" providerId="LiveId" clId="{877A7BAD-6F9E-4200-A0EE-F9DB5AE3D75A}" dt="2022-11-08T15:27:44.334" v="2442" actId="47"/>
        <pc:sldMkLst>
          <pc:docMk/>
          <pc:sldMk cId="0" sldId="260"/>
        </pc:sldMkLst>
      </pc:sldChg>
      <pc:sldChg chg="add del modTransition modNotes">
        <pc:chgData name="Trường Nguyễn" userId="4ddb6d89ea325e1e" providerId="LiveId" clId="{877A7BAD-6F9E-4200-A0EE-F9DB5AE3D75A}" dt="2022-11-08T15:43:17.500" v="2915"/>
        <pc:sldMkLst>
          <pc:docMk/>
          <pc:sldMk cId="0" sldId="261"/>
        </pc:sldMkLst>
      </pc:sldChg>
      <pc:sldChg chg="del modNotes">
        <pc:chgData name="Trường Nguyễn" userId="4ddb6d89ea325e1e" providerId="LiveId" clId="{877A7BAD-6F9E-4200-A0EE-F9DB5AE3D75A}" dt="2022-11-08T15:27:45.521" v="2444" actId="47"/>
        <pc:sldMkLst>
          <pc:docMk/>
          <pc:sldMk cId="0" sldId="262"/>
        </pc:sldMkLst>
      </pc:sldChg>
      <pc:sldChg chg="del modNotes">
        <pc:chgData name="Trường Nguyễn" userId="4ddb6d89ea325e1e" providerId="LiveId" clId="{877A7BAD-6F9E-4200-A0EE-F9DB5AE3D75A}" dt="2022-11-08T15:27:45.959" v="2445" actId="47"/>
        <pc:sldMkLst>
          <pc:docMk/>
          <pc:sldMk cId="0" sldId="263"/>
        </pc:sldMkLst>
      </pc:sldChg>
      <pc:sldChg chg="del modNotes">
        <pc:chgData name="Trường Nguyễn" userId="4ddb6d89ea325e1e" providerId="LiveId" clId="{877A7BAD-6F9E-4200-A0EE-F9DB5AE3D75A}" dt="2022-11-08T15:27:46.177" v="2446" actId="47"/>
        <pc:sldMkLst>
          <pc:docMk/>
          <pc:sldMk cId="0" sldId="264"/>
        </pc:sldMkLst>
      </pc:sldChg>
      <pc:sldChg chg="del modNotes">
        <pc:chgData name="Trường Nguyễn" userId="4ddb6d89ea325e1e" providerId="LiveId" clId="{877A7BAD-6F9E-4200-A0EE-F9DB5AE3D75A}" dt="2022-11-08T15:27:46.490" v="2447" actId="47"/>
        <pc:sldMkLst>
          <pc:docMk/>
          <pc:sldMk cId="0" sldId="265"/>
        </pc:sldMkLst>
      </pc:sldChg>
      <pc:sldChg chg="del modNotes">
        <pc:chgData name="Trường Nguyễn" userId="4ddb6d89ea325e1e" providerId="LiveId" clId="{877A7BAD-6F9E-4200-A0EE-F9DB5AE3D75A}" dt="2022-11-08T15:27:46.662" v="2448" actId="47"/>
        <pc:sldMkLst>
          <pc:docMk/>
          <pc:sldMk cId="0" sldId="266"/>
        </pc:sldMkLst>
      </pc:sldChg>
      <pc:sldChg chg="del modNotes">
        <pc:chgData name="Trường Nguyễn" userId="4ddb6d89ea325e1e" providerId="LiveId" clId="{877A7BAD-6F9E-4200-A0EE-F9DB5AE3D75A}" dt="2022-11-08T15:27:46.865" v="2449" actId="47"/>
        <pc:sldMkLst>
          <pc:docMk/>
          <pc:sldMk cId="0" sldId="267"/>
        </pc:sldMkLst>
      </pc:sldChg>
      <pc:sldChg chg="del modNotes">
        <pc:chgData name="Trường Nguyễn" userId="4ddb6d89ea325e1e" providerId="LiveId" clId="{877A7BAD-6F9E-4200-A0EE-F9DB5AE3D75A}" dt="2022-11-08T15:27:47.083" v="2450" actId="47"/>
        <pc:sldMkLst>
          <pc:docMk/>
          <pc:sldMk cId="0" sldId="268"/>
        </pc:sldMkLst>
      </pc:sldChg>
      <pc:sldChg chg="del modNotes">
        <pc:chgData name="Trường Nguyễn" userId="4ddb6d89ea325e1e" providerId="LiveId" clId="{877A7BAD-6F9E-4200-A0EE-F9DB5AE3D75A}" dt="2022-11-08T15:27:47.287" v="2451" actId="47"/>
        <pc:sldMkLst>
          <pc:docMk/>
          <pc:sldMk cId="0" sldId="269"/>
        </pc:sldMkLst>
      </pc:sldChg>
      <pc:sldChg chg="del modNotes">
        <pc:chgData name="Trường Nguyễn" userId="4ddb6d89ea325e1e" providerId="LiveId" clId="{877A7BAD-6F9E-4200-A0EE-F9DB5AE3D75A}" dt="2022-11-08T15:27:47.490" v="2452" actId="47"/>
        <pc:sldMkLst>
          <pc:docMk/>
          <pc:sldMk cId="0" sldId="270"/>
        </pc:sldMkLst>
      </pc:sldChg>
      <pc:sldChg chg="del modNotes">
        <pc:chgData name="Trường Nguyễn" userId="4ddb6d89ea325e1e" providerId="LiveId" clId="{877A7BAD-6F9E-4200-A0EE-F9DB5AE3D75A}" dt="2022-11-08T15:27:47.708" v="2453" actId="47"/>
        <pc:sldMkLst>
          <pc:docMk/>
          <pc:sldMk cId="0" sldId="271"/>
        </pc:sldMkLst>
      </pc:sldChg>
      <pc:sldChg chg="del modNotes">
        <pc:chgData name="Trường Nguyễn" userId="4ddb6d89ea325e1e" providerId="LiveId" clId="{877A7BAD-6F9E-4200-A0EE-F9DB5AE3D75A}" dt="2022-11-08T15:27:47.880" v="2454" actId="47"/>
        <pc:sldMkLst>
          <pc:docMk/>
          <pc:sldMk cId="0" sldId="272"/>
        </pc:sldMkLst>
      </pc:sldChg>
      <pc:sldChg chg="del modNotes">
        <pc:chgData name="Trường Nguyễn" userId="4ddb6d89ea325e1e" providerId="LiveId" clId="{877A7BAD-6F9E-4200-A0EE-F9DB5AE3D75A}" dt="2022-11-08T15:27:48.116" v="2455" actId="47"/>
        <pc:sldMkLst>
          <pc:docMk/>
          <pc:sldMk cId="0" sldId="273"/>
        </pc:sldMkLst>
      </pc:sldChg>
      <pc:sldChg chg="del modNotes">
        <pc:chgData name="Trường Nguyễn" userId="4ddb6d89ea325e1e" providerId="LiveId" clId="{877A7BAD-6F9E-4200-A0EE-F9DB5AE3D75A}" dt="2022-11-08T15:27:48.335" v="2456" actId="47"/>
        <pc:sldMkLst>
          <pc:docMk/>
          <pc:sldMk cId="0" sldId="274"/>
        </pc:sldMkLst>
      </pc:sldChg>
      <pc:sldChg chg="del modNotes">
        <pc:chgData name="Trường Nguyễn" userId="4ddb6d89ea325e1e" providerId="LiveId" clId="{877A7BAD-6F9E-4200-A0EE-F9DB5AE3D75A}" dt="2022-11-08T15:27:48.506" v="2457" actId="47"/>
        <pc:sldMkLst>
          <pc:docMk/>
          <pc:sldMk cId="0" sldId="275"/>
        </pc:sldMkLst>
      </pc:sldChg>
      <pc:sldChg chg="del modNotes">
        <pc:chgData name="Trường Nguyễn" userId="4ddb6d89ea325e1e" providerId="LiveId" clId="{877A7BAD-6F9E-4200-A0EE-F9DB5AE3D75A}" dt="2022-11-08T15:27:48.694" v="2458" actId="47"/>
        <pc:sldMkLst>
          <pc:docMk/>
          <pc:sldMk cId="0" sldId="276"/>
        </pc:sldMkLst>
      </pc:sldChg>
      <pc:sldChg chg="del modNotes">
        <pc:chgData name="Trường Nguyễn" userId="4ddb6d89ea325e1e" providerId="LiveId" clId="{877A7BAD-6F9E-4200-A0EE-F9DB5AE3D75A}" dt="2022-11-08T15:27:48.881" v="2459" actId="47"/>
        <pc:sldMkLst>
          <pc:docMk/>
          <pc:sldMk cId="0" sldId="277"/>
        </pc:sldMkLst>
      </pc:sldChg>
      <pc:sldChg chg="del modNotes">
        <pc:chgData name="Trường Nguyễn" userId="4ddb6d89ea325e1e" providerId="LiveId" clId="{877A7BAD-6F9E-4200-A0EE-F9DB5AE3D75A}" dt="2022-11-08T15:27:49.084" v="2460" actId="47"/>
        <pc:sldMkLst>
          <pc:docMk/>
          <pc:sldMk cId="0" sldId="278"/>
        </pc:sldMkLst>
      </pc:sldChg>
      <pc:sldChg chg="del modNotes">
        <pc:chgData name="Trường Nguyễn" userId="4ddb6d89ea325e1e" providerId="LiveId" clId="{877A7BAD-6F9E-4200-A0EE-F9DB5AE3D75A}" dt="2022-11-08T15:27:49.287" v="2461" actId="47"/>
        <pc:sldMkLst>
          <pc:docMk/>
          <pc:sldMk cId="0" sldId="279"/>
        </pc:sldMkLst>
      </pc:sldChg>
      <pc:sldChg chg="del modNotes">
        <pc:chgData name="Trường Nguyễn" userId="4ddb6d89ea325e1e" providerId="LiveId" clId="{877A7BAD-6F9E-4200-A0EE-F9DB5AE3D75A}" dt="2022-11-08T15:27:49.475" v="2462" actId="47"/>
        <pc:sldMkLst>
          <pc:docMk/>
          <pc:sldMk cId="0" sldId="280"/>
        </pc:sldMkLst>
      </pc:sldChg>
      <pc:sldChg chg="del">
        <pc:chgData name="Trường Nguyễn" userId="4ddb6d89ea325e1e" providerId="LiveId" clId="{877A7BAD-6F9E-4200-A0EE-F9DB5AE3D75A}" dt="2022-11-08T15:27:49.709" v="2463" actId="47"/>
        <pc:sldMkLst>
          <pc:docMk/>
          <pc:sldMk cId="0" sldId="281"/>
        </pc:sldMkLst>
      </pc:sldChg>
      <pc:sldChg chg="del modNotes">
        <pc:chgData name="Trường Nguyễn" userId="4ddb6d89ea325e1e" providerId="LiveId" clId="{877A7BAD-6F9E-4200-A0EE-F9DB5AE3D75A}" dt="2022-11-08T15:27:49.912" v="2464" actId="47"/>
        <pc:sldMkLst>
          <pc:docMk/>
          <pc:sldMk cId="0" sldId="282"/>
        </pc:sldMkLst>
      </pc:sldChg>
      <pc:sldChg chg="del modNotes">
        <pc:chgData name="Trường Nguyễn" userId="4ddb6d89ea325e1e" providerId="LiveId" clId="{877A7BAD-6F9E-4200-A0EE-F9DB5AE3D75A}" dt="2022-11-08T15:27:50.162" v="2465" actId="47"/>
        <pc:sldMkLst>
          <pc:docMk/>
          <pc:sldMk cId="0" sldId="283"/>
        </pc:sldMkLst>
      </pc:sldChg>
      <pc:sldChg chg="del modNotes">
        <pc:chgData name="Trường Nguyễn" userId="4ddb6d89ea325e1e" providerId="LiveId" clId="{877A7BAD-6F9E-4200-A0EE-F9DB5AE3D75A}" dt="2022-11-08T15:27:50.334" v="2466" actId="47"/>
        <pc:sldMkLst>
          <pc:docMk/>
          <pc:sldMk cId="0" sldId="284"/>
        </pc:sldMkLst>
      </pc:sldChg>
      <pc:sldChg chg="del modNotes">
        <pc:chgData name="Trường Nguyễn" userId="4ddb6d89ea325e1e" providerId="LiveId" clId="{877A7BAD-6F9E-4200-A0EE-F9DB5AE3D75A}" dt="2022-11-08T15:27:50.553" v="2467" actId="47"/>
        <pc:sldMkLst>
          <pc:docMk/>
          <pc:sldMk cId="0" sldId="285"/>
        </pc:sldMkLst>
      </pc:sldChg>
      <pc:sldChg chg="del modNotes">
        <pc:chgData name="Trường Nguyễn" userId="4ddb6d89ea325e1e" providerId="LiveId" clId="{877A7BAD-6F9E-4200-A0EE-F9DB5AE3D75A}" dt="2022-11-08T15:27:50.771" v="2468" actId="47"/>
        <pc:sldMkLst>
          <pc:docMk/>
          <pc:sldMk cId="0" sldId="286"/>
        </pc:sldMkLst>
      </pc:sldChg>
      <pc:sldChg chg="del modNotes">
        <pc:chgData name="Trường Nguyễn" userId="4ddb6d89ea325e1e" providerId="LiveId" clId="{877A7BAD-6F9E-4200-A0EE-F9DB5AE3D75A}" dt="2022-11-08T15:27:50.975" v="2469" actId="47"/>
        <pc:sldMkLst>
          <pc:docMk/>
          <pc:sldMk cId="0" sldId="287"/>
        </pc:sldMkLst>
      </pc:sldChg>
      <pc:sldChg chg="del modNotes">
        <pc:chgData name="Trường Nguyễn" userId="4ddb6d89ea325e1e" providerId="LiveId" clId="{877A7BAD-6F9E-4200-A0EE-F9DB5AE3D75A}" dt="2022-11-08T15:27:51.209" v="2470" actId="47"/>
        <pc:sldMkLst>
          <pc:docMk/>
          <pc:sldMk cId="0" sldId="288"/>
        </pc:sldMkLst>
      </pc:sldChg>
      <pc:sldChg chg="del modNotes">
        <pc:chgData name="Trường Nguyễn" userId="4ddb6d89ea325e1e" providerId="LiveId" clId="{877A7BAD-6F9E-4200-A0EE-F9DB5AE3D75A}" dt="2022-11-08T15:27:51.443" v="2471" actId="47"/>
        <pc:sldMkLst>
          <pc:docMk/>
          <pc:sldMk cId="0" sldId="289"/>
        </pc:sldMkLst>
      </pc:sldChg>
      <pc:sldChg chg="del modNotes">
        <pc:chgData name="Trường Nguyễn" userId="4ddb6d89ea325e1e" providerId="LiveId" clId="{877A7BAD-6F9E-4200-A0EE-F9DB5AE3D75A}" dt="2022-11-08T15:27:51.678" v="2472" actId="47"/>
        <pc:sldMkLst>
          <pc:docMk/>
          <pc:sldMk cId="0" sldId="290"/>
        </pc:sldMkLst>
      </pc:sldChg>
      <pc:sldChg chg="del modNotes">
        <pc:chgData name="Trường Nguyễn" userId="4ddb6d89ea325e1e" providerId="LiveId" clId="{877A7BAD-6F9E-4200-A0EE-F9DB5AE3D75A}" dt="2022-11-08T15:27:51.944" v="2473" actId="47"/>
        <pc:sldMkLst>
          <pc:docMk/>
          <pc:sldMk cId="0" sldId="291"/>
        </pc:sldMkLst>
      </pc:sldChg>
      <pc:sldChg chg="del modNotes">
        <pc:chgData name="Trường Nguyễn" userId="4ddb6d89ea325e1e" providerId="LiveId" clId="{877A7BAD-6F9E-4200-A0EE-F9DB5AE3D75A}" dt="2022-11-08T15:27:52.241" v="2474" actId="47"/>
        <pc:sldMkLst>
          <pc:docMk/>
          <pc:sldMk cId="0" sldId="292"/>
        </pc:sldMkLst>
      </pc:sldChg>
      <pc:sldChg chg="del modNotes">
        <pc:chgData name="Trường Nguyễn" userId="4ddb6d89ea325e1e" providerId="LiveId" clId="{877A7BAD-6F9E-4200-A0EE-F9DB5AE3D75A}" dt="2022-11-08T15:27:52.647" v="2475" actId="47"/>
        <pc:sldMkLst>
          <pc:docMk/>
          <pc:sldMk cId="0" sldId="293"/>
        </pc:sldMkLst>
      </pc:sldChg>
      <pc:sldChg chg="del modNotes">
        <pc:chgData name="Trường Nguyễn" userId="4ddb6d89ea325e1e" providerId="LiveId" clId="{877A7BAD-6F9E-4200-A0EE-F9DB5AE3D75A}" dt="2022-11-08T15:27:53.819" v="2476" actId="47"/>
        <pc:sldMkLst>
          <pc:docMk/>
          <pc:sldMk cId="0" sldId="294"/>
        </pc:sldMkLst>
      </pc:sldChg>
      <pc:sldChg chg="del">
        <pc:chgData name="Trường Nguyễn" userId="4ddb6d89ea325e1e" providerId="LiveId" clId="{877A7BAD-6F9E-4200-A0EE-F9DB5AE3D75A}" dt="2022-11-08T15:27:54.522" v="2477" actId="47"/>
        <pc:sldMkLst>
          <pc:docMk/>
          <pc:sldMk cId="0" sldId="295"/>
        </pc:sldMkLst>
      </pc:sldChg>
      <pc:sldChg chg="addSp modSp add mod modTransition">
        <pc:chgData name="Trường Nguyễn" userId="4ddb6d89ea325e1e" providerId="LiveId" clId="{877A7BAD-6F9E-4200-A0EE-F9DB5AE3D75A}" dt="2022-11-08T15:43:17.500" v="2915"/>
        <pc:sldMkLst>
          <pc:docMk/>
          <pc:sldMk cId="4237613859" sldId="296"/>
        </pc:sldMkLst>
        <pc:spChg chg="add mod">
          <ac:chgData name="Trường Nguyễn" userId="4ddb6d89ea325e1e" providerId="LiveId" clId="{877A7BAD-6F9E-4200-A0EE-F9DB5AE3D75A}" dt="2022-11-03T14:36:52.495" v="1759" actId="20577"/>
          <ac:spMkLst>
            <pc:docMk/>
            <pc:sldMk cId="4237613859" sldId="296"/>
            <ac:spMk id="2" creationId="{FE1AD861-BEC9-862B-68FA-989B5AA5B4DA}"/>
          </ac:spMkLst>
        </pc:spChg>
        <pc:spChg chg="mod">
          <ac:chgData name="Trường Nguyễn" userId="4ddb6d89ea325e1e" providerId="LiveId" clId="{877A7BAD-6F9E-4200-A0EE-F9DB5AE3D75A}" dt="2022-11-03T14:33:07.969" v="1742" actId="1076"/>
          <ac:spMkLst>
            <pc:docMk/>
            <pc:sldMk cId="4237613859" sldId="296"/>
            <ac:spMk id="65" creationId="{00000000-0000-0000-0000-000000000000}"/>
          </ac:spMkLst>
        </pc:spChg>
        <pc:spChg chg="mod">
          <ac:chgData name="Trường Nguyễn" userId="4ddb6d89ea325e1e" providerId="LiveId" clId="{877A7BAD-6F9E-4200-A0EE-F9DB5AE3D75A}" dt="2022-11-03T14:31:14.315" v="1721" actId="12"/>
          <ac:spMkLst>
            <pc:docMk/>
            <pc:sldMk cId="4237613859" sldId="296"/>
            <ac:spMk id="67" creationId="{00000000-0000-0000-0000-000000000000}"/>
          </ac:spMkLst>
        </pc:spChg>
      </pc:sldChg>
      <pc:sldChg chg="addSp delSp modSp add mod modTransition">
        <pc:chgData name="Trường Nguyễn" userId="4ddb6d89ea325e1e" providerId="LiveId" clId="{877A7BAD-6F9E-4200-A0EE-F9DB5AE3D75A}" dt="2022-11-08T15:43:17.500" v="2915"/>
        <pc:sldMkLst>
          <pc:docMk/>
          <pc:sldMk cId="2807754328" sldId="297"/>
        </pc:sldMkLst>
        <pc:spChg chg="del">
          <ac:chgData name="Trường Nguyễn" userId="4ddb6d89ea325e1e" providerId="LiveId" clId="{877A7BAD-6F9E-4200-A0EE-F9DB5AE3D75A}" dt="2022-11-03T14:44:37.818" v="1775" actId="478"/>
          <ac:spMkLst>
            <pc:docMk/>
            <pc:sldMk cId="2807754328" sldId="297"/>
            <ac:spMk id="2" creationId="{FE1AD861-BEC9-862B-68FA-989B5AA5B4DA}"/>
          </ac:spMkLst>
        </pc:spChg>
        <pc:spChg chg="add del mod">
          <ac:chgData name="Trường Nguyễn" userId="4ddb6d89ea325e1e" providerId="LiveId" clId="{877A7BAD-6F9E-4200-A0EE-F9DB5AE3D75A}" dt="2022-11-03T14:48:47.141" v="1813" actId="478"/>
          <ac:spMkLst>
            <pc:docMk/>
            <pc:sldMk cId="2807754328" sldId="297"/>
            <ac:spMk id="3" creationId="{C470C8FC-690F-5ABE-2B2C-776422A4106D}"/>
          </ac:spMkLst>
        </pc:spChg>
        <pc:spChg chg="add mod">
          <ac:chgData name="Trường Nguyễn" userId="4ddb6d89ea325e1e" providerId="LiveId" clId="{877A7BAD-6F9E-4200-A0EE-F9DB5AE3D75A}" dt="2022-11-03T14:51:01.517" v="1899" actId="123"/>
          <ac:spMkLst>
            <pc:docMk/>
            <pc:sldMk cId="2807754328" sldId="297"/>
            <ac:spMk id="5" creationId="{4F756459-E261-A984-47ED-A16DA9312472}"/>
          </ac:spMkLst>
        </pc:spChg>
        <pc:spChg chg="add del">
          <ac:chgData name="Trường Nguyễn" userId="4ddb6d89ea325e1e" providerId="LiveId" clId="{877A7BAD-6F9E-4200-A0EE-F9DB5AE3D75A}" dt="2022-11-03T14:48:50.280" v="1815" actId="22"/>
          <ac:spMkLst>
            <pc:docMk/>
            <pc:sldMk cId="2807754328" sldId="297"/>
            <ac:spMk id="7" creationId="{DEC6D3C1-51D1-389C-CA2B-362D27C9F6ED}"/>
          </ac:spMkLst>
        </pc:spChg>
        <pc:spChg chg="add mod">
          <ac:chgData name="Trường Nguyễn" userId="4ddb6d89ea325e1e" providerId="LiveId" clId="{877A7BAD-6F9E-4200-A0EE-F9DB5AE3D75A}" dt="2022-11-03T14:51:52.753" v="1902" actId="20577"/>
          <ac:spMkLst>
            <pc:docMk/>
            <pc:sldMk cId="2807754328" sldId="297"/>
            <ac:spMk id="9" creationId="{0AF67732-D067-5658-DB81-9CC44E2D702F}"/>
          </ac:spMkLst>
        </pc:spChg>
        <pc:spChg chg="mod">
          <ac:chgData name="Trường Nguyễn" userId="4ddb6d89ea325e1e" providerId="LiveId" clId="{877A7BAD-6F9E-4200-A0EE-F9DB5AE3D75A}" dt="2022-11-03T14:44:32.599" v="1774" actId="20577"/>
          <ac:spMkLst>
            <pc:docMk/>
            <pc:sldMk cId="2807754328" sldId="297"/>
            <ac:spMk id="65" creationId="{00000000-0000-0000-0000-000000000000}"/>
          </ac:spMkLst>
        </pc:spChg>
        <pc:spChg chg="mod">
          <ac:chgData name="Trường Nguyễn" userId="4ddb6d89ea325e1e" providerId="LiveId" clId="{877A7BAD-6F9E-4200-A0EE-F9DB5AE3D75A}" dt="2022-11-03T14:51:50.404" v="1901" actId="20577"/>
          <ac:spMkLst>
            <pc:docMk/>
            <pc:sldMk cId="2807754328" sldId="297"/>
            <ac:spMk id="67" creationId="{00000000-0000-0000-0000-000000000000}"/>
          </ac:spMkLst>
        </pc:spChg>
      </pc:sldChg>
      <pc:sldChg chg="add del">
        <pc:chgData name="Trường Nguyễn" userId="4ddb6d89ea325e1e" providerId="LiveId" clId="{877A7BAD-6F9E-4200-A0EE-F9DB5AE3D75A}" dt="2022-11-03T14:18:03.264" v="970" actId="47"/>
        <pc:sldMkLst>
          <pc:docMk/>
          <pc:sldMk cId="3325142364" sldId="297"/>
        </pc:sldMkLst>
      </pc:sldChg>
      <pc:sldChg chg="delSp modSp add mod modTransition">
        <pc:chgData name="Trường Nguyễn" userId="4ddb6d89ea325e1e" providerId="LiveId" clId="{877A7BAD-6F9E-4200-A0EE-F9DB5AE3D75A}" dt="2022-11-08T15:43:17.500" v="2915"/>
        <pc:sldMkLst>
          <pc:docMk/>
          <pc:sldMk cId="3508136634" sldId="298"/>
        </pc:sldMkLst>
        <pc:spChg chg="mod">
          <ac:chgData name="Trường Nguyễn" userId="4ddb6d89ea325e1e" providerId="LiveId" clId="{877A7BAD-6F9E-4200-A0EE-F9DB5AE3D75A}" dt="2022-11-03T14:53:18.317" v="2021" actId="20577"/>
          <ac:spMkLst>
            <pc:docMk/>
            <pc:sldMk cId="3508136634" sldId="298"/>
            <ac:spMk id="5" creationId="{4F756459-E261-A984-47ED-A16DA9312472}"/>
          </ac:spMkLst>
        </pc:spChg>
        <pc:spChg chg="del mod">
          <ac:chgData name="Trường Nguyễn" userId="4ddb6d89ea325e1e" providerId="LiveId" clId="{877A7BAD-6F9E-4200-A0EE-F9DB5AE3D75A}" dt="2022-11-03T14:53:44.809" v="2026" actId="478"/>
          <ac:spMkLst>
            <pc:docMk/>
            <pc:sldMk cId="3508136634" sldId="298"/>
            <ac:spMk id="9" creationId="{0AF67732-D067-5658-DB81-9CC44E2D702F}"/>
          </ac:spMkLst>
        </pc:spChg>
        <pc:spChg chg="mod">
          <ac:chgData name="Trường Nguyễn" userId="4ddb6d89ea325e1e" providerId="LiveId" clId="{877A7BAD-6F9E-4200-A0EE-F9DB5AE3D75A}" dt="2022-11-03T14:56:58.319" v="2059" actId="20577"/>
          <ac:spMkLst>
            <pc:docMk/>
            <pc:sldMk cId="3508136634" sldId="298"/>
            <ac:spMk id="67" creationId="{00000000-0000-0000-0000-000000000000}"/>
          </ac:spMkLst>
        </pc:spChg>
      </pc:sldChg>
      <pc:sldChg chg="addSp modSp add mod modTransition">
        <pc:chgData name="Trường Nguyễn" userId="4ddb6d89ea325e1e" providerId="LiveId" clId="{877A7BAD-6F9E-4200-A0EE-F9DB5AE3D75A}" dt="2022-11-08T15:43:17.500" v="2915"/>
        <pc:sldMkLst>
          <pc:docMk/>
          <pc:sldMk cId="2300756809" sldId="299"/>
        </pc:sldMkLst>
        <pc:spChg chg="mod">
          <ac:chgData name="Trường Nguyễn" userId="4ddb6d89ea325e1e" providerId="LiveId" clId="{877A7BAD-6F9E-4200-A0EE-F9DB5AE3D75A}" dt="2022-11-03T14:58:00.445" v="2109" actId="20577"/>
          <ac:spMkLst>
            <pc:docMk/>
            <pc:sldMk cId="2300756809" sldId="299"/>
            <ac:spMk id="5" creationId="{4F756459-E261-A984-47ED-A16DA9312472}"/>
          </ac:spMkLst>
        </pc:spChg>
        <pc:spChg chg="add mod">
          <ac:chgData name="Trường Nguyễn" userId="4ddb6d89ea325e1e" providerId="LiveId" clId="{877A7BAD-6F9E-4200-A0EE-F9DB5AE3D75A}" dt="2022-11-03T15:05:29.618" v="2155" actId="1076"/>
          <ac:spMkLst>
            <pc:docMk/>
            <pc:sldMk cId="2300756809" sldId="299"/>
            <ac:spMk id="6" creationId="{7C0B51EF-B602-F240-65B9-B02E24A30A79}"/>
          </ac:spMkLst>
        </pc:spChg>
        <pc:spChg chg="mod">
          <ac:chgData name="Trường Nguyễn" userId="4ddb6d89ea325e1e" providerId="LiveId" clId="{877A7BAD-6F9E-4200-A0EE-F9DB5AE3D75A}" dt="2022-11-03T15:06:35.031" v="2158" actId="207"/>
          <ac:spMkLst>
            <pc:docMk/>
            <pc:sldMk cId="2300756809" sldId="299"/>
            <ac:spMk id="67" creationId="{00000000-0000-0000-0000-000000000000}"/>
          </ac:spMkLst>
        </pc:spChg>
        <pc:spChg chg="mod">
          <ac:chgData name="Trường Nguyễn" userId="4ddb6d89ea325e1e" providerId="LiveId" clId="{877A7BAD-6F9E-4200-A0EE-F9DB5AE3D75A}" dt="2022-11-03T15:04:36.745" v="2128" actId="1076"/>
          <ac:spMkLst>
            <pc:docMk/>
            <pc:sldMk cId="2300756809" sldId="299"/>
            <ac:spMk id="69" creationId="{00000000-0000-0000-0000-000000000000}"/>
          </ac:spMkLst>
        </pc:spChg>
        <pc:picChg chg="add mod">
          <ac:chgData name="Trường Nguyễn" userId="4ddb6d89ea325e1e" providerId="LiveId" clId="{877A7BAD-6F9E-4200-A0EE-F9DB5AE3D75A}" dt="2022-11-03T15:05:09.600" v="2150" actId="1076"/>
          <ac:picMkLst>
            <pc:docMk/>
            <pc:sldMk cId="2300756809" sldId="299"/>
            <ac:picMk id="3" creationId="{ECF51F42-331C-DB7E-6097-A35801F2047F}"/>
          </ac:picMkLst>
        </pc:picChg>
      </pc:sldChg>
      <pc:sldChg chg="addSp delSp modSp add mod modTransition">
        <pc:chgData name="Trường Nguyễn" userId="4ddb6d89ea325e1e" providerId="LiveId" clId="{877A7BAD-6F9E-4200-A0EE-F9DB5AE3D75A}" dt="2022-11-08T15:43:17.500" v="2915"/>
        <pc:sldMkLst>
          <pc:docMk/>
          <pc:sldMk cId="4045686208" sldId="300"/>
        </pc:sldMkLst>
        <pc:spChg chg="del mod">
          <ac:chgData name="Trường Nguyễn" userId="4ddb6d89ea325e1e" providerId="LiveId" clId="{877A7BAD-6F9E-4200-A0EE-F9DB5AE3D75A}" dt="2022-11-03T15:25:09.535" v="2365" actId="478"/>
          <ac:spMkLst>
            <pc:docMk/>
            <pc:sldMk cId="4045686208" sldId="300"/>
            <ac:spMk id="5" creationId="{4F756459-E261-A984-47ED-A16DA9312472}"/>
          </ac:spMkLst>
        </pc:spChg>
        <pc:spChg chg="del mod">
          <ac:chgData name="Trường Nguyễn" userId="4ddb6d89ea325e1e" providerId="LiveId" clId="{877A7BAD-6F9E-4200-A0EE-F9DB5AE3D75A}" dt="2022-11-03T15:11:03.508" v="2174"/>
          <ac:spMkLst>
            <pc:docMk/>
            <pc:sldMk cId="4045686208" sldId="300"/>
            <ac:spMk id="6" creationId="{7C0B51EF-B602-F240-65B9-B02E24A30A79}"/>
          </ac:spMkLst>
        </pc:spChg>
        <pc:spChg chg="add del mod">
          <ac:chgData name="Trường Nguyễn" userId="4ddb6d89ea325e1e" providerId="LiveId" clId="{877A7BAD-6F9E-4200-A0EE-F9DB5AE3D75A}" dt="2022-11-03T15:24:05.147" v="2338" actId="478"/>
          <ac:spMkLst>
            <pc:docMk/>
            <pc:sldMk cId="4045686208" sldId="300"/>
            <ac:spMk id="8" creationId="{1DE349F2-02F6-7149-2384-26F177A35755}"/>
          </ac:spMkLst>
        </pc:spChg>
        <pc:spChg chg="add del">
          <ac:chgData name="Trường Nguyễn" userId="4ddb6d89ea325e1e" providerId="LiveId" clId="{877A7BAD-6F9E-4200-A0EE-F9DB5AE3D75A}" dt="2022-11-03T15:13:10.031" v="2185" actId="22"/>
          <ac:spMkLst>
            <pc:docMk/>
            <pc:sldMk cId="4045686208" sldId="300"/>
            <ac:spMk id="10" creationId="{C295D62A-B226-3560-DC26-99A1E68E29A0}"/>
          </ac:spMkLst>
        </pc:spChg>
        <pc:spChg chg="add mod">
          <ac:chgData name="Trường Nguyễn" userId="4ddb6d89ea325e1e" providerId="LiveId" clId="{877A7BAD-6F9E-4200-A0EE-F9DB5AE3D75A}" dt="2022-11-03T15:25:02.290" v="2362" actId="20577"/>
          <ac:spMkLst>
            <pc:docMk/>
            <pc:sldMk cId="4045686208" sldId="300"/>
            <ac:spMk id="12" creationId="{79E9F41E-7113-65FB-AB5B-0385D978C2C4}"/>
          </ac:spMkLst>
        </pc:spChg>
        <pc:spChg chg="add del mod">
          <ac:chgData name="Trường Nguyễn" userId="4ddb6d89ea325e1e" providerId="LiveId" clId="{877A7BAD-6F9E-4200-A0EE-F9DB5AE3D75A}" dt="2022-11-03T15:24:22.070" v="2345" actId="478"/>
          <ac:spMkLst>
            <pc:docMk/>
            <pc:sldMk cId="4045686208" sldId="300"/>
            <ac:spMk id="16" creationId="{E3CBFE6F-1C5F-B9C1-BD71-CC16CB6D60BC}"/>
          </ac:spMkLst>
        </pc:spChg>
        <pc:spChg chg="add del">
          <ac:chgData name="Trường Nguyễn" userId="4ddb6d89ea325e1e" providerId="LiveId" clId="{877A7BAD-6F9E-4200-A0EE-F9DB5AE3D75A}" dt="2022-11-03T15:16:48.555" v="2207" actId="22"/>
          <ac:spMkLst>
            <pc:docMk/>
            <pc:sldMk cId="4045686208" sldId="300"/>
            <ac:spMk id="18" creationId="{21BF6BB7-A259-C32E-4F0C-BFF322625CA3}"/>
          </ac:spMkLst>
        </pc:spChg>
        <pc:spChg chg="add del">
          <ac:chgData name="Trường Nguyễn" userId="4ddb6d89ea325e1e" providerId="LiveId" clId="{877A7BAD-6F9E-4200-A0EE-F9DB5AE3D75A}" dt="2022-11-03T15:16:55.555" v="2211" actId="22"/>
          <ac:spMkLst>
            <pc:docMk/>
            <pc:sldMk cId="4045686208" sldId="300"/>
            <ac:spMk id="20" creationId="{87CA4A55-A460-FF02-FC71-8DB5B039830A}"/>
          </ac:spMkLst>
        </pc:spChg>
        <pc:spChg chg="add mod">
          <ac:chgData name="Trường Nguyễn" userId="4ddb6d89ea325e1e" providerId="LiveId" clId="{877A7BAD-6F9E-4200-A0EE-F9DB5AE3D75A}" dt="2022-11-03T15:26:03.467" v="2376" actId="20577"/>
          <ac:spMkLst>
            <pc:docMk/>
            <pc:sldMk cId="4045686208" sldId="300"/>
            <ac:spMk id="22" creationId="{E2CA3FF3-471B-8C85-6EC9-F7C315EEB95D}"/>
          </ac:spMkLst>
        </pc:spChg>
        <pc:spChg chg="mod">
          <ac:chgData name="Trường Nguyễn" userId="4ddb6d89ea325e1e" providerId="LiveId" clId="{877A7BAD-6F9E-4200-A0EE-F9DB5AE3D75A}" dt="2022-11-03T15:25:20.506" v="2369" actId="1076"/>
          <ac:spMkLst>
            <pc:docMk/>
            <pc:sldMk cId="4045686208" sldId="300"/>
            <ac:spMk id="67" creationId="{00000000-0000-0000-0000-000000000000}"/>
          </ac:spMkLst>
        </pc:spChg>
        <pc:picChg chg="del">
          <ac:chgData name="Trường Nguyễn" userId="4ddb6d89ea325e1e" providerId="LiveId" clId="{877A7BAD-6F9E-4200-A0EE-F9DB5AE3D75A}" dt="2022-11-03T15:10:56.108" v="2165" actId="478"/>
          <ac:picMkLst>
            <pc:docMk/>
            <pc:sldMk cId="4045686208" sldId="300"/>
            <ac:picMk id="3" creationId="{ECF51F42-331C-DB7E-6097-A35801F2047F}"/>
          </ac:picMkLst>
        </pc:picChg>
        <pc:picChg chg="add mod">
          <ac:chgData name="Trường Nguyễn" userId="4ddb6d89ea325e1e" providerId="LiveId" clId="{877A7BAD-6F9E-4200-A0EE-F9DB5AE3D75A}" dt="2022-11-03T15:25:35.101" v="2371" actId="1076"/>
          <ac:picMkLst>
            <pc:docMk/>
            <pc:sldMk cId="4045686208" sldId="300"/>
            <ac:picMk id="4" creationId="{9489E1A2-BE9F-E3E2-DA4B-B4576E7174E4}"/>
          </ac:picMkLst>
        </pc:picChg>
        <pc:picChg chg="add mod">
          <ac:chgData name="Trường Nguyễn" userId="4ddb6d89ea325e1e" providerId="LiveId" clId="{877A7BAD-6F9E-4200-A0EE-F9DB5AE3D75A}" dt="2022-11-03T15:26:54.439" v="2379" actId="1076"/>
          <ac:picMkLst>
            <pc:docMk/>
            <pc:sldMk cId="4045686208" sldId="300"/>
            <ac:picMk id="14" creationId="{B497A8C1-86E6-F523-D671-3FC54B4FD1F5}"/>
          </ac:picMkLst>
        </pc:picChg>
        <pc:picChg chg="add mod">
          <ac:chgData name="Trường Nguyễn" userId="4ddb6d89ea325e1e" providerId="LiveId" clId="{877A7BAD-6F9E-4200-A0EE-F9DB5AE3D75A}" dt="2022-11-03T15:26:59.317" v="2381" actId="1076"/>
          <ac:picMkLst>
            <pc:docMk/>
            <pc:sldMk cId="4045686208" sldId="300"/>
            <ac:picMk id="24" creationId="{8DCB8CAE-1F12-5F5A-407F-07A009769331}"/>
          </ac:picMkLst>
        </pc:picChg>
      </pc:sldChg>
      <pc:sldChg chg="addSp delSp modSp add mod modTransition">
        <pc:chgData name="Trường Nguyễn" userId="4ddb6d89ea325e1e" providerId="LiveId" clId="{877A7BAD-6F9E-4200-A0EE-F9DB5AE3D75A}" dt="2022-11-08T15:43:17.500" v="2915"/>
        <pc:sldMkLst>
          <pc:docMk/>
          <pc:sldMk cId="419617855" sldId="301"/>
        </pc:sldMkLst>
        <pc:spChg chg="add mod">
          <ac:chgData name="Trường Nguyễn" userId="4ddb6d89ea325e1e" providerId="LiveId" clId="{877A7BAD-6F9E-4200-A0EE-F9DB5AE3D75A}" dt="2022-11-03T15:33:15.500" v="2441" actId="1076"/>
          <ac:spMkLst>
            <pc:docMk/>
            <pc:sldMk cId="419617855" sldId="301"/>
            <ac:spMk id="6" creationId="{C5E43231-5234-7957-3A3E-DE6F8840A6BE}"/>
          </ac:spMkLst>
        </pc:spChg>
        <pc:spChg chg="del mod">
          <ac:chgData name="Trường Nguyễn" userId="4ddb6d89ea325e1e" providerId="LiveId" clId="{877A7BAD-6F9E-4200-A0EE-F9DB5AE3D75A}" dt="2022-11-03T15:27:45.947" v="2390"/>
          <ac:spMkLst>
            <pc:docMk/>
            <pc:sldMk cId="419617855" sldId="301"/>
            <ac:spMk id="12" creationId="{79E9F41E-7113-65FB-AB5B-0385D978C2C4}"/>
          </ac:spMkLst>
        </pc:spChg>
        <pc:spChg chg="del mod">
          <ac:chgData name="Trường Nguyễn" userId="4ddb6d89ea325e1e" providerId="LiveId" clId="{877A7BAD-6F9E-4200-A0EE-F9DB5AE3D75A}" dt="2022-11-03T15:27:38.603" v="2386"/>
          <ac:spMkLst>
            <pc:docMk/>
            <pc:sldMk cId="419617855" sldId="301"/>
            <ac:spMk id="22" creationId="{E2CA3FF3-471B-8C85-6EC9-F7C315EEB95D}"/>
          </ac:spMkLst>
        </pc:spChg>
        <pc:spChg chg="mod">
          <ac:chgData name="Trường Nguyễn" userId="4ddb6d89ea325e1e" providerId="LiveId" clId="{877A7BAD-6F9E-4200-A0EE-F9DB5AE3D75A}" dt="2022-11-03T15:31:10.142" v="2429" actId="20577"/>
          <ac:spMkLst>
            <pc:docMk/>
            <pc:sldMk cId="419617855" sldId="301"/>
            <ac:spMk id="67" creationId="{00000000-0000-0000-0000-000000000000}"/>
          </ac:spMkLst>
        </pc:spChg>
        <pc:picChg chg="add mod">
          <ac:chgData name="Trường Nguyễn" userId="4ddb6d89ea325e1e" providerId="LiveId" clId="{877A7BAD-6F9E-4200-A0EE-F9DB5AE3D75A}" dt="2022-11-03T15:31:13.618" v="2430" actId="1076"/>
          <ac:picMkLst>
            <pc:docMk/>
            <pc:sldMk cId="419617855" sldId="301"/>
            <ac:picMk id="3" creationId="{1E8A8E84-9299-948C-18FF-B36246A2EEC3}"/>
          </ac:picMkLst>
        </pc:picChg>
        <pc:picChg chg="del">
          <ac:chgData name="Trường Nguyễn" userId="4ddb6d89ea325e1e" providerId="LiveId" clId="{877A7BAD-6F9E-4200-A0EE-F9DB5AE3D75A}" dt="2022-11-03T15:28:00.711" v="2391" actId="478"/>
          <ac:picMkLst>
            <pc:docMk/>
            <pc:sldMk cId="419617855" sldId="301"/>
            <ac:picMk id="4" creationId="{9489E1A2-BE9F-E3E2-DA4B-B4576E7174E4}"/>
          </ac:picMkLst>
        </pc:picChg>
        <pc:picChg chg="add mod">
          <ac:chgData name="Trường Nguyễn" userId="4ddb6d89ea325e1e" providerId="LiveId" clId="{877A7BAD-6F9E-4200-A0EE-F9DB5AE3D75A}" dt="2022-11-03T15:33:10.923" v="2440" actId="1076"/>
          <ac:picMkLst>
            <pc:docMk/>
            <pc:sldMk cId="419617855" sldId="301"/>
            <ac:picMk id="8" creationId="{A3608087-BA02-87DB-93E9-BDD8C48197C8}"/>
          </ac:picMkLst>
        </pc:picChg>
        <pc:picChg chg="del">
          <ac:chgData name="Trường Nguyễn" userId="4ddb6d89ea325e1e" providerId="LiveId" clId="{877A7BAD-6F9E-4200-A0EE-F9DB5AE3D75A}" dt="2022-11-03T15:27:41.784" v="2387" actId="478"/>
          <ac:picMkLst>
            <pc:docMk/>
            <pc:sldMk cId="419617855" sldId="301"/>
            <ac:picMk id="14" creationId="{B497A8C1-86E6-F523-D671-3FC54B4FD1F5}"/>
          </ac:picMkLst>
        </pc:picChg>
        <pc:picChg chg="del">
          <ac:chgData name="Trường Nguyễn" userId="4ddb6d89ea325e1e" providerId="LiveId" clId="{877A7BAD-6F9E-4200-A0EE-F9DB5AE3D75A}" dt="2022-11-03T15:27:38.602" v="2384" actId="478"/>
          <ac:picMkLst>
            <pc:docMk/>
            <pc:sldMk cId="419617855" sldId="301"/>
            <ac:picMk id="24" creationId="{8DCB8CAE-1F12-5F5A-407F-07A009769331}"/>
          </ac:picMkLst>
        </pc:picChg>
      </pc:sldChg>
      <pc:sldChg chg="add modTransition">
        <pc:chgData name="Trường Nguyễn" userId="4ddb6d89ea325e1e" providerId="LiveId" clId="{877A7BAD-6F9E-4200-A0EE-F9DB5AE3D75A}" dt="2022-11-08T15:43:17.500" v="2915"/>
        <pc:sldMkLst>
          <pc:docMk/>
          <pc:sldMk cId="0" sldId="302"/>
        </pc:sldMkLst>
      </pc:sldChg>
      <pc:sldChg chg="add modTransition">
        <pc:chgData name="Trường Nguyễn" userId="4ddb6d89ea325e1e" providerId="LiveId" clId="{877A7BAD-6F9E-4200-A0EE-F9DB5AE3D75A}" dt="2022-11-08T15:43:17.500" v="2915"/>
        <pc:sldMkLst>
          <pc:docMk/>
          <pc:sldMk cId="712465556" sldId="303"/>
        </pc:sldMkLst>
      </pc:sldChg>
      <pc:sldChg chg="add modTransition">
        <pc:chgData name="Trường Nguyễn" userId="4ddb6d89ea325e1e" providerId="LiveId" clId="{877A7BAD-6F9E-4200-A0EE-F9DB5AE3D75A}" dt="2022-11-08T15:43:17.500" v="2915"/>
        <pc:sldMkLst>
          <pc:docMk/>
          <pc:sldMk cId="2961284028" sldId="304"/>
        </pc:sldMkLst>
      </pc:sldChg>
      <pc:sldChg chg="add modTransition">
        <pc:chgData name="Trường Nguyễn" userId="4ddb6d89ea325e1e" providerId="LiveId" clId="{877A7BAD-6F9E-4200-A0EE-F9DB5AE3D75A}" dt="2022-11-08T15:43:17.500" v="2915"/>
        <pc:sldMkLst>
          <pc:docMk/>
          <pc:sldMk cId="2793772088" sldId="305"/>
        </pc:sldMkLst>
      </pc:sldChg>
      <pc:sldChg chg="add modTransition">
        <pc:chgData name="Trường Nguyễn" userId="4ddb6d89ea325e1e" providerId="LiveId" clId="{877A7BAD-6F9E-4200-A0EE-F9DB5AE3D75A}" dt="2022-11-08T15:43:17.500" v="2915"/>
        <pc:sldMkLst>
          <pc:docMk/>
          <pc:sldMk cId="2720608909" sldId="306"/>
        </pc:sldMkLst>
      </pc:sldChg>
      <pc:sldChg chg="add modTransition">
        <pc:chgData name="Trường Nguyễn" userId="4ddb6d89ea325e1e" providerId="LiveId" clId="{877A7BAD-6F9E-4200-A0EE-F9DB5AE3D75A}" dt="2022-11-08T15:43:17.500" v="2915"/>
        <pc:sldMkLst>
          <pc:docMk/>
          <pc:sldMk cId="3219391704" sldId="307"/>
        </pc:sldMkLst>
      </pc:sldChg>
      <pc:sldChg chg="add modTransition">
        <pc:chgData name="Trường Nguyễn" userId="4ddb6d89ea325e1e" providerId="LiveId" clId="{877A7BAD-6F9E-4200-A0EE-F9DB5AE3D75A}" dt="2022-11-08T15:43:17.500" v="2915"/>
        <pc:sldMkLst>
          <pc:docMk/>
          <pc:sldMk cId="1980996918" sldId="308"/>
        </pc:sldMkLst>
      </pc:sldChg>
      <pc:sldChg chg="add modTransition">
        <pc:chgData name="Trường Nguyễn" userId="4ddb6d89ea325e1e" providerId="LiveId" clId="{877A7BAD-6F9E-4200-A0EE-F9DB5AE3D75A}" dt="2022-11-08T15:43:17.500" v="2915"/>
        <pc:sldMkLst>
          <pc:docMk/>
          <pc:sldMk cId="841150443" sldId="309"/>
        </pc:sldMkLst>
      </pc:sldChg>
      <pc:sldChg chg="add modTransition">
        <pc:chgData name="Trường Nguyễn" userId="4ddb6d89ea325e1e" providerId="LiveId" clId="{877A7BAD-6F9E-4200-A0EE-F9DB5AE3D75A}" dt="2022-11-08T15:43:17.500" v="2915"/>
        <pc:sldMkLst>
          <pc:docMk/>
          <pc:sldMk cId="8538826" sldId="310"/>
        </pc:sldMkLst>
      </pc:sldChg>
      <pc:sldChg chg="add modTransition">
        <pc:chgData name="Trường Nguyễn" userId="4ddb6d89ea325e1e" providerId="LiveId" clId="{877A7BAD-6F9E-4200-A0EE-F9DB5AE3D75A}" dt="2022-11-08T15:43:17.500" v="2915"/>
        <pc:sldMkLst>
          <pc:docMk/>
          <pc:sldMk cId="3462668647" sldId="311"/>
        </pc:sldMkLst>
      </pc:sldChg>
      <pc:sldChg chg="add modTransition">
        <pc:chgData name="Trường Nguyễn" userId="4ddb6d89ea325e1e" providerId="LiveId" clId="{877A7BAD-6F9E-4200-A0EE-F9DB5AE3D75A}" dt="2022-11-08T15:43:17.500" v="2915"/>
        <pc:sldMkLst>
          <pc:docMk/>
          <pc:sldMk cId="2593332357" sldId="312"/>
        </pc:sldMkLst>
      </pc:sldChg>
      <pc:sldChg chg="add modTransition">
        <pc:chgData name="Trường Nguyễn" userId="4ddb6d89ea325e1e" providerId="LiveId" clId="{877A7BAD-6F9E-4200-A0EE-F9DB5AE3D75A}" dt="2022-11-08T15:43:17.500" v="2915"/>
        <pc:sldMkLst>
          <pc:docMk/>
          <pc:sldMk cId="1401380033" sldId="313"/>
        </pc:sldMkLst>
      </pc:sldChg>
      <pc:sldChg chg="modSp add mod modTransition">
        <pc:chgData name="Trường Nguyễn" userId="4ddb6d89ea325e1e" providerId="LiveId" clId="{877A7BAD-6F9E-4200-A0EE-F9DB5AE3D75A}" dt="2022-11-08T15:43:17.500" v="2915"/>
        <pc:sldMkLst>
          <pc:docMk/>
          <pc:sldMk cId="210787513" sldId="314"/>
        </pc:sldMkLst>
        <pc:spChg chg="mod">
          <ac:chgData name="Trường Nguyễn" userId="4ddb6d89ea325e1e" providerId="LiveId" clId="{877A7BAD-6F9E-4200-A0EE-F9DB5AE3D75A}" dt="2022-11-08T15:34:26.601" v="2513" actId="20577"/>
          <ac:spMkLst>
            <pc:docMk/>
            <pc:sldMk cId="210787513" sldId="314"/>
            <ac:spMk id="2" creationId="{00000000-0000-0000-0000-000000000000}"/>
          </ac:spMkLst>
        </pc:spChg>
      </pc:sldChg>
      <pc:sldChg chg="addSp delSp modSp add mod modTransition">
        <pc:chgData name="Trường Nguyễn" userId="4ddb6d89ea325e1e" providerId="LiveId" clId="{877A7BAD-6F9E-4200-A0EE-F9DB5AE3D75A}" dt="2022-11-08T15:43:17.500" v="2915"/>
        <pc:sldMkLst>
          <pc:docMk/>
          <pc:sldMk cId="547768627" sldId="315"/>
        </pc:sldMkLst>
        <pc:spChg chg="mod">
          <ac:chgData name="Trường Nguyễn" userId="4ddb6d89ea325e1e" providerId="LiveId" clId="{877A7BAD-6F9E-4200-A0EE-F9DB5AE3D75A}" dt="2022-11-08T15:40:43.775" v="2913" actId="14100"/>
          <ac:spMkLst>
            <pc:docMk/>
            <pc:sldMk cId="547768627" sldId="315"/>
            <ac:spMk id="2" creationId="{00000000-0000-0000-0000-000000000000}"/>
          </ac:spMkLst>
        </pc:spChg>
        <pc:spChg chg="mod">
          <ac:chgData name="Trường Nguyễn" userId="4ddb6d89ea325e1e" providerId="LiveId" clId="{877A7BAD-6F9E-4200-A0EE-F9DB5AE3D75A}" dt="2022-11-08T15:37:29.698" v="2760" actId="1076"/>
          <ac:spMkLst>
            <pc:docMk/>
            <pc:sldMk cId="547768627" sldId="315"/>
            <ac:spMk id="8" creationId="{00000000-0000-0000-0000-000000000000}"/>
          </ac:spMkLst>
        </pc:spChg>
        <pc:graphicFrameChg chg="del">
          <ac:chgData name="Trường Nguyễn" userId="4ddb6d89ea325e1e" providerId="LiveId" clId="{877A7BAD-6F9E-4200-A0EE-F9DB5AE3D75A}" dt="2022-11-08T15:36:31.240" v="2629" actId="478"/>
          <ac:graphicFrameMkLst>
            <pc:docMk/>
            <pc:sldMk cId="547768627" sldId="315"/>
            <ac:graphicFrameMk id="5" creationId="{00000000-0000-0000-0000-000000000000}"/>
          </ac:graphicFrameMkLst>
        </pc:graphicFrameChg>
        <pc:picChg chg="add mod">
          <ac:chgData name="Trường Nguyễn" userId="4ddb6d89ea325e1e" providerId="LiveId" clId="{877A7BAD-6F9E-4200-A0EE-F9DB5AE3D75A}" dt="2022-11-08T15:36:43.924" v="2633" actId="1076"/>
          <ac:picMkLst>
            <pc:docMk/>
            <pc:sldMk cId="547768627" sldId="315"/>
            <ac:picMk id="3" creationId="{3AAEC882-9B85-1CF4-8860-9CAE40C0F4D0}"/>
          </ac:picMkLst>
        </pc:picChg>
      </pc:sldChg>
      <pc:sldChg chg="add modTransition">
        <pc:chgData name="Trường Nguyễn" userId="4ddb6d89ea325e1e" providerId="LiveId" clId="{877A7BAD-6F9E-4200-A0EE-F9DB5AE3D75A}" dt="2022-11-08T15:43:17.500" v="2915"/>
        <pc:sldMkLst>
          <pc:docMk/>
          <pc:sldMk cId="1745114277" sldId="316"/>
        </pc:sldMkLst>
      </pc:sldChg>
      <pc:sldChg chg="add modTransition">
        <pc:chgData name="Trường Nguyễn" userId="4ddb6d89ea325e1e" providerId="LiveId" clId="{877A7BAD-6F9E-4200-A0EE-F9DB5AE3D75A}" dt="2022-11-08T15:43:17.500" v="2915"/>
        <pc:sldMkLst>
          <pc:docMk/>
          <pc:sldMk cId="2702925437" sldId="317"/>
        </pc:sldMkLst>
      </pc:sldChg>
      <pc:sldChg chg="add modTransition">
        <pc:chgData name="Trường Nguyễn" userId="4ddb6d89ea325e1e" providerId="LiveId" clId="{877A7BAD-6F9E-4200-A0EE-F9DB5AE3D75A}" dt="2022-11-08T15:43:17.500" v="2915"/>
        <pc:sldMkLst>
          <pc:docMk/>
          <pc:sldMk cId="2013544158" sldId="318"/>
        </pc:sldMkLst>
      </pc:sldChg>
      <pc:sldChg chg="add modTransition">
        <pc:chgData name="Trường Nguyễn" userId="4ddb6d89ea325e1e" providerId="LiveId" clId="{877A7BAD-6F9E-4200-A0EE-F9DB5AE3D75A}" dt="2022-11-08T15:43:17.500" v="2915"/>
        <pc:sldMkLst>
          <pc:docMk/>
          <pc:sldMk cId="1456153679" sldId="319"/>
        </pc:sldMkLst>
      </pc:sldChg>
      <pc:sldChg chg="add modTransition">
        <pc:chgData name="Trường Nguyễn" userId="4ddb6d89ea325e1e" providerId="LiveId" clId="{877A7BAD-6F9E-4200-A0EE-F9DB5AE3D75A}" dt="2022-11-08T15:43:17.500" v="2915"/>
        <pc:sldMkLst>
          <pc:docMk/>
          <pc:sldMk cId="3171360041" sldId="320"/>
        </pc:sldMkLst>
      </pc:sldChg>
      <pc:sldChg chg="addSp delSp modSp add mod modTransition">
        <pc:chgData name="Trường Nguyễn" userId="4ddb6d89ea325e1e" providerId="LiveId" clId="{877A7BAD-6F9E-4200-A0EE-F9DB5AE3D75A}" dt="2022-11-08T15:43:17.500" v="2915"/>
        <pc:sldMkLst>
          <pc:docMk/>
          <pc:sldMk cId="586704845" sldId="321"/>
        </pc:sldMkLst>
        <pc:spChg chg="del mod">
          <ac:chgData name="Trường Nguyễn" userId="4ddb6d89ea325e1e" providerId="LiveId" clId="{877A7BAD-6F9E-4200-A0EE-F9DB5AE3D75A}" dt="2022-11-08T15:31:01.363" v="2498"/>
          <ac:spMkLst>
            <pc:docMk/>
            <pc:sldMk cId="586704845" sldId="321"/>
            <ac:spMk id="2" creationId="{00000000-0000-0000-0000-000000000000}"/>
          </ac:spMkLst>
        </pc:spChg>
        <pc:spChg chg="mod">
          <ac:chgData name="Trường Nguyễn" userId="4ddb6d89ea325e1e" providerId="LiveId" clId="{877A7BAD-6F9E-4200-A0EE-F9DB5AE3D75A}" dt="2022-11-08T15:32:13.206" v="2510" actId="1076"/>
          <ac:spMkLst>
            <pc:docMk/>
            <pc:sldMk cId="586704845" sldId="321"/>
            <ac:spMk id="12" creationId="{00000000-0000-0000-0000-000000000000}"/>
          </ac:spMkLst>
        </pc:spChg>
        <pc:picChg chg="del">
          <ac:chgData name="Trường Nguyễn" userId="4ddb6d89ea325e1e" providerId="LiveId" clId="{877A7BAD-6F9E-4200-A0EE-F9DB5AE3D75A}" dt="2022-11-08T15:30:40.903" v="2480" actId="478"/>
          <ac:picMkLst>
            <pc:docMk/>
            <pc:sldMk cId="586704845" sldId="321"/>
            <ac:picMk id="3" creationId="{00000000-0000-0000-0000-000000000000}"/>
          </ac:picMkLst>
        </pc:picChg>
        <pc:picChg chg="add mod">
          <ac:chgData name="Trường Nguyễn" userId="4ddb6d89ea325e1e" providerId="LiveId" clId="{877A7BAD-6F9E-4200-A0EE-F9DB5AE3D75A}" dt="2022-11-08T15:32:04.771" v="2509" actId="1076"/>
          <ac:picMkLst>
            <pc:docMk/>
            <pc:sldMk cId="586704845" sldId="321"/>
            <ac:picMk id="5" creationId="{B5EA89FB-CD96-CF39-B563-1D64696A42A2}"/>
          </ac:picMkLst>
        </pc:picChg>
        <pc:picChg chg="del">
          <ac:chgData name="Trường Nguyễn" userId="4ddb6d89ea325e1e" providerId="LiveId" clId="{877A7BAD-6F9E-4200-A0EE-F9DB5AE3D75A}" dt="2022-11-08T15:31:16.357" v="2504" actId="478"/>
          <ac:picMkLst>
            <pc:docMk/>
            <pc:sldMk cId="586704845" sldId="321"/>
            <ac:picMk id="9" creationId="{00000000-0000-0000-0000-000000000000}"/>
          </ac:picMkLst>
        </pc:picChg>
        <pc:picChg chg="del">
          <ac:chgData name="Trường Nguyễn" userId="4ddb6d89ea325e1e" providerId="LiveId" clId="{877A7BAD-6F9E-4200-A0EE-F9DB5AE3D75A}" dt="2022-11-08T15:31:03.406" v="2499" actId="478"/>
          <ac:picMkLst>
            <pc:docMk/>
            <pc:sldMk cId="586704845" sldId="321"/>
            <ac:picMk id="11" creationId="{00000000-0000-0000-0000-000000000000}"/>
          </ac:picMkLst>
        </pc:picChg>
        <pc:picChg chg="mod">
          <ac:chgData name="Trường Nguyễn" userId="4ddb6d89ea325e1e" providerId="LiveId" clId="{877A7BAD-6F9E-4200-A0EE-F9DB5AE3D75A}" dt="2022-11-08T15:32:28.585" v="2511" actId="1076"/>
          <ac:picMkLst>
            <pc:docMk/>
            <pc:sldMk cId="586704845" sldId="321"/>
            <ac:picMk id="15" creationId="{00000000-0000-0000-0000-000000000000}"/>
          </ac:picMkLst>
        </pc:picChg>
      </pc:sldChg>
      <pc:sldMasterChg chg="delSldLayout">
        <pc:chgData name="Trường Nguyễn" userId="4ddb6d89ea325e1e" providerId="LiveId" clId="{877A7BAD-6F9E-4200-A0EE-F9DB5AE3D75A}" dt="2022-11-08T15:27:54.522" v="2477" actId="47"/>
        <pc:sldMasterMkLst>
          <pc:docMk/>
          <pc:sldMasterMk cId="0" sldId="2147483658"/>
        </pc:sldMasterMkLst>
        <pc:sldLayoutChg chg="del">
          <pc:chgData name="Trường Nguyễn" userId="4ddb6d89ea325e1e" providerId="LiveId" clId="{877A7BAD-6F9E-4200-A0EE-F9DB5AE3D75A}" dt="2022-11-08T15:27:44.334" v="2442" actId="47"/>
          <pc:sldLayoutMkLst>
            <pc:docMk/>
            <pc:sldMasterMk cId="0" sldId="2147483658"/>
            <pc:sldLayoutMk cId="0" sldId="2147483650"/>
          </pc:sldLayoutMkLst>
        </pc:sldLayoutChg>
        <pc:sldLayoutChg chg="del">
          <pc:chgData name="Trường Nguyễn" userId="4ddb6d89ea325e1e" providerId="LiveId" clId="{877A7BAD-6F9E-4200-A0EE-F9DB5AE3D75A}" dt="2022-11-08T15:27:49.475" v="2462" actId="47"/>
          <pc:sldLayoutMkLst>
            <pc:docMk/>
            <pc:sldMasterMk cId="0" sldId="2147483658"/>
            <pc:sldLayoutMk cId="0" sldId="2147483651"/>
          </pc:sldLayoutMkLst>
        </pc:sldLayoutChg>
        <pc:sldLayoutChg chg="del">
          <pc:chgData name="Trường Nguyễn" userId="4ddb6d89ea325e1e" providerId="LiveId" clId="{877A7BAD-6F9E-4200-A0EE-F9DB5AE3D75A}" dt="2022-11-08T15:27:48.116" v="2455" actId="47"/>
          <pc:sldLayoutMkLst>
            <pc:docMk/>
            <pc:sldMasterMk cId="0" sldId="2147483658"/>
            <pc:sldLayoutMk cId="0" sldId="2147483653"/>
          </pc:sldLayoutMkLst>
        </pc:sldLayoutChg>
        <pc:sldLayoutChg chg="del">
          <pc:chgData name="Trường Nguyễn" userId="4ddb6d89ea325e1e" providerId="LiveId" clId="{877A7BAD-6F9E-4200-A0EE-F9DB5AE3D75A}" dt="2022-11-08T15:27:52.647" v="2475" actId="47"/>
          <pc:sldLayoutMkLst>
            <pc:docMk/>
            <pc:sldMasterMk cId="0" sldId="2147483658"/>
            <pc:sldLayoutMk cId="0" sldId="2147483654"/>
          </pc:sldLayoutMkLst>
        </pc:sldLayoutChg>
        <pc:sldLayoutChg chg="del">
          <pc:chgData name="Trường Nguyễn" userId="4ddb6d89ea325e1e" providerId="LiveId" clId="{877A7BAD-6F9E-4200-A0EE-F9DB5AE3D75A}" dt="2022-11-08T15:27:48.335" v="2456" actId="47"/>
          <pc:sldLayoutMkLst>
            <pc:docMk/>
            <pc:sldMasterMk cId="0" sldId="2147483658"/>
            <pc:sldLayoutMk cId="0" sldId="2147483655"/>
          </pc:sldLayoutMkLst>
        </pc:sldLayoutChg>
        <pc:sldLayoutChg chg="del">
          <pc:chgData name="Trường Nguyễn" userId="4ddb6d89ea325e1e" providerId="LiveId" clId="{877A7BAD-6F9E-4200-A0EE-F9DB5AE3D75A}" dt="2022-11-08T15:27:53.819" v="2476" actId="47"/>
          <pc:sldLayoutMkLst>
            <pc:docMk/>
            <pc:sldMasterMk cId="0" sldId="2147483658"/>
            <pc:sldLayoutMk cId="0" sldId="2147483656"/>
          </pc:sldLayoutMkLst>
        </pc:sldLayoutChg>
        <pc:sldLayoutChg chg="del">
          <pc:chgData name="Trường Nguyễn" userId="4ddb6d89ea325e1e" providerId="LiveId" clId="{877A7BAD-6F9E-4200-A0EE-F9DB5AE3D75A}" dt="2022-11-08T15:27:54.522" v="2477" actId="47"/>
          <pc:sldLayoutMkLst>
            <pc:docMk/>
            <pc:sldMasterMk cId="0" sldId="214748365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19318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07000"/>
              </a:lnSpc>
              <a:spcBef>
                <a:spcPts val="400"/>
              </a:spcBef>
              <a:spcAft>
                <a:spcPts val="4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400"/>
              </a:spcBef>
              <a:spcAft>
                <a:spcPts val="400"/>
              </a:spcAft>
              <a:buNone/>
            </a:pPr>
            <a:r>
              <a:rPr lang="vi-VN" sz="3200" b="0" i="0" dirty="0">
                <a:solidFill>
                  <a:srgbClr val="D1D5DB"/>
                </a:solidFill>
                <a:effectLst/>
                <a:latin typeface="Söhne"/>
              </a:rPr>
              <a:t>"Call Hold" là một dịch vụ cho phép người dùng đặt cuộc gọi hiện tại lên chờ, cho phép họ lấy máy hoặc chuyển cuộc gọi sang một thiết bị khác mà không cần kết thúc cuộc gọi</a:t>
            </a:r>
            <a:r>
              <a:rPr lang="en-US" sz="3200" b="0" i="0" dirty="0">
                <a:solidFill>
                  <a:srgbClr val="D1D5DB"/>
                </a:solidFill>
                <a:effectLst/>
                <a:latin typeface="Söhne"/>
              </a:rPr>
              <a:t>.</a:t>
            </a:r>
          </a:p>
          <a:p>
            <a:pPr marL="0" marR="0" indent="0" algn="just">
              <a:lnSpc>
                <a:spcPct val="107000"/>
              </a:lnSpc>
              <a:spcBef>
                <a:spcPts val="400"/>
              </a:spcBef>
              <a:spcAft>
                <a:spcPts val="400"/>
              </a:spcAft>
              <a:buNone/>
            </a:pPr>
            <a:r>
              <a:rPr lang="vi-VN" sz="3200" b="0" i="0" dirty="0">
                <a:solidFill>
                  <a:srgbClr val="D1D5DB"/>
                </a:solidFill>
                <a:effectLst/>
                <a:latin typeface="Söhne"/>
              </a:rPr>
              <a:t>"Communication Barring" là một dịch vụ cho phép người dùng khóa một số hoặc tất cả các cuộc gọi đến hoặc đi từ một số điện thoại nào đó</a:t>
            </a:r>
            <a:r>
              <a:rPr lang="en-US" sz="3200" b="0" i="0" dirty="0">
                <a:solidFill>
                  <a:srgbClr val="D1D5DB"/>
                </a:solidFill>
                <a:effectLst/>
                <a:latin typeface="Söhne"/>
              </a:rPr>
              <a:t>.</a:t>
            </a:r>
          </a:p>
          <a:p>
            <a:pPr marL="0" marR="0" indent="0" algn="just">
              <a:lnSpc>
                <a:spcPct val="107000"/>
              </a:lnSpc>
              <a:spcBef>
                <a:spcPts val="400"/>
              </a:spcBef>
              <a:spcAft>
                <a:spcPts val="400"/>
              </a:spcAft>
              <a:buNone/>
            </a:pPr>
            <a:r>
              <a:rPr lang="vi-VN" sz="3200" b="0" i="0" dirty="0">
                <a:solidFill>
                  <a:srgbClr val="D1D5DB"/>
                </a:solidFill>
                <a:effectLst/>
                <a:latin typeface="Söhne"/>
              </a:rPr>
              <a:t>"Communication Diversion" là một dịch vụ cho phép người dùng chuyển các cuộc gọi đến tới một số điện thoại khác mà không cần lấy máy.</a:t>
            </a:r>
            <a:endParaRPr lang="en-US" sz="3200" b="0" i="0" dirty="0">
              <a:solidFill>
                <a:srgbClr val="D1D5DB"/>
              </a:solidFill>
              <a:effectLst/>
              <a:latin typeface="Söhne"/>
            </a:endParaRPr>
          </a:p>
          <a:p>
            <a:pPr marL="0" marR="0" indent="0" algn="just">
              <a:lnSpc>
                <a:spcPct val="107000"/>
              </a:lnSpc>
              <a:spcBef>
                <a:spcPts val="400"/>
              </a:spcBef>
              <a:spcAft>
                <a:spcPts val="400"/>
              </a:spcAft>
              <a:buNone/>
            </a:pPr>
            <a:r>
              <a:rPr lang="vi-VN" sz="3200" b="0" i="0" dirty="0">
                <a:solidFill>
                  <a:srgbClr val="D1D5DB"/>
                </a:solidFill>
                <a:effectLst/>
                <a:latin typeface="Söhne"/>
              </a:rPr>
              <a:t>"Identity Presentation" là một dịch vụ cho phép người dùng hiển thị số điện thoại của họ khi gọi điện cho người khác. </a:t>
            </a:r>
            <a:endParaRPr lang="en-US" sz="3200" b="0" i="0" dirty="0">
              <a:solidFill>
                <a:srgbClr val="D1D5DB"/>
              </a:solidFill>
              <a:effectLst/>
              <a:latin typeface="Söhne"/>
            </a:endParaRPr>
          </a:p>
          <a:p>
            <a:pPr marL="0" marR="0" indent="0" algn="just">
              <a:lnSpc>
                <a:spcPct val="107000"/>
              </a:lnSpc>
              <a:spcBef>
                <a:spcPts val="400"/>
              </a:spcBef>
              <a:spcAft>
                <a:spcPts val="400"/>
              </a:spcAft>
              <a:buNone/>
            </a:pPr>
            <a:r>
              <a:rPr lang="vi-VN" sz="3200" b="0" i="0" dirty="0">
                <a:solidFill>
                  <a:srgbClr val="D1D5DB"/>
                </a:solidFill>
                <a:effectLst/>
                <a:latin typeface="Söhne"/>
              </a:rPr>
              <a:t>"Ad-hoc Conferencing" là một dịch vụ cho phép người dùng tạo một cuộc hội nghị</a:t>
            </a:r>
            <a:r>
              <a:rPr lang="en-US" sz="3200" b="0" i="0" dirty="0">
                <a:solidFill>
                  <a:srgbClr val="D1D5DB"/>
                </a:solidFill>
                <a:effectLst/>
                <a:latin typeface="Söhne"/>
              </a:rPr>
              <a:t>.</a:t>
            </a:r>
          </a:p>
          <a:p>
            <a:pPr marL="0" marR="0" indent="0" algn="just">
              <a:lnSpc>
                <a:spcPct val="107000"/>
              </a:lnSpc>
              <a:spcBef>
                <a:spcPts val="400"/>
              </a:spcBef>
              <a:spcAft>
                <a:spcPts val="4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Application Server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40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HSS: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Ví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CSCF: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v.v.</a:t>
            </a:r>
          </a:p>
          <a:p>
            <a:pPr marL="342900" marR="0" lvl="0" indent="-342900" algn="just">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MGCF: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PSTN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a:t>
            </a:r>
          </a:p>
          <a:p>
            <a:pPr marL="342900" marR="0" lvl="0" indent="-342900" algn="just">
              <a:lnSpc>
                <a:spcPct val="107000"/>
              </a:lnSpc>
              <a:spcBef>
                <a:spcPts val="0"/>
              </a:spcBef>
              <a:spcAft>
                <a:spcPts val="4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MGW: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a:lnSpc>
                <a:spcPct val="107000"/>
              </a:lnSpc>
              <a:spcBef>
                <a:spcPts val="0"/>
              </a:spcBef>
              <a:spcAft>
                <a:spcPts val="400"/>
              </a:spcAft>
              <a:buFont typeface="+mj-l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400"/>
              </a:spcAft>
              <a:buFont typeface="+mj-l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Ví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400"/>
              </a:spcBef>
              <a:spcAft>
                <a:spcPts val="4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Người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40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Người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SIP.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4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a:t>
            </a:r>
          </a:p>
          <a:p>
            <a:pPr marL="0" marR="0" lvl="0" indent="0" algn="just">
              <a:lnSpc>
                <a:spcPct val="107000"/>
              </a:lnSpc>
              <a:spcBef>
                <a:spcPts val="0"/>
              </a:spcBef>
              <a:spcAft>
                <a:spcPts val="400"/>
              </a:spcAft>
              <a:buFont typeface="+mj-l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Font typeface="+mj-lt"/>
              <a:buNone/>
            </a:pPr>
            <a:endParaRPr lang="en-US" b="1" dirty="0"/>
          </a:p>
        </p:txBody>
      </p:sp>
    </p:spTree>
    <p:extLst>
      <p:ext uri="{BB962C8B-B14F-4D97-AF65-F5344CB8AC3E}">
        <p14:creationId xmlns:p14="http://schemas.microsoft.com/office/powerpoint/2010/main" val="421499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a:lnSpc>
                <a:spcPct val="107000"/>
              </a:lnSpc>
              <a:spcBef>
                <a:spcPts val="40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1. Người </a:t>
            </a:r>
            <a:r>
              <a:rPr lang="en-US" sz="1100" b="1" dirty="0" err="1">
                <a:effectLst/>
                <a:latin typeface="Tahoma" panose="020B0604030504040204" pitchFamily="34" charset="0"/>
                <a:ea typeface="Tahoma" panose="020B0604030504040204" pitchFamily="34" charset="0"/>
                <a:cs typeface="Tahoma" panose="020B0604030504040204" pitchFamily="34" charset="0"/>
              </a:rPr>
              <a:t>dùng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yêu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cầu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đăng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dịch</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vụ</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P-CSCF </a:t>
            </a:r>
            <a:r>
              <a:rPr lang="en-US" sz="1100" b="1" dirty="0" err="1">
                <a:effectLst/>
                <a:latin typeface="Tahoma" panose="020B0604030504040204" pitchFamily="34" charset="0"/>
                <a:ea typeface="Tahoma" panose="020B0604030504040204" pitchFamily="34" charset="0"/>
                <a:cs typeface="Tahoma" panose="020B0604030504040204" pitchFamily="34" charset="0"/>
              </a:rPr>
              <a:t>bằng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giao</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thức</a:t>
            </a:r>
            <a:r>
              <a:rPr lang="en-US" sz="1100" b="1" dirty="0">
                <a:effectLst/>
                <a:latin typeface="Tahoma" panose="020B0604030504040204" pitchFamily="34" charset="0"/>
                <a:ea typeface="Tahoma" panose="020B0604030504040204" pitchFamily="34" charset="0"/>
                <a:cs typeface="Tahoma" panose="020B0604030504040204" pitchFamily="34" charset="0"/>
              </a:rPr>
              <a:t> SIP</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Luồng</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gồm</a:t>
            </a:r>
            <a:r>
              <a:rPr lang="en-US" sz="1100" dirty="0">
                <a:effectLst/>
                <a:latin typeface="Tahoma" panose="020B0604030504040204" pitchFamily="34" charset="0"/>
                <a:ea typeface="Tahoma" panose="020B0604030504040204" pitchFamily="34" charset="0"/>
                <a:cs typeface="Tahoma" panose="020B0604030504040204" pitchFamily="34" charset="0"/>
              </a:rPr>
              <a:t>:</a:t>
            </a:r>
          </a:p>
          <a:p>
            <a:pPr marL="800100" marR="0" lvl="1" indent="-34290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User Identity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User Identity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Home network domain name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UE IP address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Instance Identifier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marR="0" lvl="1" indent="-342900">
              <a:lnSpc>
                <a:spcPct val="107000"/>
              </a:lnSpc>
              <a:spcBef>
                <a:spcPts val="0"/>
              </a:spcBef>
              <a:spcAft>
                <a:spcPts val="4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GRUU Support Indication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GRUU)</a:t>
            </a:r>
          </a:p>
          <a:p>
            <a:pPr marL="457200" marR="0" lvl="1" indent="0">
              <a:lnSpc>
                <a:spcPct val="107000"/>
              </a:lnSpc>
              <a:spcBef>
                <a:spcPts val="0"/>
              </a:spcBef>
              <a:spcAft>
                <a:spcPts val="400"/>
              </a:spcAft>
              <a:buFont typeface="Times New Roman" panose="02020603050405020304" pitchFamily="18" charset="0"/>
              <a:buNone/>
            </a:pP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0" marR="0" lvl="0" indent="0" algn="just">
              <a:lnSpc>
                <a:spcPct val="107000"/>
              </a:lnSpc>
              <a:spcBef>
                <a:spcPts val="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2. P-CSCF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yêu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cầu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đăng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dịch</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vụ</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I-CSCF</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Bằng</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cách</a:t>
            </a:r>
            <a:r>
              <a:rPr lang="en-US" sz="1100" dirty="0">
                <a:effectLst/>
                <a:latin typeface="Tahoma" panose="020B0604030504040204" pitchFamily="34" charset="0"/>
                <a:ea typeface="Tahoma" panose="020B0604030504040204" pitchFamily="34" charset="0"/>
                <a:cs typeface="Tahoma" panose="020B0604030504040204" pitchFamily="34" charset="0"/>
              </a:rPr>
              <a:t>: P-CSCF </a:t>
            </a:r>
            <a:r>
              <a:rPr lang="en-US" sz="1100" dirty="0" err="1">
                <a:effectLst/>
                <a:latin typeface="Tahoma" panose="020B0604030504040204" pitchFamily="34" charset="0"/>
                <a:ea typeface="Tahoma" panose="020B0604030504040204" pitchFamily="34" charset="0"/>
                <a:cs typeface="Tahoma" panose="020B0604030504040204" pitchFamily="34" charset="0"/>
              </a:rPr>
              <a:t>kiểm</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tra</a:t>
            </a:r>
            <a:r>
              <a:rPr lang="en-US" sz="1100" dirty="0">
                <a:effectLst/>
                <a:latin typeface="Tahoma" panose="020B0604030504040204" pitchFamily="34" charset="0"/>
                <a:ea typeface="Tahoma" panose="020B0604030504040204" pitchFamily="34" charset="0"/>
                <a:cs typeface="Tahoma" panose="020B0604030504040204" pitchFamily="34" charset="0"/>
              </a:rPr>
              <a:t> “Home domain name” </a:t>
            </a:r>
            <a:r>
              <a:rPr lang="en-US" sz="1100" dirty="0" err="1">
                <a:effectLst/>
                <a:latin typeface="Tahoma" panose="020B0604030504040204" pitchFamily="34" charset="0"/>
                <a:ea typeface="Tahoma" panose="020B0604030504040204" pitchFamily="34" charset="0"/>
                <a:cs typeface="Tahoma" panose="020B0604030504040204" pitchFamily="34" charset="0"/>
              </a:rPr>
              <a:t>để</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tìm</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ra</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điểm</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vào</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mạng</a:t>
            </a:r>
            <a:r>
              <a:rPr lang="en-US" sz="1100" dirty="0">
                <a:effectLst/>
                <a:latin typeface="Tahoma" panose="020B0604030504040204" pitchFamily="34" charset="0"/>
                <a:ea typeface="Tahoma" panose="020B0604030504040204" pitchFamily="34" charset="0"/>
                <a:cs typeface="Tahoma" panose="020B0604030504040204" pitchFamily="34" charset="0"/>
              </a:rPr>
              <a:t> Home. </a:t>
            </a:r>
            <a:r>
              <a:rPr lang="en-US" sz="1100" dirty="0" err="1">
                <a:effectLst/>
                <a:latin typeface="Tahoma" panose="020B0604030504040204" pitchFamily="34" charset="0"/>
                <a:ea typeface="Tahoma" panose="020B0604030504040204" pitchFamily="34" charset="0"/>
                <a:cs typeface="Tahoma" panose="020B0604030504040204" pitchFamily="34" charset="0"/>
              </a:rPr>
              <a:t>Luồng</a:t>
            </a:r>
            <a:r>
              <a:rPr lang="en-US" sz="1100" dirty="0">
                <a:effectLst/>
                <a:latin typeface="Tahoma" panose="020B0604030504040204" pitchFamily="34" charset="0"/>
                <a:ea typeface="Tahoma" panose="020B0604030504040204" pitchFamily="34" charset="0"/>
                <a:cs typeface="Tahoma" panose="020B0604030504040204" pitchFamily="34" charset="0"/>
              </a:rPr>
              <a:t> </a:t>
            </a:r>
            <a:r>
              <a:rPr lang="en-US" sz="1100" dirty="0" err="1">
                <a:effectLst/>
                <a:latin typeface="Tahoma" panose="020B0604030504040204" pitchFamily="34" charset="0"/>
                <a:ea typeface="Tahoma" panose="020B0604030504040204" pitchFamily="34" charset="0"/>
                <a:cs typeface="Tahoma" panose="020B0604030504040204" pitchFamily="34" charset="0"/>
              </a:rPr>
              <a:t>thông</a:t>
            </a:r>
            <a:r>
              <a:rPr lang="en-US" sz="1100" dirty="0">
                <a:effectLst/>
                <a:latin typeface="Tahoma" panose="020B0604030504040204" pitchFamily="34" charset="0"/>
                <a:ea typeface="Tahoma" panose="020B0604030504040204" pitchFamily="34" charset="0"/>
                <a:cs typeface="Tahoma" panose="020B0604030504040204" pitchFamily="34" charset="0"/>
              </a:rPr>
              <a:t> tin </a:t>
            </a:r>
            <a:r>
              <a:rPr lang="en-US" sz="1100" dirty="0" err="1">
                <a:effectLst/>
                <a:latin typeface="Tahoma" panose="020B0604030504040204" pitchFamily="34" charset="0"/>
                <a:ea typeface="Tahoma" panose="020B0604030504040204" pitchFamily="34" charset="0"/>
                <a:cs typeface="Tahoma" panose="020B0604030504040204" pitchFamily="34" charset="0"/>
              </a:rPr>
              <a:t>gồm</a:t>
            </a:r>
            <a:r>
              <a:rPr lang="en-US" sz="1100" dirty="0">
                <a:effectLst/>
                <a:latin typeface="Tahoma" panose="020B0604030504040204" pitchFamily="34" charset="0"/>
                <a:ea typeface="Tahoma" panose="020B0604030504040204" pitchFamily="34" charset="0"/>
                <a:cs typeface="Tahoma" panose="020B0604030504040204" pitchFamily="34" charset="0"/>
              </a:rPr>
              <a:t>:</a:t>
            </a:r>
          </a:p>
          <a:p>
            <a:pPr marL="742950" marR="0" lvl="1" indent="-28575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address/name</a:t>
            </a:r>
          </a:p>
          <a:p>
            <a:pPr marL="742950" marR="0" lvl="1" indent="-28575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User Identity</a:t>
            </a:r>
          </a:p>
          <a:p>
            <a:pPr marL="742950" marR="0" lvl="1" indent="-28575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User Identity</a:t>
            </a:r>
          </a:p>
          <a:p>
            <a:pPr marL="742950" marR="0" lvl="1" indent="-28575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network identifier</a:t>
            </a:r>
          </a:p>
          <a:p>
            <a:pPr marL="742950" marR="0" lvl="1" indent="-285750" algn="just">
              <a:lnSpc>
                <a:spcPct val="107000"/>
              </a:lnSpc>
              <a:spcBef>
                <a:spcPts val="0"/>
              </a:spcBef>
              <a:spcAft>
                <a:spcPts val="4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UE IP address</a:t>
            </a:r>
          </a:p>
          <a:p>
            <a:pPr marL="0" marR="0" lvl="0" indent="0" algn="just">
              <a:lnSpc>
                <a:spcPct val="107000"/>
              </a:lnSpc>
              <a:spcBef>
                <a:spcPts val="0"/>
              </a:spcBef>
              <a:spcAft>
                <a:spcPts val="0"/>
              </a:spcAft>
              <a:buFont typeface="+mj-lt"/>
              <a:buNone/>
            </a:pPr>
            <a:r>
              <a:rPr lang="en-US" sz="1100" dirty="0">
                <a:effectLst/>
                <a:latin typeface="Tahoma" panose="020B0604030504040204" pitchFamily="34" charset="0"/>
                <a:ea typeface="Tahoma" panose="020B0604030504040204" pitchFamily="34" charset="0"/>
                <a:cs typeface="Tahoma" panose="020B0604030504040204" pitchFamily="34" charset="0"/>
              </a:rPr>
              <a:t> </a:t>
            </a:r>
          </a:p>
          <a:p>
            <a:pPr marL="0" marR="0" lvl="0" indent="0" algn="just">
              <a:lnSpc>
                <a:spcPct val="107000"/>
              </a:lnSpc>
              <a:spcBef>
                <a:spcPts val="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3. I-CSCF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yêu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cầu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HSS </a:t>
            </a:r>
            <a:r>
              <a:rPr lang="en-US" sz="1100" b="1" dirty="0" err="1">
                <a:effectLst/>
                <a:latin typeface="Tahoma" panose="020B0604030504040204" pitchFamily="34" charset="0"/>
                <a:ea typeface="Tahoma" panose="020B0604030504040204" pitchFamily="34" charset="0"/>
                <a:cs typeface="Tahoma" panose="020B0604030504040204" pitchFamily="34" charset="0"/>
              </a:rPr>
              <a:t>để</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xác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minh</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quyền</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truy</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cập</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của</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người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dùng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Luồng</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gồm</a:t>
            </a:r>
            <a:r>
              <a:rPr lang="en-US" sz="1100" b="0" dirty="0">
                <a:effectLst/>
                <a:latin typeface="Tahoma" panose="020B0604030504040204" pitchFamily="34" charset="0"/>
                <a:ea typeface="Tahoma" panose="020B0604030504040204" pitchFamily="34" charset="0"/>
                <a:cs typeface="Tahoma" panose="020B0604030504040204" pitchFamily="34" charset="0"/>
              </a:rPr>
              <a:t>:</a:t>
            </a:r>
            <a:endParaRPr lang="en-US" sz="1100" b="1"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User Identity</a:t>
            </a:r>
          </a:p>
          <a:p>
            <a:pPr marL="742950" marR="0" lvl="1" indent="-28575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User Identity</a:t>
            </a:r>
          </a:p>
          <a:p>
            <a:pPr marL="742950" marR="0" lvl="1" indent="-28575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network identifier</a:t>
            </a:r>
          </a:p>
          <a:p>
            <a:pPr marL="0" marR="0" lvl="0" indent="0" algn="just">
              <a:lnSpc>
                <a:spcPct val="107000"/>
              </a:lnSpc>
              <a:spcBef>
                <a:spcPts val="0"/>
              </a:spcBef>
              <a:spcAft>
                <a:spcPts val="0"/>
              </a:spcAft>
              <a:buFont typeface="+mj-lt"/>
              <a:buNone/>
            </a:pPr>
            <a:endParaRPr lang="en-US" sz="1100" b="0" dirty="0">
              <a:effectLst/>
              <a:latin typeface="Tahoma" panose="020B0604030504040204" pitchFamily="34" charset="0"/>
              <a:ea typeface="Tahoma" panose="020B0604030504040204" pitchFamily="34" charset="0"/>
              <a:cs typeface="Tahoma" panose="020B0604030504040204" pitchFamily="34" charset="0"/>
            </a:endParaRPr>
          </a:p>
          <a:p>
            <a:pPr marL="0" marR="0" lvl="0" indent="0" algn="just">
              <a:lnSpc>
                <a:spcPct val="107000"/>
              </a:lnSpc>
              <a:spcBef>
                <a:spcPts val="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4. HSS </a:t>
            </a:r>
            <a:r>
              <a:rPr lang="en-US" sz="1100" b="1" dirty="0" err="1">
                <a:effectLst/>
                <a:latin typeface="Tahoma" panose="020B0604030504040204" pitchFamily="34" charset="0"/>
                <a:ea typeface="Tahoma" panose="020B0604030504040204" pitchFamily="34" charset="0"/>
                <a:cs typeface="Tahoma" panose="020B0604030504040204" pitchFamily="34" charset="0"/>
              </a:rPr>
              <a:t>trả</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với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thông</a:t>
            </a:r>
            <a:r>
              <a:rPr lang="en-US" sz="1100" b="1" dirty="0">
                <a:effectLst/>
                <a:latin typeface="Tahoma" panose="020B0604030504040204" pitchFamily="34" charset="0"/>
                <a:ea typeface="Tahoma" panose="020B0604030504040204" pitchFamily="34" charset="0"/>
                <a:cs typeface="Tahoma" panose="020B0604030504040204" pitchFamily="34" charset="0"/>
              </a:rPr>
              <a:t> tin </a:t>
            </a:r>
            <a:r>
              <a:rPr lang="en-US" sz="1100" b="1" dirty="0" err="1">
                <a:effectLst/>
                <a:latin typeface="Tahoma" panose="020B0604030504040204" pitchFamily="34" charset="0"/>
                <a:ea typeface="Tahoma" panose="020B0604030504040204" pitchFamily="34" charset="0"/>
                <a:cs typeface="Tahoma" panose="020B0604030504040204" pitchFamily="34" charset="0"/>
              </a:rPr>
              <a:t>xác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thực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người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dùng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I-CSCF. </a:t>
            </a:r>
          </a:p>
          <a:p>
            <a:pPr marL="742950" marR="0" lvl="1" indent="-285750" algn="just">
              <a:lnSpc>
                <a:spcPct val="107000"/>
              </a:lnSpc>
              <a:spcBef>
                <a:spcPts val="0"/>
              </a:spcBef>
              <a:spcAft>
                <a:spcPts val="0"/>
              </a:spcAft>
              <a:buFont typeface="Times New Roman" panose="02020603050405020304" pitchFamily="18" charset="0"/>
              <a:buChar char="-"/>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S-CSCF name</a:t>
            </a:r>
          </a:p>
          <a:p>
            <a:pPr marL="742950" marR="0" lvl="1" indent="-285750" algn="just">
              <a:lnSpc>
                <a:spcPct val="107000"/>
              </a:lnSpc>
              <a:spcBef>
                <a:spcPts val="400"/>
              </a:spcBef>
              <a:spcAft>
                <a:spcPts val="0"/>
              </a:spcAft>
              <a:buFont typeface="Times New Roman" panose="02020603050405020304" pitchFamily="18" charset="0"/>
              <a:buChar char="-"/>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S-CSCF capabilities</a:t>
            </a:r>
          </a:p>
          <a:p>
            <a:pPr marL="0" marR="0" lvl="0" indent="0" algn="just">
              <a:lnSpc>
                <a:spcPct val="107000"/>
              </a:lnSpc>
              <a:spcBef>
                <a:spcPts val="0"/>
              </a:spcBef>
              <a:spcAft>
                <a:spcPts val="0"/>
              </a:spcAft>
              <a:buFont typeface="+mj-lt"/>
              <a:buNone/>
            </a:pPr>
            <a:endParaRPr lang="en-US" sz="1100" b="0" dirty="0">
              <a:effectLst/>
              <a:latin typeface="Tahoma" panose="020B0604030504040204" pitchFamily="34" charset="0"/>
              <a:ea typeface="Tahoma" panose="020B0604030504040204" pitchFamily="34" charset="0"/>
              <a:cs typeface="Tahoma" panose="020B0604030504040204" pitchFamily="34" charset="0"/>
            </a:endParaRPr>
          </a:p>
          <a:p>
            <a:pPr marL="0" marR="0" lvl="0" indent="0" algn="just">
              <a:lnSpc>
                <a:spcPct val="107000"/>
              </a:lnSpc>
              <a:spcBef>
                <a:spcPts val="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5. I-CSCF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yêu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cầu</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S-CSCF </a:t>
            </a:r>
            <a:r>
              <a:rPr lang="en-US" sz="1100" b="1" dirty="0" err="1">
                <a:effectLst/>
                <a:latin typeface="Tahoma" panose="020B0604030504040204" pitchFamily="34" charset="0"/>
                <a:ea typeface="Tahoma" panose="020B0604030504040204" pitchFamily="34" charset="0"/>
                <a:cs typeface="Tahoma" panose="020B0604030504040204" pitchFamily="34" charset="0"/>
              </a:rPr>
              <a:t>để</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đăng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dịch</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vụ</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cho</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người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dùng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Bằng</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cách</a:t>
            </a:r>
            <a:r>
              <a:rPr lang="en-US" sz="1100" b="0" dirty="0">
                <a:effectLst/>
                <a:latin typeface="Tahoma" panose="020B0604030504040204" pitchFamily="34" charset="0"/>
                <a:ea typeface="Tahoma" panose="020B0604030504040204" pitchFamily="34" charset="0"/>
                <a:cs typeface="Tahoma" panose="020B0604030504040204" pitchFamily="34" charset="0"/>
              </a:rPr>
              <a:t> dung S-CSCF name </a:t>
            </a:r>
            <a:r>
              <a:rPr lang="en-US" sz="1100" b="0" dirty="0" err="1">
                <a:effectLst/>
                <a:latin typeface="Tahoma" panose="020B0604030504040204" pitchFamily="34" charset="0"/>
                <a:ea typeface="Tahoma" panose="020B0604030504040204" pitchFamily="34" charset="0"/>
                <a:cs typeface="Tahoma" panose="020B0604030504040204" pitchFamily="34" charset="0"/>
              </a:rPr>
              <a:t>nhận</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từ</a:t>
            </a:r>
            <a:r>
              <a:rPr lang="en-US" sz="1100" b="0" dirty="0">
                <a:effectLst/>
                <a:latin typeface="Tahoma" panose="020B0604030504040204" pitchFamily="34" charset="0"/>
                <a:ea typeface="Tahoma" panose="020B0604030504040204" pitchFamily="34" charset="0"/>
                <a:cs typeface="Tahoma" panose="020B0604030504040204" pitchFamily="34" charset="0"/>
              </a:rPr>
              <a:t> HSS </a:t>
            </a:r>
            <a:r>
              <a:rPr lang="en-US" sz="1100" b="0" dirty="0" err="1">
                <a:effectLst/>
                <a:latin typeface="Tahoma" panose="020B0604030504040204" pitchFamily="34" charset="0"/>
                <a:ea typeface="Tahoma" panose="020B0604030504040204" pitchFamily="34" charset="0"/>
                <a:cs typeface="Tahoma" panose="020B0604030504040204" pitchFamily="34" charset="0"/>
              </a:rPr>
              <a:t>để</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xác</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định</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địa</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chỉ</a:t>
            </a:r>
            <a:r>
              <a:rPr lang="en-US" sz="1100" b="0" dirty="0">
                <a:effectLst/>
                <a:latin typeface="Tahoma" panose="020B0604030504040204" pitchFamily="34" charset="0"/>
                <a:ea typeface="Tahoma" panose="020B0604030504040204" pitchFamily="34" charset="0"/>
                <a:cs typeface="Tahoma" panose="020B0604030504040204" pitchFamily="34" charset="0"/>
              </a:rPr>
              <a:t> S-CSCF. </a:t>
            </a:r>
            <a:r>
              <a:rPr lang="en-US" sz="1100" b="0" dirty="0" err="1">
                <a:effectLst/>
                <a:latin typeface="Tahoma" panose="020B0604030504040204" pitchFamily="34" charset="0"/>
                <a:ea typeface="Tahoma" panose="020B0604030504040204" pitchFamily="34" charset="0"/>
                <a:cs typeface="Tahoma" panose="020B0604030504040204" pitchFamily="34" charset="0"/>
              </a:rPr>
              <a:t>Luồng</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thông</a:t>
            </a:r>
            <a:r>
              <a:rPr lang="en-US" sz="1100" b="0" dirty="0">
                <a:effectLst/>
                <a:latin typeface="Tahoma" panose="020B0604030504040204" pitchFamily="34" charset="0"/>
                <a:ea typeface="Tahoma" panose="020B0604030504040204" pitchFamily="34" charset="0"/>
                <a:cs typeface="Tahoma" panose="020B0604030504040204" pitchFamily="34" charset="0"/>
              </a:rPr>
              <a:t> tin </a:t>
            </a:r>
            <a:r>
              <a:rPr lang="en-US" sz="1100" b="0" dirty="0" err="1">
                <a:effectLst/>
                <a:latin typeface="Tahoma" panose="020B0604030504040204" pitchFamily="34" charset="0"/>
                <a:ea typeface="Tahoma" panose="020B0604030504040204" pitchFamily="34" charset="0"/>
                <a:cs typeface="Tahoma" panose="020B0604030504040204" pitchFamily="34" charset="0"/>
              </a:rPr>
              <a:t>gửi</a:t>
            </a:r>
            <a:r>
              <a:rPr lang="en-US" sz="1100" b="0" dirty="0">
                <a:effectLst/>
                <a:latin typeface="Tahoma" panose="020B0604030504040204" pitchFamily="34" charset="0"/>
                <a:ea typeface="Tahoma" panose="020B0604030504040204" pitchFamily="34" charset="0"/>
                <a:cs typeface="Tahoma" panose="020B0604030504040204" pitchFamily="34" charset="0"/>
              </a:rPr>
              <a:t> </a:t>
            </a:r>
            <a:r>
              <a:rPr lang="en-US" sz="1100" b="0" dirty="0" err="1">
                <a:effectLst/>
                <a:latin typeface="Tahoma" panose="020B0604030504040204" pitchFamily="34" charset="0"/>
                <a:ea typeface="Tahoma" panose="020B0604030504040204" pitchFamily="34" charset="0"/>
                <a:cs typeface="Tahoma" panose="020B0604030504040204" pitchFamily="34" charset="0"/>
              </a:rPr>
              <a:t>gồm</a:t>
            </a:r>
            <a:r>
              <a:rPr lang="en-US" sz="1100" b="0" dirty="0">
                <a:effectLst/>
                <a:latin typeface="Tahoma" panose="020B0604030504040204" pitchFamily="34" charset="0"/>
                <a:ea typeface="Tahoma" panose="020B0604030504040204" pitchFamily="34" charset="0"/>
                <a:cs typeface="Tahoma" panose="020B0604030504040204" pitchFamily="34" charset="0"/>
              </a:rPr>
              <a:t>:</a:t>
            </a:r>
            <a:endParaRPr lang="en-US" sz="1100" b="1" dirty="0">
              <a:effectLst/>
              <a:latin typeface="Tahoma" panose="020B0604030504040204" pitchFamily="34" charset="0"/>
              <a:ea typeface="Tahoma" panose="020B0604030504040204" pitchFamily="34" charset="0"/>
              <a:cs typeface="Tahoma" panose="020B0604030504040204" pitchFamily="34" charset="0"/>
            </a:endParaRPr>
          </a:p>
          <a:p>
            <a:pPr marL="800100" marR="0" lvl="1" indent="-34290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address/name.</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User Identity.</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User Identity.</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P-CSCF network identifier.</a:t>
            </a:r>
          </a:p>
          <a:p>
            <a:pPr marL="800100" marR="0" lvl="1" indent="-342900" algn="just">
              <a:lnSpc>
                <a:spcPct val="107000"/>
              </a:lnSpc>
              <a:spcBef>
                <a:spcPts val="0"/>
              </a:spcBef>
              <a:spcAft>
                <a:spcPts val="4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UE IP address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UE) </a:t>
            </a:r>
          </a:p>
          <a:p>
            <a:pPr marL="0" marR="0" lvl="0" indent="0" algn="just">
              <a:lnSpc>
                <a:spcPct val="107000"/>
              </a:lnSpc>
              <a:spcBef>
                <a:spcPts val="0"/>
              </a:spcBef>
              <a:spcAft>
                <a:spcPts val="0"/>
              </a:spcAft>
              <a:buFont typeface="+mj-lt"/>
              <a:buNone/>
            </a:pPr>
            <a:endParaRPr lang="en-US" sz="1100" b="1" dirty="0">
              <a:effectLst/>
              <a:latin typeface="Tahoma" panose="020B0604030504040204" pitchFamily="34" charset="0"/>
              <a:ea typeface="Tahoma" panose="020B0604030504040204" pitchFamily="34" charset="0"/>
              <a:cs typeface="Tahoma" panose="020B0604030504040204" pitchFamily="34" charset="0"/>
            </a:endParaRPr>
          </a:p>
          <a:p>
            <a:pPr marL="0" marR="0" lvl="0" indent="0" algn="just">
              <a:lnSpc>
                <a:spcPct val="107000"/>
              </a:lnSpc>
              <a:spcBef>
                <a:spcPts val="0"/>
              </a:spcBef>
              <a:spcAft>
                <a:spcPts val="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6. S-CSCF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Cx</a:t>
            </a:r>
            <a:r>
              <a:rPr lang="en-US" sz="1100" b="1" dirty="0">
                <a:effectLst/>
                <a:latin typeface="Tahoma" panose="020B0604030504040204" pitchFamily="34" charset="0"/>
                <a:ea typeface="Tahoma" panose="020B0604030504040204" pitchFamily="34" charset="0"/>
                <a:cs typeface="Tahoma" panose="020B0604030504040204" pitchFamily="34" charset="0"/>
              </a:rPr>
              <a:t>-put/</a:t>
            </a:r>
            <a:r>
              <a:rPr lang="en-US" sz="1100" b="1" dirty="0" err="1">
                <a:effectLst/>
                <a:latin typeface="Tahoma" panose="020B0604030504040204" pitchFamily="34" charset="0"/>
                <a:ea typeface="Tahoma" panose="020B0604030504040204" pitchFamily="34" charset="0"/>
                <a:cs typeface="Tahoma" panose="020B0604030504040204" pitchFamily="34" charset="0"/>
              </a:rPr>
              <a:t>Cx</a:t>
            </a:r>
            <a:r>
              <a:rPr lang="en-US" sz="1100" b="1" dirty="0">
                <a:effectLst/>
                <a:latin typeface="Tahoma" panose="020B0604030504040204" pitchFamily="34" charset="0"/>
                <a:ea typeface="Tahoma" panose="020B0604030504040204" pitchFamily="34" charset="0"/>
                <a:cs typeface="Tahoma" panose="020B0604030504040204" pitchFamily="34" charset="0"/>
              </a:rPr>
              <a:t>-Pull </a:t>
            </a:r>
            <a:r>
              <a:rPr lang="en-US" sz="1100" b="1" dirty="0" err="1">
                <a:effectLst/>
                <a:latin typeface="Tahoma" panose="020B0604030504040204" pitchFamily="34" charset="0"/>
                <a:ea typeface="Tahoma" panose="020B0604030504040204" pitchFamily="34" charset="0"/>
                <a:cs typeface="Tahoma" panose="020B0604030504040204" pitchFamily="34" charset="0"/>
              </a:rPr>
              <a:t>đến</a:t>
            </a:r>
            <a:r>
              <a:rPr lang="en-US" sz="1100" b="1" dirty="0">
                <a:effectLst/>
                <a:latin typeface="Tahoma" panose="020B0604030504040204" pitchFamily="34" charset="0"/>
                <a:ea typeface="Tahoma" panose="020B0604030504040204" pitchFamily="34" charset="0"/>
                <a:cs typeface="Tahoma" panose="020B0604030504040204" pitchFamily="34" charset="0"/>
              </a:rPr>
              <a:t> HSS. </a:t>
            </a:r>
            <a:r>
              <a:rPr lang="en-US" sz="1100" b="0" dirty="0">
                <a:effectLst/>
                <a:latin typeface="Tahoma" panose="020B0604030504040204" pitchFamily="34" charset="0"/>
                <a:ea typeface="Tahoma" panose="020B0604030504040204" pitchFamily="34" charset="0"/>
                <a:cs typeface="Tahoma" panose="020B0604030504040204" pitchFamily="34" charset="0"/>
              </a:rPr>
              <a:t>Bao </a:t>
            </a:r>
            <a:r>
              <a:rPr lang="en-US" sz="1100" b="0" dirty="0" err="1">
                <a:effectLst/>
                <a:latin typeface="Tahoma" panose="020B0604030504040204" pitchFamily="34" charset="0"/>
                <a:ea typeface="Tahoma" panose="020B0604030504040204" pitchFamily="34" charset="0"/>
                <a:cs typeface="Tahoma" panose="020B0604030504040204" pitchFamily="34" charset="0"/>
              </a:rPr>
              <a:t>gồm</a:t>
            </a:r>
            <a:r>
              <a:rPr lang="en-US" sz="1100" b="0" dirty="0">
                <a:effectLst/>
                <a:latin typeface="Tahoma" panose="020B0604030504040204" pitchFamily="34" charset="0"/>
                <a:ea typeface="Tahoma" panose="020B0604030504040204" pitchFamily="34" charset="0"/>
                <a:cs typeface="Tahoma" panose="020B0604030504040204" pitchFamily="34" charset="0"/>
              </a:rPr>
              <a:t>:</a:t>
            </a:r>
          </a:p>
          <a:p>
            <a:pPr marL="800100" marR="0" lvl="1" indent="-342900" algn="just">
              <a:lnSpc>
                <a:spcPct val="107000"/>
              </a:lnSpc>
              <a:spcBef>
                <a:spcPts val="40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Public User Identity</a:t>
            </a:r>
          </a:p>
          <a:p>
            <a:pPr marL="800100" marR="0" lvl="1"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Private User Identity</a:t>
            </a:r>
          </a:p>
          <a:p>
            <a:pPr marL="800100" marR="0" lvl="1" indent="-342900" algn="just">
              <a:lnSpc>
                <a:spcPct val="107000"/>
              </a:lnSpc>
              <a:spcBef>
                <a:spcPts val="0"/>
              </a:spcBef>
              <a:spcAft>
                <a:spcPts val="4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S-CSCF name</a:t>
            </a:r>
            <a:r>
              <a:rPr lang="en-US" sz="1100" b="1" dirty="0">
                <a:effectLst/>
                <a:latin typeface="Tahoma" panose="020B0604030504040204" pitchFamily="34" charset="0"/>
                <a:ea typeface="Tahoma" panose="020B0604030504040204" pitchFamily="34" charset="0"/>
                <a:cs typeface="Tahoma" panose="020B0604030504040204" pitchFamily="34" charset="0"/>
              </a:rPr>
              <a:t> </a:t>
            </a:r>
          </a:p>
          <a:p>
            <a:pPr marL="0" marR="0" lvl="0" indent="0" algn="just">
              <a:lnSpc>
                <a:spcPct val="107000"/>
              </a:lnSpc>
              <a:spcBef>
                <a:spcPts val="0"/>
              </a:spcBef>
              <a:spcAft>
                <a:spcPts val="0"/>
              </a:spcAft>
              <a:buFont typeface="+mj-lt"/>
              <a:buNone/>
            </a:pPr>
            <a:endParaRPr lang="en-US" sz="1100" b="1" dirty="0">
              <a:effectLst/>
              <a:latin typeface="Tahoma" panose="020B0604030504040204" pitchFamily="34" charset="0"/>
              <a:ea typeface="Tahoma" panose="020B0604030504040204" pitchFamily="34" charset="0"/>
              <a:cs typeface="Tahoma" panose="020B0604030504040204" pitchFamily="34" charset="0"/>
            </a:endParaRPr>
          </a:p>
          <a:p>
            <a:pPr marL="0" marR="0" lvl="0" indent="0" algn="just">
              <a:lnSpc>
                <a:spcPct val="107000"/>
              </a:lnSpc>
              <a:spcBef>
                <a:spcPts val="0"/>
              </a:spcBef>
              <a:spcAft>
                <a:spcPts val="40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7. HSS </a:t>
            </a:r>
            <a:r>
              <a:rPr lang="en-US" sz="1100" b="1" dirty="0" err="1">
                <a:effectLst/>
                <a:latin typeface="Tahoma" panose="020B0604030504040204" pitchFamily="34" charset="0"/>
                <a:ea typeface="Tahoma" panose="020B0604030504040204" pitchFamily="34" charset="0"/>
                <a:cs typeface="Tahoma" panose="020B0604030504040204" pitchFamily="34" charset="0"/>
              </a:rPr>
              <a:t>lưu</a:t>
            </a:r>
            <a:r>
              <a:rPr lang="en-US" sz="1100" b="1" dirty="0">
                <a:effectLst/>
                <a:latin typeface="Tahoma" panose="020B0604030504040204" pitchFamily="34" charset="0"/>
                <a:ea typeface="Tahoma" panose="020B0604030504040204" pitchFamily="34" charset="0"/>
                <a:cs typeface="Tahoma" panose="020B0604030504040204" pitchFamily="34" charset="0"/>
              </a:rPr>
              <a:t> S-CSCF name, </a:t>
            </a:r>
            <a:r>
              <a:rPr lang="en-US" sz="1100" b="1" dirty="0" err="1">
                <a:effectLst/>
                <a:latin typeface="Tahoma" panose="020B0604030504040204" pitchFamily="34" charset="0"/>
                <a:ea typeface="Tahoma" panose="020B0604030504040204" pitchFamily="34" charset="0"/>
                <a:cs typeface="Tahoma" panose="020B0604030504040204" pitchFamily="34" charset="0"/>
              </a:rPr>
              <a:t>trả</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luông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thồng</a:t>
            </a:r>
            <a:r>
              <a:rPr lang="en-US" sz="1100" b="1" dirty="0">
                <a:effectLst/>
                <a:latin typeface="Tahoma" panose="020B0604030504040204" pitchFamily="34" charset="0"/>
                <a:ea typeface="Tahoma" panose="020B0604030504040204" pitchFamily="34" charset="0"/>
                <a:cs typeface="Tahoma" panose="020B0604030504040204" pitchFamily="34" charset="0"/>
              </a:rPr>
              <a:t> tin </a:t>
            </a:r>
            <a:r>
              <a:rPr lang="en-US" sz="1100" b="1" dirty="0" err="1">
                <a:effectLst/>
                <a:latin typeface="Tahoma" panose="020B0604030504040204" pitchFamily="34" charset="0"/>
                <a:ea typeface="Tahoma" panose="020B0604030504040204" pitchFamily="34" charset="0"/>
                <a:cs typeface="Tahoma" panose="020B0604030504040204" pitchFamily="34" charset="0"/>
              </a:rPr>
              <a:t>người</a:t>
            </a:r>
            <a:r>
              <a:rPr lang="en-US" sz="1100" b="1" dirty="0">
                <a:effectLst/>
                <a:latin typeface="Tahoma" panose="020B0604030504040204" pitchFamily="34" charset="0"/>
                <a:ea typeface="Tahoma" panose="020B0604030504040204" pitchFamily="34" charset="0"/>
                <a:cs typeface="Tahoma" panose="020B0604030504040204" pitchFamily="34" charset="0"/>
              </a:rPr>
              <a:t> dung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S-CSCF. </a:t>
            </a:r>
            <a:r>
              <a:rPr lang="en-US" sz="1100" b="1" dirty="0" err="1">
                <a:effectLst/>
                <a:latin typeface="Tahoma" panose="020B0604030504040204" pitchFamily="34" charset="0"/>
                <a:ea typeface="Tahoma" panose="020B0604030504040204" pitchFamily="34" charset="0"/>
                <a:cs typeface="Tahoma" panose="020B0604030504040204" pitchFamily="34" charset="0"/>
              </a:rPr>
              <a:t>Được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sử</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dụng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để</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truy</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cập</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các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nền</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tảng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kiểm</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soát</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dịch</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vụ</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trong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lúc</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người</a:t>
            </a:r>
            <a:r>
              <a:rPr lang="en-US" sz="1100" b="1" dirty="0">
                <a:effectLst/>
                <a:latin typeface="Tahoma" panose="020B0604030504040204" pitchFamily="34" charset="0"/>
                <a:ea typeface="Tahoma" panose="020B0604030504040204" pitchFamily="34" charset="0"/>
                <a:cs typeface="Tahoma" panose="020B0604030504040204" pitchFamily="34" charset="0"/>
              </a:rPr>
              <a:t> dung </a:t>
            </a:r>
            <a:r>
              <a:rPr lang="en-US" sz="1100" b="1" dirty="0" err="1">
                <a:effectLst/>
                <a:latin typeface="Tahoma" panose="020B0604030504040204" pitchFamily="34" charset="0"/>
                <a:ea typeface="Tahoma" panose="020B0604030504040204" pitchFamily="34" charset="0"/>
                <a:cs typeface="Tahoma" panose="020B0604030504040204" pitchFamily="34" charset="0"/>
              </a:rPr>
              <a:t>đăng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tại</a:t>
            </a:r>
            <a:r>
              <a:rPr lang="en-US" sz="1100" b="1" dirty="0">
                <a:effectLst/>
                <a:latin typeface="Tahoma" panose="020B0604030504040204" pitchFamily="34" charset="0"/>
                <a:ea typeface="Tahoma" panose="020B0604030504040204" pitchFamily="34" charset="0"/>
                <a:cs typeface="Tahoma" panose="020B0604030504040204" pitchFamily="34" charset="0"/>
              </a:rPr>
              <a:t> S-CSCF</a:t>
            </a:r>
          </a:p>
          <a:p>
            <a:pPr marL="0" marR="0" lvl="0" indent="0" algn="just">
              <a:lnSpc>
                <a:spcPct val="107000"/>
              </a:lnSpc>
              <a:spcBef>
                <a:spcPts val="0"/>
              </a:spcBef>
              <a:spcAft>
                <a:spcPts val="40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8. S-CSCF  </a:t>
            </a:r>
            <a:r>
              <a:rPr lang="en-US" sz="1100" b="1" dirty="0" err="1">
                <a:effectLst/>
                <a:latin typeface="Tahoma" panose="020B0604030504040204" pitchFamily="34" charset="0"/>
                <a:ea typeface="Tahoma" panose="020B0604030504040204" pitchFamily="34" charset="0"/>
                <a:cs typeface="Tahoma" panose="020B0604030504040204" pitchFamily="34" charset="0"/>
              </a:rPr>
              <a:t>gửi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thông</a:t>
            </a:r>
            <a:r>
              <a:rPr lang="en-US" sz="1100" b="1" dirty="0">
                <a:effectLst/>
                <a:latin typeface="Tahoma" panose="020B0604030504040204" pitchFamily="34" charset="0"/>
                <a:ea typeface="Tahoma" panose="020B0604030504040204" pitchFamily="34" charset="0"/>
                <a:cs typeface="Tahoma" panose="020B0604030504040204" pitchFamily="34" charset="0"/>
              </a:rPr>
              <a:t> tin </a:t>
            </a:r>
            <a:r>
              <a:rPr lang="en-US" sz="1100" b="1" dirty="0" err="1">
                <a:effectLst/>
                <a:latin typeface="Tahoma" panose="020B0604030504040204" pitchFamily="34" charset="0"/>
                <a:ea typeface="Tahoma" panose="020B0604030504040204" pitchFamily="34" charset="0"/>
                <a:cs typeface="Tahoma" panose="020B0604030504040204" pitchFamily="34" charset="0"/>
              </a:rPr>
              <a:t>đăng</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đến</a:t>
            </a:r>
            <a:r>
              <a:rPr lang="en-US" sz="1100" b="1" dirty="0">
                <a:effectLst/>
                <a:latin typeface="Tahoma" panose="020B0604030504040204" pitchFamily="34" charset="0"/>
                <a:ea typeface="Tahoma" panose="020B0604030504040204" pitchFamily="34" charset="0"/>
                <a:cs typeface="Tahoma" panose="020B0604030504040204" pitchFamily="34" charset="0"/>
              </a:rPr>
              <a:t> AS, </a:t>
            </a:r>
            <a:r>
              <a:rPr lang="en-US" sz="1100" b="1" dirty="0" err="1">
                <a:effectLst/>
                <a:latin typeface="Tahoma" panose="020B0604030504040204" pitchFamily="34" charset="0"/>
                <a:ea typeface="Tahoma" panose="020B0604030504040204" pitchFamily="34" charset="0"/>
                <a:cs typeface="Tahoma" panose="020B0604030504040204" pitchFamily="34" charset="0"/>
              </a:rPr>
              <a:t>rồi</a:t>
            </a:r>
            <a:r>
              <a:rPr lang="en-US" sz="1100" b="1" dirty="0">
                <a:effectLst/>
                <a:latin typeface="Tahoma" panose="020B0604030504040204" pitchFamily="34" charset="0"/>
                <a:ea typeface="Tahoma" panose="020B0604030504040204" pitchFamily="34" charset="0"/>
                <a:cs typeface="Tahoma" panose="020B0604030504040204" pitchFamily="34" charset="0"/>
              </a:rPr>
              <a:t> AS </a:t>
            </a:r>
            <a:r>
              <a:rPr lang="en-US" sz="1100" b="1" dirty="0" err="1">
                <a:effectLst/>
                <a:latin typeface="Tahoma" panose="020B0604030504040204" pitchFamily="34" charset="0"/>
                <a:ea typeface="Tahoma" panose="020B0604030504040204" pitchFamily="34" charset="0"/>
                <a:cs typeface="Tahoma" panose="020B0604030504040204" pitchFamily="34" charset="0"/>
              </a:rPr>
              <a:t>trả</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lời</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kết</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quả</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xử</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lý</a:t>
            </a:r>
            <a:r>
              <a:rPr lang="en-US" sz="1100" b="1" dirty="0">
                <a:effectLst/>
                <a:latin typeface="Tahoma" panose="020B0604030504040204" pitchFamily="34" charset="0"/>
                <a:ea typeface="Tahoma" panose="020B0604030504040204" pitchFamily="34" charset="0"/>
                <a:cs typeface="Tahoma" panose="020B0604030504040204" pitchFamily="34" charset="0"/>
              </a:rPr>
              <a:t> </a:t>
            </a:r>
            <a:r>
              <a:rPr lang="en-US" sz="1100" b="1" dirty="0" err="1">
                <a:effectLst/>
                <a:latin typeface="Tahoma" panose="020B0604030504040204" pitchFamily="34" charset="0"/>
                <a:ea typeface="Tahoma" panose="020B0604030504040204" pitchFamily="34" charset="0"/>
                <a:cs typeface="Tahoma" panose="020B0604030504040204" pitchFamily="34" charset="0"/>
              </a:rPr>
              <a:t>tới</a:t>
            </a:r>
            <a:r>
              <a:rPr lang="en-US" sz="1100" b="1" dirty="0">
                <a:effectLst/>
                <a:latin typeface="Tahoma" panose="020B0604030504040204" pitchFamily="34" charset="0"/>
                <a:ea typeface="Tahoma" panose="020B0604030504040204" pitchFamily="34" charset="0"/>
                <a:cs typeface="Tahoma" panose="020B0604030504040204" pitchFamily="34" charset="0"/>
              </a:rPr>
              <a:t> S-CSCF</a:t>
            </a:r>
          </a:p>
          <a:p>
            <a:pPr marL="0" marR="0" lvl="0" indent="0" algn="just">
              <a:lnSpc>
                <a:spcPct val="107000"/>
              </a:lnSpc>
              <a:spcBef>
                <a:spcPts val="0"/>
              </a:spcBef>
              <a:spcAft>
                <a:spcPts val="400"/>
              </a:spcAft>
              <a:buFont typeface="+mj-lt"/>
              <a:buNone/>
            </a:pPr>
            <a:r>
              <a:rPr lang="en-US" sz="1100" b="1" dirty="0">
                <a:effectLst/>
                <a:latin typeface="Tahoma" panose="020B0604030504040204" pitchFamily="34" charset="0"/>
                <a:ea typeface="Tahoma" panose="020B0604030504040204" pitchFamily="34" charset="0"/>
                <a:cs typeface="Tahoma" panose="020B0604030504040204" pitchFamily="34" charset="0"/>
              </a:rPr>
              <a:t>9-11. </a:t>
            </a:r>
            <a:r>
              <a:rPr lang="en-US" sz="1800" b="1" dirty="0">
                <a:effectLst/>
                <a:latin typeface="Times New Roman" panose="02020603050405020304" pitchFamily="18" charset="0"/>
                <a:ea typeface="Calibri" panose="020F0502020204030204" pitchFamily="34" charset="0"/>
              </a:rPr>
              <a:t>S-CSCF </a:t>
            </a:r>
            <a:r>
              <a:rPr lang="en-US" sz="1800" b="1" dirty="0" err="1">
                <a:effectLst/>
                <a:latin typeface="Times New Roman" panose="02020603050405020304" pitchFamily="18" charset="0"/>
                <a:ea typeface="Calibri" panose="020F0502020204030204" pitchFamily="34" charset="0"/>
              </a:rPr>
              <a:t>sẽ</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trả</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về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luồng</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thông</a:t>
            </a:r>
            <a:r>
              <a:rPr lang="en-US" sz="1800" b="1" dirty="0">
                <a:effectLst/>
                <a:latin typeface="Times New Roman" panose="02020603050405020304" pitchFamily="18" charset="0"/>
                <a:ea typeface="Calibri" panose="020F0502020204030204" pitchFamily="34" charset="0"/>
              </a:rPr>
              <a:t> tin 200 OK </a:t>
            </a:r>
            <a:r>
              <a:rPr lang="en-US" sz="1800" b="1" dirty="0" err="1">
                <a:effectLst/>
                <a:latin typeface="Times New Roman" panose="02020603050405020304" pitchFamily="18" charset="0"/>
                <a:ea typeface="Calibri" panose="020F0502020204030204" pitchFamily="34" charset="0"/>
              </a:rPr>
              <a:t>tới</a:t>
            </a:r>
            <a:r>
              <a:rPr lang="en-US" sz="1800" b="1" dirty="0">
                <a:effectLst/>
                <a:latin typeface="Times New Roman" panose="02020603050405020304" pitchFamily="18" charset="0"/>
                <a:ea typeface="Calibri" panose="020F0502020204030204" pitchFamily="34" charset="0"/>
              </a:rPr>
              <a:t> UE.</a:t>
            </a:r>
            <a:endParaRPr lang="en-US" sz="1100" b="1"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Font typeface="+mj-lt"/>
              <a:buNone/>
            </a:pPr>
            <a:endParaRPr lang="en-US" b="1" dirty="0"/>
          </a:p>
        </p:txBody>
      </p:sp>
    </p:spTree>
    <p:extLst>
      <p:ext uri="{BB962C8B-B14F-4D97-AF65-F5344CB8AC3E}">
        <p14:creationId xmlns:p14="http://schemas.microsoft.com/office/powerpoint/2010/main" val="29970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Public SIP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indentity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audio.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SIP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A-SBG. A-SBG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400"/>
              </a:spcBef>
              <a:spcAft>
                <a:spcPts val="4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INVITE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session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SDP.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session,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audio Codec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Triggers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MMTel-AS (MTAS)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Trigger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Triggers (Trigger Point)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MTAS (MMTEL-AS).</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MTAS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6-7,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(ims.se)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home network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message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lừa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N-SBG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ims.se.</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Diameter request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'bob@ims.se'. HSS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Triggers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'terminating'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MTAS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10-11,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MTAS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Registration.</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A-SBG (A-SBG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video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(Provisional Response), '180 Ringing'.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Font typeface="+mj-lt"/>
              <a:buNone/>
            </a:pPr>
            <a:endParaRPr lang="en-US" b="1" dirty="0"/>
          </a:p>
        </p:txBody>
      </p:sp>
    </p:spTree>
    <p:extLst>
      <p:ext uri="{BB962C8B-B14F-4D97-AF65-F5344CB8AC3E}">
        <p14:creationId xmlns:p14="http://schemas.microsoft.com/office/powerpoint/2010/main" val="417774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SIP Client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(Final Response), “200 OK”.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200-OK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Application Server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Diameter Charging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node Multi Mediation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400"/>
              </a:spcBef>
              <a:spcAft>
                <a:spcPts val="4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200-OK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SDP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SDP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(session type)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Codec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media.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200-OK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lóp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 OK,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ACK SIP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video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Media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media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A-SBG. A-SBG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“pinhole”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RTP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N-SBG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“pinhole”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media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400"/>
              </a:spcBef>
              <a:spcAft>
                <a:spcPts val="4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lừa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a:t>
            </a:r>
          </a:p>
          <a:p>
            <a:pPr marL="0" lvl="0" indent="0" algn="l" rtl="0">
              <a:spcBef>
                <a:spcPts val="0"/>
              </a:spcBef>
              <a:spcAft>
                <a:spcPts val="0"/>
              </a:spcAft>
              <a:buFont typeface="+mj-lt"/>
              <a:buNone/>
            </a:pPr>
            <a:endParaRPr lang="en-US" b="1" dirty="0"/>
          </a:p>
        </p:txBody>
      </p:sp>
    </p:spTree>
    <p:extLst>
      <p:ext uri="{BB962C8B-B14F-4D97-AF65-F5344CB8AC3E}">
        <p14:creationId xmlns:p14="http://schemas.microsoft.com/office/powerpoint/2010/main" val="125786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400"/>
              </a:spcBef>
              <a:spcAft>
                <a:spcPts val="4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SIP BYE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Diameter Charging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node Multi Mediation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400"/>
              </a:spcBef>
              <a:spcAft>
                <a:spcPts val="4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SBG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“pinhole”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RTP.</a:t>
            </a:r>
          </a:p>
          <a:p>
            <a:pPr marL="0" marR="0" indent="0" algn="just">
              <a:lnSpc>
                <a:spcPct val="107000"/>
              </a:lnSpc>
              <a:spcBef>
                <a:spcPts val="400"/>
              </a:spcBef>
              <a:spcAft>
                <a:spcPts val="4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Alice, 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 OK”.</a:t>
            </a:r>
          </a:p>
          <a:p>
            <a:pPr marL="0" lvl="0" indent="0" algn="l" rtl="0">
              <a:spcBef>
                <a:spcPts val="0"/>
              </a:spcBef>
              <a:spcAft>
                <a:spcPts val="0"/>
              </a:spcAft>
              <a:buNone/>
            </a:pPr>
            <a:endParaRPr lang="en-US" b="1" dirty="0"/>
          </a:p>
        </p:txBody>
      </p:sp>
    </p:spTree>
    <p:extLst>
      <p:ext uri="{BB962C8B-B14F-4D97-AF65-F5344CB8AC3E}">
        <p14:creationId xmlns:p14="http://schemas.microsoft.com/office/powerpoint/2010/main" val="4133212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23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22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69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66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38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49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06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3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7917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SBC</a:t>
            </a:r>
            <a:r>
              <a:rPr lang="en-US" dirty="0"/>
              <a:t> bao </a:t>
            </a:r>
            <a:r>
              <a:rPr lang="en-US" dirty="0" err="1"/>
              <a:t>gồm</a:t>
            </a:r>
            <a:r>
              <a:rPr lang="en-US" dirty="0"/>
              <a:t>: BGF (Border Gateway Function), P-CSCF.</a:t>
            </a:r>
          </a:p>
          <a:p>
            <a:pPr marL="457200" lvl="1" indent="0" algn="l" rtl="0">
              <a:spcBef>
                <a:spcPts val="0"/>
              </a:spcBef>
              <a:spcAft>
                <a:spcPts val="0"/>
              </a:spcAft>
              <a:buNone/>
            </a:pPr>
            <a:r>
              <a:rPr lang="en-US" b="1" dirty="0"/>
              <a:t>P-CSCF: </a:t>
            </a:r>
          </a:p>
          <a:p>
            <a:pPr marL="731520" lvl="2" indent="-171450" algn="l" rtl="0">
              <a:spcBef>
                <a:spcPts val="0"/>
              </a:spcBef>
              <a:spcAft>
                <a:spcPts val="0"/>
              </a:spcAft>
              <a:buFont typeface="Arial" panose="020B0604020202020204" pitchFamily="34" charset="0"/>
              <a:buChar char="•"/>
            </a:pPr>
            <a:r>
              <a:rPr lang="en-US" dirty="0"/>
              <a:t>Xác </a:t>
            </a:r>
            <a:r>
              <a:rPr lang="en-US" dirty="0" err="1"/>
              <a:t>định</a:t>
            </a:r>
            <a:r>
              <a:rPr lang="en-US" dirty="0"/>
              <a:t> </a:t>
            </a:r>
            <a:r>
              <a:rPr lang="en-US" dirty="0" err="1"/>
              <a:t>và</a:t>
            </a:r>
            <a:r>
              <a:rPr lang="en-US" dirty="0"/>
              <a:t> </a:t>
            </a:r>
            <a:r>
              <a:rPr lang="en-US" dirty="0" err="1"/>
              <a:t>điều</a:t>
            </a:r>
            <a:r>
              <a:rPr lang="en-US" dirty="0"/>
              <a:t> </a:t>
            </a:r>
            <a:r>
              <a:rPr lang="en-US" dirty="0" err="1"/>
              <a:t>hướng</a:t>
            </a:r>
            <a:r>
              <a:rPr lang="en-US" dirty="0"/>
              <a:t> </a:t>
            </a:r>
            <a:r>
              <a:rPr lang="en-US" dirty="0" err="1"/>
              <a:t>các</a:t>
            </a:r>
            <a:r>
              <a:rPr lang="en-US" dirty="0"/>
              <a:t> </a:t>
            </a:r>
            <a:r>
              <a:rPr lang="en-US" dirty="0" err="1"/>
              <a:t>cuộc</a:t>
            </a:r>
            <a:r>
              <a:rPr lang="en-US" dirty="0"/>
              <a:t> </a:t>
            </a:r>
            <a:r>
              <a:rPr lang="en-US" dirty="0" err="1"/>
              <a:t>gọi</a:t>
            </a:r>
            <a:r>
              <a:rPr lang="en-US" dirty="0"/>
              <a:t> </a:t>
            </a:r>
            <a:r>
              <a:rPr lang="en-US" dirty="0" err="1"/>
              <a:t>đến</a:t>
            </a:r>
            <a:r>
              <a:rPr lang="en-US" dirty="0"/>
              <a:t> </a:t>
            </a:r>
            <a:r>
              <a:rPr lang="en-US" dirty="0" err="1"/>
              <a:t>phân</a:t>
            </a:r>
            <a:r>
              <a:rPr lang="en-US" dirty="0"/>
              <a:t> </a:t>
            </a:r>
            <a:r>
              <a:rPr lang="en-US" dirty="0" err="1"/>
              <a:t>hệ</a:t>
            </a:r>
            <a:r>
              <a:rPr lang="en-US" dirty="0"/>
              <a:t> </a:t>
            </a:r>
            <a:r>
              <a:rPr lang="en-US" dirty="0" err="1"/>
              <a:t>khác</a:t>
            </a:r>
            <a:r>
              <a:rPr lang="en-US" dirty="0"/>
              <a:t> </a:t>
            </a:r>
            <a:r>
              <a:rPr lang="en-US" dirty="0" err="1"/>
              <a:t>trong</a:t>
            </a:r>
            <a:r>
              <a:rPr lang="en-US" dirty="0"/>
              <a:t> </a:t>
            </a:r>
            <a:r>
              <a:rPr lang="en-US" dirty="0" err="1"/>
              <a:t>hệ</a:t>
            </a:r>
            <a:r>
              <a:rPr lang="en-US" dirty="0"/>
              <a:t> </a:t>
            </a:r>
            <a:r>
              <a:rPr lang="en-US" dirty="0" err="1"/>
              <a:t>thống</a:t>
            </a:r>
            <a:r>
              <a:rPr lang="en-US" dirty="0"/>
              <a:t> IMS </a:t>
            </a:r>
            <a:r>
              <a:rPr lang="en-US" dirty="0" err="1"/>
              <a:t>để</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cho</a:t>
            </a:r>
            <a:r>
              <a:rPr lang="en-US" dirty="0"/>
              <a:t> </a:t>
            </a:r>
            <a:r>
              <a:rPr lang="en-US" dirty="0" err="1"/>
              <a:t>người</a:t>
            </a:r>
            <a:r>
              <a:rPr lang="en-US" dirty="0"/>
              <a:t> dung.</a:t>
            </a:r>
          </a:p>
          <a:p>
            <a:pPr marL="731520" lvl="2" indent="-171450" algn="l" rtl="0">
              <a:spcBef>
                <a:spcPts val="0"/>
              </a:spcBef>
              <a:spcAft>
                <a:spcPts val="0"/>
              </a:spcAft>
              <a:buFont typeface="Arial" panose="020B0604020202020204" pitchFamily="34" charset="0"/>
              <a:buChar char="•"/>
            </a:pPr>
            <a:r>
              <a:rPr lang="en-US" dirty="0"/>
              <a:t>Xác </a:t>
            </a:r>
            <a:r>
              <a:rPr lang="en-US" dirty="0" err="1"/>
              <a:t>thực</a:t>
            </a:r>
            <a:r>
              <a:rPr lang="en-US" dirty="0"/>
              <a:t> </a:t>
            </a:r>
            <a:r>
              <a:rPr lang="en-US" dirty="0" err="1"/>
              <a:t>người</a:t>
            </a:r>
            <a:r>
              <a:rPr lang="en-US" dirty="0"/>
              <a:t> </a:t>
            </a:r>
            <a:r>
              <a:rPr lang="en-US" dirty="0" err="1"/>
              <a:t>dùng</a:t>
            </a:r>
            <a:r>
              <a:rPr lang="en-US" dirty="0"/>
              <a:t> </a:t>
            </a:r>
            <a:r>
              <a:rPr lang="en-US" dirty="0" err="1"/>
              <a:t>trước</a:t>
            </a:r>
            <a:r>
              <a:rPr lang="en-US" dirty="0"/>
              <a:t> </a:t>
            </a:r>
            <a:r>
              <a:rPr lang="en-US" dirty="0" err="1"/>
              <a:t>khi</a:t>
            </a:r>
            <a:r>
              <a:rPr lang="en-US" dirty="0"/>
              <a:t> </a:t>
            </a:r>
            <a:r>
              <a:rPr lang="en-US" dirty="0" err="1"/>
              <a:t>cho</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dịch</a:t>
            </a:r>
            <a:r>
              <a:rPr lang="en-US" dirty="0"/>
              <a:t> </a:t>
            </a:r>
            <a:r>
              <a:rPr lang="en-US" dirty="0" err="1"/>
              <a:t>vụ</a:t>
            </a:r>
            <a:r>
              <a:rPr lang="en-US" dirty="0"/>
              <a:t> IMS.</a:t>
            </a:r>
          </a:p>
          <a:p>
            <a:pPr marL="731520" lvl="2" indent="-171450" algn="l" rtl="0">
              <a:spcBef>
                <a:spcPts val="0"/>
              </a:spcBef>
              <a:spcAft>
                <a:spcPts val="0"/>
              </a:spcAft>
              <a:buFont typeface="Arial" panose="020B0604020202020204" pitchFamily="34" charset="0"/>
              <a:buChar char="•"/>
            </a:pPr>
            <a:r>
              <a:rPr lang="en-US" dirty="0" err="1"/>
              <a:t>Chuyền</a:t>
            </a:r>
            <a:r>
              <a:rPr lang="en-US" dirty="0"/>
              <a:t> </a:t>
            </a:r>
            <a:r>
              <a:rPr lang="en-US" dirty="0" err="1"/>
              <a:t>tải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từ</a:t>
            </a:r>
            <a:r>
              <a:rPr lang="en-US" dirty="0"/>
              <a:t> UE </a:t>
            </a:r>
            <a:r>
              <a:rPr lang="en-US" dirty="0" err="1"/>
              <a:t>đến</a:t>
            </a:r>
            <a:r>
              <a:rPr lang="en-US" dirty="0"/>
              <a:t> S-CSCF </a:t>
            </a:r>
            <a:r>
              <a:rPr lang="en-US" dirty="0" err="1"/>
              <a:t>và</a:t>
            </a:r>
            <a:r>
              <a:rPr lang="en-US" dirty="0"/>
              <a:t> </a:t>
            </a:r>
            <a:r>
              <a:rPr lang="en-US" dirty="0" err="1"/>
              <a:t>ngược</a:t>
            </a:r>
            <a:r>
              <a:rPr lang="en-US" dirty="0"/>
              <a:t> </a:t>
            </a:r>
            <a:r>
              <a:rPr lang="en-US" dirty="0" err="1"/>
              <a:t>lại</a:t>
            </a:r>
            <a:r>
              <a:rPr lang="en-US" dirty="0"/>
              <a:t>.</a:t>
            </a:r>
          </a:p>
          <a:p>
            <a:pPr marL="731520" lvl="2" indent="-171450" algn="l" rtl="0">
              <a:spcBef>
                <a:spcPts val="0"/>
              </a:spcBef>
              <a:spcAft>
                <a:spcPts val="0"/>
              </a:spcAft>
              <a:buFont typeface="Arial" panose="020B0604020202020204" pitchFamily="34" charset="0"/>
              <a:buChar char="•"/>
            </a:pPr>
            <a:r>
              <a:rPr lang="en-US" dirty="0" err="1"/>
              <a:t>Hỗ</a:t>
            </a:r>
            <a:r>
              <a:rPr lang="en-US" dirty="0"/>
              <a:t> </a:t>
            </a:r>
            <a:r>
              <a:rPr lang="en-US" dirty="0" err="1"/>
              <a:t>trợ</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các</a:t>
            </a:r>
            <a:r>
              <a:rPr lang="en-US" dirty="0"/>
              <a:t> </a:t>
            </a:r>
            <a:r>
              <a:rPr lang="en-US" dirty="0" err="1"/>
              <a:t>cuộc</a:t>
            </a:r>
            <a:r>
              <a:rPr lang="en-US" dirty="0"/>
              <a:t> </a:t>
            </a:r>
            <a:r>
              <a:rPr lang="en-US" dirty="0" err="1"/>
              <a:t>gọi</a:t>
            </a:r>
            <a:r>
              <a:rPr lang="en-US" dirty="0"/>
              <a:t> </a:t>
            </a:r>
            <a:r>
              <a:rPr lang="en-US" dirty="0" err="1"/>
              <a:t>điện</a:t>
            </a:r>
            <a:r>
              <a:rPr lang="en-US" dirty="0"/>
              <a:t> </a:t>
            </a:r>
            <a:r>
              <a:rPr lang="en-US" dirty="0" err="1"/>
              <a:t>thoại</a:t>
            </a:r>
            <a:r>
              <a:rPr lang="en-US" dirty="0"/>
              <a:t> </a:t>
            </a:r>
            <a:r>
              <a:rPr lang="en-US" dirty="0" err="1"/>
              <a:t>trong</a:t>
            </a:r>
            <a:r>
              <a:rPr lang="en-US" dirty="0"/>
              <a:t> </a:t>
            </a:r>
            <a:r>
              <a:rPr lang="en-US" dirty="0" err="1"/>
              <a:t>hệ</a:t>
            </a:r>
            <a:r>
              <a:rPr lang="en-US" dirty="0"/>
              <a:t> </a:t>
            </a:r>
            <a:r>
              <a:rPr lang="en-US" dirty="0" err="1"/>
              <a:t>thống</a:t>
            </a:r>
            <a:r>
              <a:rPr lang="en-US" dirty="0"/>
              <a:t> IMS. </a:t>
            </a:r>
          </a:p>
          <a:p>
            <a:pPr marL="457200" lvl="1" indent="0" algn="l" rtl="0">
              <a:spcBef>
                <a:spcPts val="0"/>
              </a:spcBef>
              <a:spcAft>
                <a:spcPts val="0"/>
              </a:spcAft>
              <a:buNone/>
            </a:pPr>
            <a:r>
              <a:rPr lang="en-US" dirty="0" err="1"/>
              <a:t>Hoạt</a:t>
            </a:r>
            <a:r>
              <a:rPr lang="en-US" dirty="0"/>
              <a:t> </a:t>
            </a:r>
            <a:r>
              <a:rPr lang="en-US" dirty="0" err="1"/>
              <a:t>động</a:t>
            </a:r>
            <a:r>
              <a:rPr lang="en-US" dirty="0"/>
              <a:t> </a:t>
            </a:r>
            <a:r>
              <a:rPr lang="en-US" dirty="0" err="1"/>
              <a:t>của</a:t>
            </a:r>
            <a:r>
              <a:rPr lang="en-US" dirty="0"/>
              <a:t> P-CSCF: </a:t>
            </a:r>
          </a:p>
          <a:p>
            <a:pPr marL="822960" marR="0" lvl="2" indent="-274320" algn="just">
              <a:lnSpc>
                <a:spcPct val="107000"/>
              </a:lnSpc>
              <a:spcBef>
                <a:spcPts val="40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Proxy-CSCF.</a:t>
            </a:r>
          </a:p>
          <a:p>
            <a:pPr marL="822960" marR="0" lvl="2" indent="-27432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Proxy-CSCF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22960" marR="0" lvl="2" indent="-27432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Proxy-CSCF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22960" marR="0" lvl="2" indent="-274320" algn="just">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Proxy-CSCF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822960" marR="0" lvl="2" indent="-274320" algn="just">
              <a:lnSpc>
                <a:spcPct val="107000"/>
              </a:lnSpc>
              <a:spcBef>
                <a:spcPts val="0"/>
              </a:spcBef>
              <a:spcAft>
                <a:spcPts val="4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Proxy-CSCF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a:t>
            </a:r>
          </a:p>
          <a:p>
            <a:pPr marL="457200" lvl="1" indent="0" algn="l" rtl="0">
              <a:spcBef>
                <a:spcPts val="0"/>
              </a:spcBef>
              <a:spcAft>
                <a:spcPts val="0"/>
              </a:spcAft>
              <a:buNone/>
            </a:pPr>
            <a:endParaRPr lang="en-US" dirty="0"/>
          </a:p>
          <a:p>
            <a:pPr marL="457200" lvl="1" indent="0" algn="l" rtl="0">
              <a:spcBef>
                <a:spcPts val="0"/>
              </a:spcBef>
              <a:spcAft>
                <a:spcPts val="0"/>
              </a:spcAft>
              <a:buNone/>
            </a:pPr>
            <a:r>
              <a:rPr lang="en-US" b="1" dirty="0"/>
              <a:t>BGF </a:t>
            </a:r>
            <a:r>
              <a:rPr lang="en-US" dirty="0" err="1"/>
              <a:t>có</a:t>
            </a:r>
            <a:r>
              <a:rPr lang="en-US" dirty="0"/>
              <a:t> </a:t>
            </a:r>
            <a:r>
              <a:rPr lang="en-US" dirty="0" err="1"/>
              <a:t>nhiệm</a:t>
            </a:r>
            <a:r>
              <a:rPr lang="en-US" dirty="0"/>
              <a:t> </a:t>
            </a:r>
            <a:r>
              <a:rPr lang="en-US" dirty="0" err="1"/>
              <a:t>vụ</a:t>
            </a:r>
            <a:r>
              <a:rPr lang="en-US" dirty="0"/>
              <a:t> </a:t>
            </a:r>
            <a:r>
              <a:rPr lang="en-US" dirty="0" err="1"/>
              <a:t>điều</a:t>
            </a:r>
            <a:r>
              <a:rPr lang="en-US" dirty="0"/>
              <a:t> </a:t>
            </a:r>
            <a:r>
              <a:rPr lang="en-US" dirty="0" err="1"/>
              <a:t>hướng</a:t>
            </a:r>
            <a:r>
              <a:rPr lang="en-US" dirty="0"/>
              <a:t> </a:t>
            </a:r>
            <a:r>
              <a:rPr lang="en-US" dirty="0" err="1"/>
              <a:t>lưu</a:t>
            </a:r>
            <a:r>
              <a:rPr lang="en-US" dirty="0"/>
              <a:t> </a:t>
            </a:r>
            <a:r>
              <a:rPr lang="en-US" dirty="0" err="1"/>
              <a:t>lượng</a:t>
            </a:r>
            <a:r>
              <a:rPr lang="en-US" dirty="0"/>
              <a:t> </a:t>
            </a:r>
            <a:r>
              <a:rPr lang="en-US" dirty="0" err="1"/>
              <a:t>và</a:t>
            </a:r>
            <a:r>
              <a:rPr lang="en-US" dirty="0"/>
              <a:t> </a:t>
            </a:r>
            <a:r>
              <a:rPr lang="en-US" dirty="0" err="1"/>
              <a:t>trung</a:t>
            </a:r>
            <a:r>
              <a:rPr lang="en-US" dirty="0"/>
              <a:t> </a:t>
            </a:r>
            <a:r>
              <a:rPr lang="en-US" dirty="0" err="1"/>
              <a:t>tâm</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cuộc</a:t>
            </a:r>
            <a:r>
              <a:rPr lang="en-US" dirty="0"/>
              <a:t> </a:t>
            </a:r>
            <a:r>
              <a:rPr lang="en-US" dirty="0" err="1"/>
              <a:t>gọi</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truyền</a:t>
            </a:r>
            <a:r>
              <a:rPr lang="en-US" dirty="0"/>
              <a:t> </a:t>
            </a:r>
            <a:r>
              <a:rPr lang="en-US" dirty="0" err="1"/>
              <a:t>thông</a:t>
            </a:r>
            <a:r>
              <a:rPr lang="en-US" dirty="0"/>
              <a:t> </a:t>
            </a:r>
            <a:r>
              <a:rPr lang="en-US" dirty="0" err="1"/>
              <a:t>khác</a:t>
            </a:r>
            <a:r>
              <a:rPr lang="en-US" dirty="0"/>
              <a:t>.</a:t>
            </a:r>
          </a:p>
          <a:p>
            <a:pPr marL="731520" lvl="1" indent="-171450" algn="l" rtl="0">
              <a:spcBef>
                <a:spcPts val="0"/>
              </a:spcBef>
              <a:spcAft>
                <a:spcPts val="0"/>
              </a:spcAft>
              <a:buFont typeface="Arial" panose="020B0604020202020204" pitchFamily="34" charset="0"/>
              <a:buChar char="•"/>
            </a:pPr>
            <a:r>
              <a:rPr lang="en-US" dirty="0"/>
              <a:t>Kết </a:t>
            </a:r>
            <a:r>
              <a:rPr lang="en-US" dirty="0" err="1"/>
              <a:t>nối</a:t>
            </a:r>
            <a:r>
              <a:rPr lang="en-US" dirty="0"/>
              <a:t> </a:t>
            </a:r>
            <a:r>
              <a:rPr lang="en-US" dirty="0" err="1"/>
              <a:t>các</a:t>
            </a:r>
            <a:r>
              <a:rPr lang="en-US" dirty="0"/>
              <a:t> </a:t>
            </a:r>
            <a:r>
              <a:rPr lang="en-US" dirty="0" err="1"/>
              <a:t>mạng</a:t>
            </a:r>
            <a:r>
              <a:rPr lang="en-US" dirty="0"/>
              <a:t> </a:t>
            </a:r>
            <a:r>
              <a:rPr lang="en-US" dirty="0" err="1"/>
              <a:t>truyền</a:t>
            </a:r>
            <a:r>
              <a:rPr lang="en-US" dirty="0"/>
              <a:t> </a:t>
            </a:r>
            <a:r>
              <a:rPr lang="en-US" dirty="0" err="1"/>
              <a:t>thông</a:t>
            </a:r>
            <a:r>
              <a:rPr lang="en-US" dirty="0"/>
              <a:t> </a:t>
            </a:r>
            <a:r>
              <a:rPr lang="en-US" dirty="0" err="1"/>
              <a:t>đa</a:t>
            </a:r>
            <a:r>
              <a:rPr lang="en-US" dirty="0"/>
              <a:t> </a:t>
            </a:r>
            <a:r>
              <a:rPr lang="en-US" dirty="0" err="1"/>
              <a:t>phương</a:t>
            </a:r>
            <a:r>
              <a:rPr lang="en-US" dirty="0"/>
              <a:t> </a:t>
            </a:r>
            <a:r>
              <a:rPr lang="en-US" dirty="0" err="1"/>
              <a:t>tiện</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trên</a:t>
            </a:r>
            <a:r>
              <a:rPr lang="en-US" dirty="0"/>
              <a:t> </a:t>
            </a:r>
            <a:r>
              <a:rPr lang="en-US" dirty="0" err="1"/>
              <a:t>mạng</a:t>
            </a:r>
            <a:r>
              <a:rPr lang="en-US" dirty="0"/>
              <a:t>.</a:t>
            </a:r>
          </a:p>
          <a:p>
            <a:pPr marL="731520" lvl="1" indent="-171450" algn="l" rtl="0">
              <a:spcBef>
                <a:spcPts val="0"/>
              </a:spcBef>
              <a:spcAft>
                <a:spcPts val="0"/>
              </a:spcAft>
              <a:buFont typeface="Arial" panose="020B0604020202020204" pitchFamily="34" charset="0"/>
              <a:buChar char="•"/>
            </a:pPr>
            <a:r>
              <a:rPr lang="en-US" dirty="0" err="1"/>
              <a:t>Bảo</a:t>
            </a:r>
            <a:r>
              <a:rPr lang="en-US" dirty="0"/>
              <a:t> </a:t>
            </a:r>
            <a:r>
              <a:rPr lang="en-US" dirty="0" err="1"/>
              <a:t>vệ</a:t>
            </a:r>
            <a:r>
              <a:rPr lang="en-US" dirty="0"/>
              <a:t> an </a:t>
            </a:r>
            <a:r>
              <a:rPr lang="en-US" dirty="0" err="1"/>
              <a:t>toàn</a:t>
            </a:r>
            <a:r>
              <a:rPr lang="en-US" dirty="0"/>
              <a:t> </a:t>
            </a:r>
            <a:r>
              <a:rPr lang="en-US" dirty="0" err="1"/>
              <a:t>truyền</a:t>
            </a:r>
            <a:r>
              <a:rPr lang="en-US" dirty="0"/>
              <a:t> </a:t>
            </a:r>
            <a:r>
              <a:rPr lang="en-US" dirty="0" err="1"/>
              <a:t>thông</a:t>
            </a:r>
            <a:r>
              <a:rPr lang="en-US" dirty="0"/>
              <a:t>.</a:t>
            </a:r>
          </a:p>
          <a:p>
            <a:pPr marL="731520" lvl="1" indent="-171450" algn="l" rtl="0">
              <a:spcBef>
                <a:spcPts val="0"/>
              </a:spcBef>
              <a:spcAft>
                <a:spcPts val="0"/>
              </a:spcAft>
              <a:buFont typeface="Arial" panose="020B0604020202020204" pitchFamily="34" charset="0"/>
              <a:buChar char="•"/>
            </a:pPr>
            <a:r>
              <a:rPr lang="en-US" dirty="0" err="1"/>
              <a:t>Điều</a:t>
            </a:r>
            <a:r>
              <a:rPr lang="en-US" dirty="0"/>
              <a:t> </a:t>
            </a:r>
            <a:r>
              <a:rPr lang="en-US" dirty="0" err="1"/>
              <a:t>khiển</a:t>
            </a:r>
            <a:r>
              <a:rPr lang="en-US" dirty="0"/>
              <a:t> </a:t>
            </a:r>
            <a:r>
              <a:rPr lang="en-US" dirty="0" err="1"/>
              <a:t>cuộc</a:t>
            </a:r>
            <a:r>
              <a:rPr lang="en-US" dirty="0"/>
              <a:t> </a:t>
            </a:r>
            <a:r>
              <a:rPr lang="en-US" dirty="0" err="1"/>
              <a:t>gọi</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MRF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nguyên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âm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thoại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như video call,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chuyện</a:t>
            </a:r>
            <a:r>
              <a:rPr lang="en-US" sz="1800" dirty="0">
                <a:effectLst/>
                <a:latin typeface="Times New Roman" panose="02020603050405020304" pitchFamily="18" charset="0"/>
                <a:ea typeface="Calibri" panose="020F0502020204030204" pitchFamily="34" charset="0"/>
              </a:rPr>
              <a:t> video,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chuyện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r>
              <a:rPr lang="en-US" sz="1800" dirty="0">
                <a:effectLst/>
                <a:latin typeface="Times New Roman" panose="02020603050405020304" pitchFamily="18" charset="0"/>
                <a:ea typeface="Calibri" panose="020F0502020204030204" pitchFamily="34" charset="0"/>
              </a:rPr>
              <a:t>, …</a:t>
            </a:r>
          </a:p>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MRF bao </a:t>
            </a:r>
            <a:r>
              <a:rPr lang="en-US" sz="1800" dirty="0" err="1">
                <a:effectLst/>
                <a:latin typeface="Times New Roman" panose="02020603050405020304" pitchFamily="18" charset="0"/>
                <a:ea typeface="Calibri" panose="020F0502020204030204" pitchFamily="34" charset="0"/>
              </a:rPr>
              <a:t>gồm</a:t>
            </a:r>
            <a:r>
              <a:rPr lang="en-US" sz="1800" dirty="0">
                <a:effectLst/>
                <a:latin typeface="Times New Roman" panose="02020603050405020304" pitchFamily="18" charset="0"/>
                <a:ea typeface="Calibri" panose="020F0502020204030204" pitchFamily="34" charset="0"/>
              </a:rPr>
              <a:t>:</a:t>
            </a:r>
          </a:p>
          <a:p>
            <a:pPr marL="800100" lvl="1" indent="-342900" algn="l" rtl="0">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MRFC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hiệu</a:t>
            </a:r>
            <a:r>
              <a:rPr lang="en-US" sz="1800" dirty="0">
                <a:effectLst/>
                <a:latin typeface="Times New Roman" panose="02020603050405020304" pitchFamily="18" charset="0"/>
                <a:ea typeface="Calibri" panose="020F0502020204030204" pitchFamily="34" charset="0"/>
              </a:rPr>
              <a:t>.</a:t>
            </a:r>
          </a:p>
          <a:p>
            <a:pPr marL="800100" lvl="1" indent="-342900" algn="l" rtl="0">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MRFP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a:t>
            </a:r>
          </a:p>
          <a:p>
            <a:pPr marL="0" lvl="0" indent="0" algn="l" rtl="0">
              <a:spcBef>
                <a:spcPts val="0"/>
              </a:spcBef>
              <a:spcAft>
                <a:spcPts val="0"/>
              </a:spcAft>
              <a:buNone/>
            </a:pPr>
            <a:endParaRPr lang="en-US" sz="1800" b="1" dirty="0">
              <a:effectLst/>
              <a:latin typeface="Times New Roman" panose="02020603050405020304" pitchFamily="18" charset="0"/>
            </a:endParaRPr>
          </a:p>
          <a:p>
            <a:pPr marL="457200" lvl="1" indent="0" algn="l" rtl="0">
              <a:spcBef>
                <a:spcPts val="0"/>
              </a:spcBef>
              <a:spcAft>
                <a:spcPts val="0"/>
              </a:spcAft>
              <a:buNone/>
            </a:pPr>
            <a:r>
              <a:rPr lang="en-US" b="1" dirty="0"/>
              <a:t>MRFC: </a:t>
            </a:r>
          </a:p>
          <a:p>
            <a:pPr marL="800100" marR="0" lvl="1" indent="-342900" algn="just">
              <a:lnSpc>
                <a:spcPct val="107000"/>
              </a:lnSpc>
              <a:spcBef>
                <a:spcPts val="40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MRFP.</a:t>
            </a:r>
          </a:p>
          <a:p>
            <a:pPr marL="800100" marR="0" lvl="1" indent="-342900" algn="just">
              <a:lnSpc>
                <a:spcPct val="107000"/>
              </a:lnSpc>
              <a:spcBef>
                <a:spcPts val="0"/>
              </a:spcBef>
              <a:spcAft>
                <a:spcPts val="4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MRFP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lvl="1" indent="0" algn="just">
              <a:lnSpc>
                <a:spcPct val="107000"/>
              </a:lnSpc>
              <a:spcBef>
                <a:spcPts val="0"/>
              </a:spcBef>
              <a:spcAft>
                <a:spcPts val="40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MRFP:</a:t>
            </a:r>
          </a:p>
          <a:p>
            <a:pPr marL="742950" marR="0" lvl="1" indent="-2857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MRFC.</a:t>
            </a:r>
          </a:p>
          <a:p>
            <a:pPr marL="742950" lvl="1" indent="-285750" algn="l" rtl="0">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Kết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luồng</a:t>
            </a:r>
            <a:r>
              <a:rPr lang="en-US" sz="1800" dirty="0">
                <a:effectLst/>
                <a:latin typeface="Times New Roman" panose="02020603050405020304" pitchFamily="18" charset="0"/>
                <a:ea typeface="Calibri" panose="020F0502020204030204" pitchFamily="34" charset="0"/>
              </a:rPr>
              <a:t> media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endParaRPr lang="en-US" sz="1800" b="1" dirty="0">
              <a:effectLst/>
              <a:latin typeface="Times New Roman" panose="02020603050405020304" pitchFamily="18" charset="0"/>
              <a:ea typeface="Calibri" panose="020F0502020204030204" pitchFamily="34" charset="0"/>
            </a:endParaRPr>
          </a:p>
          <a:p>
            <a:pPr marL="742950" lvl="1" indent="-285750" algn="l" rtl="0">
              <a:spcBef>
                <a:spcPts val="0"/>
              </a:spcBef>
              <a:spcAft>
                <a:spcPts val="0"/>
              </a:spcAft>
              <a:buFont typeface="Wingdings" panose="05000000000000000000" pitchFamily="2" charset="2"/>
              <a:buChar char="§"/>
            </a:pPr>
            <a:r>
              <a:rPr lang="en-US" sz="1800" b="0" dirty="0" err="1">
                <a:effectLst/>
                <a:latin typeface="Times New Roman" panose="02020603050405020304" pitchFamily="18" charset="0"/>
              </a:rPr>
              <a:t>Nguồn</a:t>
            </a:r>
            <a:r>
              <a:rPr lang="en-US" sz="1800" b="0" dirty="0">
                <a:effectLst/>
                <a:latin typeface="Times New Roman" panose="02020603050405020304" pitchFamily="18" charset="0"/>
              </a:rPr>
              <a:t> </a:t>
            </a:r>
            <a:r>
              <a:rPr lang="en-US" sz="1800" b="0" dirty="0" err="1">
                <a:effectLst/>
                <a:latin typeface="Times New Roman" panose="02020603050405020304" pitchFamily="18" charset="0"/>
              </a:rPr>
              <a:t>của</a:t>
            </a:r>
            <a:r>
              <a:rPr lang="en-US" sz="1800" b="0" dirty="0">
                <a:effectLst/>
                <a:latin typeface="Times New Roman" panose="02020603050405020304" pitchFamily="18" charset="0"/>
              </a:rPr>
              <a:t> </a:t>
            </a:r>
            <a:r>
              <a:rPr lang="en-US" sz="1800" b="0" dirty="0" err="1">
                <a:effectLst/>
                <a:latin typeface="Times New Roman" panose="02020603050405020304" pitchFamily="18" charset="0"/>
              </a:rPr>
              <a:t>luồng</a:t>
            </a:r>
            <a:r>
              <a:rPr lang="en-US" sz="1800" b="0" dirty="0">
                <a:effectLst/>
                <a:latin typeface="Times New Roman" panose="02020603050405020304" pitchFamily="18" charset="0"/>
              </a:rPr>
              <a:t> media</a:t>
            </a:r>
          </a:p>
          <a:p>
            <a:pPr marL="742950" lvl="1" indent="-285750" algn="l" rtl="0">
              <a:spcBef>
                <a:spcPts val="0"/>
              </a:spcBef>
              <a:spcAft>
                <a:spcPts val="0"/>
              </a:spcAft>
              <a:buFont typeface="Wingdings" panose="05000000000000000000" pitchFamily="2" charset="2"/>
              <a:buChar char="§"/>
            </a:pPr>
            <a:r>
              <a:rPr lang="en-US" sz="1800" b="0" dirty="0" err="1">
                <a:effectLst/>
                <a:latin typeface="Times New Roman" panose="02020603050405020304" pitchFamily="18" charset="0"/>
              </a:rPr>
              <a:t>Xử</a:t>
            </a:r>
            <a:r>
              <a:rPr lang="en-US" sz="1800" b="0" dirty="0">
                <a:effectLst/>
                <a:latin typeface="Times New Roman" panose="02020603050405020304" pitchFamily="18" charset="0"/>
              </a:rPr>
              <a:t> </a:t>
            </a:r>
            <a:r>
              <a:rPr lang="en-US" sz="1800" b="0" dirty="0" err="1">
                <a:effectLst/>
                <a:latin typeface="Times New Roman" panose="02020603050405020304" pitchFamily="18" charset="0"/>
              </a:rPr>
              <a:t>lý</a:t>
            </a:r>
            <a:r>
              <a:rPr lang="en-US" sz="1800" b="0" dirty="0">
                <a:effectLst/>
                <a:latin typeface="Times New Roman" panose="02020603050405020304" pitchFamily="18" charset="0"/>
              </a:rPr>
              <a:t> </a:t>
            </a:r>
            <a:r>
              <a:rPr lang="en-US" sz="1800" b="0" dirty="0" err="1">
                <a:effectLst/>
                <a:latin typeface="Times New Roman" panose="02020603050405020304" pitchFamily="18" charset="0"/>
              </a:rPr>
              <a:t>luồng</a:t>
            </a:r>
            <a:r>
              <a:rPr lang="en-US" sz="1800" b="0" dirty="0">
                <a:effectLst/>
                <a:latin typeface="Times New Roman" panose="02020603050405020304" pitchFamily="18" charset="0"/>
              </a:rPr>
              <a:t> media</a:t>
            </a:r>
            <a:endParaRPr lang="en-US" b="0"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202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IMS CORE </a:t>
            </a:r>
            <a:r>
              <a:rPr lang="en-US" dirty="0" err="1"/>
              <a:t>có</a:t>
            </a:r>
            <a:r>
              <a:rPr lang="en-US" dirty="0"/>
              <a:t> 2 </a:t>
            </a:r>
            <a:r>
              <a:rPr lang="en-US" dirty="0" err="1"/>
              <a:t>thành</a:t>
            </a:r>
            <a:r>
              <a:rPr lang="en-US" dirty="0"/>
              <a:t> </a:t>
            </a:r>
            <a:r>
              <a:rPr lang="en-US" dirty="0" err="1"/>
              <a:t>phần</a:t>
            </a:r>
            <a:r>
              <a:rPr lang="en-US" dirty="0"/>
              <a:t>:</a:t>
            </a:r>
          </a:p>
          <a:p>
            <a:pPr marL="228600" lvl="0" indent="-228600" algn="l" rtl="0">
              <a:spcBef>
                <a:spcPts val="0"/>
              </a:spcBef>
              <a:spcAft>
                <a:spcPts val="0"/>
              </a:spcAft>
              <a:buFont typeface="+mj-lt"/>
              <a:buAutoNum type="arabicPeriod"/>
            </a:pPr>
            <a:r>
              <a:rPr lang="en-US" dirty="0"/>
              <a:t>S-CSCF</a:t>
            </a:r>
          </a:p>
          <a:p>
            <a:pPr marL="228600" lvl="0" indent="-228600" algn="l" rtl="0">
              <a:spcBef>
                <a:spcPts val="0"/>
              </a:spcBef>
              <a:spcAft>
                <a:spcPts val="0"/>
              </a:spcAft>
              <a:buFont typeface="+mj-lt"/>
              <a:buAutoNum type="arabicPeriod"/>
            </a:pPr>
            <a:r>
              <a:rPr lang="en-US" dirty="0"/>
              <a:t>I-CSCF</a:t>
            </a:r>
          </a:p>
          <a:p>
            <a:pPr marL="0" lvl="0" indent="0" algn="l" rtl="0">
              <a:spcBef>
                <a:spcPts val="0"/>
              </a:spcBef>
              <a:spcAft>
                <a:spcPts val="0"/>
              </a:spcAft>
              <a:buFont typeface="+mj-lt"/>
              <a:buNone/>
            </a:pPr>
            <a:endParaRPr lang="en-US" dirty="0"/>
          </a:p>
          <a:p>
            <a:pPr marL="0" lvl="0" indent="0" algn="l" rtl="0">
              <a:spcBef>
                <a:spcPts val="0"/>
              </a:spcBef>
              <a:spcAft>
                <a:spcPts val="0"/>
              </a:spcAft>
              <a:buFont typeface="+mj-lt"/>
              <a:buNone/>
            </a:pPr>
            <a:r>
              <a:rPr lang="en-US" b="1" dirty="0"/>
              <a:t>S-CSCF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soát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UE.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UE. </a:t>
            </a:r>
          </a:p>
          <a:p>
            <a:pPr marL="0" lvl="0" indent="0" algn="l" rtl="0">
              <a:spcBef>
                <a:spcPts val="0"/>
              </a:spcBef>
              <a:spcAft>
                <a:spcPts val="0"/>
              </a:spcAft>
              <a:buFont typeface="+mj-lt"/>
              <a:buNone/>
            </a:pPr>
            <a:r>
              <a:rPr lang="en-US" sz="1800" dirty="0" err="1">
                <a:effectLst/>
                <a:latin typeface="Times New Roman" panose="02020603050405020304" pitchFamily="18" charset="0"/>
                <a:ea typeface="Calibri" panose="020F0502020204030204" pitchFamily="34" charset="0"/>
              </a:rPr>
              <a:t>Chức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chính</a:t>
            </a:r>
            <a:r>
              <a:rPr lang="en-US" sz="1800" dirty="0">
                <a:effectLst/>
                <a:latin typeface="Times New Roman" panose="02020603050405020304" pitchFamily="18" charset="0"/>
                <a:ea typeface="Calibri" panose="020F0502020204030204" pitchFamily="34" charset="0"/>
              </a:rPr>
              <a:t>:</a:t>
            </a:r>
          </a:p>
          <a:p>
            <a:pPr marL="365760" marR="0" lvl="0" indent="-182880" algn="just">
              <a:lnSpc>
                <a:spcPct val="107000"/>
              </a:lnSpc>
              <a:spcBef>
                <a:spcPts val="40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Đăng </a:t>
            </a:r>
            <a:r>
              <a:rPr lang="en-US" sz="1800" dirty="0" err="1">
                <a:effectLst/>
                <a:latin typeface="Times New Roman" panose="02020603050405020304" pitchFamily="18" charset="0"/>
                <a:ea typeface="Calibri" panose="020F0502020204030204" pitchFamily="34" charset="0"/>
              </a:rPr>
              <a:t>ký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khoản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IMS: S-CSCF </a:t>
            </a:r>
            <a:r>
              <a:rPr lang="en-US" sz="1800" dirty="0" err="1">
                <a:effectLst/>
                <a:latin typeface="Times New Roman" panose="02020603050405020304" pitchFamily="18" charset="0"/>
                <a:ea typeface="Calibri" panose="020F0502020204030204" pitchFamily="34" charset="0"/>
              </a:rPr>
              <a:t>lưu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khoản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IMS, bao </a:t>
            </a:r>
            <a:r>
              <a:rPr lang="en-US" sz="1800" dirty="0" err="1">
                <a:effectLst/>
                <a:latin typeface="Times New Roman" panose="02020603050405020304" pitchFamily="18" charset="0"/>
                <a:ea typeface="Calibri" panose="020F0502020204030204" pitchFamily="34" charset="0"/>
              </a:rPr>
              <a:t>gồm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a:t>
            </a:r>
          </a:p>
          <a:p>
            <a:pPr marL="365760" marR="0" lvl="0" indent="-182880" algn="just">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S-CSCF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bao </a:t>
            </a:r>
            <a:r>
              <a:rPr lang="en-US" sz="1800" dirty="0" err="1">
                <a:effectLst/>
                <a:latin typeface="Times New Roman" panose="02020603050405020304" pitchFamily="18" charset="0"/>
                <a:ea typeface="Calibri" panose="020F0502020204030204" pitchFamily="34" charset="0"/>
              </a:rPr>
              <a:t>gồm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tùy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chọn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giọng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âm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a:t>
            </a:r>
          </a:p>
          <a:p>
            <a:pPr marL="365760" marR="0" lvl="0" indent="-182880" algn="just">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S-CSCF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máy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chủ</a:t>
            </a:r>
            <a:r>
              <a:rPr lang="en-US" sz="1800" dirty="0">
                <a:effectLst/>
                <a:latin typeface="Times New Roman" panose="02020603050405020304" pitchFamily="18" charset="0"/>
                <a:ea typeface="Calibri" panose="020F0502020204030204" pitchFamily="34" charset="0"/>
              </a:rPr>
              <a:t> AS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như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hộp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thoại</a:t>
            </a:r>
            <a:r>
              <a:rPr lang="en-US" sz="1800" dirty="0">
                <a:effectLst/>
                <a:latin typeface="Times New Roman" panose="02020603050405020304" pitchFamily="18" charset="0"/>
                <a:ea typeface="Calibri" panose="020F0502020204030204" pitchFamily="34" charset="0"/>
              </a:rPr>
              <a:t>.</a:t>
            </a:r>
          </a:p>
          <a:p>
            <a:pPr marL="365760" marR="0" lvl="0" indent="-182880" algn="just">
              <a:lnSpc>
                <a:spcPct val="107000"/>
              </a:lnSpc>
              <a:spcBef>
                <a:spcPts val="0"/>
              </a:spcBef>
              <a:spcAft>
                <a:spcPts val="400"/>
              </a:spcAft>
              <a:buFont typeface="+mj-lt"/>
              <a:buAutoNum type="arabicPeriod"/>
            </a:pPr>
            <a:r>
              <a:rPr lang="en-US" sz="1800" dirty="0" err="1">
                <a:effectLst/>
                <a:latin typeface="Times New Roman" panose="02020603050405020304" pitchFamily="18" charset="0"/>
                <a:ea typeface="Calibri" panose="020F0502020204030204" pitchFamily="34" charset="0"/>
              </a:rPr>
              <a:t>Tải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xuống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HSS: S-CSCF </a:t>
            </a:r>
            <a:r>
              <a:rPr lang="en-US" sz="1800" dirty="0" err="1">
                <a:effectLst/>
                <a:latin typeface="Times New Roman" panose="02020603050405020304" pitchFamily="18" charset="0"/>
                <a:ea typeface="Calibri" panose="020F0502020204030204" pitchFamily="34" charset="0"/>
              </a:rPr>
              <a:t>liên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HSS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lấy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hồ</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Ví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I-CSCF </a:t>
            </a:r>
            <a:r>
              <a:rPr lang="en-US" sz="2400" dirty="0" err="1">
                <a:solidFill>
                  <a:schemeClr val="tx1">
                    <a:lumMod val="75000"/>
                  </a:schemeClr>
                </a:solidFill>
              </a:rPr>
              <a:t>Thực</a:t>
            </a:r>
            <a:r>
              <a:rPr lang="en-US" sz="2400" dirty="0">
                <a:solidFill>
                  <a:schemeClr val="tx1">
                    <a:lumMod val="75000"/>
                  </a:schemeClr>
                </a:solidFill>
              </a:rPr>
              <a:t> </a:t>
            </a:r>
            <a:r>
              <a:rPr lang="en-US" sz="2400" dirty="0" err="1">
                <a:solidFill>
                  <a:schemeClr val="tx1">
                    <a:lumMod val="75000"/>
                  </a:schemeClr>
                </a:solidFill>
              </a:rPr>
              <a:t>hiện</a:t>
            </a:r>
            <a:r>
              <a:rPr lang="en-US" sz="2400" dirty="0">
                <a:solidFill>
                  <a:schemeClr val="tx1">
                    <a:lumMod val="75000"/>
                  </a:schemeClr>
                </a:solidFill>
              </a:rPr>
              <a:t> </a:t>
            </a:r>
            <a:r>
              <a:rPr lang="en-US" sz="2400" dirty="0" err="1">
                <a:solidFill>
                  <a:schemeClr val="tx1">
                    <a:lumMod val="75000"/>
                  </a:schemeClr>
                </a:solidFill>
              </a:rPr>
              <a:t>các</a:t>
            </a:r>
            <a:r>
              <a:rPr lang="en-US" sz="2400" dirty="0">
                <a:solidFill>
                  <a:schemeClr val="tx1">
                    <a:lumMod val="75000"/>
                  </a:schemeClr>
                </a:solidFill>
              </a:rPr>
              <a:t> </a:t>
            </a:r>
            <a:r>
              <a:rPr lang="en-US" sz="2400" dirty="0" err="1">
                <a:solidFill>
                  <a:schemeClr val="tx1">
                    <a:lumMod val="75000"/>
                  </a:schemeClr>
                </a:solidFill>
              </a:rPr>
              <a:t>nghiệp</a:t>
            </a:r>
            <a:r>
              <a:rPr lang="en-US" sz="2400" dirty="0">
                <a:solidFill>
                  <a:schemeClr val="tx1">
                    <a:lumMod val="75000"/>
                  </a:schemeClr>
                </a:solidFill>
              </a:rPr>
              <a:t> </a:t>
            </a:r>
            <a:r>
              <a:rPr lang="en-US" sz="2400" dirty="0" err="1">
                <a:solidFill>
                  <a:schemeClr val="tx1">
                    <a:lumMod val="75000"/>
                  </a:schemeClr>
                </a:solidFill>
              </a:rPr>
              <a:t>vụ</a:t>
            </a:r>
            <a:r>
              <a:rPr lang="en-US" sz="2400" dirty="0">
                <a:solidFill>
                  <a:schemeClr val="tx1">
                    <a:lumMod val="75000"/>
                  </a:schemeClr>
                </a:solidFill>
              </a:rPr>
              <a:t> </a:t>
            </a:r>
            <a:r>
              <a:rPr lang="en-US" sz="2400" dirty="0" err="1">
                <a:solidFill>
                  <a:schemeClr val="tx1">
                    <a:lumMod val="75000"/>
                  </a:schemeClr>
                </a:solidFill>
              </a:rPr>
              <a:t>truy</a:t>
            </a:r>
            <a:r>
              <a:rPr lang="en-US" sz="2400" dirty="0">
                <a:solidFill>
                  <a:schemeClr val="tx1">
                    <a:lumMod val="75000"/>
                  </a:schemeClr>
                </a:solidFill>
              </a:rPr>
              <a:t> </a:t>
            </a:r>
            <a:r>
              <a:rPr lang="en-US" sz="2400" dirty="0" err="1">
                <a:solidFill>
                  <a:schemeClr val="tx1">
                    <a:lumMod val="75000"/>
                  </a:schemeClr>
                </a:solidFill>
              </a:rPr>
              <a:t>vấn</a:t>
            </a:r>
            <a:r>
              <a:rPr lang="en-US" sz="2400" dirty="0">
                <a:solidFill>
                  <a:schemeClr val="tx1">
                    <a:lumMod val="75000"/>
                  </a:schemeClr>
                </a:solidFill>
              </a:rPr>
              <a:t> </a:t>
            </a:r>
            <a:r>
              <a:rPr lang="en-US" sz="2400" dirty="0" err="1">
                <a:solidFill>
                  <a:schemeClr val="tx1">
                    <a:lumMod val="75000"/>
                  </a:schemeClr>
                </a:solidFill>
              </a:rPr>
              <a:t>và</a:t>
            </a:r>
            <a:r>
              <a:rPr lang="en-US" sz="2400" dirty="0">
                <a:solidFill>
                  <a:schemeClr val="tx1">
                    <a:lumMod val="75000"/>
                  </a:schemeClr>
                </a:solidFill>
              </a:rPr>
              <a:t> </a:t>
            </a:r>
            <a:r>
              <a:rPr lang="en-US" sz="2400" dirty="0" err="1">
                <a:solidFill>
                  <a:schemeClr val="tx1">
                    <a:lumMod val="75000"/>
                  </a:schemeClr>
                </a:solidFill>
              </a:rPr>
              <a:t>chuyển</a:t>
            </a:r>
            <a:r>
              <a:rPr lang="en-US" sz="2400" dirty="0">
                <a:solidFill>
                  <a:schemeClr val="tx1">
                    <a:lumMod val="75000"/>
                  </a:schemeClr>
                </a:solidFill>
              </a:rPr>
              <a:t> </a:t>
            </a:r>
            <a:r>
              <a:rPr lang="en-US" sz="2400" dirty="0" err="1">
                <a:solidFill>
                  <a:schemeClr val="tx1">
                    <a:lumMod val="75000"/>
                  </a:schemeClr>
                </a:solidFill>
              </a:rPr>
              <a:t>tiếp</a:t>
            </a:r>
            <a:r>
              <a:rPr lang="en-US" sz="2400" dirty="0">
                <a:solidFill>
                  <a:schemeClr val="tx1">
                    <a:lumMod val="75000"/>
                  </a:schemeClr>
                </a:solidFill>
              </a:rPr>
              <a:t> </a:t>
            </a:r>
            <a:r>
              <a:rPr lang="en-US" sz="2400" dirty="0" err="1">
                <a:solidFill>
                  <a:schemeClr val="tx1">
                    <a:lumMod val="75000"/>
                  </a:schemeClr>
                </a:solidFill>
              </a:rPr>
              <a:t>bản</a:t>
            </a:r>
            <a:r>
              <a:rPr lang="en-US" sz="2400" dirty="0">
                <a:solidFill>
                  <a:schemeClr val="tx1">
                    <a:lumMod val="75000"/>
                  </a:schemeClr>
                </a:solidFill>
              </a:rPr>
              <a:t> tin </a:t>
            </a:r>
            <a:r>
              <a:rPr lang="en-US" sz="2400" dirty="0" err="1">
                <a:solidFill>
                  <a:schemeClr val="tx1">
                    <a:lumMod val="75000"/>
                  </a:schemeClr>
                </a:solidFill>
              </a:rPr>
              <a:t>tới</a:t>
            </a:r>
            <a:r>
              <a:rPr lang="en-US" sz="2400" dirty="0">
                <a:solidFill>
                  <a:schemeClr val="tx1">
                    <a:lumMod val="75000"/>
                  </a:schemeClr>
                </a:solidFill>
              </a:rPr>
              <a:t> S-CSCF</a:t>
            </a: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p>
          <a:p>
            <a:pPr marL="548640" marR="0" lvl="0" indent="-365760" algn="just">
              <a:lnSpc>
                <a:spcPct val="107000"/>
              </a:lnSpc>
              <a:spcBef>
                <a:spcPts val="400"/>
              </a:spcBef>
              <a:spcAft>
                <a:spcPts val="0"/>
              </a:spcAft>
              <a:buFont typeface="+mj-lt"/>
              <a:buAutoNum type="arabicPeriod"/>
            </a:pPr>
            <a:r>
              <a:rPr lang="en-US" sz="1300" dirty="0">
                <a:effectLst/>
                <a:latin typeface="Times New Roman" panose="02020603050405020304" pitchFamily="18" charset="0"/>
                <a:ea typeface="Calibri" panose="020F0502020204030204" pitchFamily="34" charset="0"/>
              </a:rPr>
              <a:t>Đăng </a:t>
            </a:r>
            <a:r>
              <a:rPr lang="en-US" sz="1300" dirty="0" err="1">
                <a:effectLst/>
                <a:latin typeface="Times New Roman" panose="02020603050405020304" pitchFamily="18" charset="0"/>
                <a:ea typeface="Calibri" panose="020F0502020204030204" pitchFamily="34" charset="0"/>
              </a:rPr>
              <a:t>ký</a:t>
            </a:r>
            <a:r>
              <a:rPr lang="en-US" sz="1300" dirty="0">
                <a:effectLst/>
                <a:latin typeface="Times New Roman" panose="02020603050405020304" pitchFamily="18" charset="0"/>
                <a:ea typeface="Calibri" panose="020F0502020204030204" pitchFamily="34" charset="0"/>
              </a:rPr>
              <a:t>: </a:t>
            </a:r>
          </a:p>
          <a:p>
            <a:pPr marL="914400" marR="0" lvl="2" indent="-274320" algn="just">
              <a:lnSpc>
                <a:spcPct val="107000"/>
              </a:lnSpc>
              <a:spcBef>
                <a:spcPts val="400"/>
              </a:spcBef>
              <a:spcAft>
                <a:spcPts val="0"/>
              </a:spcAft>
              <a:buFont typeface="Times New Roman" panose="02020603050405020304" pitchFamily="18" charset="0"/>
              <a:buChar char="+"/>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Chỉ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marR="0" lvl="2" indent="-274320" algn="just">
              <a:lnSpc>
                <a:spcPct val="107000"/>
              </a:lnSpc>
              <a:spcBef>
                <a:spcPts val="0"/>
              </a:spcBef>
              <a:spcAft>
                <a:spcPts val="0"/>
              </a:spcAft>
              <a:buFont typeface="Times New Roman" panose="02020603050405020304" pitchFamily="18" charset="0"/>
              <a:buChar char="+"/>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Chỉ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548640" marR="0" lvl="0" indent="-365760" algn="just">
              <a:lnSpc>
                <a:spcPct val="107000"/>
              </a:lnSpc>
              <a:spcBef>
                <a:spcPts val="0"/>
              </a:spcBef>
              <a:spcAft>
                <a:spcPts val="0"/>
              </a:spcAft>
              <a:buFont typeface="+mj-lt"/>
              <a:buAutoNum type="arabicPeriod"/>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ký</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65760" algn="just">
              <a:lnSpc>
                <a:spcPct val="107000"/>
              </a:lnSpc>
              <a:spcBef>
                <a:spcPts val="0"/>
              </a:spcBef>
              <a:spcAft>
                <a:spcPts val="0"/>
              </a:spcAft>
              <a:buFont typeface="+mj-lt"/>
              <a:buAutoNum type="arabicPeriod"/>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DNS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48640" marR="0" lvl="0" indent="-365760" algn="just">
              <a:lnSpc>
                <a:spcPct val="107000"/>
              </a:lnSpc>
              <a:spcBef>
                <a:spcPts val="0"/>
              </a:spcBef>
              <a:spcAft>
                <a:spcPts val="0"/>
              </a:spcAft>
              <a:buFont typeface="+mj-lt"/>
              <a:buAutoNum type="arabicPeriod"/>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SIP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HSS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qua DIAMETER)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UE, I-CSCF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SIP.</a:t>
            </a:r>
          </a:p>
          <a:p>
            <a:pPr marL="548640" marR="0" lvl="0" indent="-365760" algn="just">
              <a:lnSpc>
                <a:spcPct val="107000"/>
              </a:lnSpc>
              <a:spcBef>
                <a:spcPts val="0"/>
              </a:spcBef>
              <a:spcAft>
                <a:spcPts val="0"/>
              </a:spcAft>
              <a:buFont typeface="+mj-lt"/>
              <a:buAutoNum type="arabicPeriod"/>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48640" marR="0" lvl="0" indent="-365760" algn="just">
              <a:lnSpc>
                <a:spcPct val="107000"/>
              </a:lnSpc>
              <a:spcBef>
                <a:spcPts val="0"/>
              </a:spcBef>
              <a:spcAft>
                <a:spcPts val="400"/>
              </a:spcAft>
              <a:buFont typeface="+mj-lt"/>
              <a:buAutoNum type="arabicPeriod"/>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I-CSCF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SIP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SIP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S-CSCF/I-CSCF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nằm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Font typeface="+mj-lt"/>
              <a:buNone/>
            </a:pPr>
            <a:endParaRPr lang="en-US" b="1" dirty="0"/>
          </a:p>
          <a:p>
            <a:pPr marL="0" lvl="0" indent="0" algn="l" rtl="0">
              <a:spcBef>
                <a:spcPts val="0"/>
              </a:spcBef>
              <a:spcAft>
                <a:spcPts val="0"/>
              </a:spcAft>
              <a:buFont typeface="+mj-lt"/>
              <a:buNone/>
            </a:pPr>
            <a:endParaRPr lang="en-US" b="1" dirty="0"/>
          </a:p>
          <a:p>
            <a:pPr marL="0" lvl="0" indent="0" algn="l" rtl="0">
              <a:spcBef>
                <a:spcPts val="0"/>
              </a:spcBef>
              <a:spcAft>
                <a:spcPts val="0"/>
              </a:spcAft>
              <a:buFont typeface="+mj-lt"/>
              <a:buNone/>
            </a:pPr>
            <a:endParaRPr lang="en-US" b="1" dirty="0"/>
          </a:p>
        </p:txBody>
      </p:sp>
    </p:spTree>
    <p:extLst>
      <p:ext uri="{BB962C8B-B14F-4D97-AF65-F5344CB8AC3E}">
        <p14:creationId xmlns:p14="http://schemas.microsoft.com/office/powerpoint/2010/main" val="333639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endParaRPr>
              <a:solidFill>
                <a:srgbClr val="ADDED4"/>
              </a:solidFill>
            </a:endParaRPr>
          </a:p>
        </p:txBody>
      </p:sp>
    </p:spTree>
    <p:extLst>
      <p:ext uri="{BB962C8B-B14F-4D97-AF65-F5344CB8AC3E}">
        <p14:creationId xmlns:p14="http://schemas.microsoft.com/office/powerpoint/2010/main" val="335202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0" name="Google Shape;20;p4"/>
          <p:cNvSpPr txBox="1">
            <a:spLocks noGrp="1"/>
          </p:cNvSpPr>
          <p:nvPr>
            <p:ph type="body" idx="1"/>
          </p:nvPr>
        </p:nvSpPr>
        <p:spPr>
          <a:xfrm>
            <a:off x="1812050" y="827475"/>
            <a:ext cx="5520000" cy="35400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21" name="Google Shape;21;p4"/>
          <p:cNvSpPr txBox="1"/>
          <p:nvPr/>
        </p:nvSpPr>
        <p:spPr>
          <a:xfrm>
            <a:off x="3593400" y="400369"/>
            <a:ext cx="1957200" cy="653700"/>
          </a:xfrm>
          <a:prstGeom prst="rect">
            <a:avLst/>
          </a:prstGeom>
          <a:noFill/>
          <a:ln>
            <a:noFill/>
          </a:ln>
        </p:spPr>
        <p:txBody>
          <a:bodyPr spcFirstLastPara="1" wrap="square" lIns="91425" tIns="91425" rIns="91425" bIns="91425" anchor="t" anchorCtr="0">
            <a:noAutofit/>
          </a:bodyPr>
          <a:lstStyle/>
          <a:p>
            <a:pPr algn="ctr"/>
            <a:r>
              <a:rPr lang="en" sz="9600">
                <a:solidFill>
                  <a:srgbClr val="DBBDE5"/>
                </a:solidFill>
                <a:latin typeface="Muli"/>
                <a:ea typeface="Muli"/>
                <a:cs typeface="Muli"/>
                <a:sym typeface="Muli"/>
              </a:rPr>
              <a:t>“</a:t>
            </a:r>
            <a:endParaRPr sz="9600">
              <a:solidFill>
                <a:srgbClr val="DBBDE5"/>
              </a:solidFill>
              <a:latin typeface="Muli"/>
              <a:ea typeface="Muli"/>
              <a:cs typeface="Muli"/>
              <a:sym typeface="Muli"/>
            </a:endParaRPr>
          </a:p>
        </p:txBody>
      </p:sp>
      <p:sp>
        <p:nvSpPr>
          <p:cNvPr id="22" name="Google Shape;22;p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
        <p:nvSpPr>
          <p:cNvPr id="23" name="Google Shape;23;p4"/>
          <p:cNvSpPr/>
          <p:nvPr/>
        </p:nvSpPr>
        <p:spPr>
          <a:xfrm>
            <a:off x="4012023" y="4275600"/>
            <a:ext cx="1119955" cy="92150"/>
          </a:xfrm>
          <a:custGeom>
            <a:avLst/>
            <a:gdLst/>
            <a:ahLst/>
            <a:cxnLst/>
            <a:rect l="l" t="t" r="r" b="b"/>
            <a:pathLst>
              <a:path w="13369" h="1100" extrusionOk="0">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chemeClr val="accent6"/>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36866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2400"/>
              <a:buNone/>
              <a:defRPr>
                <a:solidFill>
                  <a:schemeClr val="accent5"/>
                </a:solidFill>
              </a:defRPr>
            </a:lvl1pPr>
            <a:lvl2pPr lvl="1">
              <a:spcBef>
                <a:spcPts val="0"/>
              </a:spcBef>
              <a:spcAft>
                <a:spcPts val="0"/>
              </a:spcAft>
              <a:buClr>
                <a:schemeClr val="accent5"/>
              </a:buClr>
              <a:buSzPts val="2400"/>
              <a:buNone/>
              <a:defRPr>
                <a:solidFill>
                  <a:schemeClr val="accent5"/>
                </a:solidFill>
              </a:defRPr>
            </a:lvl2pPr>
            <a:lvl3pPr lvl="2">
              <a:spcBef>
                <a:spcPts val="0"/>
              </a:spcBef>
              <a:spcAft>
                <a:spcPts val="0"/>
              </a:spcAft>
              <a:buClr>
                <a:schemeClr val="accent5"/>
              </a:buClr>
              <a:buSzPts val="2400"/>
              <a:buNone/>
              <a:defRPr>
                <a:solidFill>
                  <a:schemeClr val="accent5"/>
                </a:solidFill>
              </a:defRPr>
            </a:lvl3pPr>
            <a:lvl4pPr lvl="3">
              <a:spcBef>
                <a:spcPts val="0"/>
              </a:spcBef>
              <a:spcAft>
                <a:spcPts val="0"/>
              </a:spcAft>
              <a:buClr>
                <a:schemeClr val="accent5"/>
              </a:buClr>
              <a:buSzPts val="2400"/>
              <a:buNone/>
              <a:defRPr>
                <a:solidFill>
                  <a:schemeClr val="accent5"/>
                </a:solidFill>
              </a:defRPr>
            </a:lvl4pPr>
            <a:lvl5pPr lvl="4">
              <a:spcBef>
                <a:spcPts val="0"/>
              </a:spcBef>
              <a:spcAft>
                <a:spcPts val="0"/>
              </a:spcAft>
              <a:buClr>
                <a:schemeClr val="accent5"/>
              </a:buClr>
              <a:buSzPts val="2400"/>
              <a:buNone/>
              <a:defRPr>
                <a:solidFill>
                  <a:schemeClr val="accent5"/>
                </a:solidFill>
              </a:defRPr>
            </a:lvl5pPr>
            <a:lvl6pPr lvl="5">
              <a:spcBef>
                <a:spcPts val="0"/>
              </a:spcBef>
              <a:spcAft>
                <a:spcPts val="0"/>
              </a:spcAft>
              <a:buClr>
                <a:schemeClr val="accent5"/>
              </a:buClr>
              <a:buSzPts val="2400"/>
              <a:buNone/>
              <a:defRPr>
                <a:solidFill>
                  <a:schemeClr val="accent5"/>
                </a:solidFill>
              </a:defRPr>
            </a:lvl6pPr>
            <a:lvl7pPr lvl="6">
              <a:spcBef>
                <a:spcPts val="0"/>
              </a:spcBef>
              <a:spcAft>
                <a:spcPts val="0"/>
              </a:spcAft>
              <a:buClr>
                <a:schemeClr val="accent5"/>
              </a:buClr>
              <a:buSzPts val="2400"/>
              <a:buNone/>
              <a:defRPr>
                <a:solidFill>
                  <a:schemeClr val="accent5"/>
                </a:solidFill>
              </a:defRPr>
            </a:lvl7pPr>
            <a:lvl8pPr lvl="7">
              <a:spcBef>
                <a:spcPts val="0"/>
              </a:spcBef>
              <a:spcAft>
                <a:spcPts val="0"/>
              </a:spcAft>
              <a:buClr>
                <a:schemeClr val="accent5"/>
              </a:buClr>
              <a:buSzPts val="2400"/>
              <a:buNone/>
              <a:defRPr>
                <a:solidFill>
                  <a:schemeClr val="accent5"/>
                </a:solidFill>
              </a:defRPr>
            </a:lvl8pPr>
            <a:lvl9pPr lvl="8">
              <a:spcBef>
                <a:spcPts val="0"/>
              </a:spcBef>
              <a:spcAft>
                <a:spcPts val="0"/>
              </a:spcAft>
              <a:buClr>
                <a:schemeClr val="accent5"/>
              </a:buClr>
              <a:buSzPts val="2400"/>
              <a:buNone/>
              <a:defRPr>
                <a:solidFill>
                  <a:schemeClr val="accent5"/>
                </a:solidFill>
              </a:defRPr>
            </a:lvl9pPr>
          </a:lstStyle>
          <a:p>
            <a:endParaRPr/>
          </a:p>
        </p:txBody>
      </p:sp>
      <p:sp>
        <p:nvSpPr>
          <p:cNvPr id="26" name="Google Shape;26;p5"/>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chemeClr val="accent5"/>
              </a:buClr>
              <a:buSzPts val="2200"/>
              <a:buChar char="‐"/>
              <a:defRPr/>
            </a:lvl1pPr>
            <a:lvl2pPr marL="914400" lvl="1" indent="-368300">
              <a:spcBef>
                <a:spcPts val="0"/>
              </a:spcBef>
              <a:spcAft>
                <a:spcPts val="0"/>
              </a:spcAft>
              <a:buClr>
                <a:schemeClr val="accent5"/>
              </a:buClr>
              <a:buSzPts val="2200"/>
              <a:buChar char="‐"/>
              <a:defRPr/>
            </a:lvl2pPr>
            <a:lvl3pPr marL="1371600" lvl="2" indent="-368300">
              <a:spcBef>
                <a:spcPts val="0"/>
              </a:spcBef>
              <a:spcAft>
                <a:spcPts val="0"/>
              </a:spcAft>
              <a:buClr>
                <a:schemeClr val="accent5"/>
              </a:buClr>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
        <p:nvSpPr>
          <p:cNvPr id="28" name="Google Shape;28;p5"/>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chemeClr val="accent5"/>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61386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Tree>
    <p:extLst>
      <p:ext uri="{BB962C8B-B14F-4D97-AF65-F5344CB8AC3E}">
        <p14:creationId xmlns:p14="http://schemas.microsoft.com/office/powerpoint/2010/main" val="413752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Tree>
    <p:extLst>
      <p:ext uri="{BB962C8B-B14F-4D97-AF65-F5344CB8AC3E}">
        <p14:creationId xmlns:p14="http://schemas.microsoft.com/office/powerpoint/2010/main" val="106533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Tree>
    <p:extLst>
      <p:ext uri="{BB962C8B-B14F-4D97-AF65-F5344CB8AC3E}">
        <p14:creationId xmlns:p14="http://schemas.microsoft.com/office/powerpoint/2010/main" val="14789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9"/>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
        <p:nvSpPr>
          <p:cNvPr id="48" name="Google Shape;48;p9"/>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CDBCB5"/>
          </a:solidFill>
          <a:ln>
            <a:noFill/>
          </a:ln>
        </p:spPr>
        <p:txBody>
          <a:bodyPr spcFirstLastPara="1" wrap="square" lIns="91425" tIns="91425" rIns="91425" bIns="91425" anchor="ctr" anchorCtr="0">
            <a:noAutofit/>
          </a:bodyPr>
          <a:lstStyle/>
          <a:p>
            <a:endParaRPr>
              <a:solidFill>
                <a:srgbClr val="CDBCB5"/>
              </a:solidFill>
            </a:endParaRPr>
          </a:p>
        </p:txBody>
      </p:sp>
      <p:sp>
        <p:nvSpPr>
          <p:cNvPr id="49" name="Google Shape;49;p9"/>
          <p:cNvSpPr txBox="1">
            <a:spLocks noGrp="1"/>
          </p:cNvSpPr>
          <p:nvPr>
            <p:ph type="body" idx="1"/>
          </p:nvPr>
        </p:nvSpPr>
        <p:spPr>
          <a:xfrm>
            <a:off x="457200" y="41015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extLst>
      <p:ext uri="{BB962C8B-B14F-4D97-AF65-F5344CB8AC3E}">
        <p14:creationId xmlns:p14="http://schemas.microsoft.com/office/powerpoint/2010/main" val="36336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7C7F91"/>
                </a:solidFill>
              </a:rPr>
              <a:pPr/>
              <a:t>‹#›</a:t>
            </a:fld>
            <a:endParaRPr>
              <a:solidFill>
                <a:srgbClr val="7C7F91"/>
              </a:solidFill>
            </a:endParaRPr>
          </a:p>
        </p:txBody>
      </p:sp>
    </p:spTree>
    <p:extLst>
      <p:ext uri="{BB962C8B-B14F-4D97-AF65-F5344CB8AC3E}">
        <p14:creationId xmlns:p14="http://schemas.microsoft.com/office/powerpoint/2010/main" val="370278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C3CED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a:pPr/>
              <a:t>‹#›</a:t>
            </a:fld>
            <a:endParaRPr/>
          </a:p>
        </p:txBody>
      </p:sp>
      <p:sp>
        <p:nvSpPr>
          <p:cNvPr id="55" name="Google Shape;55;p11"/>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80195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fld id="{00000000-1234-1234-1234-123412341234}" type="slidenum">
              <a:rPr lang="en">
                <a:solidFill>
                  <a:srgbClr val="7C7F91"/>
                </a:solidFill>
              </a:rPr>
              <a:pPr/>
              <a:t>‹#›</a:t>
            </a:fld>
            <a:endParaRPr>
              <a:solidFill>
                <a:srgbClr val="7C7F91"/>
              </a:solidFill>
            </a:endParaRPr>
          </a:p>
        </p:txBody>
      </p:sp>
    </p:spTree>
    <p:extLst>
      <p:ext uri="{BB962C8B-B14F-4D97-AF65-F5344CB8AC3E}">
        <p14:creationId xmlns:p14="http://schemas.microsoft.com/office/powerpoint/2010/main" val="417582797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11" name="TextBox 10">
            <a:extLst>
              <a:ext uri="{FF2B5EF4-FFF2-40B4-BE49-F238E27FC236}">
                <a16:creationId xmlns:a16="http://schemas.microsoft.com/office/drawing/2014/main" id="{86A0664C-6DC1-4744-35AF-E907DCDCEDD9}"/>
              </a:ext>
            </a:extLst>
          </p:cNvPr>
          <p:cNvSpPr txBox="1"/>
          <p:nvPr/>
        </p:nvSpPr>
        <p:spPr>
          <a:xfrm>
            <a:off x="419100" y="320777"/>
            <a:ext cx="8305800" cy="1036246"/>
          </a:xfrm>
          <a:prstGeom prst="rect">
            <a:avLst/>
          </a:prstGeom>
          <a:noFill/>
        </p:spPr>
        <p:txBody>
          <a:bodyPr wrap="square">
            <a:spAutoFit/>
          </a:bodyPr>
          <a:lstStyle/>
          <a:p>
            <a:pPr>
              <a:lnSpc>
                <a:spcPts val="8470"/>
              </a:lnSpc>
            </a:pPr>
            <a:r>
              <a:rPr lang="en-US" sz="4800" spc="-66" dirty="0">
                <a:solidFill>
                  <a:srgbClr val="000000"/>
                </a:solidFill>
                <a:latin typeface="Tahoma" panose="020B0604030504040204" pitchFamily="34" charset="0"/>
                <a:ea typeface="Tahoma" panose="020B0604030504040204" pitchFamily="34" charset="0"/>
                <a:cs typeface="Tahoma" panose="020B0604030504040204" pitchFamily="34" charset="0"/>
              </a:rPr>
              <a:t>BÁO CÁO ĐỒ ÁN TỐT NGHIỆP</a:t>
            </a:r>
          </a:p>
        </p:txBody>
      </p:sp>
      <p:sp>
        <p:nvSpPr>
          <p:cNvPr id="15" name="TextBox 14">
            <a:extLst>
              <a:ext uri="{FF2B5EF4-FFF2-40B4-BE49-F238E27FC236}">
                <a16:creationId xmlns:a16="http://schemas.microsoft.com/office/drawing/2014/main" id="{840A1D22-3ABE-AD48-D4AC-6C843D3C1E36}"/>
              </a:ext>
            </a:extLst>
          </p:cNvPr>
          <p:cNvSpPr txBox="1"/>
          <p:nvPr/>
        </p:nvSpPr>
        <p:spPr>
          <a:xfrm>
            <a:off x="479226" y="1334807"/>
            <a:ext cx="8185547" cy="1226170"/>
          </a:xfrm>
          <a:prstGeom prst="rect">
            <a:avLst/>
          </a:prstGeom>
          <a:noFill/>
        </p:spPr>
        <p:txBody>
          <a:bodyPr wrap="square">
            <a:spAutoFit/>
          </a:bodyPr>
          <a:lstStyle/>
          <a:p>
            <a:pPr marL="0" marR="0" indent="0" algn="ctr">
              <a:lnSpc>
                <a:spcPct val="107000"/>
              </a:lnSpc>
              <a:spcBef>
                <a:spcPts val="0"/>
              </a:spcBef>
              <a:spcAft>
                <a:spcPts val="0"/>
              </a:spcAft>
            </a:pPr>
            <a:r>
              <a:rPr lang="en-US" sz="2400" u="sng"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Đề</a:t>
            </a:r>
            <a:r>
              <a:rPr lang="en-US" sz="2400" u="sng"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u="sng"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tài</a:t>
            </a:r>
            <a:r>
              <a:rPr lang="en-US" sz="2400" u="sng"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ctr"/>
            <a:r>
              <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Tổng quan hệ thống mạng lõi IMS và xây dựng quản lý tài liệu vận hành hệ thống IMS lab </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Viettel HVCNBCVT</a:t>
            </a:r>
            <a:r>
              <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trên tool</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002A4541-9750-CEAF-EFCA-98C2C6EDFC5B}"/>
              </a:ext>
            </a:extLst>
          </p:cNvPr>
          <p:cNvSpPr txBox="1"/>
          <p:nvPr/>
        </p:nvSpPr>
        <p:spPr>
          <a:xfrm>
            <a:off x="1985961" y="2571750"/>
            <a:ext cx="5838825" cy="1972912"/>
          </a:xfrm>
          <a:prstGeom prst="rect">
            <a:avLst/>
          </a:prstGeom>
          <a:noFill/>
        </p:spPr>
        <p:txBody>
          <a:bodyPr wrap="square">
            <a:spAutoFit/>
          </a:bodyPr>
          <a:lstStyle/>
          <a:p>
            <a:pPr marR="0" indent="0" algn="l">
              <a:lnSpc>
                <a:spcPct val="111000"/>
              </a:lnSpc>
              <a:spcBef>
                <a:spcPts val="200"/>
              </a:spcBef>
              <a:spcAft>
                <a:spcPts val="200"/>
              </a:spcAft>
            </a:pP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Người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hướng</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dẫn</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ThS</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Nguyễn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Văn</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Quang</a:t>
            </a:r>
          </a:p>
          <a:p>
            <a:pPr marR="0" indent="0" algn="l">
              <a:lnSpc>
                <a:spcPct val="111000"/>
              </a:lnSpc>
              <a:spcBef>
                <a:spcPts val="200"/>
              </a:spcBef>
              <a:spcAft>
                <a:spcPts val="200"/>
              </a:spcAft>
            </a:pP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Người </a:t>
            </a:r>
            <a:r>
              <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thực hiện:</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Nguyễn Bá Trường</a:t>
            </a:r>
            <a:endPar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R="0" indent="0" algn="l">
              <a:lnSpc>
                <a:spcPct val="111000"/>
              </a:lnSpc>
              <a:spcBef>
                <a:spcPts val="200"/>
              </a:spcBef>
              <a:spcAft>
                <a:spcPts val="200"/>
              </a:spcAft>
            </a:pP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Mã</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B18DCVT432</a:t>
            </a:r>
          </a:p>
          <a:p>
            <a:pPr marR="0" indent="0" algn="l">
              <a:lnSpc>
                <a:spcPct val="111000"/>
              </a:lnSpc>
              <a:spcBef>
                <a:spcPts val="200"/>
              </a:spcBef>
              <a:spcAft>
                <a:spcPts val="200"/>
              </a:spcAft>
            </a:pPr>
            <a:r>
              <a:rPr lang="en-US" sz="20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Lớp</a:t>
            </a:r>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D18CQVT08-B</a:t>
            </a:r>
          </a:p>
          <a:p>
            <a:pPr marR="0" indent="0" algn="l">
              <a:lnSpc>
                <a:spcPct val="111000"/>
              </a:lnSpc>
              <a:spcBef>
                <a:spcPts val="200"/>
              </a:spcBef>
              <a:spcAft>
                <a:spcPts val="200"/>
              </a:spcAft>
            </a:pPr>
            <a:r>
              <a:rPr lang="en-US" sz="2000" dirty="0" err="1">
                <a:latin typeface="Tahoma" panose="020B0604030504040204" pitchFamily="34" charset="0"/>
                <a:ea typeface="Tahoma" panose="020B0604030504040204" pitchFamily="34" charset="0"/>
                <a:cs typeface="Tahoma" panose="020B0604030504040204" pitchFamily="34" charset="0"/>
              </a:rPr>
              <a:t>Khóa</a:t>
            </a:r>
            <a:r>
              <a:rPr lang="en-US" sz="2000" dirty="0">
                <a:latin typeface="Tahoma" panose="020B0604030504040204" pitchFamily="34" charset="0"/>
                <a:ea typeface="Tahoma" panose="020B0604030504040204" pitchFamily="34" charset="0"/>
                <a:cs typeface="Tahoma" panose="020B0604030504040204" pitchFamily="34" charset="0"/>
              </a:rPr>
              <a:t>: 			2018-2023</a:t>
            </a:r>
            <a:endPar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10</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về</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mô</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hình</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thiết</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kế</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thể</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của</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hệ</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thống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vIMS</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2308645" cy="362087"/>
          </a:xfrm>
          <a:prstGeom prst="rect">
            <a:avLst/>
          </a:prstGeom>
        </p:spPr>
        <p:txBody>
          <a:bodyPr wrap="none">
            <a:spAutoFit/>
          </a:bodyPr>
          <a:lstStyle/>
          <a:p>
            <a:pPr>
              <a:lnSpc>
                <a:spcPct val="107000"/>
              </a:lnSpc>
              <a:spcAft>
                <a:spcPts val="800"/>
              </a:spcAft>
            </a:pPr>
            <a:r>
              <a:rPr lang="en-US" sz="18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Application Server</a:t>
            </a:r>
            <a:endPar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64DF6F4-E742-62DC-DD92-10A5FB090E9C}"/>
              </a:ext>
            </a:extLst>
          </p:cNvPr>
          <p:cNvPicPr>
            <a:picLocks noChangeAspect="1"/>
          </p:cNvPicPr>
          <p:nvPr/>
        </p:nvPicPr>
        <p:blipFill>
          <a:blip r:embed="rId3"/>
          <a:stretch>
            <a:fillRect/>
          </a:stretch>
        </p:blipFill>
        <p:spPr>
          <a:xfrm>
            <a:off x="577163" y="1345270"/>
            <a:ext cx="3335079" cy="3564590"/>
          </a:xfrm>
          <a:prstGeom prst="rect">
            <a:avLst/>
          </a:prstGeom>
        </p:spPr>
      </p:pic>
      <p:sp>
        <p:nvSpPr>
          <p:cNvPr id="9" name="TextBox 8">
            <a:extLst>
              <a:ext uri="{FF2B5EF4-FFF2-40B4-BE49-F238E27FC236}">
                <a16:creationId xmlns:a16="http://schemas.microsoft.com/office/drawing/2014/main" id="{E86901EC-B85C-33D0-D12F-8A0F053505DC}"/>
              </a:ext>
            </a:extLst>
          </p:cNvPr>
          <p:cNvSpPr txBox="1"/>
          <p:nvPr/>
        </p:nvSpPr>
        <p:spPr>
          <a:xfrm>
            <a:off x="4363656" y="1398627"/>
            <a:ext cx="4436643" cy="3234540"/>
          </a:xfrm>
          <a:prstGeom prst="rect">
            <a:avLst/>
          </a:prstGeom>
          <a:noFill/>
        </p:spPr>
        <p:txBody>
          <a:bodyPr wrap="square">
            <a:spAutoFit/>
          </a:bodyPr>
          <a:lstStyle/>
          <a:p>
            <a:pPr algn="just">
              <a:lnSpc>
                <a:spcPct val="107000"/>
              </a:lnSpc>
              <a:spcAft>
                <a:spcPts val="800"/>
              </a:spcAft>
            </a:pP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Chức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Xử</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dịch</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vụ</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người</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dùng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a:t>
            </a:r>
          </a:p>
          <a:p>
            <a:pPr algn="just">
              <a:lnSpc>
                <a:spcPct val="107000"/>
              </a:lnSpc>
              <a:spcAft>
                <a:spcPts val="800"/>
              </a:spcAft>
            </a:pP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MMTEL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cung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cấp</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tính</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bổ</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sung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cuộc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gọi</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điện</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thoại</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di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động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hỗ</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trợ</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việc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sử</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thiết</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bị</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di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động</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a:t>
            </a:r>
          </a:p>
          <a:p>
            <a:pPr algn="just">
              <a:lnSpc>
                <a:spcPct val="107000"/>
              </a:lnSpc>
            </a:pP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Ví </a:t>
            </a:r>
            <a:r>
              <a:rPr lang="en-US" sz="1800" dirty="0" err="1">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dụ</a:t>
            </a: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 như Call hold, </a:t>
            </a:r>
          </a:p>
          <a:p>
            <a:pPr algn="just">
              <a:lnSpc>
                <a:spcPct val="107000"/>
              </a:lnSpc>
            </a:pP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Communication Barring, Communication Diversion, Identity Presentation, </a:t>
            </a:r>
          </a:p>
          <a:p>
            <a:pPr algn="just">
              <a:lnSpc>
                <a:spcPct val="107000"/>
              </a:lnSpc>
            </a:pPr>
            <a:r>
              <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Ad-hoc Conferencing.</a:t>
            </a:r>
          </a:p>
          <a:p>
            <a:pPr algn="just">
              <a:lnSpc>
                <a:spcPct val="107000"/>
              </a:lnSpc>
              <a:spcAft>
                <a:spcPts val="800"/>
              </a:spcAft>
            </a:pPr>
            <a:endParaRPr lang="en-US" sz="18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813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11</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.2.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Luồng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nghiệp</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vụ</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1939955" cy="362087"/>
          </a:xfrm>
          <a:prstGeom prst="rect">
            <a:avLst/>
          </a:prstGeom>
        </p:spPr>
        <p:txBody>
          <a:bodyPr wrap="none">
            <a:spAutoFit/>
          </a:bodyPr>
          <a:lstStyle/>
          <a:p>
            <a:pPr>
              <a:lnSpc>
                <a:spcPct val="107000"/>
              </a:lnSpc>
              <a:spcAft>
                <a:spcPts val="800"/>
              </a:spcAft>
            </a:pPr>
            <a:r>
              <a:rPr lang="en-US" sz="18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Luồng</a:t>
            </a:r>
            <a:r>
              <a:rPr lang="en-US" sz="18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Register</a:t>
            </a:r>
            <a:endPar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Diagram&#10;&#10;Description automatically generated">
            <a:extLst>
              <a:ext uri="{FF2B5EF4-FFF2-40B4-BE49-F238E27FC236}">
                <a16:creationId xmlns:a16="http://schemas.microsoft.com/office/drawing/2014/main" id="{ED81BC55-6E26-B8EB-E5CE-4C6174654FDD}"/>
              </a:ext>
            </a:extLst>
          </p:cNvPr>
          <p:cNvPicPr>
            <a:picLocks noChangeAspect="1"/>
          </p:cNvPicPr>
          <p:nvPr/>
        </p:nvPicPr>
        <p:blipFill>
          <a:blip r:embed="rId3"/>
          <a:stretch>
            <a:fillRect/>
          </a:stretch>
        </p:blipFill>
        <p:spPr>
          <a:xfrm>
            <a:off x="2969667" y="672407"/>
            <a:ext cx="5284033" cy="3941226"/>
          </a:xfrm>
          <a:prstGeom prst="rect">
            <a:avLst/>
          </a:prstGeom>
        </p:spPr>
      </p:pic>
      <p:sp>
        <p:nvSpPr>
          <p:cNvPr id="8" name="TextBox 7">
            <a:extLst>
              <a:ext uri="{FF2B5EF4-FFF2-40B4-BE49-F238E27FC236}">
                <a16:creationId xmlns:a16="http://schemas.microsoft.com/office/drawing/2014/main" id="{9CE1E9F9-1D7D-CB70-A351-D848B45BC1B7}"/>
              </a:ext>
            </a:extLst>
          </p:cNvPr>
          <p:cNvSpPr txBox="1"/>
          <p:nvPr/>
        </p:nvSpPr>
        <p:spPr>
          <a:xfrm>
            <a:off x="464342" y="1472779"/>
            <a:ext cx="2911035" cy="1843903"/>
          </a:xfrm>
          <a:prstGeom prst="rect">
            <a:avLst/>
          </a:prstGeom>
          <a:noFill/>
        </p:spPr>
        <p:txBody>
          <a:bodyPr wrap="square">
            <a:spAutoFit/>
          </a:bodyPr>
          <a:lstStyle/>
          <a:p>
            <a:pPr marR="0" algn="just">
              <a:lnSpc>
                <a:spcPct val="107000"/>
              </a:lnSpc>
              <a:spcBef>
                <a:spcPts val="400"/>
              </a:spcBef>
              <a:spcAft>
                <a:spcPts val="400"/>
              </a:spcAft>
            </a:pPr>
            <a:r>
              <a:rPr lang="en-US" sz="1800" dirty="0">
                <a:effectLst/>
                <a:latin typeface="Tahoma" panose="020B0604030504040204" pitchFamily="34" charset="0"/>
                <a:ea typeface="Tahoma" panose="020B0604030504040204" pitchFamily="34" charset="0"/>
                <a:cs typeface="Tahoma" panose="020B0604030504040204" pitchFamily="34" charset="0"/>
              </a:rPr>
              <a:t>Đăng </a:t>
            </a:r>
            <a:r>
              <a:rPr lang="en-US" sz="1800" dirty="0" err="1">
                <a:effectLst/>
                <a:latin typeface="Tahoma" panose="020B0604030504040204" pitchFamily="34" charset="0"/>
                <a:ea typeface="Tahoma" panose="020B0604030504040204" pitchFamily="34" charset="0"/>
                <a:cs typeface="Tahoma" panose="020B0604030504040204" pitchFamily="34" charset="0"/>
              </a:rPr>
              <a:t>ký</a:t>
            </a:r>
            <a:r>
              <a:rPr lang="en-US" sz="1800" dirty="0">
                <a:effectLst/>
                <a:latin typeface="Tahoma" panose="020B0604030504040204" pitchFamily="34" charset="0"/>
                <a:ea typeface="Tahoma" panose="020B0604030504040204" pitchFamily="34" charset="0"/>
                <a:cs typeface="Tahoma" panose="020B0604030504040204" pitchFamily="34" charset="0"/>
              </a:rPr>
              <a:t> IMS </a:t>
            </a:r>
            <a:r>
              <a:rPr lang="en-US" sz="1800" dirty="0" err="1">
                <a:effectLst/>
                <a:latin typeface="Tahoma" panose="020B0604030504040204" pitchFamily="34" charset="0"/>
                <a:ea typeface="Tahoma" panose="020B0604030504040204" pitchFamily="34" charset="0"/>
                <a:cs typeface="Tahoma" panose="020B0604030504040204" pitchFamily="34" charset="0"/>
              </a:rPr>
              <a:t>hoặc</a:t>
            </a:r>
            <a:r>
              <a:rPr lang="en-US" sz="1800" dirty="0">
                <a:effectLst/>
                <a:latin typeface="Tahoma" panose="020B0604030504040204" pitchFamily="34" charset="0"/>
                <a:ea typeface="Tahoma" panose="020B0604030504040204" pitchFamily="34" charset="0"/>
                <a:cs typeface="Tahoma" panose="020B0604030504040204" pitchFamily="34" charset="0"/>
              </a:rPr>
              <a:t> SIP </a:t>
            </a:r>
            <a:r>
              <a:rPr lang="en-US" sz="1800" dirty="0" err="1">
                <a:effectLst/>
                <a:latin typeface="Tahoma" panose="020B0604030504040204" pitchFamily="34" charset="0"/>
                <a:ea typeface="Tahoma" panose="020B0604030504040204" pitchFamily="34" charset="0"/>
                <a:cs typeface="Tahoma" panose="020B0604030504040204" pitchFamily="34" charset="0"/>
              </a:rPr>
              <a:t>để</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cho</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phép</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người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dùng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thực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hiện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cuộc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gọi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thoại</a:t>
            </a:r>
            <a:r>
              <a:rPr lang="en-US" sz="1800" dirty="0">
                <a:effectLst/>
                <a:latin typeface="Tahoma" panose="020B0604030504040204" pitchFamily="34" charset="0"/>
                <a:ea typeface="Tahoma" panose="020B0604030504040204" pitchFamily="34" charset="0"/>
                <a:cs typeface="Tahoma" panose="020B0604030504040204" pitchFamily="34" charset="0"/>
              </a:rPr>
              <a:t>, video qua VoLTE </a:t>
            </a:r>
            <a:r>
              <a:rPr lang="en-US" sz="1800" dirty="0" err="1">
                <a:effectLst/>
                <a:latin typeface="Tahoma" panose="020B0604030504040204" pitchFamily="34" charset="0"/>
                <a:ea typeface="Tahoma" panose="020B0604030504040204" pitchFamily="34" charset="0"/>
                <a:cs typeface="Tahoma" panose="020B0604030504040204" pitchFamily="34" charset="0"/>
              </a:rPr>
              <a:t>cùng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với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việc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sử</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dụng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dịch</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vụ</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bổ</a:t>
            </a:r>
            <a:r>
              <a:rPr lang="en-US" sz="1800" dirty="0">
                <a:effectLst/>
                <a:latin typeface="Tahoma" panose="020B0604030504040204" pitchFamily="34" charset="0"/>
                <a:ea typeface="Tahoma" panose="020B0604030504040204" pitchFamily="34" charset="0"/>
                <a:cs typeface="Tahoma" panose="020B0604030504040204" pitchFamily="34" charset="0"/>
              </a:rPr>
              <a:t> sung.</a:t>
            </a:r>
          </a:p>
        </p:txBody>
      </p:sp>
    </p:spTree>
    <p:extLst>
      <p:ext uri="{BB962C8B-B14F-4D97-AF65-F5344CB8AC3E}">
        <p14:creationId xmlns:p14="http://schemas.microsoft.com/office/powerpoint/2010/main" val="227458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12</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.2.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Luồng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nghiệp</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vụ</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1680268" cy="362087"/>
          </a:xfrm>
          <a:prstGeom prst="rect">
            <a:avLst/>
          </a:prstGeom>
        </p:spPr>
        <p:txBody>
          <a:bodyPr wrap="none">
            <a:spAutoFit/>
          </a:bodyPr>
          <a:lstStyle/>
          <a:p>
            <a:pPr>
              <a:lnSpc>
                <a:spcPct val="107000"/>
              </a:lnSpc>
              <a:spcAft>
                <a:spcPts val="800"/>
              </a:spcAft>
            </a:pPr>
            <a:r>
              <a:rPr lang="en-US" sz="18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Luồng</a:t>
            </a:r>
            <a:r>
              <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VoLTE</a:t>
            </a:r>
          </a:p>
        </p:txBody>
      </p:sp>
      <p:pic>
        <p:nvPicPr>
          <p:cNvPr id="5" name="Picture 4" descr="A picture containing text, parking, meter, sign&#10;&#10;Description automatically generated">
            <a:extLst>
              <a:ext uri="{FF2B5EF4-FFF2-40B4-BE49-F238E27FC236}">
                <a16:creationId xmlns:a16="http://schemas.microsoft.com/office/drawing/2014/main" id="{B698E4D0-65E7-D933-FC4A-E936F9A0C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9301" y="755903"/>
            <a:ext cx="6447428" cy="4055319"/>
          </a:xfrm>
          <a:prstGeom prst="rect">
            <a:avLst/>
          </a:prstGeom>
          <a:noFill/>
        </p:spPr>
      </p:pic>
    </p:spTree>
    <p:extLst>
      <p:ext uri="{BB962C8B-B14F-4D97-AF65-F5344CB8AC3E}">
        <p14:creationId xmlns:p14="http://schemas.microsoft.com/office/powerpoint/2010/main" val="272564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13</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.2.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Luồng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nghiệp</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vụ</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1680268" cy="362087"/>
          </a:xfrm>
          <a:prstGeom prst="rect">
            <a:avLst/>
          </a:prstGeom>
        </p:spPr>
        <p:txBody>
          <a:bodyPr wrap="none">
            <a:spAutoFit/>
          </a:bodyPr>
          <a:lstStyle/>
          <a:p>
            <a:pPr>
              <a:lnSpc>
                <a:spcPct val="107000"/>
              </a:lnSpc>
              <a:spcAft>
                <a:spcPts val="800"/>
              </a:spcAft>
            </a:pPr>
            <a:r>
              <a:rPr lang="en-US" sz="18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Luồng</a:t>
            </a:r>
            <a:r>
              <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VoLTE</a:t>
            </a:r>
          </a:p>
        </p:txBody>
      </p:sp>
      <p:pic>
        <p:nvPicPr>
          <p:cNvPr id="3" name="Picture 2">
            <a:extLst>
              <a:ext uri="{FF2B5EF4-FFF2-40B4-BE49-F238E27FC236}">
                <a16:creationId xmlns:a16="http://schemas.microsoft.com/office/drawing/2014/main" id="{53BE9346-20FC-F9FA-3056-6FC201AED0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5622" y="959026"/>
            <a:ext cx="6639878" cy="3728787"/>
          </a:xfrm>
          <a:prstGeom prst="rect">
            <a:avLst/>
          </a:prstGeom>
          <a:noFill/>
        </p:spPr>
      </p:pic>
    </p:spTree>
    <p:extLst>
      <p:ext uri="{BB962C8B-B14F-4D97-AF65-F5344CB8AC3E}">
        <p14:creationId xmlns:p14="http://schemas.microsoft.com/office/powerpoint/2010/main" val="195328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14</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.2.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Luồng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nghiệp</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vụ</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1680268" cy="362087"/>
          </a:xfrm>
          <a:prstGeom prst="rect">
            <a:avLst/>
          </a:prstGeom>
        </p:spPr>
        <p:txBody>
          <a:bodyPr wrap="none">
            <a:spAutoFit/>
          </a:bodyPr>
          <a:lstStyle/>
          <a:p>
            <a:pPr>
              <a:lnSpc>
                <a:spcPct val="107000"/>
              </a:lnSpc>
              <a:spcAft>
                <a:spcPts val="800"/>
              </a:spcAft>
            </a:pPr>
            <a:r>
              <a:rPr lang="en-US" sz="18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Luồng</a:t>
            </a:r>
            <a:r>
              <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VoLTE</a:t>
            </a:r>
          </a:p>
        </p:txBody>
      </p:sp>
      <p:pic>
        <p:nvPicPr>
          <p:cNvPr id="4" name="Picture 3">
            <a:extLst>
              <a:ext uri="{FF2B5EF4-FFF2-40B4-BE49-F238E27FC236}">
                <a16:creationId xmlns:a16="http://schemas.microsoft.com/office/drawing/2014/main" id="{B222F392-BC48-EBFD-ECC0-729CC25163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7315" y="742711"/>
            <a:ext cx="6853585" cy="4105447"/>
          </a:xfrm>
          <a:prstGeom prst="rect">
            <a:avLst/>
          </a:prstGeom>
          <a:noFill/>
        </p:spPr>
      </p:pic>
    </p:spTree>
    <p:extLst>
      <p:ext uri="{BB962C8B-B14F-4D97-AF65-F5344CB8AC3E}">
        <p14:creationId xmlns:p14="http://schemas.microsoft.com/office/powerpoint/2010/main" val="382401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15</a:t>
            </a:fld>
            <a:endParaRPr>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6A590F16-9AD7-4452-97B9-F6BEAAF1EC38}"/>
              </a:ext>
            </a:extLst>
          </p:cNvPr>
          <p:cNvSpPr txBox="1"/>
          <p:nvPr/>
        </p:nvSpPr>
        <p:spPr>
          <a:xfrm>
            <a:off x="660797" y="832812"/>
            <a:ext cx="7822406" cy="3477875"/>
          </a:xfrm>
          <a:prstGeom prst="rect">
            <a:avLst/>
          </a:prstGeom>
          <a:noFill/>
        </p:spPr>
        <p:txBody>
          <a:bodyPr wrap="square">
            <a:spAutoFit/>
          </a:bodyPr>
          <a:lstStyle/>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 1: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Tổng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quan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về</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IMS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mạng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2: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cứu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3: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Nâng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cấp</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cài</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đặt</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Xây</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liệu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vận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hành</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thác</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tool Bookstack</a:t>
            </a:r>
            <a:endParaRPr kumimoji="0" lang="en-US" sz="2000" b="0" i="0" u="none" strike="noStrike" kern="0" cap="none" spc="0" normalizeH="0" baseline="0" noProof="0" dirty="0">
              <a:ln>
                <a:noFill/>
              </a:ln>
              <a:solidFill>
                <a:srgbClr val="494B58">
                  <a:lumMod val="75000"/>
                </a:srgb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Tree>
    <p:extLst>
      <p:ext uri="{BB962C8B-B14F-4D97-AF65-F5344CB8AC3E}">
        <p14:creationId xmlns:p14="http://schemas.microsoft.com/office/powerpoint/2010/main" val="416092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16</a:t>
            </a:fld>
            <a:endParaRPr>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6A590F16-9AD7-4452-97B9-F6BEAAF1EC38}"/>
              </a:ext>
            </a:extLst>
          </p:cNvPr>
          <p:cNvSpPr txBox="1"/>
          <p:nvPr/>
        </p:nvSpPr>
        <p:spPr>
          <a:xfrm>
            <a:off x="660797" y="832812"/>
            <a:ext cx="7822406" cy="3477875"/>
          </a:xfrm>
          <a:prstGeom prst="rect">
            <a:avLst/>
          </a:prstGeom>
          <a:noFill/>
        </p:spPr>
        <p:txBody>
          <a:bodyPr wrap="square">
            <a:spAutoFit/>
          </a:bodyPr>
          <a:lstStyle/>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 1: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Tổng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quan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về</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IMS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mạng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2: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cứu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3: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Nâng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cấp</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đặt</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4: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Xây</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dựng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liệu</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vận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hành</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thác</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lý</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bằng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tool Bookstack</a:t>
            </a:r>
            <a:endParaRPr kumimoji="0" lang="en-US" sz="20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Tree>
    <p:extLst>
      <p:ext uri="{BB962C8B-B14F-4D97-AF65-F5344CB8AC3E}">
        <p14:creationId xmlns:p14="http://schemas.microsoft.com/office/powerpoint/2010/main" val="103361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C7F91"/>
                </a:solidFill>
                <a:effectLst/>
                <a:uLnTx/>
                <a:uFillTx/>
                <a:latin typeface="Muli"/>
                <a:sym typeface="Mul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7C7F91"/>
              </a:solidFill>
              <a:effectLst/>
              <a:uLnTx/>
              <a:uFillTx/>
              <a:latin typeface="Muli"/>
              <a:sym typeface="Muli"/>
            </a:endParaRPr>
          </a:p>
        </p:txBody>
      </p:sp>
      <p:sp>
        <p:nvSpPr>
          <p:cNvPr id="306" name="Google Shape;306;p34"/>
          <p:cNvSpPr txBox="1">
            <a:spLocks noGrp="1"/>
          </p:cNvSpPr>
          <p:nvPr>
            <p:ph type="ctrTitle" idx="4294967295"/>
          </p:nvPr>
        </p:nvSpPr>
        <p:spPr>
          <a:xfrm>
            <a:off x="1274762" y="2426899"/>
            <a:ext cx="6594475" cy="7461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C3CED9"/>
                </a:solidFill>
              </a:rPr>
              <a:t>THANKS!</a:t>
            </a:r>
            <a:endParaRPr sz="3600" dirty="0">
              <a:solidFill>
                <a:srgbClr val="C3CED9"/>
              </a:solidFill>
            </a:endParaRPr>
          </a:p>
        </p:txBody>
      </p:sp>
      <p:sp>
        <p:nvSpPr>
          <p:cNvPr id="307" name="Google Shape;307;p34"/>
          <p:cNvSpPr txBox="1">
            <a:spLocks noGrp="1"/>
          </p:cNvSpPr>
          <p:nvPr>
            <p:ph type="subTitle" idx="4294967295"/>
          </p:nvPr>
        </p:nvSpPr>
        <p:spPr>
          <a:xfrm>
            <a:off x="1274762" y="3027022"/>
            <a:ext cx="6594475" cy="138112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t>Any questions?</a:t>
            </a:r>
            <a:endParaRPr b="1" dirty="0"/>
          </a:p>
        </p:txBody>
      </p:sp>
      <p:sp>
        <p:nvSpPr>
          <p:cNvPr id="308" name="Google Shape;308;p34"/>
          <p:cNvSpPr/>
          <p:nvPr/>
        </p:nvSpPr>
        <p:spPr>
          <a:xfrm>
            <a:off x="3759751" y="879350"/>
            <a:ext cx="1624516" cy="1496748"/>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C3CE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7136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2</a:t>
            </a:fld>
            <a:endParaRPr>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6A590F16-9AD7-4452-97B9-F6BEAAF1EC38}"/>
              </a:ext>
            </a:extLst>
          </p:cNvPr>
          <p:cNvSpPr txBox="1"/>
          <p:nvPr/>
        </p:nvSpPr>
        <p:spPr>
          <a:xfrm>
            <a:off x="660797" y="832812"/>
            <a:ext cx="7822406" cy="3477875"/>
          </a:xfrm>
          <a:prstGeom prst="rect">
            <a:avLst/>
          </a:prstGeom>
          <a:noFill/>
        </p:spPr>
        <p:txBody>
          <a:bodyPr wrap="square">
            <a:spAutoFit/>
          </a:bodyPr>
          <a:lstStyle/>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1: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Tổng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quan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về</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4G LTE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IMS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mạng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4G LTE</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2: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cứu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3: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Nâng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cấp</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đặt</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Xây</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liệu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vận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hành</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thác</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tool Bookstack</a:t>
            </a:r>
            <a:endParaRPr kumimoji="0" lang="en-US" sz="2000" b="1" i="0" u="none" strike="noStrike" kern="0" cap="none" spc="0" normalizeH="0" baseline="0" noProof="0" dirty="0">
              <a:ln>
                <a:noFill/>
              </a:ln>
              <a:solidFill>
                <a:srgbClr val="494B58">
                  <a:lumMod val="75000"/>
                </a:srgb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Tree>
    <p:extLst>
      <p:ext uri="{BB962C8B-B14F-4D97-AF65-F5344CB8AC3E}">
        <p14:creationId xmlns:p14="http://schemas.microsoft.com/office/powerpoint/2010/main" val="131003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1</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200" b="0" i="0" u="none" strike="noStrike" kern="0" cap="none" spc="0" normalizeH="0" baseline="0" noProof="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endParaRPr>
          </a:p>
        </p:txBody>
      </p:sp>
      <p:sp>
        <p:nvSpPr>
          <p:cNvPr id="8" name="TextBox 7">
            <a:extLst>
              <a:ext uri="{FF2B5EF4-FFF2-40B4-BE49-F238E27FC236}">
                <a16:creationId xmlns:a16="http://schemas.microsoft.com/office/drawing/2014/main" id="{DD6B5E56-1AC0-7A00-DF3F-940A29FC5FA7}"/>
              </a:ext>
            </a:extLst>
          </p:cNvPr>
          <p:cNvSpPr txBox="1"/>
          <p:nvPr/>
        </p:nvSpPr>
        <p:spPr>
          <a:xfrm>
            <a:off x="371475" y="678924"/>
            <a:ext cx="1735930" cy="3785652"/>
          </a:xfrm>
          <a:prstGeom prst="rect">
            <a:avLst/>
          </a:prstGeom>
          <a:noFill/>
        </p:spPr>
        <p:txBody>
          <a:bodyPr wrap="square">
            <a:spAutoFit/>
          </a:bodyPr>
          <a:lstStyle/>
          <a:p>
            <a:pPr algn="just"/>
            <a:r>
              <a:rPr lang="en-US" sz="1600" dirty="0" err="1">
                <a:effectLst/>
                <a:latin typeface="Tahoma" panose="020B0604030504040204" pitchFamily="34" charset="0"/>
                <a:ea typeface="Tahoma" panose="020B0604030504040204" pitchFamily="34" charset="0"/>
                <a:cs typeface="Tahoma" panose="020B0604030504040204" pitchFamily="34" charset="0"/>
              </a:rPr>
              <a:t>Sự</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phát</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triển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của</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mạng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không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dây</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là</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liên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tục</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Từ</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khi</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xuất</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hiện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đến</a:t>
            </a:r>
            <a:r>
              <a:rPr lang="en-US" sz="1600" dirty="0">
                <a:effectLst/>
                <a:latin typeface="Tahoma" panose="020B0604030504040204" pitchFamily="34" charset="0"/>
                <a:ea typeface="Tahoma" panose="020B0604030504040204" pitchFamily="34" charset="0"/>
                <a:cs typeface="Tahoma" panose="020B0604030504040204" pitchFamily="34" charset="0"/>
              </a:rPr>
              <a:t> nay, </a:t>
            </a:r>
            <a:r>
              <a:rPr lang="en-US" sz="1600" dirty="0" err="1">
                <a:effectLst/>
                <a:latin typeface="Tahoma" panose="020B0604030504040204" pitchFamily="34" charset="0"/>
                <a:ea typeface="Tahoma" panose="020B0604030504040204" pitchFamily="34" charset="0"/>
                <a:cs typeface="Tahoma" panose="020B0604030504040204" pitchFamily="34" charset="0"/>
              </a:rPr>
              <a:t>mạng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viễn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thông</a:t>
            </a:r>
            <a:r>
              <a:rPr lang="en-US" sz="1600" dirty="0">
                <a:effectLst/>
                <a:latin typeface="Tahoma" panose="020B0604030504040204" pitchFamily="34" charset="0"/>
                <a:ea typeface="Tahoma" panose="020B0604030504040204" pitchFamily="34" charset="0"/>
                <a:cs typeface="Tahoma" panose="020B0604030504040204" pitchFamily="34" charset="0"/>
              </a:rPr>
              <a:t> di </a:t>
            </a:r>
            <a:r>
              <a:rPr lang="en-US" sz="1600" dirty="0" err="1">
                <a:effectLst/>
                <a:latin typeface="Tahoma" panose="020B0604030504040204" pitchFamily="34" charset="0"/>
                <a:ea typeface="Tahoma" panose="020B0604030504040204" pitchFamily="34" charset="0"/>
                <a:cs typeface="Tahoma" panose="020B0604030504040204" pitchFamily="34" charset="0"/>
              </a:rPr>
              <a:t>động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đã</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phát</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triển</a:t>
            </a:r>
            <a:r>
              <a:rPr lang="en-US" sz="1600" dirty="0">
                <a:effectLst/>
                <a:latin typeface="Tahoma" panose="020B0604030504040204" pitchFamily="34" charset="0"/>
                <a:ea typeface="Tahoma" panose="020B0604030504040204" pitchFamily="34" charset="0"/>
                <a:cs typeface="Tahoma" panose="020B0604030504040204" pitchFamily="34" charset="0"/>
              </a:rPr>
              <a:t> qua </a:t>
            </a:r>
            <a:r>
              <a:rPr lang="en-US" sz="1600" dirty="0" err="1">
                <a:effectLst/>
                <a:latin typeface="Tahoma" panose="020B0604030504040204" pitchFamily="34" charset="0"/>
                <a:ea typeface="Tahoma" panose="020B0604030504040204" pitchFamily="34" charset="0"/>
                <a:cs typeface="Tahoma" panose="020B0604030504040204" pitchFamily="34" charset="0"/>
              </a:rPr>
              <a:t>nhiều</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giai</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đoạn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khác</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nhau</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Mỗi</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giai</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đoạn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đều</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đem</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đến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những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cải</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tiến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về</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tốc</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độ</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băng</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thông</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và</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chất</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lượng</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dịch</a:t>
            </a:r>
            <a:r>
              <a:rPr lang="en-US" sz="1600" b="1" dirty="0">
                <a:effectLst/>
                <a:latin typeface="Tahoma" panose="020B0604030504040204" pitchFamily="34" charset="0"/>
                <a:ea typeface="Tahoma" panose="020B0604030504040204" pitchFamily="34" charset="0"/>
                <a:cs typeface="Tahoma" panose="020B0604030504040204" pitchFamily="34" charset="0"/>
              </a:rPr>
              <a:t> </a:t>
            </a:r>
            <a:r>
              <a:rPr lang="en-US" sz="1600" b="1" dirty="0" err="1">
                <a:effectLst/>
                <a:latin typeface="Tahoma" panose="020B0604030504040204" pitchFamily="34" charset="0"/>
                <a:ea typeface="Tahoma" panose="020B0604030504040204" pitchFamily="34" charset="0"/>
                <a:cs typeface="Tahoma" panose="020B0604030504040204" pitchFamily="34" charset="0"/>
              </a:rPr>
              <a:t>vụ</a:t>
            </a:r>
            <a:r>
              <a:rPr lang="en-US" sz="1600" dirty="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a:extLst>
              <a:ext uri="{FF2B5EF4-FFF2-40B4-BE49-F238E27FC236}">
                <a16:creationId xmlns:a16="http://schemas.microsoft.com/office/drawing/2014/main" id="{B52A6D76-258A-72FC-D2B7-B39EF09DD5B2}"/>
              </a:ext>
            </a:extLst>
          </p:cNvPr>
          <p:cNvGraphicFramePr>
            <a:graphicFrameLocks noGrp="1"/>
          </p:cNvGraphicFramePr>
          <p:nvPr>
            <p:extLst>
              <p:ext uri="{D42A27DB-BD31-4B8C-83A1-F6EECF244321}">
                <p14:modId xmlns:p14="http://schemas.microsoft.com/office/powerpoint/2010/main" val="2940688702"/>
              </p:ext>
            </p:extLst>
          </p:nvPr>
        </p:nvGraphicFramePr>
        <p:xfrm>
          <a:off x="2107405" y="755904"/>
          <a:ext cx="6700839" cy="3785654"/>
        </p:xfrm>
        <a:graphic>
          <a:graphicData uri="http://schemas.openxmlformats.org/drawingml/2006/table">
            <a:tbl>
              <a:tblPr>
                <a:tableStyleId>{13095A61-34BD-4C00-AEEF-FB58932D34EE}</a:tableStyleId>
              </a:tblPr>
              <a:tblGrid>
                <a:gridCol w="492920">
                  <a:extLst>
                    <a:ext uri="{9D8B030D-6E8A-4147-A177-3AD203B41FA5}">
                      <a16:colId xmlns:a16="http://schemas.microsoft.com/office/drawing/2014/main" val="4202496029"/>
                    </a:ext>
                  </a:extLst>
                </a:gridCol>
                <a:gridCol w="557212">
                  <a:extLst>
                    <a:ext uri="{9D8B030D-6E8A-4147-A177-3AD203B41FA5}">
                      <a16:colId xmlns:a16="http://schemas.microsoft.com/office/drawing/2014/main" val="1036228078"/>
                    </a:ext>
                  </a:extLst>
                </a:gridCol>
                <a:gridCol w="1643062">
                  <a:extLst>
                    <a:ext uri="{9D8B030D-6E8A-4147-A177-3AD203B41FA5}">
                      <a16:colId xmlns:a16="http://schemas.microsoft.com/office/drawing/2014/main" val="1820780393"/>
                    </a:ext>
                  </a:extLst>
                </a:gridCol>
                <a:gridCol w="861798">
                  <a:extLst>
                    <a:ext uri="{9D8B030D-6E8A-4147-A177-3AD203B41FA5}">
                      <a16:colId xmlns:a16="http://schemas.microsoft.com/office/drawing/2014/main" val="3023996756"/>
                    </a:ext>
                  </a:extLst>
                </a:gridCol>
                <a:gridCol w="871332">
                  <a:extLst>
                    <a:ext uri="{9D8B030D-6E8A-4147-A177-3AD203B41FA5}">
                      <a16:colId xmlns:a16="http://schemas.microsoft.com/office/drawing/2014/main" val="2671693338"/>
                    </a:ext>
                  </a:extLst>
                </a:gridCol>
                <a:gridCol w="2274515">
                  <a:extLst>
                    <a:ext uri="{9D8B030D-6E8A-4147-A177-3AD203B41FA5}">
                      <a16:colId xmlns:a16="http://schemas.microsoft.com/office/drawing/2014/main" val="2076882660"/>
                    </a:ext>
                  </a:extLst>
                </a:gridCol>
              </a:tblGrid>
              <a:tr h="889645">
                <a:tc>
                  <a:txBody>
                    <a:bodyPr/>
                    <a:lstStyle/>
                    <a:p>
                      <a:pPr algn="ctr" fontAlgn="ct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Loại</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mạng</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Thời</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gian</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phát</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triển</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Công</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nghệ</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Tốc độ truyền dữ liệu tối đa (kbps)</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Khả năng truyền tải dữ liệu</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Dịch vụ hỗ trợ</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extLst>
                  <a:ext uri="{0D108BD9-81ED-4DB2-BD59-A6C34878D82A}">
                    <a16:rowId xmlns:a16="http://schemas.microsoft.com/office/drawing/2014/main" val="4072848749"/>
                  </a:ext>
                </a:extLst>
              </a:tr>
              <a:tr h="447931">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1G</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1980</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Analog mobile phone system</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2.4</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Gọi điện, nhắn tin</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Gọi điện, nhắn tin</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extLst>
                  <a:ext uri="{0D108BD9-81ED-4DB2-BD59-A6C34878D82A}">
                    <a16:rowId xmlns:a16="http://schemas.microsoft.com/office/drawing/2014/main" val="342848619"/>
                  </a:ext>
                </a:extLst>
              </a:tr>
              <a:tr h="668788">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2G</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1990</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GSM - Global System for Mobile Communications</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64</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Gọi</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điện</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nhắn</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tin</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Gọi</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điện</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a:t>
                      </a:r>
                      <a:r>
                        <a:rPr lang="en-US" sz="1400" u="none" strike="noStrike" dirty="0" err="1">
                          <a:effectLst/>
                          <a:latin typeface="Tahoma" panose="020B0604030504040204" pitchFamily="34" charset="0"/>
                          <a:ea typeface="Tahoma" panose="020B0604030504040204" pitchFamily="34" charset="0"/>
                          <a:cs typeface="Tahoma" panose="020B0604030504040204" pitchFamily="34" charset="0"/>
                        </a:rPr>
                        <a:t>nhắn</a:t>
                      </a: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 tin</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extLst>
                  <a:ext uri="{0D108BD9-81ED-4DB2-BD59-A6C34878D82A}">
                    <a16:rowId xmlns:a16="http://schemas.microsoft.com/office/drawing/2014/main" val="4149730920"/>
                  </a:ext>
                </a:extLst>
              </a:tr>
              <a:tr h="889645">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3G</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2000</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fr-FR" sz="1400" u="none" strike="noStrike" dirty="0">
                          <a:effectLst/>
                          <a:latin typeface="Tahoma" panose="020B0604030504040204" pitchFamily="34" charset="0"/>
                          <a:ea typeface="Tahoma" panose="020B0604030504040204" pitchFamily="34" charset="0"/>
                          <a:cs typeface="Tahoma" panose="020B0604030504040204" pitchFamily="34" charset="0"/>
                        </a:rPr>
                        <a:t>UMTS - Universal Mobile </a:t>
                      </a:r>
                      <a:r>
                        <a:rPr lang="fr-FR" sz="1400" u="none" strike="noStrike" dirty="0" err="1">
                          <a:effectLst/>
                          <a:latin typeface="Tahoma" panose="020B0604030504040204" pitchFamily="34" charset="0"/>
                          <a:ea typeface="Tahoma" panose="020B0604030504040204" pitchFamily="34" charset="0"/>
                          <a:cs typeface="Tahoma" panose="020B0604030504040204" pitchFamily="34" charset="0"/>
                        </a:rPr>
                        <a:t>Telecommunications</a:t>
                      </a:r>
                      <a:r>
                        <a:rPr lang="fr-FR" sz="1400" u="none" strike="noStrike" dirty="0">
                          <a:effectLst/>
                          <a:latin typeface="Tahoma" panose="020B0604030504040204" pitchFamily="34" charset="0"/>
                          <a:ea typeface="Tahoma" panose="020B0604030504040204" pitchFamily="34" charset="0"/>
                          <a:cs typeface="Tahoma" panose="020B0604030504040204" pitchFamily="34" charset="0"/>
                        </a:rPr>
                        <a:t> System</a:t>
                      </a:r>
                      <a:endParaRPr lang="fr-FR"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2000 (2Mbps)</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Gọi điện, nhắn tin, truyền dữ liệu</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vi-VN" sz="1400" u="none" strike="noStrike" dirty="0">
                          <a:effectLst/>
                          <a:latin typeface="Tahoma" panose="020B0604030504040204" pitchFamily="34" charset="0"/>
                          <a:ea typeface="Tahoma" panose="020B0604030504040204" pitchFamily="34" charset="0"/>
                          <a:cs typeface="Tahoma" panose="020B0604030504040204" pitchFamily="34" charset="0"/>
                        </a:rPr>
                        <a:t>Gọi điện, nhắn tin, truyền dữ liệu, xem video trực tuyến, chơi game, truy cập các dịch vụ trực tuyến khác</a:t>
                      </a:r>
                      <a:endParaRPr lang="vi-VN"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extLst>
                  <a:ext uri="{0D108BD9-81ED-4DB2-BD59-A6C34878D82A}">
                    <a16:rowId xmlns:a16="http://schemas.microsoft.com/office/drawing/2014/main" val="291425753"/>
                  </a:ext>
                </a:extLst>
              </a:tr>
              <a:tr h="889645">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4G</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2010</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LTE - Long Term Evolution</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ctr" fontAlgn="ctr"/>
                      <a:r>
                        <a:rPr lang="en-US" sz="1400" u="none" strike="noStrike" dirty="0">
                          <a:effectLst/>
                          <a:latin typeface="Tahoma" panose="020B0604030504040204" pitchFamily="34" charset="0"/>
                          <a:ea typeface="Tahoma" panose="020B0604030504040204" pitchFamily="34" charset="0"/>
                          <a:cs typeface="Tahoma" panose="020B0604030504040204" pitchFamily="34" charset="0"/>
                        </a:rPr>
                        <a:t>100000 (100Mbps)</a:t>
                      </a:r>
                      <a:endParaRPr lang="en-US"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en-US" sz="1400" u="none" strike="noStrike">
                          <a:effectLst/>
                          <a:latin typeface="Tahoma" panose="020B0604030504040204" pitchFamily="34" charset="0"/>
                          <a:ea typeface="Tahoma" panose="020B0604030504040204" pitchFamily="34" charset="0"/>
                          <a:cs typeface="Tahoma" panose="020B0604030504040204" pitchFamily="34" charset="0"/>
                        </a:rPr>
                        <a:t>Gọi điện, nhắn tin, truyền dữ liệu</a:t>
                      </a:r>
                      <a:endParaRPr lang="en-US" sz="14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tc>
                  <a:txBody>
                    <a:bodyPr/>
                    <a:lstStyle/>
                    <a:p>
                      <a:pPr algn="l" fontAlgn="ctr"/>
                      <a:r>
                        <a:rPr lang="vi-VN" sz="1400" u="none" strike="noStrike" dirty="0">
                          <a:effectLst/>
                          <a:latin typeface="Tahoma" panose="020B0604030504040204" pitchFamily="34" charset="0"/>
                          <a:ea typeface="Tahoma" panose="020B0604030504040204" pitchFamily="34" charset="0"/>
                          <a:cs typeface="Tahoma" panose="020B0604030504040204" pitchFamily="34" charset="0"/>
                        </a:rPr>
                        <a:t>Gọi điện, nhắn tin, truyền dữ liệu, xem video trực tuyến, chơi game, truy cập các dịch vụ trực tuyến khác</a:t>
                      </a:r>
                      <a:endParaRPr lang="vi-VN" sz="14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06" marR="6006" marT="6006" marB="0" anchor="ctr"/>
                </a:tc>
                <a:extLst>
                  <a:ext uri="{0D108BD9-81ED-4DB2-BD59-A6C34878D82A}">
                    <a16:rowId xmlns:a16="http://schemas.microsoft.com/office/drawing/2014/main" val="1442395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10" name="Google Shape;94;p17"/>
          <p:cNvSpPr txBox="1">
            <a:spLocks noGrp="1"/>
          </p:cNvSpPr>
          <p:nvPr>
            <p:ph type="title"/>
          </p:nvPr>
        </p:nvSpPr>
        <p:spPr>
          <a:xfrm>
            <a:off x="890250" y="94468"/>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1</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dirty="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endParaRPr>
          </a:p>
        </p:txBody>
      </p:sp>
      <p:sp>
        <p:nvSpPr>
          <p:cNvPr id="6" name="Rectangle 5"/>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1.1.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mạng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lưới</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viễn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thông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4G LTE</a:t>
            </a:r>
          </a:p>
        </p:txBody>
      </p:sp>
      <p:sp>
        <p:nvSpPr>
          <p:cNvPr id="9" name="Rectangle 8"/>
          <p:cNvSpPr/>
          <p:nvPr/>
        </p:nvSpPr>
        <p:spPr>
          <a:xfrm>
            <a:off x="4931298" y="4298304"/>
            <a:ext cx="30412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kiến</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trúc</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4G LTE</a:t>
            </a:r>
            <a:endParaRPr kumimoji="0" lang="en-US" sz="20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2" name="Picture 1">
            <a:extLst>
              <a:ext uri="{FF2B5EF4-FFF2-40B4-BE49-F238E27FC236}">
                <a16:creationId xmlns:a16="http://schemas.microsoft.com/office/drawing/2014/main" id="{5F41750A-1791-769D-3156-968D2A6BB4DE}"/>
              </a:ext>
            </a:extLst>
          </p:cNvPr>
          <p:cNvPicPr>
            <a:picLocks noChangeAspect="1"/>
          </p:cNvPicPr>
          <p:nvPr/>
        </p:nvPicPr>
        <p:blipFill>
          <a:blip r:embed="rId3"/>
          <a:stretch>
            <a:fillRect/>
          </a:stretch>
        </p:blipFill>
        <p:spPr>
          <a:xfrm>
            <a:off x="547159" y="1034494"/>
            <a:ext cx="2903272" cy="3286689"/>
          </a:xfrm>
          <a:prstGeom prst="rect">
            <a:avLst/>
          </a:prstGeom>
        </p:spPr>
      </p:pic>
      <p:sp>
        <p:nvSpPr>
          <p:cNvPr id="3" name="Rectangle 2">
            <a:extLst>
              <a:ext uri="{FF2B5EF4-FFF2-40B4-BE49-F238E27FC236}">
                <a16:creationId xmlns:a16="http://schemas.microsoft.com/office/drawing/2014/main" id="{692D3419-3420-156E-228E-B0A90827ECEC}"/>
              </a:ext>
            </a:extLst>
          </p:cNvPr>
          <p:cNvSpPr/>
          <p:nvPr/>
        </p:nvSpPr>
        <p:spPr>
          <a:xfrm>
            <a:off x="1080720" y="4292873"/>
            <a:ext cx="19495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Kiến</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trúc</a:t>
            </a:r>
            <a:r>
              <a:rPr kumimoji="0" lang="en-US" sz="18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 eNodeB</a:t>
            </a:r>
            <a:endParaRPr kumimoji="0" lang="en-US" sz="20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13" name="Picture 12">
            <a:extLst>
              <a:ext uri="{FF2B5EF4-FFF2-40B4-BE49-F238E27FC236}">
                <a16:creationId xmlns:a16="http://schemas.microsoft.com/office/drawing/2014/main" id="{9BA06F6E-63D4-B44E-6740-8CDD5C1450C5}"/>
              </a:ext>
            </a:extLst>
          </p:cNvPr>
          <p:cNvPicPr>
            <a:picLocks noChangeAspect="1"/>
          </p:cNvPicPr>
          <p:nvPr/>
        </p:nvPicPr>
        <p:blipFill>
          <a:blip r:embed="rId4"/>
          <a:stretch>
            <a:fillRect/>
          </a:stretch>
        </p:blipFill>
        <p:spPr>
          <a:xfrm>
            <a:off x="3493437" y="1039080"/>
            <a:ext cx="5650563" cy="3259224"/>
          </a:xfrm>
          <a:prstGeom prst="rect">
            <a:avLst/>
          </a:prstGeom>
        </p:spPr>
      </p:pic>
    </p:spTree>
    <p:extLst>
      <p:ext uri="{BB962C8B-B14F-4D97-AF65-F5344CB8AC3E}">
        <p14:creationId xmlns:p14="http://schemas.microsoft.com/office/powerpoint/2010/main" val="150548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35776"/>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1</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dirty="0">
              <a:ln>
                <a:noFill/>
              </a:ln>
              <a:solidFill>
                <a:srgbClr val="7C7F91"/>
              </a:solidFill>
              <a:effectLst/>
              <a:uLnTx/>
              <a:uFillTx/>
              <a:latin typeface="Tahoma" panose="020B0604030504040204" pitchFamily="34" charset="0"/>
              <a:ea typeface="Tahoma" panose="020B0604030504040204" pitchFamily="34" charset="0"/>
              <a:cs typeface="Tahoma" panose="020B0604030504040204" pitchFamily="34" charset="0"/>
              <a:sym typeface="Muli"/>
            </a:endParaRPr>
          </a:p>
        </p:txBody>
      </p:sp>
      <p:pic>
        <p:nvPicPr>
          <p:cNvPr id="2" name="Picture 1">
            <a:extLst>
              <a:ext uri="{FF2B5EF4-FFF2-40B4-BE49-F238E27FC236}">
                <a16:creationId xmlns:a16="http://schemas.microsoft.com/office/drawing/2014/main" id="{515EB310-737E-BEDB-F3FA-C810227ADB31}"/>
              </a:ext>
            </a:extLst>
          </p:cNvPr>
          <p:cNvPicPr>
            <a:picLocks noChangeAspect="1"/>
          </p:cNvPicPr>
          <p:nvPr/>
        </p:nvPicPr>
        <p:blipFill>
          <a:blip r:embed="rId3"/>
          <a:stretch>
            <a:fillRect/>
          </a:stretch>
        </p:blipFill>
        <p:spPr>
          <a:xfrm>
            <a:off x="3916231" y="1023295"/>
            <a:ext cx="5150974" cy="3466669"/>
          </a:xfrm>
          <a:prstGeom prst="rect">
            <a:avLst/>
          </a:prstGeom>
        </p:spPr>
      </p:pic>
      <p:sp>
        <p:nvSpPr>
          <p:cNvPr id="5" name="TextBox 4">
            <a:extLst>
              <a:ext uri="{FF2B5EF4-FFF2-40B4-BE49-F238E27FC236}">
                <a16:creationId xmlns:a16="http://schemas.microsoft.com/office/drawing/2014/main" id="{2D3EE95A-BE65-7F25-063D-646E8811A91D}"/>
              </a:ext>
            </a:extLst>
          </p:cNvPr>
          <p:cNvSpPr txBox="1"/>
          <p:nvPr/>
        </p:nvSpPr>
        <p:spPr>
          <a:xfrm>
            <a:off x="5295139" y="4502298"/>
            <a:ext cx="2393157" cy="338554"/>
          </a:xfrm>
          <a:prstGeom prst="rect">
            <a:avLst/>
          </a:prstGeom>
          <a:noFill/>
        </p:spPr>
        <p:txBody>
          <a:bodyPr wrap="square">
            <a:spAutoFit/>
          </a:bodyPr>
          <a:lstStyle/>
          <a:p>
            <a:pPr algn="ctr"/>
            <a:r>
              <a:rPr lang="en-US" sz="1600" dirty="0" err="1">
                <a:effectLst/>
                <a:latin typeface="Tahoma" panose="020B0604030504040204" pitchFamily="34" charset="0"/>
                <a:ea typeface="Tahoma" panose="020B0604030504040204" pitchFamily="34" charset="0"/>
                <a:cs typeface="Tahoma" panose="020B0604030504040204" pitchFamily="34" charset="0"/>
              </a:rPr>
              <a:t>Phân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lớp</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hệ</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thống</a:t>
            </a:r>
            <a:r>
              <a:rPr lang="en-US" sz="1600" dirty="0">
                <a:effectLst/>
                <a:latin typeface="Tahoma" panose="020B0604030504040204" pitchFamily="34" charset="0"/>
                <a:ea typeface="Tahoma" panose="020B0604030504040204" pitchFamily="34" charset="0"/>
                <a:cs typeface="Tahoma" panose="020B0604030504040204" pitchFamily="34" charset="0"/>
              </a:rPr>
              <a:t> IMS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588CE89-8741-FBFA-1FF7-A6D634FB9707}"/>
              </a:ext>
            </a:extLst>
          </p:cNvPr>
          <p:cNvSpPr txBox="1"/>
          <p:nvPr/>
        </p:nvSpPr>
        <p:spPr>
          <a:xfrm>
            <a:off x="478631" y="983140"/>
            <a:ext cx="3437600" cy="3642023"/>
          </a:xfrm>
          <a:prstGeom prst="rect">
            <a:avLst/>
          </a:prstGeom>
          <a:noFill/>
        </p:spPr>
        <p:txBody>
          <a:bodyPr wrap="square">
            <a:spAutoFit/>
          </a:bodyPr>
          <a:lstStyle/>
          <a:p>
            <a:pPr algn="just">
              <a:spcBef>
                <a:spcPts val="400"/>
              </a:spcBef>
              <a:spcAft>
                <a:spcPts val="400"/>
              </a:spcAft>
            </a:pPr>
            <a:r>
              <a:rPr lang="en-US" sz="1600" dirty="0">
                <a:effectLst/>
                <a:latin typeface="Tahoma" panose="020B0604030504040204" pitchFamily="34" charset="0"/>
                <a:ea typeface="Tahoma" panose="020B0604030504040204" pitchFamily="34" charset="0"/>
                <a:cs typeface="Tahoma" panose="020B0604030504040204" pitchFamily="34" charset="0"/>
              </a:rPr>
              <a:t>IMS </a:t>
            </a:r>
            <a:r>
              <a:rPr lang="en-US" sz="1600" dirty="0" err="1">
                <a:effectLst/>
                <a:latin typeface="Tahoma" panose="020B0604030504040204" pitchFamily="34" charset="0"/>
                <a:ea typeface="Tahoma" panose="020B0604030504040204" pitchFamily="34" charset="0"/>
                <a:cs typeface="Tahoma" panose="020B0604030504040204" pitchFamily="34" charset="0"/>
              </a:rPr>
              <a:t>là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a:t>
            </a:r>
            <a:r>
              <a:rPr lang="en-US" sz="1600" dirty="0" err="1">
                <a:effectLst/>
                <a:latin typeface="Tahoma" panose="020B0604030504040204" pitchFamily="34" charset="0"/>
                <a:ea typeface="Tahoma" panose="020B0604030504040204" pitchFamily="34" charset="0"/>
                <a:cs typeface="Tahoma" panose="020B0604030504040204" pitchFamily="34" charset="0"/>
              </a:rPr>
              <a:t>ệ</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thống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được</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xây</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dựng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trên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nền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tảng</a:t>
            </a:r>
            <a:r>
              <a:rPr lang="en-US" sz="1600" dirty="0">
                <a:effectLst/>
                <a:latin typeface="Tahoma" panose="020B0604030504040204" pitchFamily="34" charset="0"/>
                <a:ea typeface="Tahoma" panose="020B0604030504040204" pitchFamily="34" charset="0"/>
                <a:cs typeface="Tahoma" panose="020B0604030504040204" pitchFamily="34" charset="0"/>
              </a:rPr>
              <a:t> IP, </a:t>
            </a:r>
            <a:r>
              <a:rPr lang="en-US" sz="1600" dirty="0" err="1">
                <a:effectLst/>
                <a:latin typeface="Tahoma" panose="020B0604030504040204" pitchFamily="34" charset="0"/>
                <a:ea typeface="Tahoma" panose="020B0604030504040204" pitchFamily="34" charset="0"/>
                <a:cs typeface="Tahoma" panose="020B0604030504040204" pitchFamily="34" charset="0"/>
              </a:rPr>
              <a:t>cung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cấp</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các</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dịch</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truyền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thông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đa</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phương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tiện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trong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mạng</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viễn</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thông</a:t>
            </a:r>
            <a:r>
              <a:rPr lang="en-US" sz="1600" dirty="0">
                <a:effectLst/>
                <a:latin typeface="Tahoma" panose="020B0604030504040204" pitchFamily="34" charset="0"/>
                <a:ea typeface="Tahoma" panose="020B0604030504040204" pitchFamily="34" charset="0"/>
                <a:cs typeface="Tahoma" panose="020B0604030504040204" pitchFamily="34" charset="0"/>
              </a:rPr>
              <a:t> 4G LTE.</a:t>
            </a:r>
          </a:p>
          <a:p>
            <a:pPr algn="just">
              <a:spcAft>
                <a:spcPts val="400"/>
              </a:spcAft>
            </a:pPr>
            <a:r>
              <a:rPr lang="en-US" sz="1600" dirty="0">
                <a:latin typeface="Tahoma" panose="020B0604030504040204" pitchFamily="34" charset="0"/>
                <a:ea typeface="Tahoma" panose="020B0604030504040204" pitchFamily="34" charset="0"/>
                <a:cs typeface="Tahoma" panose="020B0604030504040204" pitchFamily="34" charset="0"/>
              </a:rPr>
              <a:t>IMS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thành</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lớp</a:t>
            </a:r>
            <a:r>
              <a:rPr lang="en-US" sz="1600" dirty="0">
                <a:latin typeface="Tahoma" panose="020B0604030504040204" pitchFamily="34" charset="0"/>
                <a:ea typeface="Tahoma" panose="020B0604030504040204" pitchFamily="34" charset="0"/>
                <a:cs typeface="Tahoma" panose="020B0604030504040204" pitchFamily="34" charset="0"/>
              </a:rPr>
              <a:t>:</a:t>
            </a:r>
          </a:p>
          <a:p>
            <a:pPr indent="-91440" algn="just">
              <a:buFont typeface="Tahoma" panose="020B0604030504040204" pitchFamily="34" charset="0"/>
              <a:buChar char="‑"/>
            </a:pPr>
            <a:r>
              <a:rPr lang="en-US" sz="16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Lớp </a:t>
            </a:r>
            <a:r>
              <a:rPr lang="en-US" sz="16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truyền</a:t>
            </a:r>
            <a:r>
              <a:rPr lang="en-US" sz="16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tải</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ruyền</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tải</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dữ</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liệu</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giữa</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các</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thiết</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bị</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và</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hệ</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thống</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IMS</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indent="-91440" algn="just">
              <a:buFont typeface="Tahoma" panose="020B0604030504040204" pitchFamily="34" charset="0"/>
              <a:buChar char="‑"/>
            </a:pPr>
            <a:r>
              <a:rPr lang="en-US" sz="16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Lớp </a:t>
            </a:r>
            <a:r>
              <a:rPr lang="en-US" sz="16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điều</a:t>
            </a:r>
            <a:r>
              <a:rPr lang="en-US" sz="16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khiển</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lõi</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IMS: Q</a:t>
            </a:r>
            <a:r>
              <a:rPr lang="vi-VN" sz="1600" b="0" i="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uản lý và điều khiển các giao thức truyền thông và các dịch vụ đa phương tiện</a:t>
            </a:r>
            <a:r>
              <a:rPr lang="en-US" sz="1600" b="0" i="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a:p>
            <a:pPr indent="-91440" algn="just">
              <a:buFont typeface="Tahoma" panose="020B0604030504040204" pitchFamily="34" charset="0"/>
              <a:buChar char="‑"/>
            </a:pPr>
            <a:r>
              <a:rPr lang="en-US" sz="16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Lớp </a:t>
            </a:r>
            <a:r>
              <a:rPr lang="en-US" sz="16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dịch</a:t>
            </a:r>
            <a:r>
              <a:rPr lang="en-US" sz="16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vụ</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a:t>
            </a:r>
            <a:r>
              <a:rPr lang="vi-VN"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ung cấp các dịch vụ đa phương tiện cho người dùng và quản lý các tài nguyên dịch vụ</a:t>
            </a:r>
            <a:r>
              <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a:t>
            </a:r>
          </a:p>
        </p:txBody>
      </p:sp>
      <p:sp>
        <p:nvSpPr>
          <p:cNvPr id="9" name="Rectangle 8">
            <a:extLst>
              <a:ext uri="{FF2B5EF4-FFF2-40B4-BE49-F238E27FC236}">
                <a16:creationId xmlns:a16="http://schemas.microsoft.com/office/drawing/2014/main" id="{5EFC5DC8-C3A4-D7A4-0172-F1CED647675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1.2.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Hệ</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thống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IMS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trong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mạng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viễn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thông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4G LTE</a:t>
            </a:r>
          </a:p>
        </p:txBody>
      </p:sp>
    </p:spTree>
    <p:extLst>
      <p:ext uri="{BB962C8B-B14F-4D97-AF65-F5344CB8AC3E}">
        <p14:creationId xmlns:p14="http://schemas.microsoft.com/office/powerpoint/2010/main" val="84115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6</a:t>
            </a:fld>
            <a:endParaRPr>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6A590F16-9AD7-4452-97B9-F6BEAAF1EC38}"/>
              </a:ext>
            </a:extLst>
          </p:cNvPr>
          <p:cNvSpPr txBox="1"/>
          <p:nvPr/>
        </p:nvSpPr>
        <p:spPr>
          <a:xfrm>
            <a:off x="660797" y="832812"/>
            <a:ext cx="7822406" cy="3477875"/>
          </a:xfrm>
          <a:prstGeom prst="rect">
            <a:avLst/>
          </a:prstGeom>
          <a:noFill/>
        </p:spPr>
        <p:txBody>
          <a:bodyPr wrap="square">
            <a:spAutoFit/>
          </a:bodyPr>
          <a:lstStyle/>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 1: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Tổng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quan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về</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IMS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mạng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viễn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4G LTE</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2: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cứu</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thống</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3: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Nâng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cấp</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đặt</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hệ</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thông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của</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Viettel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HVCNBCVT</a:t>
            </a:r>
          </a:p>
          <a:p>
            <a:pPr marL="88900" marR="0" lvl="0" indent="0" algn="just" defTabSz="914400" rtl="0" eaLnBrk="1" fontAlgn="auto" latinLnBrk="0" hangingPunct="1">
              <a:lnSpc>
                <a:spcPct val="100000"/>
              </a:lnSpc>
              <a:spcBef>
                <a:spcPts val="1200"/>
              </a:spcBef>
              <a:spcAft>
                <a:spcPts val="1200"/>
              </a:spcAft>
              <a:buClr>
                <a:srgbClr val="000000"/>
              </a:buClr>
              <a:buSzPts val="2200"/>
              <a:buFont typeface="Arial"/>
              <a:buNone/>
              <a:tabLst/>
              <a:defRPr/>
            </a:pP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4: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Xây</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liệu</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vận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hành</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khai</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thác</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vIMS</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bằng</a:t>
            </a:r>
            <a:r>
              <a:rPr lang="en-US" sz="2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tool Bookstack</a:t>
            </a:r>
            <a:endParaRPr kumimoji="0" lang="en-US" sz="2000" b="0" i="0" u="none" strike="noStrike" kern="0" cap="none" spc="0" normalizeH="0" baseline="0" noProof="0" dirty="0">
              <a:ln>
                <a:noFill/>
              </a:ln>
              <a:solidFill>
                <a:srgbClr val="494B58">
                  <a:lumMod val="75000"/>
                </a:srgb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Tree>
    <p:extLst>
      <p:ext uri="{BB962C8B-B14F-4D97-AF65-F5344CB8AC3E}">
        <p14:creationId xmlns:p14="http://schemas.microsoft.com/office/powerpoint/2010/main" val="230704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7</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2"/>
          <p:cNvSpPr>
            <a:spLocks noChangeArrowheads="1"/>
          </p:cNvSpPr>
          <p:nvPr/>
        </p:nvSpPr>
        <p:spPr bwMode="auto">
          <a:xfrm>
            <a:off x="7735547" y="1034494"/>
            <a:ext cx="39280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defRPr/>
            </a:pPr>
            <a:endParaRPr lang="en-US"/>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về</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mô</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hình</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thiết</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kế</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thể</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của</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hệ</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thống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vIMS</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5" name="Picture 4" descr="Diagram&#10;&#10;Description automatically generated">
            <a:extLst>
              <a:ext uri="{FF2B5EF4-FFF2-40B4-BE49-F238E27FC236}">
                <a16:creationId xmlns:a16="http://schemas.microsoft.com/office/drawing/2014/main" id="{F3C164BA-A040-EA0B-4725-DA0B60036C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090" y="1003344"/>
            <a:ext cx="5382834" cy="3501627"/>
          </a:xfrm>
          <a:prstGeom prst="rect">
            <a:avLst/>
          </a:prstGeom>
          <a:noFill/>
          <a:ln>
            <a:noFill/>
          </a:ln>
        </p:spPr>
      </p:pic>
      <p:sp>
        <p:nvSpPr>
          <p:cNvPr id="7" name="Rectangle 6">
            <a:extLst>
              <a:ext uri="{FF2B5EF4-FFF2-40B4-BE49-F238E27FC236}">
                <a16:creationId xmlns:a16="http://schemas.microsoft.com/office/drawing/2014/main" id="{B33F458D-2758-4B2A-952A-EB6A2D54E6C2}"/>
              </a:ext>
            </a:extLst>
          </p:cNvPr>
          <p:cNvSpPr/>
          <p:nvPr/>
        </p:nvSpPr>
        <p:spPr>
          <a:xfrm>
            <a:off x="464344" y="1034494"/>
            <a:ext cx="3281746" cy="3607847"/>
          </a:xfrm>
          <a:prstGeom prst="rect">
            <a:avLst/>
          </a:prstGeom>
        </p:spPr>
        <p:txBody>
          <a:bodyPr wrap="square">
            <a:spAutoFit/>
          </a:bodyPr>
          <a:lstStyle/>
          <a:p>
            <a:pPr>
              <a:lnSpc>
                <a:spcPct val="107000"/>
              </a:lnSpc>
              <a:spcAft>
                <a:spcPts val="800"/>
              </a:spcAft>
            </a:pP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vIMS</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gồm</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4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khối</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chính</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p>
          <a:p>
            <a:pPr marL="182880" indent="-182880" algn="just">
              <a:lnSpc>
                <a:spcPct val="107000"/>
              </a:lnSpc>
              <a:spcBef>
                <a:spcPts val="200"/>
              </a:spcBef>
              <a:spcAft>
                <a:spcPts val="200"/>
              </a:spcAft>
              <a:buFont typeface="Arial" panose="020B0604020202020204" pitchFamily="34" charset="0"/>
              <a:buChar cha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SBC: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a:t>
            </a:r>
            <a:r>
              <a:rPr lang="en-US" sz="1800" dirty="0" err="1">
                <a:effectLst/>
                <a:latin typeface="Tahoma" panose="020B0604030504040204" pitchFamily="34" charset="0"/>
                <a:ea typeface="Tahoma" panose="020B0604030504040204" pitchFamily="34" charset="0"/>
                <a:cs typeface="Tahoma" panose="020B0604030504040204" pitchFamily="34" charset="0"/>
              </a:rPr>
              <a:t>iểm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soát</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bản</a:t>
            </a:r>
            <a:r>
              <a:rPr lang="en-US" sz="1800" dirty="0">
                <a:effectLst/>
                <a:latin typeface="Tahoma" panose="020B0604030504040204" pitchFamily="34" charset="0"/>
                <a:ea typeface="Tahoma" panose="020B0604030504040204" pitchFamily="34" charset="0"/>
                <a:cs typeface="Tahoma" panose="020B0604030504040204" pitchFamily="34" charset="0"/>
              </a:rPr>
              <a:t> tin </a:t>
            </a:r>
            <a:r>
              <a:rPr lang="en-US" sz="1800" dirty="0" err="1">
                <a:effectLst/>
                <a:latin typeface="Tahoma" panose="020B0604030504040204" pitchFamily="34" charset="0"/>
                <a:ea typeface="Tahoma" panose="020B0604030504040204" pitchFamily="34" charset="0"/>
                <a:cs typeface="Tahoma" panose="020B0604030504040204" pitchFamily="34" charset="0"/>
              </a:rPr>
              <a:t>báo</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hiệu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và</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bản</a:t>
            </a:r>
            <a:r>
              <a:rPr lang="en-US" sz="1800" dirty="0">
                <a:effectLst/>
                <a:latin typeface="Tahoma" panose="020B0604030504040204" pitchFamily="34" charset="0"/>
                <a:ea typeface="Tahoma" panose="020B0604030504040204" pitchFamily="34" charset="0"/>
                <a:cs typeface="Tahoma" panose="020B0604030504040204" pitchFamily="34" charset="0"/>
              </a:rPr>
              <a:t> tin </a:t>
            </a:r>
            <a:r>
              <a:rPr lang="en-US" sz="1800" dirty="0" err="1">
                <a:effectLst/>
                <a:latin typeface="Tahoma" panose="020B0604030504040204" pitchFamily="34" charset="0"/>
                <a:ea typeface="Tahoma" panose="020B0604030504040204" pitchFamily="34" charset="0"/>
                <a:cs typeface="Tahoma" panose="020B0604030504040204" pitchFamily="34" charset="0"/>
              </a:rPr>
              <a:t>dữ</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liệu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của</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người</a:t>
            </a:r>
            <a:r>
              <a:rPr lang="en-US" sz="1800" dirty="0">
                <a:effectLst/>
                <a:latin typeface="Tahoma" panose="020B0604030504040204" pitchFamily="34" charset="0"/>
                <a:ea typeface="Tahoma" panose="020B0604030504040204" pitchFamily="34" charset="0"/>
                <a:cs typeface="Tahoma" panose="020B0604030504040204" pitchFamily="34" charset="0"/>
              </a:rPr>
              <a:t> dung.</a:t>
            </a:r>
            <a:endPar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a:p>
            <a:pPr marL="182880" lvl="0" indent="-182880" algn="just">
              <a:lnSpc>
                <a:spcPct val="107000"/>
              </a:lnSpc>
              <a:spcBef>
                <a:spcPts val="200"/>
              </a:spcBef>
              <a:spcAft>
                <a:spcPts val="200"/>
              </a:spcAft>
              <a:buFont typeface="Arial" panose="020B0604020202020204" pitchFamily="34" charset="0"/>
              <a:buChar cha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IMS Core: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Thiết</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lập</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quản</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lý</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dịch</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vụ</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phiên</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a:t>
            </a:r>
          </a:p>
          <a:p>
            <a:pPr marL="182880" lvl="0" indent="-182880" algn="just">
              <a:lnSpc>
                <a:spcPct val="107000"/>
              </a:lnSpc>
              <a:spcBef>
                <a:spcPts val="200"/>
              </a:spcBef>
              <a:spcAft>
                <a:spcPts val="200"/>
              </a:spcAft>
              <a:buFont typeface="Arial" panose="020B0604020202020204" pitchFamily="34" charset="0"/>
              <a:buChar cha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MRF: C</a:t>
            </a:r>
            <a:r>
              <a:rPr lang="vi-VN"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ung cấp và quản lý các tài nguyên dịch vụ đa phương tiện</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a:t>
            </a:r>
          </a:p>
          <a:p>
            <a:pPr marL="182880" indent="-182880">
              <a:lnSpc>
                <a:spcPct val="107000"/>
              </a:lnSpc>
              <a:spcBef>
                <a:spcPts val="200"/>
              </a:spcBef>
              <a:spcAft>
                <a:spcPts val="200"/>
              </a:spcAft>
              <a:buFont typeface="Arial" panose="020B0604020202020204" pitchFamily="34" charset="0"/>
              <a:buChar cha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Application Server: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Xử</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lý</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các</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dịch</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vụ</a:t>
            </a: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10" name="Rectangle 9">
            <a:extLst>
              <a:ext uri="{FF2B5EF4-FFF2-40B4-BE49-F238E27FC236}">
                <a16:creationId xmlns:a16="http://schemas.microsoft.com/office/drawing/2014/main" id="{BC0B811E-A8F0-D8A2-B2DB-44888FB21FB2}"/>
              </a:ext>
            </a:extLst>
          </p:cNvPr>
          <p:cNvSpPr/>
          <p:nvPr/>
        </p:nvSpPr>
        <p:spPr>
          <a:xfrm>
            <a:off x="4849735" y="4476526"/>
            <a:ext cx="3139000" cy="332079"/>
          </a:xfrm>
          <a:prstGeom prst="rect">
            <a:avLst/>
          </a:prstGeom>
        </p:spPr>
        <p:txBody>
          <a:bodyPr wrap="none">
            <a:spAutoFit/>
          </a:bodyPr>
          <a:lstStyle/>
          <a:p>
            <a:pPr algn="ctr">
              <a:lnSpc>
                <a:spcPct val="107000"/>
              </a:lnSpc>
              <a:spcAft>
                <a:spcPts val="800"/>
              </a:spcAft>
            </a:pP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Kiến</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trúc</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vIMS</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lab Viettel – PTIT</a:t>
            </a:r>
            <a:endPar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847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8</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về</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mô</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hình</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thiết</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kế</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thể</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của</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hệ</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thống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vIMS</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3" name="Picture 2">
            <a:extLst>
              <a:ext uri="{FF2B5EF4-FFF2-40B4-BE49-F238E27FC236}">
                <a16:creationId xmlns:a16="http://schemas.microsoft.com/office/drawing/2014/main" id="{546B43EC-F159-B35B-4747-3A0E9B6C6CD3}"/>
              </a:ext>
            </a:extLst>
          </p:cNvPr>
          <p:cNvPicPr>
            <a:picLocks noChangeAspect="1"/>
          </p:cNvPicPr>
          <p:nvPr/>
        </p:nvPicPr>
        <p:blipFill>
          <a:blip r:embed="rId3"/>
          <a:stretch>
            <a:fillRect/>
          </a:stretch>
        </p:blipFill>
        <p:spPr>
          <a:xfrm>
            <a:off x="464343" y="1310248"/>
            <a:ext cx="4952126" cy="3325184"/>
          </a:xfrm>
          <a:prstGeom prst="rect">
            <a:avLst/>
          </a:prstGeom>
        </p:spPr>
      </p:pic>
      <p:pic>
        <p:nvPicPr>
          <p:cNvPr id="9" name="Picture 8">
            <a:extLst>
              <a:ext uri="{FF2B5EF4-FFF2-40B4-BE49-F238E27FC236}">
                <a16:creationId xmlns:a16="http://schemas.microsoft.com/office/drawing/2014/main" id="{1A6AF0DD-5490-4F44-F762-29E3002E456A}"/>
              </a:ext>
            </a:extLst>
          </p:cNvPr>
          <p:cNvPicPr>
            <a:picLocks noChangeAspect="1"/>
          </p:cNvPicPr>
          <p:nvPr/>
        </p:nvPicPr>
        <p:blipFill>
          <a:blip r:embed="rId4"/>
          <a:stretch>
            <a:fillRect/>
          </a:stretch>
        </p:blipFill>
        <p:spPr>
          <a:xfrm>
            <a:off x="5889061" y="1549694"/>
            <a:ext cx="2867025" cy="2171700"/>
          </a:xfrm>
          <a:prstGeom prst="rect">
            <a:avLst/>
          </a:prstGeom>
        </p:spPr>
      </p:pic>
      <p:sp>
        <p:nvSpPr>
          <p:cNvPr id="11" name="Rectangle 10">
            <a:extLst>
              <a:ext uri="{FF2B5EF4-FFF2-40B4-BE49-F238E27FC236}">
                <a16:creationId xmlns:a16="http://schemas.microsoft.com/office/drawing/2014/main" id="{5A6539EF-9C01-1549-5326-E74544BC5F5F}"/>
              </a:ext>
            </a:extLst>
          </p:cNvPr>
          <p:cNvSpPr/>
          <p:nvPr/>
        </p:nvSpPr>
        <p:spPr>
          <a:xfrm>
            <a:off x="439497" y="988985"/>
            <a:ext cx="4201792" cy="332079"/>
          </a:xfrm>
          <a:prstGeom prst="rect">
            <a:avLst/>
          </a:prstGeom>
        </p:spPr>
        <p:txBody>
          <a:bodyPr wrap="none">
            <a:spAutoFit/>
          </a:bodyPr>
          <a:lstStyle/>
          <a:p>
            <a:pPr algn="ctr">
              <a:lnSpc>
                <a:spcPct val="107000"/>
              </a:lnSpc>
              <a:spcAft>
                <a:spcPts val="800"/>
              </a:spcAft>
            </a:pPr>
            <a:r>
              <a:rPr lang="en-US" sz="16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SBC</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 Khối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điều</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khiển</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vùng</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biên</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theo</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phiên</a:t>
            </a:r>
            <a:endPar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E3BCC76B-9C3B-701D-FEF9-675A48EBF9A2}"/>
              </a:ext>
            </a:extLst>
          </p:cNvPr>
          <p:cNvSpPr/>
          <p:nvPr/>
        </p:nvSpPr>
        <p:spPr>
          <a:xfrm>
            <a:off x="5115906" y="978169"/>
            <a:ext cx="1909497" cy="332079"/>
          </a:xfrm>
          <a:prstGeom prst="rect">
            <a:avLst/>
          </a:prstGeom>
        </p:spPr>
        <p:txBody>
          <a:bodyPr wrap="none">
            <a:spAutoFit/>
          </a:bodyPr>
          <a:lstStyle/>
          <a:p>
            <a:pPr algn="ctr">
              <a:lnSpc>
                <a:spcPct val="107000"/>
              </a:lnSpc>
              <a:spcAft>
                <a:spcPts val="800"/>
              </a:spcAft>
            </a:pPr>
            <a:r>
              <a:rPr lang="en-US" sz="1600" b="1"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MRF</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Chức</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năng</a:t>
            </a:r>
            <a:r>
              <a:rPr lang="en-US" sz="16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666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90300" y="157207"/>
            <a:ext cx="7363500" cy="598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Chương 2</a:t>
            </a:r>
            <a:endParaRPr sz="2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Autofit/>
          </a:bodyPr>
          <a:lstStyle/>
          <a:p>
            <a:pPr>
              <a:defRPr/>
            </a:pPr>
            <a:fld id="{00000000-1234-1234-1234-123412341234}" type="slidenum">
              <a:rPr lang="en">
                <a:solidFill>
                  <a:srgbClr val="7C7F91"/>
                </a:solidFill>
                <a:latin typeface="Tahoma" panose="020B0604030504040204" pitchFamily="34" charset="0"/>
                <a:ea typeface="Tahoma" panose="020B0604030504040204" pitchFamily="34" charset="0"/>
                <a:cs typeface="Tahoma" panose="020B0604030504040204" pitchFamily="34" charset="0"/>
              </a:rPr>
              <a:pPr>
                <a:defRPr/>
              </a:pPr>
              <a:t>9</a:t>
            </a:fld>
            <a:endParaRPr dirty="0">
              <a:solidFill>
                <a:srgbClr val="7C7F9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30987DBE-6CEA-2C15-6458-28649C24F0DC}"/>
              </a:ext>
            </a:extLst>
          </p:cNvPr>
          <p:cNvSpPr/>
          <p:nvPr/>
        </p:nvSpPr>
        <p:spPr>
          <a:xfrm>
            <a:off x="464343" y="672407"/>
            <a:ext cx="8215314" cy="362087"/>
          </a:xfrm>
          <a:prstGeom prst="rect">
            <a:avLst/>
          </a:prstGeom>
        </p:spPr>
        <p:txBody>
          <a:bodyPr wrap="square">
            <a:spAutoFit/>
          </a:bodyPr>
          <a:lstStyle/>
          <a:p>
            <a:pPr marR="0" lvl="1" indent="0" algn="just" defTabSz="914400" rtl="0" eaLnBrk="1" fontAlgn="auto" latinLnBrk="0" hangingPunct="1">
              <a:lnSpc>
                <a:spcPct val="107000"/>
              </a:lnSpc>
              <a:spcBef>
                <a:spcPts val="0"/>
              </a:spcBef>
              <a:spcAft>
                <a:spcPts val="800"/>
              </a:spcAft>
              <a:buClr>
                <a:srgbClr val="000000"/>
              </a:buClr>
              <a:buSzTx/>
              <a:buFont typeface="Arial"/>
              <a:buNone/>
              <a:tabLst/>
              <a:defRPr/>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2</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.1.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quan</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về</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mô</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hình</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thiết</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kế</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tổng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thể</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của</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hệ</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thống</a:t>
            </a:r>
            <a:r>
              <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 </a:t>
            </a:r>
            <a:r>
              <a:rPr kumimoji="0" lang="en-US" sz="1800" b="0" i="0" u="none" strike="noStrike" kern="0" cap="none" spc="0" normalizeH="0" baseline="0" noProof="0" dirty="0" err="1">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rPr>
              <a:t>vIMS</a:t>
            </a:r>
            <a:endParaRPr kumimoji="0" lang="en-US" sz="1800" b="0" i="0" u="none" strike="noStrike" kern="0" cap="none" spc="0" normalizeH="0" baseline="0" noProof="0" dirty="0">
              <a:ln>
                <a:noFill/>
              </a:ln>
              <a:solidFill>
                <a:schemeClr val="accent5">
                  <a:lumMod val="10000"/>
                </a:schemeClr>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Rectangle 10">
            <a:extLst>
              <a:ext uri="{FF2B5EF4-FFF2-40B4-BE49-F238E27FC236}">
                <a16:creationId xmlns:a16="http://schemas.microsoft.com/office/drawing/2014/main" id="{5A6539EF-9C01-1549-5326-E74544BC5F5F}"/>
              </a:ext>
            </a:extLst>
          </p:cNvPr>
          <p:cNvSpPr/>
          <p:nvPr/>
        </p:nvSpPr>
        <p:spPr>
          <a:xfrm>
            <a:off x="464343" y="983183"/>
            <a:ext cx="1359668" cy="362087"/>
          </a:xfrm>
          <a:prstGeom prst="rect">
            <a:avLst/>
          </a:prstGeom>
        </p:spPr>
        <p:txBody>
          <a:bodyPr wrap="none">
            <a:spAutoFit/>
          </a:bodyPr>
          <a:lstStyle/>
          <a:p>
            <a:pPr>
              <a:lnSpc>
                <a:spcPct val="107000"/>
              </a:lnSpc>
              <a:spcAft>
                <a:spcPts val="800"/>
              </a:spcAft>
            </a:pPr>
            <a:r>
              <a:rPr lang="en-US" sz="1800" b="1"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IMS CORE</a:t>
            </a:r>
          </a:p>
        </p:txBody>
      </p:sp>
      <p:pic>
        <p:nvPicPr>
          <p:cNvPr id="4" name="Picture 3">
            <a:extLst>
              <a:ext uri="{FF2B5EF4-FFF2-40B4-BE49-F238E27FC236}">
                <a16:creationId xmlns:a16="http://schemas.microsoft.com/office/drawing/2014/main" id="{DEE540DB-C37A-B112-1128-2D7A175F42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0646" y="1344988"/>
            <a:ext cx="2935160" cy="3065463"/>
          </a:xfrm>
          <a:prstGeom prst="rect">
            <a:avLst/>
          </a:prstGeom>
          <a:noFill/>
        </p:spPr>
      </p:pic>
      <p:pic>
        <p:nvPicPr>
          <p:cNvPr id="5" name="Picture 4" descr="A picture containing text, outdoor&#10;&#10;Description automatically generated">
            <a:extLst>
              <a:ext uri="{FF2B5EF4-FFF2-40B4-BE49-F238E27FC236}">
                <a16:creationId xmlns:a16="http://schemas.microsoft.com/office/drawing/2014/main" id="{E8C743C5-4BDA-ECBD-A2C6-643BDF3054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3336" y="1345270"/>
            <a:ext cx="3110482" cy="3065181"/>
          </a:xfrm>
          <a:prstGeom prst="rect">
            <a:avLst/>
          </a:prstGeom>
          <a:noFill/>
        </p:spPr>
      </p:pic>
      <p:sp>
        <p:nvSpPr>
          <p:cNvPr id="6" name="Rectangle 5">
            <a:extLst>
              <a:ext uri="{FF2B5EF4-FFF2-40B4-BE49-F238E27FC236}">
                <a16:creationId xmlns:a16="http://schemas.microsoft.com/office/drawing/2014/main" id="{E1509E22-91BC-32DC-0039-5A9548C96C85}"/>
              </a:ext>
            </a:extLst>
          </p:cNvPr>
          <p:cNvSpPr/>
          <p:nvPr/>
        </p:nvSpPr>
        <p:spPr>
          <a:xfrm>
            <a:off x="2128003" y="4462160"/>
            <a:ext cx="920445" cy="362087"/>
          </a:xfrm>
          <a:prstGeom prst="rect">
            <a:avLst/>
          </a:prstGeom>
        </p:spPr>
        <p:txBody>
          <a:bodyPr wrap="none">
            <a:spAutoFit/>
          </a:bodyPr>
          <a:lstStyle/>
          <a:p>
            <a:pPr>
              <a:lnSpc>
                <a:spcPct val="107000"/>
              </a:lnSpc>
              <a:spcAft>
                <a:spcPts val="800"/>
              </a:spcAft>
            </a:pPr>
            <a:r>
              <a:rPr lang="en-US" sz="18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S-CSCF</a:t>
            </a:r>
          </a:p>
        </p:txBody>
      </p:sp>
      <p:sp>
        <p:nvSpPr>
          <p:cNvPr id="7" name="Rectangle 6">
            <a:extLst>
              <a:ext uri="{FF2B5EF4-FFF2-40B4-BE49-F238E27FC236}">
                <a16:creationId xmlns:a16="http://schemas.microsoft.com/office/drawing/2014/main" id="{E179AC10-EE77-0E78-64E1-021494242133}"/>
              </a:ext>
            </a:extLst>
          </p:cNvPr>
          <p:cNvSpPr/>
          <p:nvPr/>
        </p:nvSpPr>
        <p:spPr>
          <a:xfrm>
            <a:off x="6049193" y="4474577"/>
            <a:ext cx="878767" cy="362087"/>
          </a:xfrm>
          <a:prstGeom prst="rect">
            <a:avLst/>
          </a:prstGeom>
        </p:spPr>
        <p:txBody>
          <a:bodyPr wrap="none">
            <a:spAutoFit/>
          </a:bodyPr>
          <a:lstStyle/>
          <a:p>
            <a:pPr>
              <a:lnSpc>
                <a:spcPct val="107000"/>
              </a:lnSpc>
              <a:spcAft>
                <a:spcPts val="800"/>
              </a:spcAft>
            </a:pPr>
            <a:r>
              <a:rPr lang="en-US" sz="1800" dirty="0">
                <a:solidFill>
                  <a:schemeClr val="accent5">
                    <a:lumMod val="10000"/>
                  </a:schemeClr>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accent5">
                    <a:lumMod val="10000"/>
                  </a:schemeClr>
                </a:solidFill>
                <a:effectLst/>
                <a:latin typeface="Tahoma" panose="020B0604030504040204" pitchFamily="34" charset="0"/>
                <a:ea typeface="Tahoma" panose="020B0604030504040204" pitchFamily="34" charset="0"/>
                <a:cs typeface="Tahoma" panose="020B0604030504040204" pitchFamily="34" charset="0"/>
              </a:rPr>
              <a:t>-CSCF</a:t>
            </a:r>
          </a:p>
        </p:txBody>
      </p:sp>
    </p:spTree>
    <p:extLst>
      <p:ext uri="{BB962C8B-B14F-4D97-AF65-F5344CB8AC3E}">
        <p14:creationId xmlns:p14="http://schemas.microsoft.com/office/powerpoint/2010/main" val="1087365175"/>
      </p:ext>
    </p:extLst>
  </p:cSld>
  <p:clrMapOvr>
    <a:masterClrMapping/>
  </p:clrMapOvr>
</p:sld>
</file>

<file path=ppt/theme/theme1.xml><?xml version="1.0" encoding="utf-8"?>
<a:theme xmlns:a="http://schemas.openxmlformats.org/drawingml/2006/main" name="1_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5868</TotalTime>
  <Words>4052</Words>
  <Application>Microsoft Office PowerPoint</Application>
  <PresentationFormat>On-screen Show (16:9)</PresentationFormat>
  <Paragraphs>268</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Söhne</vt:lpstr>
      <vt:lpstr>Wingdings</vt:lpstr>
      <vt:lpstr>Times New Roman</vt:lpstr>
      <vt:lpstr>Amatic SC</vt:lpstr>
      <vt:lpstr>Muli</vt:lpstr>
      <vt:lpstr>Symbol</vt:lpstr>
      <vt:lpstr>Tahoma</vt:lpstr>
      <vt:lpstr>1_Quickly template</vt:lpstr>
      <vt:lpstr>PowerPoint Presentation</vt:lpstr>
      <vt:lpstr>PowerPoint Presentation</vt:lpstr>
      <vt:lpstr>Chương 1</vt:lpstr>
      <vt:lpstr>Chương 1</vt:lpstr>
      <vt:lpstr>Chương 1</vt:lpstr>
      <vt:lpstr>PowerPoint Presentation</vt:lpstr>
      <vt:lpstr>Chương 2</vt:lpstr>
      <vt:lpstr>Chương 2</vt:lpstr>
      <vt:lpstr>Chương 2</vt:lpstr>
      <vt:lpstr>Chương 2</vt:lpstr>
      <vt:lpstr>Chương 2</vt:lpstr>
      <vt:lpstr>Chương 2</vt:lpstr>
      <vt:lpstr>Chương 2</vt:lpstr>
      <vt:lpstr>Chương 2</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Đợt 2 Tuần 3, 4</dc:title>
  <cp:lastModifiedBy>Trường Nguyễn</cp:lastModifiedBy>
  <cp:revision>61</cp:revision>
  <dcterms:modified xsi:type="dcterms:W3CDTF">2022-12-26T15:32:05Z</dcterms:modified>
</cp:coreProperties>
</file>