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1297-39D2-4097-9DAC-3B555D8F1A8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B72B8-DBB4-4968-9F1D-1841733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B72B8-DBB4-4968-9F1D-1841733D5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6E10-46E0-4E3C-A789-1A6EBAC266E6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D77C-CAE7-418E-8173-8F2F2312124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61E4-AAE6-47ED-AFD3-E1FC41B9B8BE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07A3-A143-4754-BDB2-717177872333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08F2-358E-4B3A-82D1-DA9E04076C6B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5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A41-F8E5-4B21-BF46-C0239CB590A4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A761-95C3-48B3-8F0C-894F1FDBC4C0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5196-6CB7-467A-940C-EE9314EFBDBE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EB79-BA3E-4315-8367-B5CDD3216ABA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360C-A2E6-4511-BEAF-9BF3673F1C2F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F190-05C2-4338-8D19-909597DC61C8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F4F4-0957-466B-922C-909C6E9911F1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2163-BA83-4519-9514-4E6A581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9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IMS System</a:t>
            </a:r>
            <a:endParaRPr lang="en-US" sz="9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B083-EC82-4645-B633-A45154538D98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284381"/>
            <a:ext cx="2499759" cy="1158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101905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62228" y="638216"/>
            <a:ext cx="2267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45" y="1196205"/>
            <a:ext cx="8866510" cy="53808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158" y="6484685"/>
            <a:ext cx="2743200" cy="365125"/>
          </a:xfrm>
        </p:spPr>
        <p:txBody>
          <a:bodyPr/>
          <a:lstStyle/>
          <a:p>
            <a:fld id="{7EA1E2C6-4D48-40C0-A6CA-99367CBB47C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84686"/>
            <a:ext cx="4114800" cy="365125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5189" y="6492875"/>
            <a:ext cx="2743200" cy="365125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1" y="11667"/>
            <a:ext cx="2499759" cy="1158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79" y="5653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71" y="1649632"/>
            <a:ext cx="10485120" cy="48085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3713" y="622240"/>
            <a:ext cx="3124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Flow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84686"/>
            <a:ext cx="2743200" cy="365125"/>
          </a:xfrm>
        </p:spPr>
        <p:txBody>
          <a:bodyPr/>
          <a:lstStyle/>
          <a:p>
            <a:fld id="{F7A6E9AC-0EAD-4AF6-AF1D-3C2D8867D36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84686"/>
            <a:ext cx="4114800" cy="365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00728"/>
            <a:ext cx="2743200" cy="365125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7" y="43751"/>
            <a:ext cx="2499759" cy="1158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37" y="21695"/>
            <a:ext cx="1315452" cy="1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91" y="1090863"/>
            <a:ext cx="10028779" cy="5550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6974" y="536865"/>
            <a:ext cx="1778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 Flow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00728"/>
            <a:ext cx="2743200" cy="365125"/>
          </a:xfrm>
        </p:spPr>
        <p:txBody>
          <a:bodyPr/>
          <a:lstStyle/>
          <a:p>
            <a:fld id="{EE944363-6280-4B9D-AF0C-850B9CF918C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9/17/2020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0728"/>
            <a:ext cx="4114800" cy="36512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00728"/>
            <a:ext cx="2743200" cy="365125"/>
          </a:xfrm>
        </p:spPr>
        <p:txBody>
          <a:bodyPr/>
          <a:lstStyle/>
          <a:p>
            <a:fld id="{A1A72163-BA83-4519-9514-4E6A5818753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8" y="43751"/>
            <a:ext cx="2050580" cy="950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95" y="21695"/>
            <a:ext cx="953893" cy="9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2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IMS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huynd6</dc:creator>
  <cp:lastModifiedBy>loanntt7</cp:lastModifiedBy>
  <cp:revision>4</cp:revision>
  <dcterms:created xsi:type="dcterms:W3CDTF">2020-09-16T08:30:59Z</dcterms:created>
  <dcterms:modified xsi:type="dcterms:W3CDTF">2020-09-17T04:37:32Z</dcterms:modified>
</cp:coreProperties>
</file>