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7479C-AD3E-4E94-A6F2-3B9327A3D7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50E83-7F85-4362-BAFA-3DA6FF20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50E83-7F85-4362-BAFA-3DA6FF200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309D-D7F0-4C58-9D58-3C7D29C9B54F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6EA4-DDE8-435B-9C60-E55E29448699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0F5B-F65C-418E-BA93-2DA4AA575337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E9D6-9B0D-4C65-B98A-3432EAFB3FDB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8F56-E00F-47A0-9E35-0D2C9EF82B40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2567-8F6E-4780-A771-99483B399AEE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DA6-1FF8-4F41-9D73-F8DA039FCE65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BF-CF63-496B-B86E-A94E56E409FC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8D5D-A3D3-4FED-B419-2C45A02646BF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1331-1DA8-4C65-820B-405DFE67684B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94C8-61BE-4215-BF58-1077F4DD560A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04E6-23C0-4F50-BDE7-5D3752153C51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 System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84381"/>
            <a:ext cx="2499759" cy="1158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101905"/>
            <a:ext cx="1315452" cy="134113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54242" y="6492874"/>
            <a:ext cx="2743200" cy="365125"/>
          </a:xfrm>
        </p:spPr>
        <p:txBody>
          <a:bodyPr/>
          <a:lstStyle/>
          <a:p>
            <a:fld id="{87867C99-DA1F-42C6-9B3B-D84D7344C955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512593"/>
            <a:ext cx="2743200" cy="365125"/>
          </a:xfrm>
        </p:spPr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62228" y="756736"/>
            <a:ext cx="2267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711017"/>
            <a:ext cx="14775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8004"/>
            <a:ext cx="7420092" cy="522322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73949"/>
            <a:ext cx="2743200" cy="365125"/>
          </a:xfrm>
        </p:spPr>
        <p:txBody>
          <a:bodyPr/>
          <a:lstStyle/>
          <a:p>
            <a:fld id="{E6FDCA91-C65D-45DF-AF4B-51A5EE6335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Đỗ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20154"/>
            <a:ext cx="2743200" cy="365125"/>
          </a:xfrm>
        </p:spPr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59793"/>
            <a:ext cx="2499759" cy="11586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101905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3342" y="458501"/>
            <a:ext cx="1778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Flow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blob:https://web.whatsapp.com/dd308c20-8c61-4bb1-94a3-f20540899c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9" y="1012499"/>
            <a:ext cx="9369579" cy="5492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24494"/>
            <a:ext cx="2743200" cy="433506"/>
          </a:xfrm>
        </p:spPr>
        <p:txBody>
          <a:bodyPr/>
          <a:lstStyle/>
          <a:p>
            <a:fld id="{EE518B59-102B-4558-982A-5F0A308483D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494"/>
            <a:ext cx="4114800" cy="43350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Đỗ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494"/>
            <a:ext cx="2743200" cy="433506"/>
          </a:xfrm>
        </p:spPr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8" y="16667"/>
            <a:ext cx="1906201" cy="883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83" y="37738"/>
            <a:ext cx="893157" cy="9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EPC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huynd6</dc:creator>
  <cp:lastModifiedBy>loanntt7</cp:lastModifiedBy>
  <cp:revision>8</cp:revision>
  <dcterms:created xsi:type="dcterms:W3CDTF">2020-09-16T08:30:59Z</dcterms:created>
  <dcterms:modified xsi:type="dcterms:W3CDTF">2020-09-17T04:28:49Z</dcterms:modified>
</cp:coreProperties>
</file>