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DBA8B-D1CA-481B-8B86-E7088EBA0E0A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C282D-E2C4-4F25-BCDB-7CC9519F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50E83-7F85-4362-BAFA-3DA6FF200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0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E0A2-7B43-4B93-9E82-6477D5C0D440}" type="datetimeFigureOut">
              <a:rPr lang="en-US" smtClean="0"/>
              <a:t>17/9/2020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1169-56B9-47C0-B692-AEB87C5A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HSS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84381"/>
            <a:ext cx="2499759" cy="1158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101905"/>
            <a:ext cx="1315452" cy="134113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54242" y="6492874"/>
            <a:ext cx="2743200" cy="365125"/>
          </a:xfrm>
        </p:spPr>
        <p:txBody>
          <a:bodyPr/>
          <a:lstStyle/>
          <a:p>
            <a:fld id="{87867C99-DA1F-42C6-9B3B-D84D7344C955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17/9/2020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0600" y="6512593"/>
            <a:ext cx="2743200" cy="365125"/>
          </a:xfrm>
        </p:spPr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05" y="1103870"/>
            <a:ext cx="7653864" cy="4277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5EEEB8-C596-4439-922E-58AB2D1C3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4" y="210959"/>
            <a:ext cx="2499759" cy="1158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6457B-3376-44DC-955F-1CFC5435F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64" y="28483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03" y="2184460"/>
            <a:ext cx="9010942" cy="3409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43AD06-F005-4AD8-B963-5BAD65FE3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4" y="157959"/>
            <a:ext cx="2499759" cy="1158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0DE84-548E-4B6C-9E68-89BF17C84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64" y="-24517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7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HSS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dongnt18</dc:creator>
  <cp:lastModifiedBy>PTIT</cp:lastModifiedBy>
  <cp:revision>3</cp:revision>
  <dcterms:created xsi:type="dcterms:W3CDTF">2020-09-16T07:49:02Z</dcterms:created>
  <dcterms:modified xsi:type="dcterms:W3CDTF">2020-09-17T09:03:51Z</dcterms:modified>
</cp:coreProperties>
</file>