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0FF4D-3E80-41A7-9052-9CFDB35889BF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AF5E-DEC6-4C0F-A865-6B11D2887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66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0CC4-6CFF-4D93-AC17-CCE97A6C8234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010C8-5EEF-4E36-AB8A-DBE4B24B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49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010C8-5EEF-4E36-AB8A-DBE4B24BAB5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F38621-A6EC-4CA9-AB39-34147969FD8A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F94A-C540-4923-9AC9-6F8B4CDF96A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6250-13E0-49DD-B376-46D2D6C3F9C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AC1C-4D1D-4309-BC41-22299840F3A1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5674-A71F-4C25-9E8A-2A890F3A99FB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D366-4CC5-4EDF-BA85-31ECB2932B4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1B13-FF37-471B-88A7-A4E1020435D7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DE55-D938-4745-9F1D-7E518CB16FA4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5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06E4-9149-47B6-9DC9-38B94721147A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499-68D1-4C38-92A1-949A60327B2B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B85-5BF3-4E6E-8451-D6C24D33F2E9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6924-2BD2-4B63-A854-D08233CC771E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CFEF-4266-4BF7-8737-3C0679743DBB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4D5F-5CA0-4F21-9874-5A255E1C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Enodeb</a:t>
            </a:r>
            <a:r>
              <a:rPr lang="en-US" sz="9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US" sz="9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9DB2-3A99-491B-88F9-FA939A897E2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Xuân 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84381"/>
            <a:ext cx="2499759" cy="1158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101905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970" y="1042737"/>
            <a:ext cx="10090030" cy="513911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eNodeB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55368"/>
            <a:ext cx="9144000" cy="500982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trúc eNodeB gồm 2 khối chính là Baseband Unit (BBU) và Remote Radio Unit (RRU). BBU và RRU kết nối với nhau thông qua chuẩn giao diện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CPRI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91275"/>
              </p:ext>
            </p:extLst>
          </p:nvPr>
        </p:nvGraphicFramePr>
        <p:xfrm>
          <a:off x="1454989" y="1556648"/>
          <a:ext cx="9213011" cy="429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7657643" imgH="4340428" progId="Visio.Drawing.11">
                  <p:embed/>
                </p:oleObj>
              </mc:Choice>
              <mc:Fallback>
                <p:oleObj name="Visio" r:id="rId3" imgW="7657643" imgH="434042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989" y="1556648"/>
                        <a:ext cx="9213011" cy="4298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56B7-1842-45F9-B7AA-8DB3918F929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Xuân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C4D5F-5CA0-4F21-9874-5A255E1C4E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9" y="73168"/>
            <a:ext cx="1777863" cy="937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79" y="56764"/>
            <a:ext cx="962526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5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Baseband – Baseband Unit (BBU)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791200"/>
            <a:ext cx="12191999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BBU có chức năng giao tiếp với mạng lõi, xử lý tín hiệu băng gốc và giao tiếp với khối xử lý tín hiệu vô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 (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 cho UE được gửi đến từ mạng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dữ liệu sang IQ và gửi tới RRU để truyền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giao diện với RRU qua cổng quang CPRI (tối đa 6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tín hiệu đồng bộ clock giữa eNodeB và mạng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chức năng OAM hệ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backhaul qua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Ethernet,..)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70007" y="11128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43046"/>
              </p:ext>
            </p:extLst>
          </p:nvPr>
        </p:nvGraphicFramePr>
        <p:xfrm>
          <a:off x="398253" y="1558052"/>
          <a:ext cx="10955547" cy="4080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8709734" imgH="7155216" progId="Visio.Drawing.15">
                  <p:embed/>
                </p:oleObj>
              </mc:Choice>
              <mc:Fallback>
                <p:oleObj name="Visio" r:id="rId3" imgW="8709734" imgH="71552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53" y="1558052"/>
                        <a:ext cx="10955547" cy="4080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484686"/>
            <a:ext cx="2743200" cy="365125"/>
          </a:xfrm>
        </p:spPr>
        <p:txBody>
          <a:bodyPr/>
          <a:lstStyle/>
          <a:p>
            <a:fld id="{7B5E9D80-F009-4D54-A0FC-EB3EFEF8389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484686"/>
            <a:ext cx="4114800" cy="365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Xuân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4686"/>
            <a:ext cx="2743200" cy="365125"/>
          </a:xfrm>
        </p:spPr>
        <p:txBody>
          <a:bodyPr/>
          <a:lstStyle/>
          <a:p>
            <a:fld id="{A86C4D5F-5CA0-4F21-9874-5A255E1C4E6D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9" y="73168"/>
            <a:ext cx="1777863" cy="937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79" y="56764"/>
            <a:ext cx="962526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17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Remote Radio Unit (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RRU)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8616"/>
            <a:ext cx="10515600" cy="103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 vô tuyến bao gồm các chức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như: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giao tiếp CPRI giữa khối BBU và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RRU,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tín hiệu số sang tương tự và ngược 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IQ.</a:t>
            </a:r>
            <a:endParaRPr lang="pt-B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2032" y="1666876"/>
            <a:ext cx="10888306" cy="36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91743"/>
              </p:ext>
            </p:extLst>
          </p:nvPr>
        </p:nvGraphicFramePr>
        <p:xfrm>
          <a:off x="422032" y="1494845"/>
          <a:ext cx="10682653" cy="453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38702054" imgH="20734056" progId="Visio.Drawing.15">
                  <p:embed/>
                </p:oleObj>
              </mc:Choice>
              <mc:Fallback>
                <p:oleObj name="Visio" r:id="rId3" imgW="38702054" imgH="2073405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32" y="1494845"/>
                        <a:ext cx="10682653" cy="4531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4686"/>
            <a:ext cx="2743200" cy="365125"/>
          </a:xfrm>
        </p:spPr>
        <p:txBody>
          <a:bodyPr/>
          <a:lstStyle/>
          <a:p>
            <a:fld id="{DBDB1375-C065-4242-82B9-338F5BD9518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4686"/>
            <a:ext cx="4114800" cy="365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Xuân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84686"/>
            <a:ext cx="2743200" cy="365125"/>
          </a:xfrm>
        </p:spPr>
        <p:txBody>
          <a:bodyPr/>
          <a:lstStyle/>
          <a:p>
            <a:fld id="{A86C4D5F-5CA0-4F21-9874-5A255E1C4E6D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9" y="73168"/>
            <a:ext cx="1777863" cy="937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79" y="56764"/>
            <a:ext cx="962526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271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Visio</vt:lpstr>
      <vt:lpstr>Enodeb System</vt:lpstr>
      <vt:lpstr>Sơ đồ khối tổng quát hệ thống eNodeB</vt:lpstr>
      <vt:lpstr>Khối xử lý Baseband – Baseband Unit (BBU)</vt:lpstr>
      <vt:lpstr>Khối vô tuyến – Remote Radio Unit (RRU)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thangnx6</dc:creator>
  <cp:lastModifiedBy>loanntt7</cp:lastModifiedBy>
  <cp:revision>8</cp:revision>
  <dcterms:created xsi:type="dcterms:W3CDTF">2020-09-16T04:35:45Z</dcterms:created>
  <dcterms:modified xsi:type="dcterms:W3CDTF">2020-09-17T04:19:49Z</dcterms:modified>
</cp:coreProperties>
</file>