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6" r:id="rId2"/>
    <p:sldId id="274" r:id="rId3"/>
    <p:sldId id="257" r:id="rId4"/>
    <p:sldId id="27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mlv" initials="d" lastIdx="1" clrIdx="0">
    <p:extLst>
      <p:ext uri="{19B8F6BF-5375-455C-9EA6-DF929625EA0E}">
        <p15:presenceInfo xmlns:p15="http://schemas.microsoft.com/office/powerpoint/2012/main" userId="S-1-5-21-1978076751-3396122582-1341001408-66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30D8B-FEDE-462F-B53D-2D4F4C3CB73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FDD0B-2067-4B01-B6F9-7401D413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56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FDD0B-2067-4B01-B6F9-7401D4133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A2B0-A547-445E-89B6-7836688426E1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8BB2-3B51-43EC-A42B-2F86EFBC0822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CE30-7066-4070-9F32-9583615A00D5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C82-C181-4114-B893-0AC305773EEA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8E8B-1D19-4CDD-A005-D62FEFCF216D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FA0D-5433-417B-AEF8-7228F3AFAB5A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8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D05A-781C-443C-B44E-FA23092C15EC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DA5C-F8DD-479C-B913-6343FFF69801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3110-7E68-4760-B8D3-E20ECE819B31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4DE142-9E48-495B-8387-1076991FA56E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2C12B-E595-40F3-9EE5-28E86FBD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EF89-AD4B-4C72-A981-CE14065BF8CC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1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917D29-D826-4DA7-BF02-3692169C54D5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42C12B-E595-40F3-9EE5-28E86FBDF5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812758"/>
            <a:ext cx="10058400" cy="251235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vOCS3.0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97280" y="92837"/>
            <a:ext cx="10058400" cy="4005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i="1" dirty="0">
              <a:solidFill>
                <a:schemeClr val="tx2">
                  <a:lumMod val="7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284381"/>
            <a:ext cx="2499759" cy="1158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37" y="101905"/>
            <a:ext cx="1315452" cy="13411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BAD2-5B10-4C40-BAFF-0550AD23A979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2" y="394086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vOCS3.0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354" y="2053389"/>
            <a:ext cx="7441103" cy="4136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6208-C37E-40A7-A34D-E7A0A6B31A2B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-4375"/>
            <a:ext cx="2499759" cy="1158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37" y="21695"/>
            <a:ext cx="1315452" cy="1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0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Technology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Big Data: </a:t>
            </a:r>
            <a:r>
              <a:rPr lang="en-US" dirty="0" err="1" smtClean="0"/>
              <a:t>Aerospike</a:t>
            </a:r>
            <a:r>
              <a:rPr lang="en-US" dirty="0" smtClean="0"/>
              <a:t>, Kafka</a:t>
            </a:r>
          </a:p>
          <a:p>
            <a:r>
              <a:rPr lang="en-US" b="1" dirty="0" smtClean="0"/>
              <a:t>RDBMS: </a:t>
            </a:r>
            <a:r>
              <a:rPr lang="en-US" dirty="0" smtClean="0"/>
              <a:t>MySQL</a:t>
            </a:r>
          </a:p>
          <a:p>
            <a:r>
              <a:rPr lang="en-US" b="1" dirty="0" smtClean="0"/>
              <a:t>Platform: </a:t>
            </a:r>
          </a:p>
          <a:p>
            <a:r>
              <a:rPr lang="en-US" dirty="0" smtClean="0"/>
              <a:t>- Java (Gateway, Charging &amp; Rating)</a:t>
            </a:r>
          </a:p>
          <a:p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party software:</a:t>
            </a:r>
          </a:p>
          <a:p>
            <a:r>
              <a:rPr lang="en-US" dirty="0" smtClean="0"/>
              <a:t>- Database: </a:t>
            </a:r>
            <a:r>
              <a:rPr lang="en-US" dirty="0" err="1" smtClean="0"/>
              <a:t>Aerospike</a:t>
            </a:r>
            <a:r>
              <a:rPr lang="en-US" dirty="0" smtClean="0"/>
              <a:t>, Apache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4" y="1845734"/>
            <a:ext cx="3224213" cy="271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93" y="4671908"/>
            <a:ext cx="4795833" cy="787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F75B-16A4-423C-894D-CB6AFBE28085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27709"/>
            <a:ext cx="2499759" cy="11586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37" y="21695"/>
            <a:ext cx="1315452" cy="1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Data</a:t>
            </a:r>
            <a:endParaRPr lang="en-US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06725" y="2243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317081"/>
              </p:ext>
            </p:extLst>
          </p:nvPr>
        </p:nvGraphicFramePr>
        <p:xfrm>
          <a:off x="2389909" y="2243470"/>
          <a:ext cx="7616536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8791477" imgH="5305500" progId="Visio.Drawing.11">
                  <p:embed/>
                </p:oleObj>
              </mc:Choice>
              <mc:Fallback>
                <p:oleObj r:id="rId3" imgW="8791477" imgH="53055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909" y="2243470"/>
                        <a:ext cx="7616536" cy="3600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ECA7-1266-4387-9557-64EB565BE65F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37" y="21695"/>
            <a:ext cx="1315452" cy="13411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27709"/>
            <a:ext cx="2499759" cy="11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PCRF</a:t>
            </a: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909454" y="20054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635103"/>
              </p:ext>
            </p:extLst>
          </p:nvPr>
        </p:nvGraphicFramePr>
        <p:xfrm>
          <a:off x="2254827" y="2005445"/>
          <a:ext cx="7284027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8785296" imgH="6013133" progId="Visio.Drawing.11">
                  <p:embed/>
                </p:oleObj>
              </mc:Choice>
              <mc:Fallback>
                <p:oleObj r:id="rId3" imgW="8785296" imgH="601313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827" y="2005445"/>
                        <a:ext cx="7284027" cy="4057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6EE3-ADEE-462C-B8B4-82AAB07C38F6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37" y="21695"/>
            <a:ext cx="1315452" cy="134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27709"/>
            <a:ext cx="2499759" cy="11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Volte</a:t>
            </a:r>
            <a:endParaRPr lang="en-US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5" y="1851660"/>
            <a:ext cx="6795654" cy="44318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53E7-E7D4-46A4-9201-13DE0A1FA9B5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12B-E595-40F3-9EE5-28E86FBDF5B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37" y="21695"/>
            <a:ext cx="1315452" cy="1341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27709"/>
            <a:ext cx="2499759" cy="11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22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</TotalTime>
  <Words>97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JasmineUPC</vt:lpstr>
      <vt:lpstr>Times New Roman</vt:lpstr>
      <vt:lpstr>Retrospect</vt:lpstr>
      <vt:lpstr>Microsoft Visio Drawing</vt:lpstr>
      <vt:lpstr>vOCS3.0 System</vt:lpstr>
      <vt:lpstr>vOCS3.0 System</vt:lpstr>
      <vt:lpstr>Technology</vt:lpstr>
      <vt:lpstr>Flow Data</vt:lpstr>
      <vt:lpstr>Flow PCRF</vt:lpstr>
      <vt:lpstr>Flow Volte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vOCS Overview</dc:title>
  <dc:creator>diemlv</dc:creator>
  <cp:lastModifiedBy>loanntt7</cp:lastModifiedBy>
  <cp:revision>35</cp:revision>
  <dcterms:created xsi:type="dcterms:W3CDTF">2018-03-27T07:54:30Z</dcterms:created>
  <dcterms:modified xsi:type="dcterms:W3CDTF">2020-09-17T04:43:26Z</dcterms:modified>
</cp:coreProperties>
</file>