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05" r:id="rId3"/>
    <p:sldId id="511" r:id="rId4"/>
    <p:sldId id="504" r:id="rId5"/>
    <p:sldId id="509" r:id="rId6"/>
    <p:sldId id="510" r:id="rId7"/>
    <p:sldId id="426" r:id="rId8"/>
    <p:sldId id="484" r:id="rId9"/>
    <p:sldId id="482" r:id="rId10"/>
    <p:sldId id="470" r:id="rId11"/>
    <p:sldId id="448" r:id="rId12"/>
    <p:sldId id="421" r:id="rId13"/>
    <p:sldId id="449" r:id="rId14"/>
    <p:sldId id="471" r:id="rId15"/>
    <p:sldId id="472" r:id="rId16"/>
    <p:sldId id="477" r:id="rId17"/>
    <p:sldId id="478" r:id="rId18"/>
    <p:sldId id="479" r:id="rId19"/>
    <p:sldId id="480" r:id="rId20"/>
    <p:sldId id="481" r:id="rId21"/>
    <p:sldId id="485" r:id="rId22"/>
    <p:sldId id="487" r:id="rId23"/>
    <p:sldId id="488" r:id="rId24"/>
    <p:sldId id="492" r:id="rId25"/>
    <p:sldId id="494" r:id="rId26"/>
    <p:sldId id="489" r:id="rId27"/>
    <p:sldId id="490" r:id="rId28"/>
    <p:sldId id="497" r:id="rId29"/>
    <p:sldId id="499" r:id="rId30"/>
    <p:sldId id="502" r:id="rId31"/>
    <p:sldId id="503" r:id="rId32"/>
    <p:sldId id="501" r:id="rId33"/>
    <p:sldId id="498" r:id="rId34"/>
    <p:sldId id="500" r:id="rId35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84441" autoAdjust="0"/>
  </p:normalViewPr>
  <p:slideViewPr>
    <p:cSldViewPr>
      <p:cViewPr varScale="1">
        <p:scale>
          <a:sx n="56" d="100"/>
          <a:sy n="56" d="100"/>
        </p:scale>
        <p:origin x="17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1A3B77-6083-4050-9E16-79AB6E53037F}" type="datetimeFigureOut">
              <a:rPr lang="en-US" altLang="en-US"/>
              <a:pPr>
                <a:defRPr/>
              </a:pPr>
              <a:t>9/15/2020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F4177F-7101-4D37-9EB8-39190D47E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792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8E5F27-406E-45F9-9B1E-055659F50A3B}" type="datetimeFigureOut">
              <a:rPr lang="en-US" altLang="en-US"/>
              <a:pPr>
                <a:defRPr/>
              </a:pPr>
              <a:t>9/15/2020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72107C-F6B0-436E-A895-486B9E186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635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2107C-F6B0-436E-A895-486B9E186ED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4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72107C-F6B0-436E-A895-486B9E186ED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79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2107C-F6B0-436E-A895-486B9E186ED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0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2107C-F6B0-436E-A895-486B9E186ED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14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2107C-F6B0-436E-A895-486B9E186ED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3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2D089-D588-4B2E-A1EA-FE8866F5AF36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05299-9DA0-4EC7-911F-CA7F15553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6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CD73-92B7-4FC6-86DD-3E722597E481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D8440-7DDD-4FDD-AF08-B89E7C9909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1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D537-305A-45BC-B125-E07D5862E641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5E276-B2FE-46DA-B44F-21C155961B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9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FAA2E-4B10-47DB-87DC-812282CD08DF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FE104-8F66-4E5C-8EC5-CB221BD48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1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4F45-8675-418A-813A-24EE0610CA41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2BD7-0933-4BAF-9A22-EF7411A2D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84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6D9C0-61CB-4FD2-8110-9A1569B73908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2013D-7B23-47BF-AE35-BF78FADCB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DF21D-3944-4FF7-B9A5-D79F36A98175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52C26-6F19-4496-A5E9-64AB8A794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7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D402F-8F4F-438A-B118-2AF457A23552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3BBB6-3985-4CC9-8B0C-BDA40E4B1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5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543E6-B774-43BA-852C-3C6553E4FDAF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3042E-D67E-46E2-AE73-6C36110ED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44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502A-BD73-4029-98DF-B2BD969C89EA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4D15-CAEC-49F2-8024-53DD8D7FC8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4480C-8DB8-478A-B9D9-764B79908A50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07FC8-F0FB-4638-9AD8-2503B6001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37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0FDC2B-A5E3-43CC-8EE5-7DE103D42032}" type="datetime1">
              <a:rPr lang="en-US" altLang="en-US" smtClean="0"/>
              <a:t>9/15/2020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0159BD7-D1E4-447B-A71E-CA8266F9D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uyenvh1@viettel.com.v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5299-9DA0-4EC7-911F-CA7F15553C17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MẠNG 4G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Evolved Packet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Evolved Packet 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 Architecture Evolution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E-UTRAN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Evolved  UMTS Terrestrial Radio Access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 Term Evolution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 = EPC + E-UTRAN  = SAE + LTE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 = SAE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E-UTRAN = LTE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832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46" y="650875"/>
            <a:ext cx="8991600" cy="9604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CÁC PHẦN TỬ MẠNG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800600" cy="4419600"/>
          </a:xfrm>
        </p:spPr>
        <p:txBody>
          <a:bodyPr/>
          <a:lstStyle/>
          <a:p>
            <a:pPr marL="0" lvl="0" indent="0">
              <a:buNone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eNodeB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Evolved Node B 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tương đương NodeB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SGW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997075"/>
            <a:ext cx="3851262" cy="42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016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13" y="688181"/>
            <a:ext cx="8534400" cy="960438"/>
          </a:xfrm>
        </p:spPr>
        <p:txBody>
          <a:bodyPr/>
          <a:lstStyle/>
          <a:p>
            <a:r>
              <a:rPr 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CÁC PHẦN TỬ MẠNG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Management Entity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 đương SGSN.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roaming.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S-PGW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006" y="1752600"/>
            <a:ext cx="4144843" cy="43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488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13" y="688181"/>
            <a:ext cx="8534400" cy="9604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CÁC PHẦN TỬ MẠNG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marL="0" lvl="0" indent="0">
              <a:buNone/>
            </a:pPr>
            <a:r>
              <a:rPr lang="vi-VN" sz="2400" b="1" dirty="0">
                <a:latin typeface="+mj-lt"/>
              </a:rPr>
              <a:t>SGW</a:t>
            </a:r>
            <a:r>
              <a:rPr lang="vi-VN" sz="2400" dirty="0">
                <a:latin typeface="+mj-lt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Gateway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2400" dirty="0">
                <a:latin typeface="+mj-lt"/>
                <a:cs typeface="Times New Roman" panose="02020603050405020304" pitchFamily="18" charset="0"/>
              </a:rPr>
              <a:t>Quản lý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PGW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S5/S8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3GPP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11" y="1770856"/>
            <a:ext cx="4117691" cy="40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304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13" y="688181"/>
            <a:ext cx="8534400" cy="9604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CÁC PHẦN TỬ MẠNG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Data Network (PDN) Gateway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EPC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(DPI)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3GPP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non-3GPP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796" y="1895182"/>
            <a:ext cx="3917804" cy="40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853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13" y="688181"/>
            <a:ext cx="8534400" cy="9604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CÁC PHẦN TỬ MẠNG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Subscriber Server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06" y="1752600"/>
            <a:ext cx="4144843" cy="43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9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40750"/>
            <a:ext cx="9067800" cy="576887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ROAMING – HOME ROUTED TRAFFIC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" y="1510676"/>
            <a:ext cx="7544168" cy="46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65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2174"/>
            <a:ext cx="8229600" cy="525463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ROAMING – LOCAL BREAKOUT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5115" y="1828800"/>
            <a:ext cx="6752998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70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137"/>
            <a:ext cx="8229600" cy="525463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TÍNH C</a:t>
            </a:r>
            <a:r>
              <a:rPr lang="vi-V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– KHÔNG ROAMING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29406"/>
            <a:ext cx="7620000" cy="45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81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2174"/>
            <a:ext cx="8229600" cy="525463"/>
          </a:xfrm>
        </p:spPr>
        <p:txBody>
          <a:bodyPr/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TÍNH C</a:t>
            </a:r>
            <a:r>
              <a:rPr lang="vi-VN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– HOME ROUTED TRAFFIC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56878"/>
            <a:ext cx="7315200" cy="48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47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 KTTC - VTNET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2662"/>
            <a:ext cx="7772400" cy="2319338"/>
          </a:xfrm>
        </p:spPr>
        <p:txBody>
          <a:bodyPr/>
          <a:lstStyle/>
          <a:p>
            <a:r>
              <a:rPr lang="en-US" sz="3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MẠNG DI ĐỘNG 4G</a:t>
            </a:r>
          </a:p>
        </p:txBody>
      </p:sp>
    </p:spTree>
    <p:extLst>
      <p:ext uri="{BB962C8B-B14F-4D97-AF65-F5344CB8AC3E}">
        <p14:creationId xmlns:p14="http://schemas.microsoft.com/office/powerpoint/2010/main" val="7779356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2174"/>
            <a:ext cx="8229600" cy="525463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TÍNH C</a:t>
            </a:r>
            <a:r>
              <a:rPr lang="vi-V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– LOCAL BREAKOUT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97957"/>
            <a:ext cx="7772400" cy="46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131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795338"/>
          </a:xfrm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CÁC DỊCH VỤ C</a:t>
            </a:r>
            <a:r>
              <a:rPr lang="vi-VN" sz="3600" dirty="0">
                <a:solidFill>
                  <a:srgbClr val="3333FF"/>
                </a:solidFill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BẢN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010400" cy="3276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5299-9DA0-4EC7-911F-CA7F15553C1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9297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THOẠI CHO MẠNG 4G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42289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2G/3G (CSFB)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4G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7775"/>
            <a:ext cx="7949228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934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429177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THOẠI CSFB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371600"/>
            <a:ext cx="8323263" cy="14478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LTE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2G/3G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2G/3G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2013D-7B23-47BF-AE35-BF78FADCB54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67000"/>
            <a:ext cx="6553200" cy="34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406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429177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THOẠI CSFB – GỌI ĐI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2013D-7B23-47BF-AE35-BF78FADCB54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56" y="1408828"/>
            <a:ext cx="7339013" cy="46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922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429177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THOẠI CSFB – GỌI ĐẾN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2013D-7B23-47BF-AE35-BF78FADCB54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232359"/>
            <a:ext cx="6376988" cy="4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335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THOẠI </a:t>
            </a:r>
            <a:r>
              <a:rPr lang="en-US" sz="28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endParaRPr lang="en-US" sz="2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47156"/>
            <a:ext cx="6554528" cy="33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947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THOẠI </a:t>
            </a:r>
            <a:r>
              <a:rPr lang="en-US" sz="28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endParaRPr lang="en-US" sz="2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2G/3G.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3G.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10506"/>
            <a:ext cx="4064632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2013D-7B23-47BF-AE35-BF78FADCB54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561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NỔI BẬT CỦA </a:t>
            </a:r>
            <a:r>
              <a:rPr lang="en-US" sz="28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endParaRPr lang="en-US" sz="2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3G: 5s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3G: AMR-NB 12.2Kbps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AMR-WB 23.85Kbps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call v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3G:  176*144 (QCIF),  64kbps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480*640 (VGA)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720P/1080P, 1-2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2013D-7B23-47BF-AE35-BF78FADCB54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246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TIN NHẮN CHO MẠNG 4G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1"/>
            <a:ext cx="4191001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2G/3G (SMS over SGs)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IMS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(SMS over IP/IMS)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33500"/>
            <a:ext cx="3505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7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795338"/>
          </a:xfrm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458200" cy="3276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Vũ Huy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ĐTVT – ĐH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tuyenvh1@viettel.com.vn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0975624977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5299-9DA0-4EC7-911F-CA7F15553C1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14E5D-88DB-41A8-BA0E-89F63BDC1068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 KTTC - VTNET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1676983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over SGs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4080"/>
            <a:ext cx="9144000" cy="33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7613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over IP/IMS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" y="1729389"/>
            <a:ext cx="9111456" cy="33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412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DỊCH VỤ DATA TRONG MẠNG 4G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1"/>
            <a:ext cx="8153401" cy="13636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286001"/>
            <a:ext cx="8440737" cy="28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8022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VỤ OTT TRÊN NỀN MẠNG 4G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" y="2963863"/>
            <a:ext cx="8105775" cy="281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3A738-A159-488B-B3F5-E8A78013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2646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96850" y="2679462"/>
            <a:ext cx="8642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Xin </a:t>
            </a:r>
            <a:r>
              <a:rPr lang="en-US" sz="4800" b="1" dirty="0" err="1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trân</a:t>
            </a:r>
            <a:r>
              <a:rPr lang="en-US" sz="4800" b="1" dirty="0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4800" b="1" dirty="0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4800" b="1" dirty="0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4800" b="1" dirty="0">
                <a:ln w="11430"/>
                <a:solidFill>
                  <a:srgbClr val="3333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!</a:t>
            </a:r>
            <a:endParaRPr lang="en-US" sz="4800" b="1" dirty="0">
              <a:ln w="11430"/>
              <a:solidFill>
                <a:srgbClr val="3333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4690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230" y="965835"/>
            <a:ext cx="7772400" cy="795338"/>
          </a:xfrm>
        </p:spPr>
        <p:txBody>
          <a:bodyPr/>
          <a:lstStyle/>
          <a:p>
            <a:r>
              <a:rPr lang="en-US" sz="3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696200" cy="3962400"/>
          </a:xfrm>
        </p:spPr>
        <p:txBody>
          <a:bodyPr anchor="ctr"/>
          <a:lstStyle/>
          <a:p>
            <a:pPr marL="571500" indent="-571500" algn="l">
              <a:lnSpc>
                <a:spcPct val="200000"/>
              </a:lnSpc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200000"/>
              </a:lnSpc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4G</a:t>
            </a:r>
          </a:p>
          <a:p>
            <a:pPr marL="571500" indent="-571500" algn="l">
              <a:lnSpc>
                <a:spcPct val="200000"/>
              </a:lnSpc>
              <a:buFont typeface="+mj-lt"/>
              <a:buAutoNum type="romanU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200000"/>
              </a:lnSpc>
              <a:buAutoNum type="romanU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5299-9DA0-4EC7-911F-CA7F15553C17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13582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08038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LỊCH SỬ MẠNG DI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2289" cy="4648199"/>
          </a:xfrm>
        </p:spPr>
        <p:txBody>
          <a:bodyPr/>
          <a:lstStyle/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3" name="Content Placeholder 27">
            <a:extLst>
              <a:ext uri="{FF2B5EF4-FFF2-40B4-BE49-F238E27FC236}">
                <a16:creationId xmlns:a16="http://schemas.microsoft.com/office/drawing/2014/main" id="{F35A77E8-8B3A-4B06-A495-6006E0F3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2005" y="1463757"/>
            <a:ext cx="7549995" cy="272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ACF0-9378-4528-9606-D3DCE911C37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 KTTC - VTNET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197158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VỀ DỊCH VỤ VỚI MẠNG 5G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2ACF0-9378-4528-9606-D3DCE911C37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 KTTC - VTNET                                                                            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DAAE4-5C10-46C8-92F6-48D85ED7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C729B-E3A8-406C-87AC-8CCC4EEC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24793"/>
            <a:ext cx="5334000" cy="45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95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Viettel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795338"/>
          </a:xfrm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KIẾN TRÚC MẠNG DI ĐỘNG 4G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010400" cy="3276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roaming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05299-9DA0-4EC7-911F-CA7F15553C1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0364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7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661"/>
            <a:ext cx="8229600" cy="880339"/>
          </a:xfrm>
        </p:spPr>
        <p:txBody>
          <a:bodyPr/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MẠNG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6517736" cy="5181600"/>
          </a:xfrm>
        </p:spPr>
      </p:pic>
      <p:sp>
        <p:nvSpPr>
          <p:cNvPr id="13" name="Rectangle 1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43248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6"/>
          <p:cNvSpPr txBox="1">
            <a:spLocks noChangeArrowheads="1"/>
          </p:cNvSpPr>
          <p:nvPr/>
        </p:nvSpPr>
        <p:spPr bwMode="gray">
          <a:xfrm>
            <a:off x="196850" y="243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3" name="Text Box 27"/>
          <p:cNvSpPr txBox="1">
            <a:spLocks noChangeArrowheads="1"/>
          </p:cNvSpPr>
          <p:nvPr/>
        </p:nvSpPr>
        <p:spPr bwMode="gray">
          <a:xfrm>
            <a:off x="196850" y="33305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4" name="Text Box 30"/>
          <p:cNvSpPr txBox="1">
            <a:spLocks noChangeArrowheads="1"/>
          </p:cNvSpPr>
          <p:nvPr/>
        </p:nvSpPr>
        <p:spPr bwMode="gray">
          <a:xfrm>
            <a:off x="196850" y="42449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25" name="Text Box 27"/>
          <p:cNvSpPr txBox="1">
            <a:spLocks noChangeArrowheads="1"/>
          </p:cNvSpPr>
          <p:nvPr/>
        </p:nvSpPr>
        <p:spPr bwMode="gray">
          <a:xfrm>
            <a:off x="228600" y="51165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5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VTNET                                                                                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MẠNG 4G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FE104-8F66-4E5C-8EC5-CB221BD4872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7284"/>
            <a:ext cx="7766708" cy="49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963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15922</TotalTime>
  <Words>1147</Words>
  <Application>Microsoft Office PowerPoint</Application>
  <PresentationFormat>On-screen Show (4:3)</PresentationFormat>
  <Paragraphs>327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PowerPoint Presentation</vt:lpstr>
      <vt:lpstr>TỔNG QUAN MẠNG DI ĐỘNG 4G</vt:lpstr>
      <vt:lpstr>GIỚI THIỆU</vt:lpstr>
      <vt:lpstr>MỤC LỤC</vt:lpstr>
      <vt:lpstr>I. LỊCH SỬ MẠNG DI ĐỘNG</vt:lpstr>
      <vt:lpstr>YÊU CẦU VỀ DỊCH VỤ VỚI MẠNG 5G</vt:lpstr>
      <vt:lpstr>II. KIẾN TRÚC MẠNG DI ĐỘNG 4G</vt:lpstr>
      <vt:lpstr>KIẾN TRÚC MẠNG DI ĐỘNG</vt:lpstr>
      <vt:lpstr>KIẾN TRÚC MẠNG 4G</vt:lpstr>
      <vt:lpstr>KIẾN TRÚC MẠNG 4G</vt:lpstr>
      <vt:lpstr>CHỨC NĂNG CÁC PHẦN TỬ MẠNG</vt:lpstr>
      <vt:lpstr>CHỨC NĂNG CÁC PHẦN TỬ MẠNG</vt:lpstr>
      <vt:lpstr>CHỨC NĂNG CÁC PHẦN TỬ MẠNG</vt:lpstr>
      <vt:lpstr>CHỨC NĂNG CÁC PHẦN TỬ MẠNG</vt:lpstr>
      <vt:lpstr>CHỨC NĂNG CÁC PHẦN TỬ MẠNG</vt:lpstr>
      <vt:lpstr>KIẾN TRÚC ROAMING – HOME ROUTED TRAFFIC</vt:lpstr>
      <vt:lpstr>KIẾN TRÚC ROAMING – LOCAL BREAKOUT</vt:lpstr>
      <vt:lpstr>KIẾN TRÚC TÍNH CƯỚC – KHÔNG ROAMING</vt:lpstr>
      <vt:lpstr>KIẾN TRÚC TÍNH CƯỚC – HOME ROUTED TRAFFIC</vt:lpstr>
      <vt:lpstr>KIẾN TRÚC TÍNH CƯỚC – LOCAL BREAKOUT</vt:lpstr>
      <vt:lpstr>III. CÁC DỊCH VỤ CƠ BẢN</vt:lpstr>
      <vt:lpstr>GIẢI PHÁP THOẠI CHO MẠNG 4G</vt:lpstr>
      <vt:lpstr>GIẢI PHÁP THOẠI CSFB</vt:lpstr>
      <vt:lpstr>GIẢI PHÁP THOẠI CSFB – GỌI ĐI</vt:lpstr>
      <vt:lpstr>GIẢI PHÁP THOẠI CSFB – GỌI ĐẾN</vt:lpstr>
      <vt:lpstr>GIẢI PHÁP THOẠI VoLTE</vt:lpstr>
      <vt:lpstr>GIẢI PHÁP THOẠI VoLTE</vt:lpstr>
      <vt:lpstr>ƯU ĐIỂM NỔI BẬT CỦA VoLTE</vt:lpstr>
      <vt:lpstr>GIẢI PHÁP TIN NHẮN CHO MẠNG 4G</vt:lpstr>
      <vt:lpstr>SMS over SGs</vt:lpstr>
      <vt:lpstr>SMS over IP/IMS</vt:lpstr>
      <vt:lpstr> DỊCH VỤ DATA TRONG MẠNG 4G</vt:lpstr>
      <vt:lpstr>DỊCH VỤ OTT TRÊN NỀN MẠNG 4G</vt:lpstr>
      <vt:lpstr>PowerPoint Presentation</vt:lpstr>
    </vt:vector>
  </TitlesOfParts>
  <Company>Mobile: 0912968651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thao</dc:creator>
  <cp:lastModifiedBy>Vũ Huy Tuyển</cp:lastModifiedBy>
  <cp:revision>785</cp:revision>
  <dcterms:created xsi:type="dcterms:W3CDTF">2012-07-17T02:42:08Z</dcterms:created>
  <dcterms:modified xsi:type="dcterms:W3CDTF">2020-09-15T05:37:05Z</dcterms:modified>
</cp:coreProperties>
</file>