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77" r:id="rId2"/>
    <p:sldId id="257" r:id="rId3"/>
    <p:sldId id="258" r:id="rId4"/>
    <p:sldId id="278" r:id="rId5"/>
    <p:sldId id="286" r:id="rId6"/>
    <p:sldId id="287" r:id="rId7"/>
    <p:sldId id="290" r:id="rId8"/>
    <p:sldId id="291" r:id="rId9"/>
    <p:sldId id="280" r:id="rId10"/>
    <p:sldId id="300" r:id="rId11"/>
    <p:sldId id="301" r:id="rId12"/>
    <p:sldId id="302" r:id="rId13"/>
    <p:sldId id="303" r:id="rId14"/>
    <p:sldId id="304" r:id="rId15"/>
    <p:sldId id="305" r:id="rId16"/>
    <p:sldId id="289" r:id="rId17"/>
    <p:sldId id="292" r:id="rId18"/>
    <p:sldId id="293" r:id="rId19"/>
    <p:sldId id="294" r:id="rId20"/>
    <p:sldId id="295" r:id="rId21"/>
    <p:sldId id="296" r:id="rId22"/>
    <p:sldId id="297" r:id="rId23"/>
    <p:sldId id="298" r:id="rId24"/>
    <p:sldId id="299" r:id="rId25"/>
    <p:sldId id="27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94660"/>
  </p:normalViewPr>
  <p:slideViewPr>
    <p:cSldViewPr>
      <p:cViewPr varScale="1">
        <p:scale>
          <a:sx n="67" d="100"/>
          <a:sy n="67" d="100"/>
        </p:scale>
        <p:origin x="1506" y="5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CEEFBD2-7AA3-432E-A2CF-6DE506CC1C02}" type="slidenum">
              <a:rPr lang="en-US"/>
              <a:pPr/>
              <a:t>‹#›</a:t>
            </a:fld>
            <a:endParaRPr lang="en-US"/>
          </a:p>
        </p:txBody>
      </p:sp>
    </p:spTree>
    <p:extLst>
      <p:ext uri="{BB962C8B-B14F-4D97-AF65-F5344CB8AC3E}">
        <p14:creationId xmlns:p14="http://schemas.microsoft.com/office/powerpoint/2010/main" val="2183913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D30C9-6000-4165-936A-1C426DCFD748}" type="datetimeFigureOut">
              <a:rPr lang="en-US" smtClean="0"/>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5FEC99-98FD-4148-84C5-16DB6BB7D5BA}" type="slidenum">
              <a:rPr lang="en-US" smtClean="0"/>
              <a:t>‹#›</a:t>
            </a:fld>
            <a:endParaRPr lang="en-US"/>
          </a:p>
        </p:txBody>
      </p:sp>
    </p:spTree>
    <p:extLst>
      <p:ext uri="{BB962C8B-B14F-4D97-AF65-F5344CB8AC3E}">
        <p14:creationId xmlns:p14="http://schemas.microsoft.com/office/powerpoint/2010/main" val="162683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0" name="Freeform 68" descr="b"/>
          <p:cNvSpPr>
            <a:spLocks/>
          </p:cNvSpPr>
          <p:nvPr/>
        </p:nvSpPr>
        <p:spPr bwMode="gray">
          <a:xfrm>
            <a:off x="0" y="0"/>
            <a:ext cx="4522788" cy="6010275"/>
          </a:xfrm>
          <a:custGeom>
            <a:avLst/>
            <a:gdLst>
              <a:gd name="T0" fmla="*/ 0 w 2849"/>
              <a:gd name="T1" fmla="*/ 0 h 3786"/>
              <a:gd name="T2" fmla="*/ 0 w 2849"/>
              <a:gd name="T3" fmla="*/ 3456 h 3786"/>
              <a:gd name="T4" fmla="*/ 550 w 2849"/>
              <a:gd name="T5" fmla="*/ 3711 h 3786"/>
              <a:gd name="T6" fmla="*/ 1453 w 2849"/>
              <a:gd name="T7" fmla="*/ 3731 h 3786"/>
              <a:gd name="T8" fmla="*/ 2147 w 2849"/>
              <a:gd name="T9" fmla="*/ 3417 h 3786"/>
              <a:gd name="T10" fmla="*/ 2677 w 2849"/>
              <a:gd name="T11" fmla="*/ 2690 h 3786"/>
              <a:gd name="T12" fmla="*/ 2841 w 2849"/>
              <a:gd name="T13" fmla="*/ 1715 h 3786"/>
              <a:gd name="T14" fmla="*/ 2631 w 2849"/>
              <a:gd name="T15" fmla="*/ 910 h 3786"/>
              <a:gd name="T16" fmla="*/ 2186 w 2849"/>
              <a:gd name="T17" fmla="*/ 367 h 3786"/>
              <a:gd name="T18" fmla="*/ 1519 w 2849"/>
              <a:gd name="T19" fmla="*/ 0 h 3786"/>
              <a:gd name="T20" fmla="*/ 0 w 2849"/>
              <a:gd name="T21"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9" h="3786">
                <a:moveTo>
                  <a:pt x="0" y="0"/>
                </a:moveTo>
                <a:lnTo>
                  <a:pt x="0" y="3456"/>
                </a:lnTo>
                <a:cubicBezTo>
                  <a:pt x="249" y="3613"/>
                  <a:pt x="308" y="3665"/>
                  <a:pt x="550" y="3711"/>
                </a:cubicBezTo>
                <a:cubicBezTo>
                  <a:pt x="756" y="3769"/>
                  <a:pt x="1183" y="3786"/>
                  <a:pt x="1453" y="3731"/>
                </a:cubicBezTo>
                <a:cubicBezTo>
                  <a:pt x="1725" y="3691"/>
                  <a:pt x="1943" y="3590"/>
                  <a:pt x="2147" y="3417"/>
                </a:cubicBezTo>
                <a:cubicBezTo>
                  <a:pt x="2351" y="3244"/>
                  <a:pt x="2561" y="2974"/>
                  <a:pt x="2677" y="2690"/>
                </a:cubicBezTo>
                <a:cubicBezTo>
                  <a:pt x="2793" y="2406"/>
                  <a:pt x="2849" y="2012"/>
                  <a:pt x="2841" y="1715"/>
                </a:cubicBezTo>
                <a:cubicBezTo>
                  <a:pt x="2833" y="1418"/>
                  <a:pt x="2740" y="1135"/>
                  <a:pt x="2631" y="910"/>
                </a:cubicBezTo>
                <a:cubicBezTo>
                  <a:pt x="2498" y="686"/>
                  <a:pt x="2291" y="439"/>
                  <a:pt x="2186" y="367"/>
                </a:cubicBezTo>
                <a:cubicBezTo>
                  <a:pt x="2018" y="239"/>
                  <a:pt x="1886" y="98"/>
                  <a:pt x="1519" y="0"/>
                </a:cubicBez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0" name="Freeform 58"/>
          <p:cNvSpPr>
            <a:spLocks/>
          </p:cNvSpPr>
          <p:nvPr/>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tx2"/>
              </a:gs>
              <a:gs pos="50000">
                <a:schemeClr val="tx2">
                  <a:gamma/>
                  <a:tint val="42353"/>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1" name="Freeform 59"/>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tint val="30196"/>
                  <a:invGamma/>
                </a:schemeClr>
              </a:gs>
            </a:gsLst>
            <a:lin ang="27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2" name="Freeform 60"/>
          <p:cNvSpPr>
            <a:spLocks/>
          </p:cNvSpPr>
          <p:nvPr/>
        </p:nvSpPr>
        <p:spPr bwMode="grayWhite">
          <a:xfrm>
            <a:off x="2251075" y="-11113"/>
            <a:ext cx="6924675" cy="6881813"/>
          </a:xfrm>
          <a:custGeom>
            <a:avLst/>
            <a:gdLst>
              <a:gd name="T0" fmla="*/ 189 w 4362"/>
              <a:gd name="T1" fmla="*/ 5 h 4335"/>
              <a:gd name="T2" fmla="*/ 561 w 4362"/>
              <a:gd name="T3" fmla="*/ 186 h 4335"/>
              <a:gd name="T4" fmla="*/ 943 w 4362"/>
              <a:gd name="T5" fmla="*/ 494 h 4335"/>
              <a:gd name="T6" fmla="*/ 1221 w 4362"/>
              <a:gd name="T7" fmla="*/ 960 h 4335"/>
              <a:gd name="T8" fmla="*/ 1413 w 4362"/>
              <a:gd name="T9" fmla="*/ 1623 h 4335"/>
              <a:gd name="T10" fmla="*/ 1290 w 4362"/>
              <a:gd name="T11" fmla="*/ 2653 h 4335"/>
              <a:gd name="T12" fmla="*/ 0 w 4362"/>
              <a:gd name="T13" fmla="*/ 4335 h 4335"/>
              <a:gd name="T14" fmla="*/ 4349 w 4362"/>
              <a:gd name="T15" fmla="*/ 4335 h 4335"/>
              <a:gd name="T16" fmla="*/ 4362 w 4362"/>
              <a:gd name="T17" fmla="*/ 0 h 4335"/>
              <a:gd name="T18" fmla="*/ 189 w 4362"/>
              <a:gd name="T19" fmla="*/ 5 h 4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Rectangle 4"/>
          <p:cNvSpPr>
            <a:spLocks noGrp="1" noChangeArrowheads="1"/>
          </p:cNvSpPr>
          <p:nvPr>
            <p:ph type="dt" sz="half" idx="2"/>
          </p:nvPr>
        </p:nvSpPr>
        <p:spPr>
          <a:xfrm>
            <a:off x="4572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6D2B6CEE-16A6-46C6-BD99-23BD4745414D}" type="datetime1">
              <a:rPr lang="vi-VN" smtClean="0"/>
              <a:t>30/08/2016</a:t>
            </a:fld>
            <a:endParaRPr lang="en-US"/>
          </a:p>
        </p:txBody>
      </p:sp>
      <p:sp>
        <p:nvSpPr>
          <p:cNvPr id="3077" name="Rectangle 5"/>
          <p:cNvSpPr>
            <a:spLocks noGrp="1" noChangeArrowheads="1"/>
          </p:cNvSpPr>
          <p:nvPr>
            <p:ph type="ftr" sz="quarter" idx="3"/>
          </p:nvPr>
        </p:nvSpPr>
        <p:spPr bwMode="black">
          <a:xfrm>
            <a:off x="5867400" y="6477000"/>
            <a:ext cx="2895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r>
              <a:rPr lang="en-US" smtClean="0"/>
              <a:t>Trọng Nghĩa - Tinh Anh</a:t>
            </a:r>
            <a:endParaRPr lang="en-US"/>
          </a:p>
        </p:txBody>
      </p:sp>
      <p:sp>
        <p:nvSpPr>
          <p:cNvPr id="3078" name="Rectangle 6"/>
          <p:cNvSpPr>
            <a:spLocks noGrp="1" noChangeArrowheads="1"/>
          </p:cNvSpPr>
          <p:nvPr>
            <p:ph type="sldNum" sz="quarter" idx="4"/>
          </p:nvPr>
        </p:nvSpPr>
        <p:spPr bwMode="black">
          <a:xfrm>
            <a:off x="34290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56B9E437-9F67-4C93-9978-12534A44A81C}" type="slidenum">
              <a:rPr lang="en-US"/>
              <a:pPr/>
              <a:t>‹#›</a:t>
            </a:fld>
            <a:endParaRPr lang="en-US"/>
          </a:p>
        </p:txBody>
      </p:sp>
      <p:sp>
        <p:nvSpPr>
          <p:cNvPr id="3086" name="Text Box 14"/>
          <p:cNvSpPr txBox="1">
            <a:spLocks noChangeArrowheads="1"/>
          </p:cNvSpPr>
          <p:nvPr/>
        </p:nvSpPr>
        <p:spPr bwMode="black">
          <a:xfrm>
            <a:off x="7391400" y="5791200"/>
            <a:ext cx="138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r"/>
            <a:r>
              <a:rPr lang="en-US" sz="2800" b="1" i="1"/>
              <a:t>LOGO</a:t>
            </a:r>
          </a:p>
        </p:txBody>
      </p:sp>
      <p:sp>
        <p:nvSpPr>
          <p:cNvPr id="3074" name="Rectangle 2"/>
          <p:cNvSpPr>
            <a:spLocks noGrp="1" noChangeArrowheads="1"/>
          </p:cNvSpPr>
          <p:nvPr>
            <p:ph type="ctrTitle"/>
          </p:nvPr>
        </p:nvSpPr>
        <p:spPr bwMode="black">
          <a:xfrm>
            <a:off x="4724400" y="2362200"/>
            <a:ext cx="4267200" cy="12192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000" b="0" i="1">
                <a:solidFill>
                  <a:schemeClr val="tx2"/>
                </a:solidFill>
              </a:defRPr>
            </a:lvl1pPr>
          </a:lstStyle>
          <a:p>
            <a:pPr lvl="0"/>
            <a:r>
              <a:rPr lang="en-US" noProof="0" smtClean="0"/>
              <a:t>Click to edit Master title style</a:t>
            </a:r>
          </a:p>
        </p:txBody>
      </p:sp>
      <p:sp>
        <p:nvSpPr>
          <p:cNvPr id="3125" name="Text Box 53"/>
          <p:cNvSpPr txBox="1">
            <a:spLocks noChangeArrowheads="1"/>
          </p:cNvSpPr>
          <p:nvPr/>
        </p:nvSpPr>
        <p:spPr bwMode="black">
          <a:xfrm>
            <a:off x="5562600" y="4572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i="1">
                <a:solidFill>
                  <a:schemeClr val="folHlink"/>
                </a:solidFill>
              </a:rPr>
              <a:t>“ Add your company slogan ”</a:t>
            </a:r>
          </a:p>
        </p:txBody>
      </p:sp>
      <p:sp>
        <p:nvSpPr>
          <p:cNvPr id="3134" name="Rectangle 62"/>
          <p:cNvSpPr>
            <a:spLocks noChangeArrowheads="1"/>
          </p:cNvSpPr>
          <p:nvPr/>
        </p:nvSpPr>
        <p:spPr bwMode="grayWhite">
          <a:xfrm>
            <a:off x="4284663" y="3933825"/>
            <a:ext cx="4875212" cy="431800"/>
          </a:xfrm>
          <a:prstGeom prst="rect">
            <a:avLst/>
          </a:prstGeom>
          <a:gradFill rotWithShape="1">
            <a:gsLst>
              <a:gs pos="0">
                <a:schemeClr val="bg2">
                  <a:gamma/>
                  <a:tint val="57647"/>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5" name="Line 63"/>
          <p:cNvSpPr>
            <a:spLocks noChangeShapeType="1"/>
          </p:cNvSpPr>
          <p:nvPr/>
        </p:nvSpPr>
        <p:spPr bwMode="grayWhite">
          <a:xfrm>
            <a:off x="4284663" y="39338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6" name="Line 64"/>
          <p:cNvSpPr>
            <a:spLocks noChangeShapeType="1"/>
          </p:cNvSpPr>
          <p:nvPr/>
        </p:nvSpPr>
        <p:spPr bwMode="grayWhite">
          <a:xfrm>
            <a:off x="4284663" y="43656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 name="Freeform 61"/>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accent1">
                  <a:gamma/>
                  <a:tint val="36471"/>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 name="Rectangle 3"/>
          <p:cNvSpPr>
            <a:spLocks noGrp="1" noChangeArrowheads="1"/>
          </p:cNvSpPr>
          <p:nvPr>
            <p:ph type="subTitle" idx="1"/>
          </p:nvPr>
        </p:nvSpPr>
        <p:spPr bwMode="black">
          <a:xfrm>
            <a:off x="4724400" y="3962400"/>
            <a:ext cx="4191000" cy="381000"/>
          </a:xfr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lgn="ctr">
              <a:buFont typeface="Wingdings" pitchFamily="2" charset="2"/>
              <a:buNone/>
              <a:defRPr sz="1600" b="1">
                <a:solidFill>
                  <a:schemeClr val="bg1"/>
                </a:solidFill>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8709AFA-E355-434E-A922-105BF5463128}"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21E9B5B5-F396-483F-BC3B-1EF491F0D8B9}" type="slidenum">
              <a:rPr lang="en-US"/>
              <a:pPr/>
              <a:t>‹#›</a:t>
            </a:fld>
            <a:endParaRPr lang="en-US"/>
          </a:p>
        </p:txBody>
      </p:sp>
    </p:spTree>
    <p:extLst>
      <p:ext uri="{BB962C8B-B14F-4D97-AF65-F5344CB8AC3E}">
        <p14:creationId xmlns:p14="http://schemas.microsoft.com/office/powerpoint/2010/main" val="372730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2A99EA-180A-4174-AA23-C4217AC9DB7D}"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A7B63E73-FF8F-4BAF-83AF-1BC9093093BB}" type="slidenum">
              <a:rPr lang="en-US"/>
              <a:pPr/>
              <a:t>‹#›</a:t>
            </a:fld>
            <a:endParaRPr lang="en-US"/>
          </a:p>
        </p:txBody>
      </p:sp>
    </p:spTree>
    <p:extLst>
      <p:ext uri="{BB962C8B-B14F-4D97-AF65-F5344CB8AC3E}">
        <p14:creationId xmlns:p14="http://schemas.microsoft.com/office/powerpoint/2010/main" val="119806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48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5181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62725"/>
            <a:ext cx="1828800" cy="228600"/>
          </a:xfrm>
        </p:spPr>
        <p:txBody>
          <a:bodyPr/>
          <a:lstStyle>
            <a:lvl1pPr>
              <a:defRPr/>
            </a:lvl1pPr>
          </a:lstStyle>
          <a:p>
            <a:fld id="{55977CBB-8F28-4D53-9725-89BD0D8E04C1}" type="datetime1">
              <a:rPr lang="vi-VN" smtClean="0"/>
              <a:t>30/08/2016</a:t>
            </a:fld>
            <a:endParaRPr lang="en-US"/>
          </a:p>
        </p:txBody>
      </p:sp>
      <p:sp>
        <p:nvSpPr>
          <p:cNvPr id="5" name="Footer Placeholder 4"/>
          <p:cNvSpPr>
            <a:spLocks noGrp="1"/>
          </p:cNvSpPr>
          <p:nvPr>
            <p:ph type="ftr" sz="quarter" idx="11"/>
          </p:nvPr>
        </p:nvSpPr>
        <p:spPr>
          <a:xfrm>
            <a:off x="6934200" y="6591300"/>
            <a:ext cx="1905000" cy="228600"/>
          </a:xfrm>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a:xfrm>
            <a:off x="3756025" y="6551613"/>
            <a:ext cx="2133600" cy="228600"/>
          </a:xfrm>
        </p:spPr>
        <p:txBody>
          <a:bodyPr/>
          <a:lstStyle>
            <a:lvl1pPr>
              <a:defRPr/>
            </a:lvl1pPr>
          </a:lstStyle>
          <a:p>
            <a:fld id="{58EA66CD-11B0-4589-9A14-F50E9404B680}" type="slidenum">
              <a:rPr lang="en-US"/>
              <a:pPr/>
              <a:t>‹#›</a:t>
            </a:fld>
            <a:endParaRPr lang="en-US"/>
          </a:p>
        </p:txBody>
      </p:sp>
    </p:spTree>
    <p:extLst>
      <p:ext uri="{BB962C8B-B14F-4D97-AF65-F5344CB8AC3E}">
        <p14:creationId xmlns:p14="http://schemas.microsoft.com/office/powerpoint/2010/main" val="159782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83815AFB-4672-4968-80DB-5A9F4FB43249}" type="slidenum">
              <a:rPr lang="en-US"/>
              <a:pPr/>
              <a:t>‹#›</a:t>
            </a:fld>
            <a:endParaRPr lang="en-US"/>
          </a:p>
        </p:txBody>
      </p:sp>
    </p:spTree>
    <p:extLst>
      <p:ext uri="{BB962C8B-B14F-4D97-AF65-F5344CB8AC3E}">
        <p14:creationId xmlns:p14="http://schemas.microsoft.com/office/powerpoint/2010/main" val="25944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614829C-BDF0-4A69-950C-95C00812F29C}" type="datetime1">
              <a:rPr lang="vi-VN" smtClean="0"/>
              <a:t>30/08/2016</a:t>
            </a:fld>
            <a:endParaRPr lang="en-US"/>
          </a:p>
        </p:txBody>
      </p:sp>
      <p:sp>
        <p:nvSpPr>
          <p:cNvPr id="5" name="Footer Placeholder 4"/>
          <p:cNvSpPr>
            <a:spLocks noGrp="1"/>
          </p:cNvSpPr>
          <p:nvPr>
            <p:ph type="ftr" sz="quarter" idx="11"/>
          </p:nvPr>
        </p:nvSpPr>
        <p:spPr/>
        <p:txBody>
          <a:bodyPr/>
          <a:lstStyle>
            <a:lvl1pPr>
              <a:defRPr/>
            </a:lvl1p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lvl1pPr>
              <a:defRPr/>
            </a:lvl1pPr>
          </a:lstStyle>
          <a:p>
            <a:fld id="{06548CBC-61A1-48F0-8608-7DAB370FE29C}" type="slidenum">
              <a:rPr lang="en-US"/>
              <a:pPr/>
              <a:t>‹#›</a:t>
            </a:fld>
            <a:endParaRPr lang="en-US"/>
          </a:p>
        </p:txBody>
      </p:sp>
    </p:spTree>
    <p:extLst>
      <p:ext uri="{BB962C8B-B14F-4D97-AF65-F5344CB8AC3E}">
        <p14:creationId xmlns:p14="http://schemas.microsoft.com/office/powerpoint/2010/main" val="419799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6E3891F-1AD2-4921-80EA-093B1DBC38C1}" type="datetime1">
              <a:rPr lang="vi-VN" smtClean="0"/>
              <a:t>30/08/2016</a:t>
            </a:fld>
            <a:endParaRPr lang="en-US"/>
          </a:p>
        </p:txBody>
      </p:sp>
      <p:sp>
        <p:nvSpPr>
          <p:cNvPr id="6" name="Footer Placeholder 5"/>
          <p:cNvSpPr>
            <a:spLocks noGrp="1"/>
          </p:cNvSpPr>
          <p:nvPr>
            <p:ph type="ftr" sz="quarter" idx="11"/>
          </p:nvPr>
        </p:nvSpPr>
        <p:spPr/>
        <p:txBody>
          <a:bodyPr/>
          <a:lstStyle>
            <a:lvl1pPr>
              <a:defRPr/>
            </a:lvl1pPr>
          </a:lstStyle>
          <a:p>
            <a:r>
              <a:rPr lang="en-US" smtClean="0"/>
              <a:t>Trọng Nghĩa - Tinh Anh</a:t>
            </a:r>
            <a:endParaRPr lang="en-US"/>
          </a:p>
        </p:txBody>
      </p:sp>
      <p:sp>
        <p:nvSpPr>
          <p:cNvPr id="7" name="Slide Number Placeholder 6"/>
          <p:cNvSpPr>
            <a:spLocks noGrp="1"/>
          </p:cNvSpPr>
          <p:nvPr>
            <p:ph type="sldNum" sz="quarter" idx="12"/>
          </p:nvPr>
        </p:nvSpPr>
        <p:spPr/>
        <p:txBody>
          <a:bodyPr/>
          <a:lstStyle>
            <a:lvl1pPr>
              <a:defRPr/>
            </a:lvl1pPr>
          </a:lstStyle>
          <a:p>
            <a:fld id="{72A3F5E6-2332-4B0A-967C-FDDB5D4E73DC}" type="slidenum">
              <a:rPr lang="en-US"/>
              <a:pPr/>
              <a:t>‹#›</a:t>
            </a:fld>
            <a:endParaRPr lang="en-US"/>
          </a:p>
        </p:txBody>
      </p:sp>
    </p:spTree>
    <p:extLst>
      <p:ext uri="{BB962C8B-B14F-4D97-AF65-F5344CB8AC3E}">
        <p14:creationId xmlns:p14="http://schemas.microsoft.com/office/powerpoint/2010/main" val="123001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435C696-638E-4F59-B8CC-0AA0D43EC4F7}" type="datetime1">
              <a:rPr lang="vi-VN" smtClean="0"/>
              <a:t>30/08/2016</a:t>
            </a:fld>
            <a:endParaRPr lang="en-US"/>
          </a:p>
        </p:txBody>
      </p:sp>
      <p:sp>
        <p:nvSpPr>
          <p:cNvPr id="8" name="Footer Placeholder 7"/>
          <p:cNvSpPr>
            <a:spLocks noGrp="1"/>
          </p:cNvSpPr>
          <p:nvPr>
            <p:ph type="ftr" sz="quarter" idx="11"/>
          </p:nvPr>
        </p:nvSpPr>
        <p:spPr/>
        <p:txBody>
          <a:bodyPr/>
          <a:lstStyle>
            <a:lvl1pPr>
              <a:defRPr/>
            </a:lvl1pPr>
          </a:lstStyle>
          <a:p>
            <a:r>
              <a:rPr lang="en-US" smtClean="0"/>
              <a:t>Trọng Nghĩa - Tinh Anh</a:t>
            </a:r>
            <a:endParaRPr lang="en-US"/>
          </a:p>
        </p:txBody>
      </p:sp>
      <p:sp>
        <p:nvSpPr>
          <p:cNvPr id="9" name="Slide Number Placeholder 8"/>
          <p:cNvSpPr>
            <a:spLocks noGrp="1"/>
          </p:cNvSpPr>
          <p:nvPr>
            <p:ph type="sldNum" sz="quarter" idx="12"/>
          </p:nvPr>
        </p:nvSpPr>
        <p:spPr/>
        <p:txBody>
          <a:bodyPr/>
          <a:lstStyle>
            <a:lvl1pPr>
              <a:defRPr/>
            </a:lvl1pPr>
          </a:lstStyle>
          <a:p>
            <a:fld id="{EEADCAF2-978A-47E2-BBB3-B3E55B09C4EC}" type="slidenum">
              <a:rPr lang="en-US"/>
              <a:pPr/>
              <a:t>‹#›</a:t>
            </a:fld>
            <a:endParaRPr lang="en-US"/>
          </a:p>
        </p:txBody>
      </p:sp>
    </p:spTree>
    <p:extLst>
      <p:ext uri="{BB962C8B-B14F-4D97-AF65-F5344CB8AC3E}">
        <p14:creationId xmlns:p14="http://schemas.microsoft.com/office/powerpoint/2010/main" val="75763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2E2106A-2D8F-4BCF-80A3-A9681FAC16A2}" type="datetime1">
              <a:rPr lang="vi-VN" smtClean="0"/>
              <a:t>30/08/2016</a:t>
            </a:fld>
            <a:endParaRPr lang="en-US"/>
          </a:p>
        </p:txBody>
      </p:sp>
      <p:sp>
        <p:nvSpPr>
          <p:cNvPr id="4" name="Footer Placeholder 3"/>
          <p:cNvSpPr>
            <a:spLocks noGrp="1"/>
          </p:cNvSpPr>
          <p:nvPr>
            <p:ph type="ftr" sz="quarter" idx="11"/>
          </p:nvPr>
        </p:nvSpPr>
        <p:spPr/>
        <p:txBody>
          <a:bodyPr/>
          <a:lstStyle>
            <a:lvl1pPr>
              <a:defRPr/>
            </a:lvl1pPr>
          </a:lstStyle>
          <a:p>
            <a:r>
              <a:rPr lang="en-US" smtClean="0"/>
              <a:t>Trọng Nghĩa - Tinh Anh</a:t>
            </a:r>
            <a:endParaRPr lang="en-US"/>
          </a:p>
        </p:txBody>
      </p:sp>
      <p:sp>
        <p:nvSpPr>
          <p:cNvPr id="5" name="Slide Number Placeholder 4"/>
          <p:cNvSpPr>
            <a:spLocks noGrp="1"/>
          </p:cNvSpPr>
          <p:nvPr>
            <p:ph type="sldNum" sz="quarter" idx="12"/>
          </p:nvPr>
        </p:nvSpPr>
        <p:spPr/>
        <p:txBody>
          <a:bodyPr/>
          <a:lstStyle>
            <a:lvl1pPr>
              <a:defRPr/>
            </a:lvl1pPr>
          </a:lstStyle>
          <a:p>
            <a:fld id="{E7F1EE66-F322-4F3A-A817-50DC700C3A68}" type="slidenum">
              <a:rPr lang="en-US"/>
              <a:pPr/>
              <a:t>‹#›</a:t>
            </a:fld>
            <a:endParaRPr lang="en-US"/>
          </a:p>
        </p:txBody>
      </p:sp>
    </p:spTree>
    <p:extLst>
      <p:ext uri="{BB962C8B-B14F-4D97-AF65-F5344CB8AC3E}">
        <p14:creationId xmlns:p14="http://schemas.microsoft.com/office/powerpoint/2010/main" val="180304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45F75B0-FBC4-40B7-9587-625EC7F9B8CF}" type="datetime1">
              <a:rPr lang="vi-VN" smtClean="0"/>
              <a:t>30/08/2016</a:t>
            </a:fld>
            <a:endParaRPr lang="en-US"/>
          </a:p>
        </p:txBody>
      </p:sp>
      <p:sp>
        <p:nvSpPr>
          <p:cNvPr id="3" name="Footer Placeholder 2"/>
          <p:cNvSpPr>
            <a:spLocks noGrp="1"/>
          </p:cNvSpPr>
          <p:nvPr>
            <p:ph type="ftr" sz="quarter" idx="11"/>
          </p:nvPr>
        </p:nvSpPr>
        <p:spPr/>
        <p:txBody>
          <a:bodyPr/>
          <a:lstStyle>
            <a:lvl1pPr>
              <a:defRPr/>
            </a:lvl1pPr>
          </a:lstStyle>
          <a:p>
            <a:r>
              <a:rPr lang="en-US" smtClean="0"/>
              <a:t>Trọng Nghĩa - Tinh Anh</a:t>
            </a:r>
            <a:endParaRPr lang="en-US"/>
          </a:p>
        </p:txBody>
      </p:sp>
      <p:sp>
        <p:nvSpPr>
          <p:cNvPr id="4" name="Slide Number Placeholder 3"/>
          <p:cNvSpPr>
            <a:spLocks noGrp="1"/>
          </p:cNvSpPr>
          <p:nvPr>
            <p:ph type="sldNum" sz="quarter" idx="12"/>
          </p:nvPr>
        </p:nvSpPr>
        <p:spPr/>
        <p:txBody>
          <a:bodyPr/>
          <a:lstStyle>
            <a:lvl1pPr>
              <a:defRPr/>
            </a:lvl1pPr>
          </a:lstStyle>
          <a:p>
            <a:fld id="{4594C822-BA06-4DD7-831A-CF2D15FD0739}" type="slidenum">
              <a:rPr lang="en-US"/>
              <a:pPr/>
              <a:t>‹#›</a:t>
            </a:fld>
            <a:endParaRPr lang="en-US"/>
          </a:p>
        </p:txBody>
      </p:sp>
    </p:spTree>
    <p:extLst>
      <p:ext uri="{BB962C8B-B14F-4D97-AF65-F5344CB8AC3E}">
        <p14:creationId xmlns:p14="http://schemas.microsoft.com/office/powerpoint/2010/main" val="2136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6DEF021-7684-44A5-8B08-9FC9764D7E42}" type="datetime1">
              <a:rPr lang="vi-VN" smtClean="0"/>
              <a:t>30/08/2016</a:t>
            </a:fld>
            <a:endParaRPr lang="en-US"/>
          </a:p>
        </p:txBody>
      </p:sp>
      <p:sp>
        <p:nvSpPr>
          <p:cNvPr id="6" name="Footer Placeholder 5"/>
          <p:cNvSpPr>
            <a:spLocks noGrp="1"/>
          </p:cNvSpPr>
          <p:nvPr>
            <p:ph type="ftr" sz="quarter" idx="11"/>
          </p:nvPr>
        </p:nvSpPr>
        <p:spPr/>
        <p:txBody>
          <a:bodyPr/>
          <a:lstStyle>
            <a:lvl1pPr>
              <a:defRPr/>
            </a:lvl1pPr>
          </a:lstStyle>
          <a:p>
            <a:r>
              <a:rPr lang="en-US" smtClean="0"/>
              <a:t>Trọng Nghĩa - Tinh Anh</a:t>
            </a:r>
            <a:endParaRPr lang="en-US"/>
          </a:p>
        </p:txBody>
      </p:sp>
      <p:sp>
        <p:nvSpPr>
          <p:cNvPr id="7" name="Slide Number Placeholder 6"/>
          <p:cNvSpPr>
            <a:spLocks noGrp="1"/>
          </p:cNvSpPr>
          <p:nvPr>
            <p:ph type="sldNum" sz="quarter" idx="12"/>
          </p:nvPr>
        </p:nvSpPr>
        <p:spPr/>
        <p:txBody>
          <a:bodyPr/>
          <a:lstStyle>
            <a:lvl1pPr>
              <a:defRPr/>
            </a:lvl1pPr>
          </a:lstStyle>
          <a:p>
            <a:fld id="{D15F0827-20AD-4F24-8F59-7F2726A5A0BF}" type="slidenum">
              <a:rPr lang="en-US"/>
              <a:pPr/>
              <a:t>‹#›</a:t>
            </a:fld>
            <a:endParaRPr lang="en-US"/>
          </a:p>
        </p:txBody>
      </p:sp>
    </p:spTree>
    <p:extLst>
      <p:ext uri="{BB962C8B-B14F-4D97-AF65-F5344CB8AC3E}">
        <p14:creationId xmlns:p14="http://schemas.microsoft.com/office/powerpoint/2010/main" val="8365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34F6A24-8E47-47E4-AE7F-9ECFA4327A96}" type="datetime1">
              <a:rPr lang="vi-VN" smtClean="0"/>
              <a:t>30/08/2016</a:t>
            </a:fld>
            <a:endParaRPr lang="en-US"/>
          </a:p>
        </p:txBody>
      </p:sp>
      <p:sp>
        <p:nvSpPr>
          <p:cNvPr id="6" name="Footer Placeholder 5"/>
          <p:cNvSpPr>
            <a:spLocks noGrp="1"/>
          </p:cNvSpPr>
          <p:nvPr>
            <p:ph type="ftr" sz="quarter" idx="11"/>
          </p:nvPr>
        </p:nvSpPr>
        <p:spPr/>
        <p:txBody>
          <a:bodyPr/>
          <a:lstStyle>
            <a:lvl1pPr>
              <a:defRPr/>
            </a:lvl1pPr>
          </a:lstStyle>
          <a:p>
            <a:r>
              <a:rPr lang="en-US" smtClean="0"/>
              <a:t>Trọng Nghĩa - Tinh Anh</a:t>
            </a:r>
            <a:endParaRPr lang="en-US"/>
          </a:p>
        </p:txBody>
      </p:sp>
      <p:sp>
        <p:nvSpPr>
          <p:cNvPr id="7" name="Slide Number Placeholder 6"/>
          <p:cNvSpPr>
            <a:spLocks noGrp="1"/>
          </p:cNvSpPr>
          <p:nvPr>
            <p:ph type="sldNum" sz="quarter" idx="12"/>
          </p:nvPr>
        </p:nvSpPr>
        <p:spPr/>
        <p:txBody>
          <a:bodyPr/>
          <a:lstStyle>
            <a:lvl1pPr>
              <a:defRPr/>
            </a:lvl1pPr>
          </a:lstStyle>
          <a:p>
            <a:fld id="{94E6B59A-1C19-4202-9037-E42790DE054E}" type="slidenum">
              <a:rPr lang="en-US"/>
              <a:pPr/>
              <a:t>‹#›</a:t>
            </a:fld>
            <a:endParaRPr lang="en-US"/>
          </a:p>
        </p:txBody>
      </p:sp>
    </p:spTree>
    <p:extLst>
      <p:ext uri="{BB962C8B-B14F-4D97-AF65-F5344CB8AC3E}">
        <p14:creationId xmlns:p14="http://schemas.microsoft.com/office/powerpoint/2010/main" val="324061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31" name="Object 107"/>
          <p:cNvGraphicFramePr>
            <a:graphicFrameLocks noChangeAspect="1"/>
          </p:cNvGraphicFramePr>
          <p:nvPr/>
        </p:nvGraphicFramePr>
        <p:xfrm>
          <a:off x="0" y="0"/>
          <a:ext cx="9144000" cy="609600"/>
        </p:xfrm>
        <a:graphic>
          <a:graphicData uri="http://schemas.openxmlformats.org/presentationml/2006/ole">
            <mc:AlternateContent xmlns:mc="http://schemas.openxmlformats.org/markup-compatibility/2006">
              <mc:Choice xmlns:v="urn:schemas-microsoft-com:vml" Requires="v">
                <p:oleObj spid="_x0000_s1134" name="Image" r:id="rId15" imgW="8825397" imgH="990476" progId="Photoshop.Image.7">
                  <p:embed/>
                </p:oleObj>
              </mc:Choice>
              <mc:Fallback>
                <p:oleObj name="Image" r:id="rId15" imgW="8825397" imgH="990476" progId="Photoshop.Image.7">
                  <p:embed/>
                  <p:pic>
                    <p:nvPicPr>
                      <p:cNvPr id="0" name="Object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3" name="Freeform 99"/>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4" name="Freeform 100"/>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 name="Freeform 102"/>
          <p:cNvSpPr>
            <a:spLocks/>
          </p:cNvSpPr>
          <p:nvPr/>
        </p:nvSpPr>
        <p:spPr bwMode="gray">
          <a:xfrm>
            <a:off x="4572000" y="800100"/>
            <a:ext cx="4572000" cy="444500"/>
          </a:xfrm>
          <a:custGeom>
            <a:avLst/>
            <a:gdLst>
              <a:gd name="T0" fmla="*/ 0 w 2880"/>
              <a:gd name="T1" fmla="*/ 8 h 280"/>
              <a:gd name="T2" fmla="*/ 1486 w 2880"/>
              <a:gd name="T3" fmla="*/ 79 h 280"/>
              <a:gd name="T4" fmla="*/ 2880 w 2880"/>
              <a:gd name="T5" fmla="*/ 280 h 280"/>
              <a:gd name="T6" fmla="*/ 2880 w 2880"/>
              <a:gd name="T7" fmla="*/ 0 h 280"/>
              <a:gd name="T8" fmla="*/ 0 w 2880"/>
              <a:gd name="T9" fmla="*/ 8 h 280"/>
            </a:gdLst>
            <a:ahLst/>
            <a:cxnLst>
              <a:cxn ang="0">
                <a:pos x="T0" y="T1"/>
              </a:cxn>
              <a:cxn ang="0">
                <a:pos x="T2" y="T3"/>
              </a:cxn>
              <a:cxn ang="0">
                <a:pos x="T4" y="T5"/>
              </a:cxn>
              <a:cxn ang="0">
                <a:pos x="T6" y="T7"/>
              </a:cxn>
              <a:cxn ang="0">
                <a:pos x="T8" y="T9"/>
              </a:cxn>
            </a:cxnLst>
            <a:rect l="0" t="0" r="r" b="b"/>
            <a:pathLst>
              <a:path w="2880" h="280">
                <a:moveTo>
                  <a:pt x="0" y="8"/>
                </a:moveTo>
                <a:cubicBezTo>
                  <a:pt x="481" y="40"/>
                  <a:pt x="691" y="18"/>
                  <a:pt x="1486" y="79"/>
                </a:cubicBezTo>
                <a:cubicBezTo>
                  <a:pt x="2284" y="140"/>
                  <a:pt x="2871" y="280"/>
                  <a:pt x="2880" y="280"/>
                </a:cubicBezTo>
                <a:lnTo>
                  <a:pt x="2880" y="0"/>
                </a:lnTo>
                <a:lnTo>
                  <a:pt x="0" y="8"/>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 name="Freeform 103"/>
          <p:cNvSpPr>
            <a:spLocks/>
          </p:cNvSpPr>
          <p:nvPr/>
        </p:nvSpPr>
        <p:spPr bwMode="inv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tint val="63529"/>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62725"/>
            <a:ext cx="1828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defRPr>
            </a:lvl1pPr>
          </a:lstStyle>
          <a:p>
            <a:fld id="{6D23C447-7EE3-4E2A-98C3-4682F05A5D23}" type="datetime1">
              <a:rPr lang="vi-VN" smtClean="0"/>
              <a:t>30/08/2016</a:t>
            </a:fld>
            <a:endParaRPr lang="en-US"/>
          </a:p>
        </p:txBody>
      </p:sp>
      <p:sp>
        <p:nvSpPr>
          <p:cNvPr id="1029" name="Rectangle 5"/>
          <p:cNvSpPr>
            <a:spLocks noGrp="1" noChangeArrowheads="1"/>
          </p:cNvSpPr>
          <p:nvPr>
            <p:ph type="ftr" sz="quarter" idx="3"/>
          </p:nvPr>
        </p:nvSpPr>
        <p:spPr bwMode="gray">
          <a:xfrm>
            <a:off x="6934200" y="6591300"/>
            <a:ext cx="19050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r>
              <a:rPr lang="en-US" smtClean="0"/>
              <a:t>Trọng Nghĩa - Tinh Anh</a:t>
            </a:r>
            <a:endParaRPr lang="en-US"/>
          </a:p>
        </p:txBody>
      </p:sp>
      <p:sp>
        <p:nvSpPr>
          <p:cNvPr id="1030" name="Rectangle 6"/>
          <p:cNvSpPr>
            <a:spLocks noGrp="1" noChangeArrowheads="1"/>
          </p:cNvSpPr>
          <p:nvPr>
            <p:ph type="sldNum" sz="quarter" idx="4"/>
          </p:nvPr>
        </p:nvSpPr>
        <p:spPr bwMode="gray">
          <a:xfrm>
            <a:off x="3756025" y="6551613"/>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FEC95D23-2DD5-4232-8724-3185273F6C9E}" type="slidenum">
              <a:rPr lang="en-US"/>
              <a:pPr/>
              <a:t>‹#›</a:t>
            </a:fld>
            <a:endParaRPr lang="en-US"/>
          </a:p>
        </p:txBody>
      </p:sp>
      <p:sp>
        <p:nvSpPr>
          <p:cNvPr id="1026" name="Rectangle 2"/>
          <p:cNvSpPr>
            <a:spLocks noGrp="1" noChangeArrowheads="1"/>
          </p:cNvSpPr>
          <p:nvPr>
            <p:ph type="title"/>
          </p:nvPr>
        </p:nvSpPr>
        <p:spPr bwMode="white">
          <a:xfrm>
            <a:off x="685800" y="228600"/>
            <a:ext cx="7848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8" name="Freeform 104"/>
          <p:cNvSpPr>
            <a:spLocks/>
          </p:cNvSpPr>
          <p:nvPr/>
        </p:nvSpPr>
        <p:spPr bwMode="gray">
          <a:xfrm>
            <a:off x="0" y="793750"/>
            <a:ext cx="4572000" cy="444500"/>
          </a:xfrm>
          <a:custGeom>
            <a:avLst/>
            <a:gdLst>
              <a:gd name="T0" fmla="*/ 2880 w 2880"/>
              <a:gd name="T1" fmla="*/ 16 h 280"/>
              <a:gd name="T2" fmla="*/ 1433 w 2880"/>
              <a:gd name="T3" fmla="*/ 83 h 280"/>
              <a:gd name="T4" fmla="*/ 0 w 2880"/>
              <a:gd name="T5" fmla="*/ 280 h 280"/>
              <a:gd name="T6" fmla="*/ 0 w 2880"/>
              <a:gd name="T7" fmla="*/ 0 h 280"/>
              <a:gd name="T8" fmla="*/ 2880 w 2880"/>
              <a:gd name="T9" fmla="*/ 16 h 280"/>
            </a:gdLst>
            <a:ahLst/>
            <a:cxnLst>
              <a:cxn ang="0">
                <a:pos x="T0" y="T1"/>
              </a:cxn>
              <a:cxn ang="0">
                <a:pos x="T2" y="T3"/>
              </a:cxn>
              <a:cxn ang="0">
                <a:pos x="T4" y="T5"/>
              </a:cxn>
              <a:cxn ang="0">
                <a:pos x="T6" y="T7"/>
              </a:cxn>
              <a:cxn ang="0">
                <a:pos x="T8" y="T9"/>
              </a:cxn>
            </a:cxnLst>
            <a:rect l="0" t="0" r="r" b="b"/>
            <a:pathLst>
              <a:path w="2880" h="280">
                <a:moveTo>
                  <a:pt x="2880" y="16"/>
                </a:moveTo>
                <a:cubicBezTo>
                  <a:pt x="2396" y="48"/>
                  <a:pt x="2233" y="22"/>
                  <a:pt x="1433" y="83"/>
                </a:cubicBezTo>
                <a:cubicBezTo>
                  <a:pt x="631" y="144"/>
                  <a:pt x="66" y="251"/>
                  <a:pt x="0" y="280"/>
                </a:cubicBezTo>
                <a:lnTo>
                  <a:pt x="0" y="0"/>
                </a:lnTo>
                <a:lnTo>
                  <a:pt x="2880" y="16"/>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gilemodeling.com/style/sequenceDiagram.htm" TargetMode="External"/><Relationship Id="rId2" Type="http://schemas.openxmlformats.org/officeDocument/2006/relationships/hyperlink" Target="http://www.ibm.com/developerworks/rational/library/3101.html" TargetMode="External"/><Relationship Id="rId1" Type="http://schemas.openxmlformats.org/officeDocument/2006/relationships/slideLayout" Target="../slideLayouts/slideLayout2.xml"/><Relationship Id="rId4" Type="http://schemas.openxmlformats.org/officeDocument/2006/relationships/hyperlink" Target="http://www.sparxsystems.com/resources/uml2_tutorial/uml2_sequencediagram.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ctrTitle"/>
          </p:nvPr>
        </p:nvSpPr>
        <p:spPr>
          <a:xfrm>
            <a:off x="4876800" y="2133600"/>
            <a:ext cx="3962400" cy="1524000"/>
          </a:xfrm>
          <a:ln w="76200">
            <a:solidFill>
              <a:srgbClr val="FF0000"/>
            </a:solidFill>
          </a:ln>
        </p:spPr>
        <p:txBody>
          <a:bodyPr/>
          <a:lstStyle/>
          <a:p>
            <a:r>
              <a:rPr lang="en-US" sz="4400" b="1" i="0" dirty="0" smtClean="0"/>
              <a:t>SEQUENCE 	DIAGRAM</a:t>
            </a:r>
            <a:endParaRPr lang="en-US" sz="9600" b="1" i="0" dirty="0"/>
          </a:p>
        </p:txBody>
      </p:sp>
      <p:sp>
        <p:nvSpPr>
          <p:cNvPr id="2" name="Rectangle 1"/>
          <p:cNvSpPr/>
          <p:nvPr/>
        </p:nvSpPr>
        <p:spPr>
          <a:xfrm>
            <a:off x="5105400" y="304800"/>
            <a:ext cx="3810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0" y="5714999"/>
            <a:ext cx="3581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dirty="0" err="1" smtClean="0"/>
              <a:t>Lê</a:t>
            </a:r>
            <a:r>
              <a:rPr lang="en-US" dirty="0" smtClean="0"/>
              <a:t> </a:t>
            </a:r>
            <a:r>
              <a:rPr lang="en-US" dirty="0" err="1" smtClean="0"/>
              <a:t>Trọng</a:t>
            </a:r>
            <a:r>
              <a:rPr lang="en-US" dirty="0" smtClean="0"/>
              <a:t> </a:t>
            </a:r>
            <a:r>
              <a:rPr lang="en-US" dirty="0" err="1" smtClean="0"/>
              <a:t>Nghĩa</a:t>
            </a:r>
            <a:endParaRPr lang="en-US" dirty="0" smtClean="0"/>
          </a:p>
          <a:p>
            <a:pPr marL="342900" indent="-342900">
              <a:buAutoNum type="arabicPeriod"/>
            </a:pPr>
            <a:r>
              <a:rPr lang="en-US" dirty="0" err="1" smtClean="0"/>
              <a:t>Trương</a:t>
            </a:r>
            <a:r>
              <a:rPr lang="en-US" dirty="0" smtClean="0"/>
              <a:t> </a:t>
            </a:r>
            <a:r>
              <a:rPr lang="en-US" dirty="0" err="1" smtClean="0"/>
              <a:t>Ngọc</a:t>
            </a:r>
            <a:r>
              <a:rPr lang="en-US" dirty="0" smtClean="0"/>
              <a:t> </a:t>
            </a:r>
            <a:r>
              <a:rPr lang="en-US" dirty="0" err="1" smtClean="0"/>
              <a:t>Tinh</a:t>
            </a:r>
            <a:r>
              <a:rPr lang="en-US" dirty="0" smtClean="0"/>
              <a:t> </a:t>
            </a:r>
            <a:r>
              <a:rPr lang="en-US" dirty="0" err="1" smtClean="0"/>
              <a:t>Anh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smtClean="0"/>
              <a:t>Lifelines</a:t>
            </a:r>
            <a:endParaRPr lang="en-US" sz="3600" dirty="0"/>
          </a:p>
        </p:txBody>
      </p:sp>
      <p:sp>
        <p:nvSpPr>
          <p:cNvPr id="41987" name="Rectangle 3"/>
          <p:cNvSpPr>
            <a:spLocks noGrp="1" noChangeArrowheads="1"/>
          </p:cNvSpPr>
          <p:nvPr>
            <p:ph type="body" idx="1"/>
          </p:nvPr>
        </p:nvSpPr>
        <p:spPr>
          <a:xfrm>
            <a:off x="838200" y="998538"/>
            <a:ext cx="7700963" cy="1516062"/>
          </a:xfrm>
        </p:spPr>
        <p:txBody>
          <a:bodyPr/>
          <a:lstStyle/>
          <a:p>
            <a:pPr>
              <a:lnSpc>
                <a:spcPct val="80000"/>
              </a:lnSpc>
            </a:pPr>
            <a:r>
              <a:rPr lang="en-US" dirty="0" err="1" smtClean="0">
                <a:solidFill>
                  <a:schemeClr val="tx2"/>
                </a:solidFill>
              </a:rPr>
              <a:t>Đại</a:t>
            </a:r>
            <a:r>
              <a:rPr lang="en-US" dirty="0" smtClean="0">
                <a:solidFill>
                  <a:schemeClr val="tx2"/>
                </a:solidFill>
              </a:rPr>
              <a:t> </a:t>
            </a:r>
            <a:r>
              <a:rPr lang="en-US" dirty="0" err="1" smtClean="0">
                <a:solidFill>
                  <a:schemeClr val="tx2"/>
                </a:solidFill>
              </a:rPr>
              <a:t>diện</a:t>
            </a:r>
            <a:r>
              <a:rPr lang="en-US" dirty="0" smtClean="0">
                <a:solidFill>
                  <a:schemeClr val="tx2"/>
                </a:solidFill>
              </a:rPr>
              <a:t> </a:t>
            </a:r>
            <a:r>
              <a:rPr lang="en-US" dirty="0" err="1" smtClean="0">
                <a:solidFill>
                  <a:schemeClr val="tx2"/>
                </a:solidFill>
              </a:rPr>
              <a:t>cho</a:t>
            </a:r>
            <a:r>
              <a:rPr lang="en-US" dirty="0" smtClean="0">
                <a:solidFill>
                  <a:schemeClr val="tx2"/>
                </a:solidFill>
              </a:rPr>
              <a:t> </a:t>
            </a:r>
            <a:r>
              <a:rPr lang="en-US" dirty="0" err="1" smtClean="0">
                <a:solidFill>
                  <a:schemeClr val="tx2"/>
                </a:solidFill>
              </a:rPr>
              <a:t>vai</a:t>
            </a:r>
            <a:r>
              <a:rPr lang="en-US" dirty="0" smtClean="0">
                <a:solidFill>
                  <a:schemeClr val="tx2"/>
                </a:solidFill>
              </a:rPr>
              <a:t> </a:t>
            </a:r>
            <a:r>
              <a:rPr lang="en-US" dirty="0" err="1" smtClean="0">
                <a:solidFill>
                  <a:schemeClr val="tx2"/>
                </a:solidFill>
              </a:rPr>
              <a:t>trò</a:t>
            </a:r>
            <a:r>
              <a:rPr lang="en-US" dirty="0" smtClean="0">
                <a:solidFill>
                  <a:schemeClr val="tx2"/>
                </a:solidFill>
              </a:rPr>
              <a:t> /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tham</a:t>
            </a:r>
            <a:r>
              <a:rPr lang="en-US" dirty="0" smtClean="0">
                <a:solidFill>
                  <a:schemeClr val="tx2"/>
                </a:solidFill>
              </a:rPr>
              <a:t> </a:t>
            </a:r>
            <a:r>
              <a:rPr lang="en-US" dirty="0" err="1" smtClean="0">
                <a:solidFill>
                  <a:schemeClr val="tx2"/>
                </a:solidFill>
              </a:rPr>
              <a:t>gia</a:t>
            </a:r>
            <a:r>
              <a:rPr lang="en-US" dirty="0" smtClean="0">
                <a:solidFill>
                  <a:schemeClr val="tx2"/>
                </a:solidFill>
              </a:rPr>
              <a:t> </a:t>
            </a:r>
            <a:r>
              <a:rPr lang="en-US" dirty="0" err="1" smtClean="0">
                <a:solidFill>
                  <a:schemeClr val="tx2"/>
                </a:solidFill>
              </a:rPr>
              <a:t>vào</a:t>
            </a:r>
            <a:r>
              <a:rPr lang="en-US" dirty="0" smtClean="0">
                <a:solidFill>
                  <a:schemeClr val="tx2"/>
                </a:solidFill>
              </a:rPr>
              <a:t> </a:t>
            </a:r>
            <a:r>
              <a:rPr lang="en-US" dirty="0" err="1" smtClean="0">
                <a:solidFill>
                  <a:schemeClr val="tx2"/>
                </a:solidFill>
              </a:rPr>
              <a:t>trình</a:t>
            </a:r>
            <a:r>
              <a:rPr lang="en-US" dirty="0" smtClean="0">
                <a:solidFill>
                  <a:schemeClr val="tx2"/>
                </a:solidFill>
              </a:rPr>
              <a:t> </a:t>
            </a:r>
            <a:r>
              <a:rPr lang="en-US" dirty="0" err="1" smtClean="0">
                <a:solidFill>
                  <a:schemeClr val="tx2"/>
                </a:solidFill>
              </a:rPr>
              <a:t>tự</a:t>
            </a:r>
            <a:r>
              <a:rPr lang="en-US" dirty="0" smtClean="0">
                <a:solidFill>
                  <a:schemeClr val="tx2"/>
                </a:solidFill>
              </a:rPr>
              <a:t>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mô</a:t>
            </a:r>
            <a:r>
              <a:rPr lang="en-US" dirty="0" smtClean="0">
                <a:solidFill>
                  <a:schemeClr val="tx2"/>
                </a:solidFill>
              </a:rPr>
              <a:t> </a:t>
            </a:r>
            <a:r>
              <a:rPr lang="en-US" dirty="0" err="1" smtClean="0">
                <a:solidFill>
                  <a:schemeClr val="tx2"/>
                </a:solidFill>
              </a:rPr>
              <a:t>hình</a:t>
            </a:r>
            <a:r>
              <a:rPr lang="en-US" dirty="0" smtClean="0">
                <a:solidFill>
                  <a:schemeClr val="tx2"/>
                </a:solidFill>
              </a:rPr>
              <a:t> </a:t>
            </a:r>
            <a:r>
              <a:rPr lang="en-US" dirty="0" err="1" smtClean="0">
                <a:solidFill>
                  <a:schemeClr val="tx2"/>
                </a:solidFill>
              </a:rPr>
              <a:t>hóa</a:t>
            </a:r>
            <a:r>
              <a:rPr lang="en-US" dirty="0" smtClean="0">
                <a:solidFill>
                  <a:schemeClr val="tx2"/>
                </a:solidFill>
              </a:rPr>
              <a:t>.</a:t>
            </a:r>
          </a:p>
          <a:p>
            <a:pPr>
              <a:lnSpc>
                <a:spcPct val="80000"/>
              </a:lnSpc>
            </a:pPr>
            <a:r>
              <a:rPr lang="en-US" dirty="0" smtClean="0">
                <a:solidFill>
                  <a:schemeClr val="tx2"/>
                </a:solidFill>
              </a:rPr>
              <a:t>T</a:t>
            </a:r>
            <a:r>
              <a:rPr lang="vi-VN" dirty="0" smtClean="0">
                <a:solidFill>
                  <a:schemeClr val="tx2"/>
                </a:solidFill>
              </a:rPr>
              <a:t>hường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ký</a:t>
            </a:r>
            <a:r>
              <a:rPr lang="en-US" dirty="0" smtClean="0">
                <a:solidFill>
                  <a:schemeClr val="tx2"/>
                </a:solidFill>
              </a:rPr>
              <a:t> </a:t>
            </a:r>
            <a:r>
              <a:rPr lang="en-US" dirty="0" err="1" smtClean="0">
                <a:solidFill>
                  <a:schemeClr val="tx2"/>
                </a:solidFill>
              </a:rPr>
              <a:t>hiệu</a:t>
            </a:r>
            <a:r>
              <a:rPr lang="en-US" dirty="0" smtClean="0">
                <a:solidFill>
                  <a:schemeClr val="tx2"/>
                </a:solidFill>
              </a:rPr>
              <a:t> </a:t>
            </a:r>
            <a:r>
              <a:rPr lang="vi-VN" dirty="0" smtClean="0">
                <a:solidFill>
                  <a:schemeClr val="tx2"/>
                </a:solidFill>
              </a:rPr>
              <a:t>một hình chữ nhật có chứa tên đối tượng của nó</a:t>
            </a:r>
            <a:r>
              <a:rPr lang="en-US" dirty="0" smtClean="0">
                <a:solidFill>
                  <a:schemeClr val="tx2"/>
                </a:solidFill>
              </a:rPr>
              <a:t> </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10</a:t>
            </a:fld>
            <a:endParaRPr lang="en-US"/>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58948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811" y="4593609"/>
            <a:ext cx="5375189"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52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a:xfrm>
            <a:off x="647700" y="228600"/>
            <a:ext cx="7848600" cy="563563"/>
          </a:xfrm>
        </p:spPr>
        <p:txBody>
          <a:bodyPr/>
          <a:lstStyle/>
          <a:p>
            <a:r>
              <a:rPr lang="en-US" sz="3600" dirty="0" smtClean="0"/>
              <a:t>Message</a:t>
            </a:r>
            <a:endParaRPr lang="en-US" sz="3600" dirty="0"/>
          </a:p>
        </p:txBody>
      </p:sp>
      <p:sp>
        <p:nvSpPr>
          <p:cNvPr id="41987" name="Rectangle 3"/>
          <p:cNvSpPr>
            <a:spLocks noGrp="1" noChangeArrowheads="1"/>
          </p:cNvSpPr>
          <p:nvPr>
            <p:ph type="body" idx="1"/>
          </p:nvPr>
        </p:nvSpPr>
        <p:spPr>
          <a:xfrm>
            <a:off x="570706" y="1295400"/>
            <a:ext cx="8002588" cy="1592262"/>
          </a:xfrm>
        </p:spPr>
        <p:txBody>
          <a:bodyPr/>
          <a:lstStyle/>
          <a:p>
            <a:pPr>
              <a:lnSpc>
                <a:spcPct val="80000"/>
              </a:lnSpc>
            </a:pPr>
            <a:r>
              <a:rPr lang="en-US" b="1" dirty="0" smtClean="0">
                <a:solidFill>
                  <a:schemeClr val="tx2"/>
                </a:solidFill>
              </a:rPr>
              <a:t>Messages: </a:t>
            </a:r>
            <a:r>
              <a:rPr lang="vi-VN" dirty="0" smtClean="0">
                <a:solidFill>
                  <a:schemeClr val="tx2"/>
                </a:solidFill>
              </a:rPr>
              <a:t>định </a:t>
            </a:r>
            <a:r>
              <a:rPr lang="vi-VN" dirty="0">
                <a:solidFill>
                  <a:schemeClr val="tx2"/>
                </a:solidFill>
              </a:rPr>
              <a:t>nghĩa một giao tiếp cụ thể giữa Lifelines của một tương tác</a:t>
            </a:r>
            <a:r>
              <a:rPr lang="vi-VN" dirty="0" smtClean="0">
                <a:solidFill>
                  <a:schemeClr val="tx2"/>
                </a:solidFill>
              </a:rPr>
              <a:t>.</a:t>
            </a:r>
            <a:r>
              <a:rPr lang="en-US" dirty="0" smtClean="0">
                <a:solidFill>
                  <a:schemeClr val="tx2"/>
                </a:solidFill>
              </a:rPr>
              <a:t> </a:t>
            </a:r>
            <a:r>
              <a:rPr lang="en-US" b="1" dirty="0" smtClean="0">
                <a:solidFill>
                  <a:schemeClr val="tx2"/>
                </a:solidFill>
              </a:rPr>
              <a:t>Message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gửi</a:t>
            </a:r>
            <a:r>
              <a:rPr lang="en-US" dirty="0" smtClean="0">
                <a:solidFill>
                  <a:schemeClr val="tx2"/>
                </a:solidFill>
              </a:rPr>
              <a:t> </a:t>
            </a:r>
            <a:r>
              <a:rPr lang="en-US" dirty="0" err="1" smtClean="0">
                <a:solidFill>
                  <a:schemeClr val="tx2"/>
                </a:solidFill>
              </a:rPr>
              <a:t>đi</a:t>
            </a:r>
            <a:r>
              <a:rPr lang="en-US" dirty="0" smtClean="0">
                <a:solidFill>
                  <a:schemeClr val="tx2"/>
                </a:solidFill>
              </a:rPr>
              <a:t> </a:t>
            </a:r>
            <a:r>
              <a:rPr lang="en-US" dirty="0" err="1" smtClean="0">
                <a:solidFill>
                  <a:schemeClr val="tx2"/>
                </a:solidFill>
              </a:rPr>
              <a:t>từ</a:t>
            </a:r>
            <a:r>
              <a:rPr lang="en-US" dirty="0" smtClean="0">
                <a:solidFill>
                  <a:schemeClr val="tx2"/>
                </a:solidFill>
              </a:rPr>
              <a:t>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này</a:t>
            </a:r>
            <a:r>
              <a:rPr lang="en-US" dirty="0" smtClean="0">
                <a:solidFill>
                  <a:schemeClr val="tx2"/>
                </a:solidFill>
              </a:rPr>
              <a:t> sang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khác</a:t>
            </a:r>
            <a:endParaRPr lang="en-US" sz="2800" dirty="0">
              <a:solidFill>
                <a:schemeClr val="tx2"/>
              </a:solidFill>
            </a:endParaRPr>
          </a:p>
        </p:txBody>
      </p:sp>
      <p:sp>
        <p:nvSpPr>
          <p:cNvPr id="2" name="Date Placeholder 1"/>
          <p:cNvSpPr>
            <a:spLocks noGrp="1"/>
          </p:cNvSpPr>
          <p:nvPr>
            <p:ph type="dt" sz="half" idx="10"/>
          </p:nvPr>
        </p:nvSpPr>
        <p:spPr/>
        <p:txBody>
          <a:bodyPr/>
          <a:lstStyle/>
          <a:p>
            <a:fld id="{DCD7BF47-6B9A-45F5-81DE-BA63007ED002}"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11</a:t>
            </a:fld>
            <a:endParaRPr lang="en-US"/>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255324"/>
            <a:ext cx="2895600" cy="107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63487"/>
            <a:ext cx="3933825" cy="3242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541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Self Message</a:t>
            </a:r>
          </a:p>
        </p:txBody>
      </p:sp>
      <p:sp>
        <p:nvSpPr>
          <p:cNvPr id="41987" name="Rectangle 3"/>
          <p:cNvSpPr>
            <a:spLocks noGrp="1" noChangeArrowheads="1"/>
          </p:cNvSpPr>
          <p:nvPr>
            <p:ph type="body" idx="1"/>
          </p:nvPr>
        </p:nvSpPr>
        <p:spPr>
          <a:xfrm>
            <a:off x="381000" y="1070768"/>
            <a:ext cx="4952999" cy="4339431"/>
          </a:xfrm>
        </p:spPr>
        <p:txBody>
          <a:bodyPr/>
          <a:lstStyle/>
          <a:p>
            <a:pPr>
              <a:lnSpc>
                <a:spcPct val="80000"/>
              </a:lnSpc>
            </a:pPr>
            <a:r>
              <a:rPr lang="en-US" dirty="0" err="1" smtClean="0">
                <a:solidFill>
                  <a:schemeClr val="tx2"/>
                </a:solidFill>
              </a:rPr>
              <a:t>Một</a:t>
            </a:r>
            <a:r>
              <a:rPr lang="en-US" dirty="0" smtClean="0">
                <a:solidFill>
                  <a:schemeClr val="tx2"/>
                </a:solidFill>
              </a:rPr>
              <a:t> self massage </a:t>
            </a:r>
            <a:r>
              <a:rPr lang="vi-VN" dirty="0" smtClean="0">
                <a:solidFill>
                  <a:schemeClr val="tx2"/>
                </a:solidFill>
              </a:rPr>
              <a:t>có thể đại diện cho một cuộc </a:t>
            </a:r>
            <a:r>
              <a:rPr lang="en-US" dirty="0" err="1" smtClean="0">
                <a:solidFill>
                  <a:schemeClr val="tx2"/>
                </a:solidFill>
              </a:rPr>
              <a:t>lời</a:t>
            </a:r>
            <a:r>
              <a:rPr lang="en-US" dirty="0" smtClean="0">
                <a:solidFill>
                  <a:schemeClr val="tx2"/>
                </a:solidFill>
              </a:rPr>
              <a:t> </a:t>
            </a:r>
            <a:r>
              <a:rPr lang="vi-VN" dirty="0" smtClean="0">
                <a:solidFill>
                  <a:schemeClr val="tx2"/>
                </a:solidFill>
              </a:rPr>
              <a:t>gọi đệ quy của một hoạt động, hoặc một phương </a:t>
            </a:r>
            <a:r>
              <a:rPr lang="en-US" dirty="0" err="1" smtClean="0">
                <a:solidFill>
                  <a:schemeClr val="tx2"/>
                </a:solidFill>
              </a:rPr>
              <a:t>thức</a:t>
            </a:r>
            <a:r>
              <a:rPr lang="vi-VN" dirty="0" smtClean="0">
                <a:solidFill>
                  <a:schemeClr val="tx2"/>
                </a:solidFill>
              </a:rPr>
              <a:t> gọi một phương </a:t>
            </a:r>
            <a:r>
              <a:rPr lang="en-US" dirty="0" err="1" smtClean="0">
                <a:solidFill>
                  <a:schemeClr val="tx2"/>
                </a:solidFill>
              </a:rPr>
              <a:t>thức</a:t>
            </a:r>
            <a:r>
              <a:rPr lang="vi-VN" dirty="0" smtClean="0">
                <a:solidFill>
                  <a:schemeClr val="tx2"/>
                </a:solidFill>
              </a:rPr>
              <a:t> khác thuộc cùng một đối tượng</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12</a:t>
            </a:fld>
            <a:endParaRPr lang="en-US"/>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143000"/>
            <a:ext cx="3305175" cy="4330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09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Lost and Found Messages</a:t>
            </a:r>
          </a:p>
        </p:txBody>
      </p:sp>
      <p:sp>
        <p:nvSpPr>
          <p:cNvPr id="41987" name="Rectangle 3"/>
          <p:cNvSpPr>
            <a:spLocks noGrp="1" noChangeArrowheads="1"/>
          </p:cNvSpPr>
          <p:nvPr>
            <p:ph type="body" idx="1"/>
          </p:nvPr>
        </p:nvSpPr>
        <p:spPr>
          <a:xfrm>
            <a:off x="228600" y="914400"/>
            <a:ext cx="3965575" cy="5257800"/>
          </a:xfrm>
        </p:spPr>
        <p:txBody>
          <a:bodyPr/>
          <a:lstStyle/>
          <a:p>
            <a:pPr>
              <a:lnSpc>
                <a:spcPct val="80000"/>
              </a:lnSpc>
            </a:pPr>
            <a:r>
              <a:rPr lang="en-US" dirty="0">
                <a:solidFill>
                  <a:schemeClr val="tx2"/>
                </a:solidFill>
              </a:rPr>
              <a:t>Lost </a:t>
            </a:r>
            <a:r>
              <a:rPr lang="en-US" dirty="0" smtClean="0">
                <a:solidFill>
                  <a:schemeClr val="tx2"/>
                </a:solidFill>
              </a:rPr>
              <a:t>messages </a:t>
            </a:r>
            <a:r>
              <a:rPr lang="en-US" dirty="0" err="1" smtClean="0">
                <a:solidFill>
                  <a:schemeClr val="tx2"/>
                </a:solidFill>
              </a:rPr>
              <a:t>là</a:t>
            </a:r>
            <a:r>
              <a:rPr lang="en-US" dirty="0" smtClean="0">
                <a:solidFill>
                  <a:schemeClr val="tx2"/>
                </a:solidFill>
              </a:rPr>
              <a:t> message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gửi</a:t>
            </a:r>
            <a:r>
              <a:rPr lang="en-US" dirty="0" smtClean="0">
                <a:solidFill>
                  <a:schemeClr val="tx2"/>
                </a:solidFill>
              </a:rPr>
              <a:t> </a:t>
            </a:r>
            <a:r>
              <a:rPr lang="en-US" dirty="0" err="1" smtClean="0">
                <a:solidFill>
                  <a:schemeClr val="tx2"/>
                </a:solidFill>
              </a:rPr>
              <a:t>đi</a:t>
            </a:r>
            <a:r>
              <a:rPr lang="en-US" dirty="0" smtClean="0">
                <a:solidFill>
                  <a:schemeClr val="tx2"/>
                </a:solidFill>
              </a:rPr>
              <a:t> </a:t>
            </a:r>
            <a:r>
              <a:rPr lang="en-US" dirty="0" err="1" smtClean="0">
                <a:solidFill>
                  <a:schemeClr val="tx2"/>
                </a:solidFill>
              </a:rPr>
              <a:t>nhưng</a:t>
            </a:r>
            <a:r>
              <a:rPr lang="en-US" dirty="0" smtClean="0">
                <a:solidFill>
                  <a:schemeClr val="tx2"/>
                </a:solidFill>
              </a:rPr>
              <a:t> </a:t>
            </a:r>
            <a:r>
              <a:rPr lang="en-US" dirty="0" err="1" smtClean="0">
                <a:solidFill>
                  <a:schemeClr val="tx2"/>
                </a:solidFill>
              </a:rPr>
              <a:t>không</a:t>
            </a:r>
            <a:r>
              <a:rPr lang="en-US" dirty="0" smtClean="0">
                <a:solidFill>
                  <a:schemeClr val="tx2"/>
                </a:solidFill>
              </a:rPr>
              <a:t> </a:t>
            </a:r>
            <a:r>
              <a:rPr lang="en-US" dirty="0" err="1" smtClean="0">
                <a:solidFill>
                  <a:schemeClr val="tx2"/>
                </a:solidFill>
              </a:rPr>
              <a:t>đến</a:t>
            </a:r>
            <a:r>
              <a:rPr lang="en-US" dirty="0" smtClean="0">
                <a:solidFill>
                  <a:schemeClr val="tx2"/>
                </a:solidFill>
              </a:rPr>
              <a:t> </a:t>
            </a:r>
            <a:r>
              <a:rPr lang="en-US" dirty="0" err="1" smtClean="0">
                <a:solidFill>
                  <a:schemeClr val="tx2"/>
                </a:solidFill>
              </a:rPr>
              <a:t>được</a:t>
            </a:r>
            <a:r>
              <a:rPr lang="en-US" dirty="0" smtClean="0">
                <a:solidFill>
                  <a:schemeClr val="tx2"/>
                </a:solidFill>
              </a:rPr>
              <a:t>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nhận</a:t>
            </a:r>
            <a:r>
              <a:rPr lang="en-US" dirty="0" smtClean="0">
                <a:solidFill>
                  <a:schemeClr val="tx2"/>
                </a:solidFill>
              </a:rPr>
              <a:t> </a:t>
            </a:r>
            <a:r>
              <a:rPr lang="en-US" dirty="0" err="1" smtClean="0">
                <a:solidFill>
                  <a:schemeClr val="tx2"/>
                </a:solidFill>
              </a:rPr>
              <a:t>hoặc</a:t>
            </a:r>
            <a:r>
              <a:rPr lang="en-US" dirty="0" smtClean="0">
                <a:solidFill>
                  <a:schemeClr val="tx2"/>
                </a:solidFill>
              </a:rPr>
              <a:t> </a:t>
            </a:r>
            <a:r>
              <a:rPr lang="en-US" dirty="0" err="1" smtClean="0">
                <a:solidFill>
                  <a:schemeClr val="tx2"/>
                </a:solidFill>
              </a:rPr>
              <a:t>có</a:t>
            </a:r>
            <a:r>
              <a:rPr lang="en-US" dirty="0" smtClean="0">
                <a:solidFill>
                  <a:schemeClr val="tx2"/>
                </a:solidFill>
              </a:rPr>
              <a:t> </a:t>
            </a:r>
            <a:r>
              <a:rPr lang="en-US" dirty="0" err="1" smtClean="0">
                <a:solidFill>
                  <a:schemeClr val="tx2"/>
                </a:solidFill>
              </a:rPr>
              <a:t>đi</a:t>
            </a:r>
            <a:r>
              <a:rPr lang="en-US" dirty="0" smtClean="0">
                <a:solidFill>
                  <a:schemeClr val="tx2"/>
                </a:solidFill>
              </a:rPr>
              <a:t> </a:t>
            </a:r>
            <a:r>
              <a:rPr lang="en-US" dirty="0" err="1" smtClean="0">
                <a:solidFill>
                  <a:schemeClr val="tx2"/>
                </a:solidFill>
              </a:rPr>
              <a:t>đến</a:t>
            </a:r>
            <a:r>
              <a:rPr lang="en-US" dirty="0" smtClean="0">
                <a:solidFill>
                  <a:schemeClr val="tx2"/>
                </a:solidFill>
              </a:rPr>
              <a:t> </a:t>
            </a:r>
            <a:r>
              <a:rPr lang="en-US" dirty="0" err="1" smtClean="0">
                <a:solidFill>
                  <a:schemeClr val="tx2"/>
                </a:solidFill>
              </a:rPr>
              <a:t>một</a:t>
            </a:r>
            <a:r>
              <a:rPr lang="en-US" dirty="0" smtClean="0">
                <a:solidFill>
                  <a:schemeClr val="tx2"/>
                </a:solidFill>
              </a:rPr>
              <a:t> </a:t>
            </a:r>
            <a:r>
              <a:rPr lang="en-US" dirty="0" err="1" smtClean="0">
                <a:solidFill>
                  <a:schemeClr val="tx2"/>
                </a:solidFill>
              </a:rPr>
              <a:t>đối</a:t>
            </a:r>
            <a:r>
              <a:rPr lang="en-US" dirty="0" smtClean="0">
                <a:solidFill>
                  <a:schemeClr val="tx2"/>
                </a:solidFill>
              </a:rPr>
              <a:t> </a:t>
            </a:r>
            <a:r>
              <a:rPr lang="en-US" dirty="0" err="1" smtClean="0">
                <a:solidFill>
                  <a:schemeClr val="tx2"/>
                </a:solidFill>
              </a:rPr>
              <a:t>tượng</a:t>
            </a:r>
            <a:r>
              <a:rPr lang="en-US" dirty="0" smtClean="0">
                <a:solidFill>
                  <a:schemeClr val="tx2"/>
                </a:solidFill>
              </a:rPr>
              <a:t> </a:t>
            </a:r>
            <a:r>
              <a:rPr lang="en-US" dirty="0" err="1" smtClean="0">
                <a:solidFill>
                  <a:schemeClr val="tx2"/>
                </a:solidFill>
              </a:rPr>
              <a:t>nhận</a:t>
            </a:r>
            <a:r>
              <a:rPr lang="en-US" dirty="0" smtClean="0">
                <a:solidFill>
                  <a:schemeClr val="tx2"/>
                </a:solidFill>
              </a:rPr>
              <a:t> </a:t>
            </a:r>
            <a:r>
              <a:rPr lang="en-US" dirty="0" err="1" smtClean="0">
                <a:solidFill>
                  <a:schemeClr val="tx2"/>
                </a:solidFill>
              </a:rPr>
              <a:t>không</a:t>
            </a:r>
            <a:r>
              <a:rPr lang="en-US" dirty="0" smtClean="0">
                <a:solidFill>
                  <a:schemeClr val="tx2"/>
                </a:solidFill>
              </a:rPr>
              <a:t> </a:t>
            </a:r>
            <a:r>
              <a:rPr lang="en-US" dirty="0" err="1" smtClean="0">
                <a:solidFill>
                  <a:schemeClr val="tx2"/>
                </a:solidFill>
              </a:rPr>
              <a:t>thể</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trên</a:t>
            </a:r>
            <a:r>
              <a:rPr lang="en-US" dirty="0" smtClean="0">
                <a:solidFill>
                  <a:schemeClr val="tx2"/>
                </a:solidFill>
              </a:rPr>
              <a:t> </a:t>
            </a:r>
            <a:r>
              <a:rPr lang="en-US" dirty="0" err="1" smtClean="0">
                <a:solidFill>
                  <a:schemeClr val="tx2"/>
                </a:solidFill>
              </a:rPr>
              <a:t>sơ</a:t>
            </a:r>
            <a:r>
              <a:rPr lang="en-US" dirty="0" smtClean="0">
                <a:solidFill>
                  <a:schemeClr val="tx2"/>
                </a:solidFill>
              </a:rPr>
              <a:t> </a:t>
            </a:r>
            <a:r>
              <a:rPr lang="en-US" dirty="0" err="1" smtClean="0">
                <a:solidFill>
                  <a:schemeClr val="tx2"/>
                </a:solidFill>
              </a:rPr>
              <a:t>đồ</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tại</a:t>
            </a:r>
            <a:r>
              <a:rPr lang="en-US" dirty="0" smtClean="0">
                <a:solidFill>
                  <a:schemeClr val="tx2"/>
                </a:solidFill>
              </a:rPr>
              <a:t>.</a:t>
            </a:r>
          </a:p>
          <a:p>
            <a:pPr>
              <a:lnSpc>
                <a:spcPct val="80000"/>
              </a:lnSpc>
            </a:pPr>
            <a:r>
              <a:rPr lang="en-US" sz="2800" dirty="0" smtClean="0">
                <a:solidFill>
                  <a:schemeClr val="tx2"/>
                </a:solidFill>
              </a:rPr>
              <a:t>Found message </a:t>
            </a:r>
            <a:r>
              <a:rPr lang="en-US" sz="2800" dirty="0" err="1" smtClean="0">
                <a:solidFill>
                  <a:schemeClr val="tx2"/>
                </a:solidFill>
              </a:rPr>
              <a:t>là</a:t>
            </a:r>
            <a:r>
              <a:rPr lang="en-US" sz="2800" dirty="0" smtClean="0">
                <a:solidFill>
                  <a:schemeClr val="tx2"/>
                </a:solidFill>
              </a:rPr>
              <a:t> message </a:t>
            </a:r>
            <a:r>
              <a:rPr lang="en-US" sz="2800" dirty="0" err="1" smtClean="0">
                <a:solidFill>
                  <a:schemeClr val="tx2"/>
                </a:solidFill>
              </a:rPr>
              <a:t>đến</a:t>
            </a:r>
            <a:r>
              <a:rPr lang="en-US" sz="2800" dirty="0" smtClean="0">
                <a:solidFill>
                  <a:schemeClr val="tx2"/>
                </a:solidFill>
              </a:rPr>
              <a:t> </a:t>
            </a:r>
            <a:r>
              <a:rPr lang="en-US" sz="2800" dirty="0" err="1" smtClean="0">
                <a:solidFill>
                  <a:schemeClr val="tx2"/>
                </a:solidFill>
              </a:rPr>
              <a:t>từ</a:t>
            </a:r>
            <a:r>
              <a:rPr lang="en-US" sz="2800" dirty="0" smtClean="0">
                <a:solidFill>
                  <a:schemeClr val="tx2"/>
                </a:solidFill>
              </a:rPr>
              <a:t> </a:t>
            </a:r>
            <a:r>
              <a:rPr lang="en-US" sz="2800" dirty="0" err="1" smtClean="0">
                <a:solidFill>
                  <a:schemeClr val="tx2"/>
                </a:solidFill>
              </a:rPr>
              <a:t>một</a:t>
            </a:r>
            <a:r>
              <a:rPr lang="en-US" sz="2800" dirty="0" smtClean="0">
                <a:solidFill>
                  <a:schemeClr val="tx2"/>
                </a:solidFill>
              </a:rPr>
              <a:t> </a:t>
            </a:r>
            <a:r>
              <a:rPr lang="en-US" sz="2800" dirty="0" err="1" smtClean="0">
                <a:solidFill>
                  <a:schemeClr val="tx2"/>
                </a:solidFill>
              </a:rPr>
              <a:t>đối</a:t>
            </a:r>
            <a:r>
              <a:rPr lang="en-US" sz="2800" dirty="0" smtClean="0">
                <a:solidFill>
                  <a:schemeClr val="tx2"/>
                </a:solidFill>
              </a:rPr>
              <a:t> </a:t>
            </a:r>
            <a:r>
              <a:rPr lang="en-US" sz="2800" dirty="0" err="1" smtClean="0">
                <a:solidFill>
                  <a:schemeClr val="tx2"/>
                </a:solidFill>
              </a:rPr>
              <a:t>tượng</a:t>
            </a:r>
            <a:r>
              <a:rPr lang="en-US" sz="2800" dirty="0" smtClean="0">
                <a:solidFill>
                  <a:schemeClr val="tx2"/>
                </a:solidFill>
              </a:rPr>
              <a:t> </a:t>
            </a:r>
            <a:r>
              <a:rPr lang="en-US" sz="2800" dirty="0" err="1" smtClean="0">
                <a:solidFill>
                  <a:schemeClr val="tx2"/>
                </a:solidFill>
              </a:rPr>
              <a:t>không</a:t>
            </a:r>
            <a:r>
              <a:rPr lang="en-US" sz="2800" dirty="0" smtClean="0">
                <a:solidFill>
                  <a:schemeClr val="tx2"/>
                </a:solidFill>
              </a:rPr>
              <a:t> </a:t>
            </a:r>
            <a:r>
              <a:rPr lang="en-US" sz="2800" dirty="0" err="1" smtClean="0">
                <a:solidFill>
                  <a:schemeClr val="tx2"/>
                </a:solidFill>
              </a:rPr>
              <a:t>xác</a:t>
            </a:r>
            <a:r>
              <a:rPr lang="en-US" sz="2800" dirty="0" smtClean="0">
                <a:solidFill>
                  <a:schemeClr val="tx2"/>
                </a:solidFill>
              </a:rPr>
              <a:t> </a:t>
            </a:r>
            <a:r>
              <a:rPr lang="en-US" sz="2800" dirty="0" err="1" smtClean="0">
                <a:solidFill>
                  <a:schemeClr val="tx2"/>
                </a:solidFill>
              </a:rPr>
              <a:t>định</a:t>
            </a:r>
            <a:r>
              <a:rPr lang="en-US" sz="2800" dirty="0" smtClean="0">
                <a:solidFill>
                  <a:schemeClr val="tx2"/>
                </a:solidFill>
              </a:rPr>
              <a:t> </a:t>
            </a:r>
            <a:r>
              <a:rPr lang="en-US" sz="2800" dirty="0" err="1" smtClean="0">
                <a:solidFill>
                  <a:schemeClr val="tx2"/>
                </a:solidFill>
              </a:rPr>
              <a:t>hoặc</a:t>
            </a:r>
            <a:r>
              <a:rPr lang="en-US" sz="2800" dirty="0" smtClean="0">
                <a:solidFill>
                  <a:schemeClr val="tx2"/>
                </a:solidFill>
              </a:rPr>
              <a:t> </a:t>
            </a:r>
            <a:r>
              <a:rPr lang="en-US" sz="2800" dirty="0" err="1" smtClean="0">
                <a:solidFill>
                  <a:schemeClr val="tx2"/>
                </a:solidFill>
              </a:rPr>
              <a:t>từ</a:t>
            </a:r>
            <a:r>
              <a:rPr lang="en-US" sz="2800" dirty="0" smtClean="0">
                <a:solidFill>
                  <a:schemeClr val="tx2"/>
                </a:solidFill>
              </a:rPr>
              <a:t> </a:t>
            </a:r>
            <a:r>
              <a:rPr lang="en-US" sz="2800" dirty="0" err="1" smtClean="0">
                <a:solidFill>
                  <a:schemeClr val="tx2"/>
                </a:solidFill>
              </a:rPr>
              <a:t>một</a:t>
            </a:r>
            <a:r>
              <a:rPr lang="en-US" sz="2800" dirty="0" smtClean="0">
                <a:solidFill>
                  <a:schemeClr val="tx2"/>
                </a:solidFill>
              </a:rPr>
              <a:t> </a:t>
            </a:r>
            <a:r>
              <a:rPr lang="en-US" sz="2800" dirty="0" err="1" smtClean="0">
                <a:solidFill>
                  <a:schemeClr val="tx2"/>
                </a:solidFill>
              </a:rPr>
              <a:t>đối</a:t>
            </a:r>
            <a:r>
              <a:rPr lang="en-US" sz="2800" dirty="0" smtClean="0">
                <a:solidFill>
                  <a:schemeClr val="tx2"/>
                </a:solidFill>
              </a:rPr>
              <a:t> </a:t>
            </a:r>
            <a:r>
              <a:rPr lang="en-US" sz="2800" dirty="0" err="1" smtClean="0">
                <a:solidFill>
                  <a:schemeClr val="tx2"/>
                </a:solidFill>
              </a:rPr>
              <a:t>tượng</a:t>
            </a:r>
            <a:r>
              <a:rPr lang="en-US" sz="2800" dirty="0" smtClean="0">
                <a:solidFill>
                  <a:schemeClr val="tx2"/>
                </a:solidFill>
              </a:rPr>
              <a:t> </a:t>
            </a:r>
            <a:r>
              <a:rPr lang="en-US" sz="2800" dirty="0" err="1" smtClean="0">
                <a:solidFill>
                  <a:schemeClr val="tx2"/>
                </a:solidFill>
              </a:rPr>
              <a:t>khôn</a:t>
            </a:r>
            <a:r>
              <a:rPr lang="en-US" dirty="0" err="1" smtClean="0">
                <a:solidFill>
                  <a:schemeClr val="tx2"/>
                </a:solidFill>
              </a:rPr>
              <a:t>g</a:t>
            </a:r>
            <a:r>
              <a:rPr lang="en-US" dirty="0" smtClean="0">
                <a:solidFill>
                  <a:schemeClr val="tx2"/>
                </a:solidFill>
              </a:rPr>
              <a:t> </a:t>
            </a:r>
            <a:r>
              <a:rPr lang="en-US" dirty="0" err="1" smtClean="0">
                <a:solidFill>
                  <a:schemeClr val="tx2"/>
                </a:solidFill>
              </a:rPr>
              <a:t>thể</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trên</a:t>
            </a:r>
            <a:r>
              <a:rPr lang="en-US" dirty="0" smtClean="0">
                <a:solidFill>
                  <a:schemeClr val="tx2"/>
                </a:solidFill>
              </a:rPr>
              <a:t> </a:t>
            </a:r>
            <a:r>
              <a:rPr lang="en-US" dirty="0" err="1" smtClean="0">
                <a:solidFill>
                  <a:schemeClr val="tx2"/>
                </a:solidFill>
              </a:rPr>
              <a:t>sơ</a:t>
            </a:r>
            <a:r>
              <a:rPr lang="en-US" dirty="0" smtClean="0">
                <a:solidFill>
                  <a:schemeClr val="tx2"/>
                </a:solidFill>
              </a:rPr>
              <a:t> </a:t>
            </a:r>
            <a:r>
              <a:rPr lang="en-US" dirty="0" err="1" smtClean="0">
                <a:solidFill>
                  <a:schemeClr val="tx2"/>
                </a:solidFill>
              </a:rPr>
              <a:t>đồ</a:t>
            </a:r>
            <a:r>
              <a:rPr lang="en-US" dirty="0" smtClean="0">
                <a:solidFill>
                  <a:schemeClr val="tx2"/>
                </a:solidFill>
              </a:rPr>
              <a:t> </a:t>
            </a:r>
            <a:r>
              <a:rPr lang="en-US" dirty="0" err="1" smtClean="0">
                <a:solidFill>
                  <a:schemeClr val="tx2"/>
                </a:solidFill>
              </a:rPr>
              <a:t>hiện</a:t>
            </a:r>
            <a:r>
              <a:rPr lang="en-US" dirty="0" smtClean="0">
                <a:solidFill>
                  <a:schemeClr val="tx2"/>
                </a:solidFill>
              </a:rPr>
              <a:t> </a:t>
            </a:r>
            <a:r>
              <a:rPr lang="en-US" dirty="0" err="1" smtClean="0">
                <a:solidFill>
                  <a:schemeClr val="tx2"/>
                </a:solidFill>
              </a:rPr>
              <a:t>tại</a:t>
            </a:r>
            <a:r>
              <a:rPr lang="en-US" dirty="0" smtClean="0">
                <a:solidFill>
                  <a:schemeClr val="tx2"/>
                </a:solidFill>
              </a:rPr>
              <a:t>.</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13</a:t>
            </a:fld>
            <a:endParaRPr lang="en-US"/>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66800"/>
            <a:ext cx="4238625" cy="434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73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Lifeline Start and End</a:t>
            </a:r>
          </a:p>
        </p:txBody>
      </p:sp>
      <p:sp>
        <p:nvSpPr>
          <p:cNvPr id="41987" name="Rectangle 3"/>
          <p:cNvSpPr>
            <a:spLocks noGrp="1" noChangeArrowheads="1"/>
          </p:cNvSpPr>
          <p:nvPr>
            <p:ph type="body" idx="1"/>
          </p:nvPr>
        </p:nvSpPr>
        <p:spPr>
          <a:xfrm>
            <a:off x="609600" y="1066800"/>
            <a:ext cx="7700963" cy="1516062"/>
          </a:xfrm>
        </p:spPr>
        <p:txBody>
          <a:bodyPr/>
          <a:lstStyle/>
          <a:p>
            <a:pPr>
              <a:lnSpc>
                <a:spcPct val="80000"/>
              </a:lnSpc>
            </a:pPr>
            <a:r>
              <a:rPr lang="en-US" dirty="0" err="1" smtClean="0">
                <a:solidFill>
                  <a:schemeClr val="tx2"/>
                </a:solidFill>
              </a:rPr>
              <a:t>Một</a:t>
            </a:r>
            <a:r>
              <a:rPr lang="en-US" dirty="0" smtClean="0">
                <a:solidFill>
                  <a:schemeClr val="tx2"/>
                </a:solidFill>
              </a:rPr>
              <a:t> lifelines c</a:t>
            </a:r>
            <a:r>
              <a:rPr lang="vi-VN" dirty="0" smtClean="0">
                <a:solidFill>
                  <a:schemeClr val="tx2"/>
                </a:solidFill>
              </a:rPr>
              <a:t>ó </a:t>
            </a:r>
            <a:r>
              <a:rPr lang="vi-VN" dirty="0">
                <a:solidFill>
                  <a:schemeClr val="tx2"/>
                </a:solidFill>
              </a:rPr>
              <a:t>thể được tạo ra hoặc phá hủy trong khoảng thời gian </a:t>
            </a:r>
            <a:r>
              <a:rPr lang="en-US" dirty="0" err="1" smtClean="0">
                <a:solidFill>
                  <a:schemeClr val="tx2"/>
                </a:solidFill>
              </a:rPr>
              <a:t>tồn</a:t>
            </a:r>
            <a:r>
              <a:rPr lang="en-US" dirty="0" smtClean="0">
                <a:solidFill>
                  <a:schemeClr val="tx2"/>
                </a:solidFill>
              </a:rPr>
              <a:t> </a:t>
            </a:r>
            <a:r>
              <a:rPr lang="en-US" dirty="0" err="1" smtClean="0">
                <a:solidFill>
                  <a:schemeClr val="tx2"/>
                </a:solidFill>
              </a:rPr>
              <a:t>tại</a:t>
            </a:r>
            <a:r>
              <a:rPr lang="en-US" dirty="0" smtClean="0">
                <a:solidFill>
                  <a:schemeClr val="tx2"/>
                </a:solidFill>
              </a:rPr>
              <a:t> </a:t>
            </a:r>
            <a:r>
              <a:rPr lang="en-US" dirty="0" err="1" smtClean="0">
                <a:solidFill>
                  <a:schemeClr val="tx2"/>
                </a:solidFill>
              </a:rPr>
              <a:t>của</a:t>
            </a:r>
            <a:r>
              <a:rPr lang="en-US" dirty="0" smtClean="0">
                <a:solidFill>
                  <a:schemeClr val="tx2"/>
                </a:solidFill>
              </a:rPr>
              <a:t> </a:t>
            </a:r>
            <a:r>
              <a:rPr lang="en-US" dirty="0" err="1" smtClean="0">
                <a:solidFill>
                  <a:schemeClr val="tx2"/>
                </a:solidFill>
              </a:rPr>
              <a:t>một</a:t>
            </a:r>
            <a:r>
              <a:rPr lang="en-US" dirty="0" smtClean="0">
                <a:solidFill>
                  <a:schemeClr val="tx2"/>
                </a:solidFill>
              </a:rPr>
              <a:t> </a:t>
            </a:r>
            <a:r>
              <a:rPr lang="en-US" dirty="0" err="1" smtClean="0">
                <a:solidFill>
                  <a:schemeClr val="tx2"/>
                </a:solidFill>
              </a:rPr>
              <a:t>tiến</a:t>
            </a:r>
            <a:r>
              <a:rPr lang="en-US" dirty="0" smtClean="0">
                <a:solidFill>
                  <a:schemeClr val="tx2"/>
                </a:solidFill>
              </a:rPr>
              <a:t> </a:t>
            </a:r>
            <a:r>
              <a:rPr lang="en-US" dirty="0" err="1" smtClean="0">
                <a:solidFill>
                  <a:schemeClr val="tx2"/>
                </a:solidFill>
              </a:rPr>
              <a:t>trình</a:t>
            </a:r>
            <a:r>
              <a:rPr lang="en-US" dirty="0" smtClean="0">
                <a:solidFill>
                  <a:schemeClr val="tx2"/>
                </a:solidFill>
              </a:rPr>
              <a:t> </a:t>
            </a:r>
            <a:r>
              <a:rPr lang="en-US" dirty="0" err="1" smtClean="0">
                <a:solidFill>
                  <a:schemeClr val="tx2"/>
                </a:solidFill>
              </a:rPr>
              <a:t>trong</a:t>
            </a:r>
            <a:r>
              <a:rPr lang="vi-VN" dirty="0" smtClean="0">
                <a:solidFill>
                  <a:schemeClr val="tx2"/>
                </a:solidFill>
              </a:rPr>
              <a:t> </a:t>
            </a:r>
            <a:r>
              <a:rPr lang="vi-VN" dirty="0">
                <a:solidFill>
                  <a:schemeClr val="tx2"/>
                </a:solidFill>
              </a:rPr>
              <a:t>một biểu đồ trình tự</a:t>
            </a:r>
            <a:endParaRPr lang="en-US" sz="28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14</a:t>
            </a:fld>
            <a:endParaRPr lang="en-US"/>
          </a:p>
        </p:txBody>
      </p:sp>
      <p:pic>
        <p:nvPicPr>
          <p:cNvPr id="104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2514600"/>
            <a:ext cx="5262563" cy="339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57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sz="3600" dirty="0"/>
              <a:t>Duration and Time Constraints</a:t>
            </a:r>
          </a:p>
        </p:txBody>
      </p:sp>
      <p:sp>
        <p:nvSpPr>
          <p:cNvPr id="41987" name="Rectangle 3"/>
          <p:cNvSpPr>
            <a:spLocks noGrp="1" noChangeArrowheads="1"/>
          </p:cNvSpPr>
          <p:nvPr>
            <p:ph type="body" idx="1"/>
          </p:nvPr>
        </p:nvSpPr>
        <p:spPr>
          <a:xfrm>
            <a:off x="228600" y="1041779"/>
            <a:ext cx="8610600" cy="2514600"/>
          </a:xfrm>
        </p:spPr>
        <p:txBody>
          <a:bodyPr/>
          <a:lstStyle/>
          <a:p>
            <a:pPr>
              <a:lnSpc>
                <a:spcPct val="80000"/>
              </a:lnSpc>
            </a:pPr>
            <a:r>
              <a:rPr lang="vi-VN" sz="2400" dirty="0">
                <a:solidFill>
                  <a:schemeClr val="tx2"/>
                </a:solidFill>
              </a:rPr>
              <a:t>Theo mặc định, một </a:t>
            </a:r>
            <a:r>
              <a:rPr lang="en-US" sz="2400" dirty="0" smtClean="0">
                <a:solidFill>
                  <a:schemeClr val="tx2"/>
                </a:solidFill>
              </a:rPr>
              <a:t>message </a:t>
            </a:r>
            <a:r>
              <a:rPr lang="vi-VN" sz="2400" dirty="0" smtClean="0">
                <a:solidFill>
                  <a:schemeClr val="tx2"/>
                </a:solidFill>
              </a:rPr>
              <a:t>sẽ </a:t>
            </a:r>
            <a:r>
              <a:rPr lang="vi-VN" sz="2400" dirty="0">
                <a:solidFill>
                  <a:schemeClr val="tx2"/>
                </a:solidFill>
              </a:rPr>
              <a:t>được hiển thị </a:t>
            </a:r>
            <a:r>
              <a:rPr lang="en-US" sz="2400" dirty="0" err="1" smtClean="0">
                <a:solidFill>
                  <a:schemeClr val="tx2"/>
                </a:solidFill>
              </a:rPr>
              <a:t>là</a:t>
            </a:r>
            <a:r>
              <a:rPr lang="en-US" sz="2400" dirty="0" smtClean="0">
                <a:solidFill>
                  <a:schemeClr val="tx2"/>
                </a:solidFill>
              </a:rPr>
              <a:t> </a:t>
            </a:r>
            <a:r>
              <a:rPr lang="vi-VN" sz="2400" dirty="0" smtClean="0">
                <a:solidFill>
                  <a:schemeClr val="tx2"/>
                </a:solidFill>
              </a:rPr>
              <a:t>một </a:t>
            </a:r>
            <a:r>
              <a:rPr lang="vi-VN" sz="2400" dirty="0">
                <a:solidFill>
                  <a:schemeClr val="tx2"/>
                </a:solidFill>
              </a:rPr>
              <a:t>đường ngang. Kể từ khi </a:t>
            </a:r>
            <a:r>
              <a:rPr lang="en-US" sz="2400" dirty="0" smtClean="0">
                <a:solidFill>
                  <a:schemeClr val="tx2"/>
                </a:solidFill>
              </a:rPr>
              <a:t>lifeline </a:t>
            </a:r>
            <a:r>
              <a:rPr lang="vi-VN" sz="2400" dirty="0" smtClean="0">
                <a:solidFill>
                  <a:schemeClr val="tx2"/>
                </a:solidFill>
              </a:rPr>
              <a:t>hiện </a:t>
            </a:r>
            <a:r>
              <a:rPr lang="vi-VN" sz="2400" dirty="0">
                <a:solidFill>
                  <a:schemeClr val="tx2"/>
                </a:solidFill>
              </a:rPr>
              <a:t>thời gian qua xuống màn hình, khi mô hình hóa một hệ thống thời gian thực, hoặc thậm chí là một quy trình hoạt động có thời hạn, nó có </a:t>
            </a:r>
            <a:r>
              <a:rPr lang="vi-VN" sz="2400" dirty="0" smtClean="0">
                <a:solidFill>
                  <a:schemeClr val="tx2"/>
                </a:solidFill>
              </a:rPr>
              <a:t>xem </a:t>
            </a:r>
            <a:r>
              <a:rPr lang="vi-VN" sz="2400" dirty="0">
                <a:solidFill>
                  <a:schemeClr val="tx2"/>
                </a:solidFill>
              </a:rPr>
              <a:t>xét độ dài của thời gian cần để thực hiện hành động. Bằng cách đặt một hạn chế thời gian cho một tin nhắn, tin nhắn sẽ được hiển thị như là một đường dốc.</a:t>
            </a:r>
            <a:endParaRPr lang="en-US" sz="2400" dirty="0">
              <a:solidFill>
                <a:schemeClr val="tx2"/>
              </a:solidFill>
            </a:endParaRPr>
          </a:p>
        </p:txBody>
      </p:sp>
      <p:sp>
        <p:nvSpPr>
          <p:cNvPr id="2" name="Date Placeholder 1"/>
          <p:cNvSpPr>
            <a:spLocks noGrp="1"/>
          </p:cNvSpPr>
          <p:nvPr>
            <p:ph type="dt" sz="half" idx="10"/>
          </p:nvPr>
        </p:nvSpPr>
        <p:spPr/>
        <p:txBody>
          <a:bodyPr/>
          <a:lstStyle/>
          <a:p>
            <a:fld id="{1837A22A-622C-4052-AB2A-B26AE0796273}"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15</a:t>
            </a:fld>
            <a:endParaRPr lang="en-US"/>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454" y="3206087"/>
            <a:ext cx="5570946" cy="327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821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để</a:t>
            </a:r>
            <a:r>
              <a:rPr lang="en-US" dirty="0" smtClean="0"/>
              <a:t> </a:t>
            </a:r>
            <a:r>
              <a:rPr lang="en-US" dirty="0" err="1" smtClean="0"/>
              <a:t>vẽ</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3" name="Content Placeholder 2"/>
          <p:cNvSpPr>
            <a:spLocks noGrp="1"/>
          </p:cNvSpPr>
          <p:nvPr>
            <p:ph idx="1"/>
          </p:nvPr>
        </p:nvSpPr>
        <p:spPr>
          <a:xfrm>
            <a:off x="457200" y="1219200"/>
            <a:ext cx="8229600" cy="4648200"/>
          </a:xfrm>
        </p:spPr>
        <p:txBody>
          <a:bodyPr/>
          <a:lstStyle/>
          <a:p>
            <a:r>
              <a:rPr lang="vi-VN" b="1" dirty="0"/>
              <a:t>Bước 1</a:t>
            </a:r>
            <a:r>
              <a:rPr lang="vi-VN" dirty="0"/>
              <a:t>: Xác định chức năng cần thiết kế. Bạn dựa vào Use Case Diagram để xác định xem chức năng nào cần thiết kế.</a:t>
            </a:r>
          </a:p>
          <a:p>
            <a:r>
              <a:rPr lang="vi-VN" b="1" dirty="0"/>
              <a:t>Bước 2</a:t>
            </a:r>
            <a:r>
              <a:rPr lang="vi-VN" dirty="0"/>
              <a:t>:  Dựa vào Activity Diagram để xác định các bước thực hiện theo nghiệp vụ.</a:t>
            </a:r>
          </a:p>
          <a:p>
            <a:r>
              <a:rPr lang="vi-VN" b="1" dirty="0"/>
              <a:t>Bước 3</a:t>
            </a:r>
            <a:r>
              <a:rPr lang="vi-VN" dirty="0"/>
              <a:t>: Đối chiếu với Class Diagram để xác định lớp trong hệ thống tham gia vào nghiệp vụ.</a:t>
            </a:r>
          </a:p>
          <a:p>
            <a:r>
              <a:rPr lang="vi-VN" b="1" dirty="0"/>
              <a:t>Bước 4</a:t>
            </a:r>
            <a:r>
              <a:rPr lang="vi-VN" dirty="0"/>
              <a:t>: Vẽ Sequence Diagarm</a:t>
            </a:r>
          </a:p>
          <a:p>
            <a:r>
              <a:rPr lang="vi-VN" b="1" dirty="0"/>
              <a:t>Bước 5</a:t>
            </a:r>
            <a:r>
              <a:rPr lang="vi-VN" dirty="0"/>
              <a:t>: Cập nhật lại bản vẽ Class Diagram</a:t>
            </a:r>
          </a:p>
          <a:p>
            <a:pPr marL="0" indent="0">
              <a:buNone/>
            </a:pP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16</a:t>
            </a:fld>
            <a:endParaRPr lang="en-US"/>
          </a:p>
        </p:txBody>
      </p:sp>
    </p:spTree>
    <p:extLst>
      <p:ext uri="{BB962C8B-B14F-4D97-AF65-F5344CB8AC3E}">
        <p14:creationId xmlns:p14="http://schemas.microsoft.com/office/powerpoint/2010/main" val="357437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17</a:t>
            </a:fld>
            <a:endParaRPr lang="en-US"/>
          </a:p>
        </p:txBody>
      </p:sp>
      <p:pic>
        <p:nvPicPr>
          <p:cNvPr id="8" name="Picture 7"/>
          <p:cNvPicPr>
            <a:picLocks noChangeAspect="1"/>
          </p:cNvPicPr>
          <p:nvPr/>
        </p:nvPicPr>
        <p:blipFill>
          <a:blip r:embed="rId2"/>
          <a:stretch>
            <a:fillRect/>
          </a:stretch>
        </p:blipFill>
        <p:spPr>
          <a:xfrm>
            <a:off x="914400" y="1828800"/>
            <a:ext cx="7770186" cy="3486150"/>
          </a:xfrm>
          <a:prstGeom prst="rect">
            <a:avLst/>
          </a:prstGeom>
        </p:spPr>
      </p:pic>
      <p:sp>
        <p:nvSpPr>
          <p:cNvPr id="9" name="Rectangle 8"/>
          <p:cNvSpPr/>
          <p:nvPr/>
        </p:nvSpPr>
        <p:spPr>
          <a:xfrm>
            <a:off x="874022" y="1264722"/>
            <a:ext cx="1717137" cy="523220"/>
          </a:xfrm>
          <a:prstGeom prst="rect">
            <a:avLst/>
          </a:prstGeom>
        </p:spPr>
        <p:txBody>
          <a:bodyPr wrap="none">
            <a:spAutoFit/>
          </a:bodyPr>
          <a:lstStyle/>
          <a:p>
            <a:pPr marL="285750" indent="-285750">
              <a:buFont typeface="Arial" panose="020B0604020202020204" pitchFamily="34" charset="0"/>
              <a:buChar char="•"/>
            </a:pPr>
            <a:r>
              <a:rPr lang="en-US" sz="2800" dirty="0" smtClean="0"/>
              <a:t>Guards</a:t>
            </a:r>
            <a:r>
              <a:rPr lang="vi-VN" dirty="0" smtClean="0"/>
              <a:t> </a:t>
            </a:r>
            <a:endParaRPr lang="en-US" dirty="0"/>
          </a:p>
        </p:txBody>
      </p:sp>
    </p:spTree>
    <p:extLst>
      <p:ext uri="{BB962C8B-B14F-4D97-AF65-F5344CB8AC3E}">
        <p14:creationId xmlns:p14="http://schemas.microsoft.com/office/powerpoint/2010/main" val="374480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18</a:t>
            </a:fld>
            <a:endParaRPr lang="en-US"/>
          </a:p>
        </p:txBody>
      </p:sp>
      <p:sp>
        <p:nvSpPr>
          <p:cNvPr id="9" name="Rectangle 8"/>
          <p:cNvSpPr/>
          <p:nvPr/>
        </p:nvSpPr>
        <p:spPr>
          <a:xfrm>
            <a:off x="304800" y="1143000"/>
            <a:ext cx="2525050" cy="523220"/>
          </a:xfrm>
          <a:prstGeom prst="rect">
            <a:avLst/>
          </a:prstGeom>
        </p:spPr>
        <p:txBody>
          <a:bodyPr wrap="none">
            <a:spAutoFit/>
          </a:bodyPr>
          <a:lstStyle/>
          <a:p>
            <a:pPr marL="457200" indent="-457200">
              <a:buFont typeface="Arial" panose="020B0604020202020204" pitchFamily="34" charset="0"/>
              <a:buChar char="•"/>
            </a:pPr>
            <a:r>
              <a:rPr lang="en-US" sz="2800" dirty="0"/>
              <a:t>Alternatives</a:t>
            </a:r>
          </a:p>
        </p:txBody>
      </p:sp>
      <p:pic>
        <p:nvPicPr>
          <p:cNvPr id="3" name="Picture 2"/>
          <p:cNvPicPr>
            <a:picLocks noChangeAspect="1"/>
          </p:cNvPicPr>
          <p:nvPr/>
        </p:nvPicPr>
        <p:blipFill>
          <a:blip r:embed="rId2"/>
          <a:stretch>
            <a:fillRect/>
          </a:stretch>
        </p:blipFill>
        <p:spPr>
          <a:xfrm>
            <a:off x="3756025" y="1034564"/>
            <a:ext cx="4730750" cy="5314335"/>
          </a:xfrm>
          <a:prstGeom prst="rect">
            <a:avLst/>
          </a:prstGeom>
        </p:spPr>
      </p:pic>
    </p:spTree>
    <p:extLst>
      <p:ext uri="{BB962C8B-B14F-4D97-AF65-F5344CB8AC3E}">
        <p14:creationId xmlns:p14="http://schemas.microsoft.com/office/powerpoint/2010/main" val="662199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19</a:t>
            </a:fld>
            <a:endParaRPr lang="en-US"/>
          </a:p>
        </p:txBody>
      </p:sp>
      <p:sp>
        <p:nvSpPr>
          <p:cNvPr id="9" name="Rectangle 8"/>
          <p:cNvSpPr/>
          <p:nvPr/>
        </p:nvSpPr>
        <p:spPr>
          <a:xfrm>
            <a:off x="109075" y="1147763"/>
            <a:ext cx="1885453" cy="523220"/>
          </a:xfrm>
          <a:prstGeom prst="rect">
            <a:avLst/>
          </a:prstGeom>
        </p:spPr>
        <p:txBody>
          <a:bodyPr wrap="none">
            <a:spAutoFit/>
          </a:bodyPr>
          <a:lstStyle/>
          <a:p>
            <a:pPr marL="457200" indent="-457200">
              <a:buFont typeface="Arial" panose="020B0604020202020204" pitchFamily="34" charset="0"/>
              <a:buChar char="•"/>
            </a:pPr>
            <a:r>
              <a:rPr lang="en-US" sz="2800" dirty="0" smtClean="0"/>
              <a:t>Options</a:t>
            </a:r>
            <a:endParaRPr lang="en-US" sz="2800" dirty="0"/>
          </a:p>
        </p:txBody>
      </p:sp>
      <p:pic>
        <p:nvPicPr>
          <p:cNvPr id="3" name="Picture 2"/>
          <p:cNvPicPr>
            <a:picLocks noChangeAspect="1"/>
          </p:cNvPicPr>
          <p:nvPr/>
        </p:nvPicPr>
        <p:blipFill>
          <a:blip r:embed="rId2"/>
          <a:stretch>
            <a:fillRect/>
          </a:stretch>
        </p:blipFill>
        <p:spPr>
          <a:xfrm>
            <a:off x="2924175" y="1119188"/>
            <a:ext cx="5915025" cy="5048250"/>
          </a:xfrm>
          <a:prstGeom prst="rect">
            <a:avLst/>
          </a:prstGeom>
        </p:spPr>
      </p:pic>
    </p:spTree>
    <p:extLst>
      <p:ext uri="{BB962C8B-B14F-4D97-AF65-F5344CB8AC3E}">
        <p14:creationId xmlns:p14="http://schemas.microsoft.com/office/powerpoint/2010/main" val="188967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r>
              <a:rPr lang="en-US" smtClean="0"/>
              <a:t>Trọng Nghĩa - Tinh Anh</a:t>
            </a:r>
            <a:endParaRPr lang="en-US"/>
          </a:p>
        </p:txBody>
      </p:sp>
      <p:sp>
        <p:nvSpPr>
          <p:cNvPr id="40962" name="Rectangle 2"/>
          <p:cNvSpPr>
            <a:spLocks noGrp="1" noChangeArrowheads="1"/>
          </p:cNvSpPr>
          <p:nvPr>
            <p:ph type="title"/>
          </p:nvPr>
        </p:nvSpPr>
        <p:spPr/>
        <p:txBody>
          <a:bodyPr/>
          <a:lstStyle/>
          <a:p>
            <a:r>
              <a:rPr lang="en-US" sz="3200" dirty="0" err="1" smtClean="0"/>
              <a:t>Mục</a:t>
            </a:r>
            <a:r>
              <a:rPr lang="en-US" sz="3200" dirty="0" smtClean="0"/>
              <a:t> </a:t>
            </a:r>
            <a:r>
              <a:rPr lang="en-US" sz="3200" dirty="0" err="1" smtClean="0"/>
              <a:t>lục</a:t>
            </a:r>
            <a:endParaRPr lang="en-US" sz="1800" dirty="0">
              <a:solidFill>
                <a:schemeClr val="accent1"/>
              </a:solidFill>
            </a:endParaRPr>
          </a:p>
        </p:txBody>
      </p:sp>
      <p:grpSp>
        <p:nvGrpSpPr>
          <p:cNvPr id="40963" name="Group 3"/>
          <p:cNvGrpSpPr>
            <a:grpSpLocks/>
          </p:cNvGrpSpPr>
          <p:nvPr/>
        </p:nvGrpSpPr>
        <p:grpSpPr bwMode="auto">
          <a:xfrm>
            <a:off x="1828800" y="17954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67" name="Group 7"/>
          <p:cNvGrpSpPr>
            <a:grpSpLocks/>
          </p:cNvGrpSpPr>
          <p:nvPr/>
        </p:nvGrpSpPr>
        <p:grpSpPr bwMode="auto">
          <a:xfrm>
            <a:off x="1828800" y="27098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71" name="Line 11"/>
          <p:cNvSpPr>
            <a:spLocks noChangeShapeType="1"/>
          </p:cNvSpPr>
          <p:nvPr/>
        </p:nvSpPr>
        <p:spPr bwMode="auto">
          <a:xfrm>
            <a:off x="2438400" y="24050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Text Box 12"/>
          <p:cNvSpPr txBox="1">
            <a:spLocks noChangeArrowheads="1"/>
          </p:cNvSpPr>
          <p:nvPr/>
        </p:nvSpPr>
        <p:spPr bwMode="auto">
          <a:xfrm>
            <a:off x="2667000" y="1871663"/>
            <a:ext cx="419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err="1" smtClean="0"/>
              <a:t>Mục</a:t>
            </a:r>
            <a:r>
              <a:rPr lang="en-US" sz="2400" dirty="0" smtClean="0"/>
              <a:t> </a:t>
            </a:r>
            <a:r>
              <a:rPr lang="en-US" sz="2400" dirty="0" err="1" smtClean="0"/>
              <a:t>đích</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endParaRPr lang="en-US" sz="2400" dirty="0"/>
          </a:p>
        </p:txBody>
      </p:sp>
      <p:sp>
        <p:nvSpPr>
          <p:cNvPr id="40973" name="Text Box 13"/>
          <p:cNvSpPr txBox="1">
            <a:spLocks noChangeArrowheads="1"/>
          </p:cNvSpPr>
          <p:nvPr/>
        </p:nvSpPr>
        <p:spPr bwMode="gray">
          <a:xfrm>
            <a:off x="2025650" y="1893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sp>
        <p:nvSpPr>
          <p:cNvPr id="40974" name="Line 14"/>
          <p:cNvSpPr>
            <a:spLocks noChangeShapeType="1"/>
          </p:cNvSpPr>
          <p:nvPr/>
        </p:nvSpPr>
        <p:spPr bwMode="auto">
          <a:xfrm>
            <a:off x="2438400" y="33194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Text Box 15"/>
          <p:cNvSpPr txBox="1">
            <a:spLocks noChangeArrowheads="1"/>
          </p:cNvSpPr>
          <p:nvPr/>
        </p:nvSpPr>
        <p:spPr bwMode="auto">
          <a:xfrm>
            <a:off x="2667000" y="2786063"/>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Chú</a:t>
            </a:r>
            <a:r>
              <a:rPr lang="en-US" sz="2400" dirty="0" smtClean="0"/>
              <a:t> </a:t>
            </a:r>
            <a:r>
              <a:rPr lang="en-US" sz="2400" dirty="0" err="1" smtClean="0"/>
              <a:t>thích</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endParaRPr lang="en-US" sz="2400" dirty="0"/>
          </a:p>
        </p:txBody>
      </p:sp>
      <p:sp>
        <p:nvSpPr>
          <p:cNvPr id="40976" name="Text Box 16"/>
          <p:cNvSpPr txBox="1">
            <a:spLocks noChangeArrowheads="1"/>
          </p:cNvSpPr>
          <p:nvPr/>
        </p:nvSpPr>
        <p:spPr bwMode="gray">
          <a:xfrm>
            <a:off x="2025650" y="28082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2</a:t>
            </a:r>
          </a:p>
        </p:txBody>
      </p:sp>
      <p:grpSp>
        <p:nvGrpSpPr>
          <p:cNvPr id="40977" name="Group 17"/>
          <p:cNvGrpSpPr>
            <a:grpSpLocks/>
          </p:cNvGrpSpPr>
          <p:nvPr/>
        </p:nvGrpSpPr>
        <p:grpSpPr bwMode="auto">
          <a:xfrm>
            <a:off x="1828800" y="36020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81" name="Group 21"/>
          <p:cNvGrpSpPr>
            <a:grpSpLocks/>
          </p:cNvGrpSpPr>
          <p:nvPr/>
        </p:nvGrpSpPr>
        <p:grpSpPr bwMode="auto">
          <a:xfrm>
            <a:off x="1828800" y="45164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85" name="Line 25"/>
          <p:cNvSpPr>
            <a:spLocks noChangeShapeType="1"/>
          </p:cNvSpPr>
          <p:nvPr/>
        </p:nvSpPr>
        <p:spPr bwMode="auto">
          <a:xfrm>
            <a:off x="2438400" y="42116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Text Box 26"/>
          <p:cNvSpPr txBox="1">
            <a:spLocks noChangeArrowheads="1"/>
          </p:cNvSpPr>
          <p:nvPr/>
        </p:nvSpPr>
        <p:spPr bwMode="auto">
          <a:xfrm>
            <a:off x="2667000" y="3680816"/>
            <a:ext cx="5137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của</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endParaRPr lang="en-US" sz="2400" dirty="0"/>
          </a:p>
        </p:txBody>
      </p:sp>
      <p:sp>
        <p:nvSpPr>
          <p:cNvPr id="40987" name="Text Box 27"/>
          <p:cNvSpPr txBox="1">
            <a:spLocks noChangeArrowheads="1"/>
          </p:cNvSpPr>
          <p:nvPr/>
        </p:nvSpPr>
        <p:spPr bwMode="gray">
          <a:xfrm>
            <a:off x="2025650" y="3700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rPr>
              <a:t>3</a:t>
            </a:r>
          </a:p>
        </p:txBody>
      </p:sp>
      <p:sp>
        <p:nvSpPr>
          <p:cNvPr id="40988" name="Line 28"/>
          <p:cNvSpPr>
            <a:spLocks noChangeShapeType="1"/>
          </p:cNvSpPr>
          <p:nvPr/>
        </p:nvSpPr>
        <p:spPr bwMode="auto">
          <a:xfrm>
            <a:off x="2438400" y="51260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9" name="Text Box 29"/>
          <p:cNvSpPr txBox="1">
            <a:spLocks noChangeArrowheads="1"/>
          </p:cNvSpPr>
          <p:nvPr/>
        </p:nvSpPr>
        <p:spPr bwMode="auto">
          <a:xfrm>
            <a:off x="2667000" y="4592638"/>
            <a:ext cx="487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Các</a:t>
            </a:r>
            <a:r>
              <a:rPr lang="en-US" sz="2400" dirty="0" smtClean="0"/>
              <a:t> </a:t>
            </a:r>
            <a:r>
              <a:rPr lang="en-US" sz="2400" dirty="0" err="1" smtClean="0"/>
              <a:t>bước</a:t>
            </a:r>
            <a:r>
              <a:rPr lang="en-US" sz="2400" dirty="0" smtClean="0"/>
              <a:t> </a:t>
            </a:r>
            <a:r>
              <a:rPr lang="en-US" sz="2400" dirty="0" err="1" smtClean="0"/>
              <a:t>để</a:t>
            </a:r>
            <a:r>
              <a:rPr lang="en-US" sz="2400" dirty="0" smtClean="0"/>
              <a:t> </a:t>
            </a:r>
            <a:r>
              <a:rPr lang="en-US" sz="2400" dirty="0" err="1" smtClean="0"/>
              <a:t>vẽ</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tuần</a:t>
            </a:r>
            <a:r>
              <a:rPr lang="en-US" sz="2400" dirty="0" smtClean="0"/>
              <a:t> </a:t>
            </a:r>
            <a:r>
              <a:rPr lang="en-US" sz="2400" dirty="0" err="1" smtClean="0"/>
              <a:t>tự</a:t>
            </a:r>
            <a:r>
              <a:rPr lang="en-US" sz="2400" dirty="0" smtClean="0"/>
              <a:t> </a:t>
            </a:r>
            <a:endParaRPr lang="en-US" sz="2400" dirty="0"/>
          </a:p>
        </p:txBody>
      </p:sp>
      <p:sp>
        <p:nvSpPr>
          <p:cNvPr id="40990" name="Text Box 30"/>
          <p:cNvSpPr txBox="1">
            <a:spLocks noChangeArrowheads="1"/>
          </p:cNvSpPr>
          <p:nvPr/>
        </p:nvSpPr>
        <p:spPr bwMode="gray">
          <a:xfrm>
            <a:off x="2025650" y="46148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rPr>
              <a:t>4</a:t>
            </a:r>
          </a:p>
        </p:txBody>
      </p:sp>
      <p:sp>
        <p:nvSpPr>
          <p:cNvPr id="2" name="Date Placeholder 1"/>
          <p:cNvSpPr>
            <a:spLocks noGrp="1"/>
          </p:cNvSpPr>
          <p:nvPr>
            <p:ph type="dt" sz="half" idx="10"/>
          </p:nvPr>
        </p:nvSpPr>
        <p:spPr/>
        <p:txBody>
          <a:bodyPr/>
          <a:lstStyle/>
          <a:p>
            <a:fld id="{1377C162-A01E-47AD-B413-80740C334FDC}"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2</a:t>
            </a:fld>
            <a:endParaRPr lang="en-US"/>
          </a:p>
        </p:txBody>
      </p:sp>
      <p:grpSp>
        <p:nvGrpSpPr>
          <p:cNvPr id="34" name="Group 17"/>
          <p:cNvGrpSpPr>
            <a:grpSpLocks/>
          </p:cNvGrpSpPr>
          <p:nvPr/>
        </p:nvGrpSpPr>
        <p:grpSpPr bwMode="auto">
          <a:xfrm>
            <a:off x="1830432" y="5387282"/>
            <a:ext cx="762000" cy="665162"/>
            <a:chOff x="1110" y="2656"/>
            <a:chExt cx="1549" cy="1351"/>
          </a:xfrm>
        </p:grpSpPr>
        <p:sp>
          <p:nvSpPr>
            <p:cNvPr id="3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 name="Line 25"/>
          <p:cNvSpPr>
            <a:spLocks noChangeShapeType="1"/>
          </p:cNvSpPr>
          <p:nvPr/>
        </p:nvSpPr>
        <p:spPr bwMode="auto">
          <a:xfrm>
            <a:off x="2440032" y="599688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26"/>
          <p:cNvSpPr txBox="1">
            <a:spLocks noChangeArrowheads="1"/>
          </p:cNvSpPr>
          <p:nvPr/>
        </p:nvSpPr>
        <p:spPr bwMode="auto">
          <a:xfrm>
            <a:off x="2668632" y="5466060"/>
            <a:ext cx="5137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err="1" smtClean="0"/>
              <a:t>Một</a:t>
            </a:r>
            <a:r>
              <a:rPr lang="en-US" sz="2400" dirty="0" smtClean="0"/>
              <a:t> </a:t>
            </a:r>
            <a:r>
              <a:rPr lang="en-US" sz="2400" dirty="0" err="1" smtClean="0"/>
              <a:t>số</a:t>
            </a:r>
            <a:r>
              <a:rPr lang="en-US" sz="2400" dirty="0" smtClean="0"/>
              <a:t> </a:t>
            </a:r>
            <a:r>
              <a:rPr lang="en-US" sz="2400" dirty="0" err="1" smtClean="0"/>
              <a:t>đồ</a:t>
            </a:r>
            <a:r>
              <a:rPr lang="en-US" sz="2400" dirty="0" smtClean="0"/>
              <a:t> </a:t>
            </a:r>
            <a:r>
              <a:rPr lang="en-US" sz="2400" dirty="0" err="1" smtClean="0"/>
              <a:t>ví</a:t>
            </a:r>
            <a:r>
              <a:rPr lang="en-US" sz="2400" dirty="0" smtClean="0"/>
              <a:t> </a:t>
            </a:r>
            <a:r>
              <a:rPr lang="en-US" sz="2400" dirty="0" err="1" smtClean="0"/>
              <a:t>dụ</a:t>
            </a:r>
            <a:r>
              <a:rPr lang="en-US" sz="2400" dirty="0" smtClean="0"/>
              <a:t> </a:t>
            </a:r>
            <a:endParaRPr lang="en-US" sz="2400" dirty="0"/>
          </a:p>
        </p:txBody>
      </p:sp>
      <p:sp>
        <p:nvSpPr>
          <p:cNvPr id="40" name="Text Box 27"/>
          <p:cNvSpPr txBox="1">
            <a:spLocks noChangeArrowheads="1"/>
          </p:cNvSpPr>
          <p:nvPr/>
        </p:nvSpPr>
        <p:spPr bwMode="gray">
          <a:xfrm>
            <a:off x="2026195" y="5485707"/>
            <a:ext cx="356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rPr>
              <a:t>5</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20</a:t>
            </a:fld>
            <a:endParaRPr lang="en-US"/>
          </a:p>
        </p:txBody>
      </p:sp>
      <p:sp>
        <p:nvSpPr>
          <p:cNvPr id="9" name="Rectangle 8"/>
          <p:cNvSpPr/>
          <p:nvPr/>
        </p:nvSpPr>
        <p:spPr>
          <a:xfrm>
            <a:off x="109075" y="1147763"/>
            <a:ext cx="1627369" cy="523220"/>
          </a:xfrm>
          <a:prstGeom prst="rect">
            <a:avLst/>
          </a:prstGeom>
        </p:spPr>
        <p:txBody>
          <a:bodyPr wrap="none">
            <a:spAutoFit/>
          </a:bodyPr>
          <a:lstStyle/>
          <a:p>
            <a:pPr marL="457200" indent="-457200">
              <a:buFont typeface="Arial" panose="020B0604020202020204" pitchFamily="34" charset="0"/>
              <a:buChar char="•"/>
            </a:pPr>
            <a:r>
              <a:rPr lang="en-US" sz="2800" dirty="0" smtClean="0"/>
              <a:t>Loops</a:t>
            </a:r>
            <a:endParaRPr lang="en-US" sz="2800" dirty="0"/>
          </a:p>
        </p:txBody>
      </p:sp>
      <p:pic>
        <p:nvPicPr>
          <p:cNvPr id="7" name="Picture 6"/>
          <p:cNvPicPr>
            <a:picLocks noChangeAspect="1"/>
          </p:cNvPicPr>
          <p:nvPr/>
        </p:nvPicPr>
        <p:blipFill rotWithShape="1">
          <a:blip r:embed="rId2"/>
          <a:srcRect l="565" t="1200" r="5085" b="4260"/>
          <a:stretch/>
        </p:blipFill>
        <p:spPr>
          <a:xfrm>
            <a:off x="1849671" y="1295400"/>
            <a:ext cx="6989529" cy="4876800"/>
          </a:xfrm>
          <a:prstGeom prst="rect">
            <a:avLst/>
          </a:prstGeom>
        </p:spPr>
      </p:pic>
    </p:spTree>
    <p:extLst>
      <p:ext uri="{BB962C8B-B14F-4D97-AF65-F5344CB8AC3E}">
        <p14:creationId xmlns:p14="http://schemas.microsoft.com/office/powerpoint/2010/main" val="3595367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21</a:t>
            </a:fld>
            <a:endParaRPr lang="en-US"/>
          </a:p>
        </p:txBody>
      </p:sp>
      <p:sp>
        <p:nvSpPr>
          <p:cNvPr id="9" name="Rectangle 8"/>
          <p:cNvSpPr/>
          <p:nvPr/>
        </p:nvSpPr>
        <p:spPr>
          <a:xfrm>
            <a:off x="109075" y="1147763"/>
            <a:ext cx="2307042" cy="523220"/>
          </a:xfrm>
          <a:prstGeom prst="rect">
            <a:avLst/>
          </a:prstGeom>
        </p:spPr>
        <p:txBody>
          <a:bodyPr wrap="none">
            <a:spAutoFit/>
          </a:bodyPr>
          <a:lstStyle/>
          <a:p>
            <a:pPr marL="457200" indent="-457200">
              <a:buFont typeface="Arial" panose="020B0604020202020204" pitchFamily="34" charset="0"/>
              <a:buChar char="•"/>
            </a:pPr>
            <a:r>
              <a:rPr lang="en-US" sz="2800" dirty="0" smtClean="0"/>
              <a:t>Reference</a:t>
            </a:r>
            <a:endParaRPr lang="en-US" sz="2800" dirty="0"/>
          </a:p>
        </p:txBody>
      </p:sp>
      <p:pic>
        <p:nvPicPr>
          <p:cNvPr id="3" name="Picture 2"/>
          <p:cNvPicPr>
            <a:picLocks noChangeAspect="1"/>
          </p:cNvPicPr>
          <p:nvPr/>
        </p:nvPicPr>
        <p:blipFill>
          <a:blip r:embed="rId2"/>
          <a:stretch>
            <a:fillRect/>
          </a:stretch>
        </p:blipFill>
        <p:spPr>
          <a:xfrm>
            <a:off x="2416117" y="1524000"/>
            <a:ext cx="6296025" cy="4657725"/>
          </a:xfrm>
          <a:prstGeom prst="rect">
            <a:avLst/>
          </a:prstGeom>
        </p:spPr>
      </p:pic>
    </p:spTree>
    <p:extLst>
      <p:ext uri="{BB962C8B-B14F-4D97-AF65-F5344CB8AC3E}">
        <p14:creationId xmlns:p14="http://schemas.microsoft.com/office/powerpoint/2010/main" val="408218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22</a:t>
            </a:fld>
            <a:endParaRPr lang="en-US"/>
          </a:p>
        </p:txBody>
      </p:sp>
      <p:sp>
        <p:nvSpPr>
          <p:cNvPr id="9" name="Rectangle 8"/>
          <p:cNvSpPr/>
          <p:nvPr/>
        </p:nvSpPr>
        <p:spPr>
          <a:xfrm>
            <a:off x="109075" y="1147763"/>
            <a:ext cx="1585690" cy="523220"/>
          </a:xfrm>
          <a:prstGeom prst="rect">
            <a:avLst/>
          </a:prstGeom>
        </p:spPr>
        <p:txBody>
          <a:bodyPr wrap="none">
            <a:spAutoFit/>
          </a:bodyPr>
          <a:lstStyle/>
          <a:p>
            <a:pPr marL="457200" indent="-457200">
              <a:buFont typeface="Arial" panose="020B0604020202020204" pitchFamily="34" charset="0"/>
              <a:buChar char="•"/>
            </a:pPr>
            <a:r>
              <a:rPr lang="en-US" sz="2800" dirty="0" smtClean="0"/>
              <a:t>Break</a:t>
            </a:r>
            <a:endParaRPr lang="en-US" sz="2800" dirty="0"/>
          </a:p>
        </p:txBody>
      </p:sp>
      <p:pic>
        <p:nvPicPr>
          <p:cNvPr id="7" name="Picture 6"/>
          <p:cNvPicPr>
            <a:picLocks noChangeAspect="1"/>
          </p:cNvPicPr>
          <p:nvPr/>
        </p:nvPicPr>
        <p:blipFill>
          <a:blip r:embed="rId2"/>
          <a:stretch>
            <a:fillRect/>
          </a:stretch>
        </p:blipFill>
        <p:spPr>
          <a:xfrm>
            <a:off x="2447924" y="966787"/>
            <a:ext cx="6391276" cy="5730441"/>
          </a:xfrm>
          <a:prstGeom prst="rect">
            <a:avLst/>
          </a:prstGeom>
        </p:spPr>
      </p:pic>
    </p:spTree>
    <p:extLst>
      <p:ext uri="{BB962C8B-B14F-4D97-AF65-F5344CB8AC3E}">
        <p14:creationId xmlns:p14="http://schemas.microsoft.com/office/powerpoint/2010/main" val="2294600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sơ</a:t>
            </a:r>
            <a:r>
              <a:rPr lang="en-US" dirty="0" smtClean="0"/>
              <a:t> </a:t>
            </a:r>
            <a:r>
              <a:rPr lang="en-US" dirty="0" err="1" smtClean="0"/>
              <a:t>đồ</a:t>
            </a:r>
            <a:r>
              <a:rPr lang="en-US" dirty="0" smtClean="0"/>
              <a:t> </a:t>
            </a:r>
            <a:r>
              <a:rPr lang="en-US" dirty="0" err="1" smtClean="0"/>
              <a:t>ví</a:t>
            </a:r>
            <a:r>
              <a:rPr lang="en-US" dirty="0" smtClean="0"/>
              <a:t> </a:t>
            </a:r>
            <a:r>
              <a:rPr lang="en-US" dirty="0" err="1" smtClean="0"/>
              <a:t>dụ</a:t>
            </a: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23</a:t>
            </a:fld>
            <a:endParaRPr lang="en-US"/>
          </a:p>
        </p:txBody>
      </p:sp>
      <p:sp>
        <p:nvSpPr>
          <p:cNvPr id="9" name="Rectangle 8"/>
          <p:cNvSpPr/>
          <p:nvPr/>
        </p:nvSpPr>
        <p:spPr>
          <a:xfrm>
            <a:off x="109075" y="1147763"/>
            <a:ext cx="1846980" cy="523220"/>
          </a:xfrm>
          <a:prstGeom prst="rect">
            <a:avLst/>
          </a:prstGeom>
        </p:spPr>
        <p:txBody>
          <a:bodyPr wrap="none">
            <a:spAutoFit/>
          </a:bodyPr>
          <a:lstStyle/>
          <a:p>
            <a:pPr marL="457200" indent="-457200">
              <a:buFont typeface="Arial" panose="020B0604020202020204" pitchFamily="34" charset="0"/>
              <a:buChar char="•"/>
            </a:pPr>
            <a:r>
              <a:rPr lang="en-US" sz="2800" dirty="0" smtClean="0"/>
              <a:t>Parallel</a:t>
            </a:r>
            <a:endParaRPr lang="en-US" sz="2800" dirty="0"/>
          </a:p>
        </p:txBody>
      </p:sp>
      <p:pic>
        <p:nvPicPr>
          <p:cNvPr id="3" name="Picture 2"/>
          <p:cNvPicPr>
            <a:picLocks noChangeAspect="1"/>
          </p:cNvPicPr>
          <p:nvPr/>
        </p:nvPicPr>
        <p:blipFill>
          <a:blip r:embed="rId2"/>
          <a:stretch>
            <a:fillRect/>
          </a:stretch>
        </p:blipFill>
        <p:spPr>
          <a:xfrm>
            <a:off x="2133600" y="1295400"/>
            <a:ext cx="6519863" cy="5077031"/>
          </a:xfrm>
          <a:prstGeom prst="rect">
            <a:avLst/>
          </a:prstGeom>
        </p:spPr>
      </p:pic>
    </p:spTree>
    <p:extLst>
      <p:ext uri="{BB962C8B-B14F-4D97-AF65-F5344CB8AC3E}">
        <p14:creationId xmlns:p14="http://schemas.microsoft.com/office/powerpoint/2010/main" val="3814157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www.ibm.com/developerworks/rational/library/3101.html</a:t>
            </a:r>
            <a:endParaRPr lang="en-US" dirty="0" smtClean="0"/>
          </a:p>
          <a:p>
            <a:r>
              <a:rPr lang="en-US" dirty="0">
                <a:hlinkClick r:id="rId3"/>
              </a:rPr>
              <a:t>http://</a:t>
            </a:r>
            <a:r>
              <a:rPr lang="en-US" dirty="0" smtClean="0">
                <a:hlinkClick r:id="rId3"/>
              </a:rPr>
              <a:t>agilemodeling.com/style/sequenceDiagram.htm</a:t>
            </a:r>
            <a:endParaRPr lang="en-US" dirty="0" smtClean="0"/>
          </a:p>
          <a:p>
            <a:r>
              <a:rPr lang="en-US" dirty="0">
                <a:hlinkClick r:id="rId4"/>
              </a:rPr>
              <a:t>http://</a:t>
            </a:r>
            <a:r>
              <a:rPr lang="en-US" dirty="0" smtClean="0">
                <a:hlinkClick r:id="rId4"/>
              </a:rPr>
              <a:t>www.sparxsystems.com/resources/uml2_tutorial/uml2_sequencediagram.html</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9C6F33B-3CFD-415F-92E0-C68DE78ECE5E}" type="datetime1">
              <a:rPr lang="vi-VN" smtClean="0"/>
              <a:t>30/08/2016</a:t>
            </a:fld>
            <a:endParaRPr lang="en-US"/>
          </a:p>
        </p:txBody>
      </p:sp>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6" name="Slide Number Placeholder 5"/>
          <p:cNvSpPr>
            <a:spLocks noGrp="1"/>
          </p:cNvSpPr>
          <p:nvPr>
            <p:ph type="sldNum" sz="quarter" idx="12"/>
          </p:nvPr>
        </p:nvSpPr>
        <p:spPr/>
        <p:txBody>
          <a:bodyPr/>
          <a:lstStyle/>
          <a:p>
            <a:fld id="{83815AFB-4672-4968-80DB-5A9F4FB43249}" type="slidenum">
              <a:rPr lang="en-US" smtClean="0"/>
              <a:pPr/>
              <a:t>24</a:t>
            </a:fld>
            <a:endParaRPr lang="en-US"/>
          </a:p>
        </p:txBody>
      </p:sp>
    </p:spTree>
    <p:extLst>
      <p:ext uri="{BB962C8B-B14F-4D97-AF65-F5344CB8AC3E}">
        <p14:creationId xmlns:p14="http://schemas.microsoft.com/office/powerpoint/2010/main" val="3390556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black">
          <a:xfrm>
            <a:off x="5029200" y="3962400"/>
            <a:ext cx="373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tx2"/>
              </a:buClr>
              <a:buFont typeface="Wingdings" pitchFamily="2" charset="2"/>
              <a:buNone/>
            </a:pPr>
            <a:r>
              <a:rPr lang="en-US" b="1">
                <a:solidFill>
                  <a:schemeClr val="bg1"/>
                </a:solidFill>
              </a:rPr>
              <a:t>www.themegallery.com</a:t>
            </a:r>
          </a:p>
        </p:txBody>
      </p:sp>
      <p:sp>
        <p:nvSpPr>
          <p:cNvPr id="4" name="WordArt 3"/>
          <p:cNvSpPr>
            <a:spLocks noChangeArrowheads="1" noChangeShapeType="1" noTextEdit="1"/>
          </p:cNvSpPr>
          <p:nvPr/>
        </p:nvSpPr>
        <p:spPr bwMode="gray">
          <a:xfrm>
            <a:off x="4876800" y="3048000"/>
            <a:ext cx="38862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b="1" kern="10" dirty="0">
                <a:ln w="19050">
                  <a:solidFill>
                    <a:schemeClr val="bg1"/>
                  </a:solidFill>
                  <a:round/>
                  <a:headEnd/>
                  <a:tailEnd/>
                </a:ln>
                <a:gradFill rotWithShape="1">
                  <a:gsLst>
                    <a:gs pos="0">
                      <a:schemeClr val="tx2"/>
                    </a:gs>
                    <a:gs pos="100000">
                      <a:schemeClr val="folHlink"/>
                    </a:gs>
                  </a:gsLst>
                  <a:lin ang="5400000" scaled="1"/>
                </a:gradFill>
                <a:latin typeface="Verdana"/>
                <a:ea typeface="Verdana"/>
                <a:cs typeface="Verdana"/>
              </a:rPr>
              <a:t>Thank You !</a:t>
            </a:r>
          </a:p>
        </p:txBody>
      </p:sp>
      <p:sp>
        <p:nvSpPr>
          <p:cNvPr id="2" name="Rectangle 1"/>
          <p:cNvSpPr/>
          <p:nvPr/>
        </p:nvSpPr>
        <p:spPr>
          <a:xfrm>
            <a:off x="5715000" y="457200"/>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0" y="5791200"/>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sơ</a:t>
            </a:r>
            <a:r>
              <a:rPr lang="en-US" dirty="0" smtClean="0"/>
              <a:t> </a:t>
            </a:r>
            <a:r>
              <a:rPr lang="en-US" dirty="0" err="1" smtClean="0"/>
              <a:t>đồ</a:t>
            </a:r>
            <a:endParaRPr lang="en-US" dirty="0"/>
          </a:p>
        </p:txBody>
      </p:sp>
      <p:sp>
        <p:nvSpPr>
          <p:cNvPr id="41987" name="Rectangle 3"/>
          <p:cNvSpPr>
            <a:spLocks noGrp="1" noChangeArrowheads="1"/>
          </p:cNvSpPr>
          <p:nvPr>
            <p:ph type="body" idx="1"/>
          </p:nvPr>
        </p:nvSpPr>
        <p:spPr>
          <a:xfrm>
            <a:off x="685800" y="1447800"/>
            <a:ext cx="7848600" cy="4945062"/>
          </a:xfrm>
        </p:spPr>
        <p:txBody>
          <a:bodyPr/>
          <a:lstStyle/>
          <a:p>
            <a:pPr marL="0" indent="0" algn="just">
              <a:lnSpc>
                <a:spcPct val="80000"/>
              </a:lnSpc>
              <a:buNone/>
            </a:pPr>
            <a:r>
              <a:rPr lang="en-US" sz="3600" dirty="0" err="1" smtClean="0"/>
              <a:t>Sơ</a:t>
            </a:r>
            <a:r>
              <a:rPr lang="en-US" sz="3600" dirty="0" smtClean="0"/>
              <a:t> </a:t>
            </a:r>
            <a:r>
              <a:rPr lang="en-US" sz="3600" dirty="0" err="1" smtClean="0"/>
              <a:t>đồ</a:t>
            </a:r>
            <a:r>
              <a:rPr lang="en-US" sz="3600" dirty="0" smtClean="0"/>
              <a:t> </a:t>
            </a:r>
            <a:r>
              <a:rPr lang="en-US" sz="3600" dirty="0" err="1" smtClean="0"/>
              <a:t>tuần</a:t>
            </a:r>
            <a:r>
              <a:rPr lang="en-US" sz="3600" dirty="0" smtClean="0"/>
              <a:t> </a:t>
            </a:r>
            <a:r>
              <a:rPr lang="en-US" sz="3600" dirty="0" err="1" smtClean="0"/>
              <a:t>tự</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chủ</a:t>
            </a:r>
            <a:r>
              <a:rPr lang="en-US" sz="3600" dirty="0" smtClean="0"/>
              <a:t> </a:t>
            </a:r>
            <a:r>
              <a:rPr lang="en-US" sz="3600" dirty="0" err="1" smtClean="0"/>
              <a:t>yếu</a:t>
            </a:r>
            <a:r>
              <a:rPr lang="en-US" sz="3600" dirty="0" smtClean="0"/>
              <a:t> </a:t>
            </a:r>
            <a:r>
              <a:rPr lang="en-US" sz="3600" dirty="0" err="1" smtClean="0"/>
              <a:t>để</a:t>
            </a:r>
            <a:r>
              <a:rPr lang="en-US" sz="3600" dirty="0" smtClean="0"/>
              <a:t> </a:t>
            </a:r>
            <a:r>
              <a:rPr lang="en-US" sz="3600" dirty="0" err="1" smtClean="0"/>
              <a:t>hiển</a:t>
            </a:r>
            <a:r>
              <a:rPr lang="en-US" sz="3600" dirty="0" smtClean="0"/>
              <a:t> </a:t>
            </a:r>
            <a:r>
              <a:rPr lang="en-US" sz="3600" dirty="0" err="1" smtClean="0"/>
              <a:t>thị</a:t>
            </a:r>
            <a:r>
              <a:rPr lang="en-US" sz="3600" dirty="0" smtClean="0"/>
              <a:t> </a:t>
            </a:r>
            <a:r>
              <a:rPr lang="en-US" sz="3600" dirty="0" err="1" smtClean="0"/>
              <a:t>các</a:t>
            </a:r>
            <a:r>
              <a:rPr lang="en-US" sz="3600" dirty="0" smtClean="0"/>
              <a:t> </a:t>
            </a:r>
            <a:r>
              <a:rPr lang="en-US" sz="3600" dirty="0" err="1" smtClean="0"/>
              <a:t>tương</a:t>
            </a:r>
            <a:r>
              <a:rPr lang="en-US" sz="3600" dirty="0" smtClean="0"/>
              <a:t> </a:t>
            </a:r>
            <a:r>
              <a:rPr lang="en-US" sz="3600" dirty="0" err="1" smtClean="0"/>
              <a:t>tác</a:t>
            </a:r>
            <a:r>
              <a:rPr lang="en-US" sz="3600" dirty="0" smtClean="0"/>
              <a:t> </a:t>
            </a:r>
            <a:r>
              <a:rPr lang="en-US" sz="3600" dirty="0" err="1" smtClean="0"/>
              <a:t>giữa</a:t>
            </a:r>
            <a:r>
              <a:rPr lang="en-US" sz="3600" dirty="0" smtClean="0"/>
              <a:t> </a:t>
            </a:r>
            <a:r>
              <a:rPr lang="en-US" sz="3600" dirty="0" err="1" smtClean="0"/>
              <a:t>các</a:t>
            </a:r>
            <a:r>
              <a:rPr lang="en-US" sz="3600" dirty="0" smtClean="0"/>
              <a:t> </a:t>
            </a:r>
            <a:r>
              <a:rPr lang="en-US" sz="3600" dirty="0" err="1" smtClean="0"/>
              <a:t>đồi</a:t>
            </a:r>
            <a:r>
              <a:rPr lang="en-US" sz="3600" dirty="0" smtClean="0"/>
              <a:t> </a:t>
            </a:r>
            <a:r>
              <a:rPr lang="en-US" sz="3600" dirty="0" err="1" smtClean="0"/>
              <a:t>tượng</a:t>
            </a:r>
            <a:r>
              <a:rPr lang="en-US" sz="3600" dirty="0" smtClean="0"/>
              <a:t> </a:t>
            </a:r>
            <a:r>
              <a:rPr lang="en-US" sz="3600" dirty="0" err="1" smtClean="0"/>
              <a:t>theo</a:t>
            </a:r>
            <a:r>
              <a:rPr lang="en-US" sz="3600" dirty="0" smtClean="0"/>
              <a:t> </a:t>
            </a:r>
            <a:r>
              <a:rPr lang="en-US" sz="3600" dirty="0" err="1" smtClean="0"/>
              <a:t>thứ</a:t>
            </a:r>
            <a:r>
              <a:rPr lang="en-US" sz="3600" dirty="0" smtClean="0"/>
              <a:t> </a:t>
            </a:r>
            <a:r>
              <a:rPr lang="en-US" sz="3600" dirty="0" err="1" smtClean="0"/>
              <a:t>tự</a:t>
            </a:r>
            <a:r>
              <a:rPr lang="en-US" sz="3600" dirty="0" smtClean="0"/>
              <a:t> </a:t>
            </a:r>
            <a:r>
              <a:rPr lang="en-US" sz="3600" dirty="0" err="1" smtClean="0"/>
              <a:t>tuần</a:t>
            </a:r>
            <a:r>
              <a:rPr lang="en-US" sz="3600" dirty="0" smtClean="0"/>
              <a:t> </a:t>
            </a:r>
            <a:r>
              <a:rPr lang="en-US" sz="3600" dirty="0" err="1" smtClean="0"/>
              <a:t>tự</a:t>
            </a:r>
            <a:r>
              <a:rPr lang="en-US" sz="3600" dirty="0" smtClean="0"/>
              <a:t> </a:t>
            </a:r>
            <a:r>
              <a:rPr lang="en-US" sz="3600" dirty="0" err="1" smtClean="0"/>
              <a:t>khi</a:t>
            </a:r>
            <a:r>
              <a:rPr lang="en-US" sz="3600" dirty="0" smtClean="0"/>
              <a:t> </a:t>
            </a:r>
            <a:r>
              <a:rPr lang="en-US" sz="3600" dirty="0" err="1" smtClean="0"/>
              <a:t>các</a:t>
            </a:r>
            <a:r>
              <a:rPr lang="en-US" sz="3600" dirty="0" smtClean="0"/>
              <a:t> </a:t>
            </a:r>
            <a:r>
              <a:rPr lang="en-US" sz="3600" dirty="0" err="1" smtClean="0"/>
              <a:t>tương</a:t>
            </a:r>
            <a:r>
              <a:rPr lang="en-US" sz="3600" dirty="0" smtClean="0"/>
              <a:t> </a:t>
            </a:r>
            <a:r>
              <a:rPr lang="en-US" sz="3600" dirty="0" err="1" smtClean="0"/>
              <a:t>tác</a:t>
            </a:r>
            <a:r>
              <a:rPr lang="en-US" sz="3600" dirty="0" smtClean="0"/>
              <a:t> </a:t>
            </a:r>
            <a:r>
              <a:rPr lang="en-US" sz="3600" dirty="0" err="1" smtClean="0"/>
              <a:t>diễn</a:t>
            </a:r>
            <a:r>
              <a:rPr lang="en-US" sz="3600" dirty="0" smtClean="0"/>
              <a:t> </a:t>
            </a:r>
            <a:r>
              <a:rPr lang="en-US" sz="3600" dirty="0" err="1" smtClean="0"/>
              <a:t>ra</a:t>
            </a:r>
            <a:endParaRPr lang="en-US" sz="3600" dirty="0">
              <a:solidFill>
                <a:schemeClr val="tx2"/>
              </a:solidFill>
            </a:endParaRPr>
          </a:p>
        </p:txBody>
      </p:sp>
      <p:sp>
        <p:nvSpPr>
          <p:cNvPr id="2" name="Date Placeholder 1"/>
          <p:cNvSpPr>
            <a:spLocks noGrp="1"/>
          </p:cNvSpPr>
          <p:nvPr>
            <p:ph type="dt" sz="half" idx="10"/>
          </p:nvPr>
        </p:nvSpPr>
        <p:spPr/>
        <p:txBody>
          <a:bodyPr/>
          <a:lstStyle/>
          <a:p>
            <a:fld id="{3A574333-90EB-4E97-A1DF-0F66BA8100FC}"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3</a:t>
            </a:fld>
            <a:endParaRPr lang="en-US"/>
          </a:p>
        </p:txBody>
      </p:sp>
      <p:pic>
        <p:nvPicPr>
          <p:cNvPr id="2050" name="Picture 2" descr="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344861"/>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5" y="1455738"/>
            <a:ext cx="7700963" cy="4945062"/>
          </a:xfrm>
        </p:spPr>
        <p:txBody>
          <a:bodyPr/>
          <a:lstStyle/>
          <a:p>
            <a:pPr>
              <a:lnSpc>
                <a:spcPct val="80000"/>
              </a:lnSpc>
            </a:pPr>
            <a:r>
              <a:rPr lang="en-US" sz="2800" dirty="0" err="1" smtClean="0">
                <a:solidFill>
                  <a:schemeClr val="tx2"/>
                </a:solidFill>
              </a:rPr>
              <a:t>Thành</a:t>
            </a:r>
            <a:r>
              <a:rPr lang="en-US" sz="2800" dirty="0" smtClean="0">
                <a:solidFill>
                  <a:schemeClr val="tx2"/>
                </a:solidFill>
              </a:rPr>
              <a:t> </a:t>
            </a:r>
            <a:r>
              <a:rPr lang="en-US" sz="2800" dirty="0" err="1" smtClean="0">
                <a:solidFill>
                  <a:schemeClr val="tx2"/>
                </a:solidFill>
              </a:rPr>
              <a:t>phần</a:t>
            </a:r>
            <a:r>
              <a:rPr lang="en-US" sz="2800" dirty="0" smtClean="0">
                <a:solidFill>
                  <a:schemeClr val="tx2"/>
                </a:solidFill>
              </a:rPr>
              <a:t> </a:t>
            </a:r>
            <a:r>
              <a:rPr lang="en-US" sz="2800" dirty="0" err="1" smtClean="0">
                <a:solidFill>
                  <a:schemeClr val="tx2"/>
                </a:solidFill>
              </a:rPr>
              <a:t>khung</a:t>
            </a:r>
            <a:r>
              <a:rPr lang="en-US" dirty="0">
                <a:solidFill>
                  <a:schemeClr val="tx2"/>
                </a:solidFill>
              </a:rPr>
              <a:t>:</a:t>
            </a:r>
            <a:endParaRPr lang="en-US" sz="2800" dirty="0">
              <a:solidFill>
                <a:schemeClr val="tx2"/>
              </a:solidFill>
            </a:endParaRP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4</a:t>
            </a:fld>
            <a:endParaRPr lang="en-US"/>
          </a:p>
        </p:txBody>
      </p:sp>
      <p:pic>
        <p:nvPicPr>
          <p:cNvPr id="4" name="Picture 3"/>
          <p:cNvPicPr>
            <a:picLocks noChangeAspect="1"/>
          </p:cNvPicPr>
          <p:nvPr/>
        </p:nvPicPr>
        <p:blipFill rotWithShape="1">
          <a:blip r:embed="rId2"/>
          <a:srcRect b="16308"/>
          <a:stretch/>
        </p:blipFill>
        <p:spPr>
          <a:xfrm>
            <a:off x="1565171" y="2209800"/>
            <a:ext cx="6515308" cy="3706812"/>
          </a:xfrm>
          <a:prstGeom prst="rect">
            <a:avLst/>
          </a:prstGeom>
        </p:spPr>
      </p:pic>
    </p:spTree>
    <p:extLst>
      <p:ext uri="{BB962C8B-B14F-4D97-AF65-F5344CB8AC3E}">
        <p14:creationId xmlns:p14="http://schemas.microsoft.com/office/powerpoint/2010/main" val="28400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3" y="1200150"/>
            <a:ext cx="7700963" cy="4945062"/>
          </a:xfrm>
        </p:spPr>
        <p:txBody>
          <a:bodyPr/>
          <a:lstStyle/>
          <a:p>
            <a:pPr>
              <a:lnSpc>
                <a:spcPct val="80000"/>
              </a:lnSpc>
            </a:pPr>
            <a:r>
              <a:rPr lang="en-US" sz="2800" dirty="0" err="1" smtClean="0">
                <a:solidFill>
                  <a:schemeClr val="tx2"/>
                </a:solidFill>
              </a:rPr>
              <a:t>Bourdary</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5</a:t>
            </a:fld>
            <a:endParaRPr lang="en-US"/>
          </a:p>
        </p:txBody>
      </p:sp>
      <p:sp>
        <p:nvSpPr>
          <p:cNvPr id="6" name="Rectangle 5"/>
          <p:cNvSpPr/>
          <p:nvPr/>
        </p:nvSpPr>
        <p:spPr>
          <a:xfrm>
            <a:off x="1198643" y="1652585"/>
            <a:ext cx="7467600" cy="1384995"/>
          </a:xfrm>
          <a:prstGeom prst="rect">
            <a:avLst/>
          </a:prstGeom>
        </p:spPr>
        <p:txBody>
          <a:bodyPr wrap="square">
            <a:spAutoFit/>
          </a:bodyPr>
          <a:lstStyle/>
          <a:p>
            <a:r>
              <a:rPr lang="en-US" sz="2800" dirty="0" err="1" smtClean="0"/>
              <a:t>Khi</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thành</a:t>
            </a:r>
            <a:r>
              <a:rPr lang="en-US" sz="2800" dirty="0" smtClean="0"/>
              <a:t> </a:t>
            </a:r>
            <a:r>
              <a:rPr lang="en-US" sz="2800" dirty="0" err="1" smtClean="0"/>
              <a:t>phần</a:t>
            </a:r>
            <a:r>
              <a:rPr lang="en-US" sz="2800" dirty="0" smtClean="0"/>
              <a:t> </a:t>
            </a:r>
            <a:r>
              <a:rPr lang="en-US" sz="2800" dirty="0" err="1" smtClean="0"/>
              <a:t>khung</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bourdary</a:t>
            </a:r>
            <a:r>
              <a:rPr lang="en-US" sz="2800" dirty="0" smtClean="0"/>
              <a:t>, </a:t>
            </a:r>
            <a:r>
              <a:rPr lang="en-US" sz="2800" dirty="0" err="1" smtClean="0"/>
              <a:t>nhãn</a:t>
            </a:r>
            <a:r>
              <a:rPr lang="en-US" sz="2800" dirty="0" smtClean="0"/>
              <a:t> </a:t>
            </a:r>
            <a:r>
              <a:rPr lang="en-US" sz="2800" dirty="0" err="1" smtClean="0"/>
              <a:t>của</a:t>
            </a:r>
            <a:r>
              <a:rPr lang="en-US" sz="2800" dirty="0" smtClean="0"/>
              <a:t> </a:t>
            </a:r>
            <a:r>
              <a:rPr lang="en-US" sz="2800" dirty="0" err="1" smtClean="0"/>
              <a:t>biểu</a:t>
            </a:r>
            <a:r>
              <a:rPr lang="en-US" sz="2800" dirty="0" smtClean="0"/>
              <a:t> </a:t>
            </a:r>
            <a:r>
              <a:rPr lang="en-US" sz="2800" dirty="0" err="1" smtClean="0"/>
              <a:t>đồ</a:t>
            </a:r>
            <a:r>
              <a:rPr lang="en-US" sz="2800" dirty="0" smtClean="0"/>
              <a:t> </a:t>
            </a:r>
            <a:r>
              <a:rPr lang="en-US" sz="2800" dirty="0" err="1" smtClean="0"/>
              <a:t>cần</a:t>
            </a:r>
            <a:r>
              <a:rPr lang="en-US" sz="2800" dirty="0" smtClean="0"/>
              <a:t> </a:t>
            </a:r>
            <a:r>
              <a:rPr lang="en-US" sz="2800" dirty="0" err="1" smtClean="0"/>
              <a:t>theo</a:t>
            </a:r>
            <a:r>
              <a:rPr lang="en-US" sz="2800" dirty="0" smtClean="0"/>
              <a:t> </a:t>
            </a:r>
            <a:r>
              <a:rPr lang="en-US" sz="2800" dirty="0" err="1" smtClean="0"/>
              <a:t>định</a:t>
            </a:r>
            <a:r>
              <a:rPr lang="en-US" sz="2800" dirty="0" smtClean="0"/>
              <a:t> </a:t>
            </a:r>
            <a:r>
              <a:rPr lang="en-US" sz="2800" dirty="0" err="1" smtClean="0"/>
              <a:t>dạng</a:t>
            </a:r>
            <a:r>
              <a:rPr lang="en-US" sz="2800" dirty="0"/>
              <a:t>:</a:t>
            </a:r>
          </a:p>
        </p:txBody>
      </p:sp>
      <p:pic>
        <p:nvPicPr>
          <p:cNvPr id="7" name="Picture 6"/>
          <p:cNvPicPr>
            <a:picLocks noChangeAspect="1"/>
          </p:cNvPicPr>
          <p:nvPr/>
        </p:nvPicPr>
        <p:blipFill>
          <a:blip r:embed="rId2">
            <a:clrChange>
              <a:clrFrom>
                <a:srgbClr val="FEFEFE"/>
              </a:clrFrom>
              <a:clrTo>
                <a:srgbClr val="FEFEFE">
                  <a:alpha val="0"/>
                </a:srgbClr>
              </a:clrTo>
            </a:clrChange>
          </a:blip>
          <a:stretch>
            <a:fillRect/>
          </a:stretch>
        </p:blipFill>
        <p:spPr>
          <a:xfrm>
            <a:off x="1466605" y="2873926"/>
            <a:ext cx="6285401" cy="1085850"/>
          </a:xfrm>
          <a:prstGeom prst="rect">
            <a:avLst/>
          </a:prstGeom>
        </p:spPr>
      </p:pic>
      <p:cxnSp>
        <p:nvCxnSpPr>
          <p:cNvPr id="9" name="Straight Connector 8"/>
          <p:cNvCxnSpPr/>
          <p:nvPr/>
        </p:nvCxnSpPr>
        <p:spPr>
          <a:xfrm flipH="1">
            <a:off x="1466605" y="3429000"/>
            <a:ext cx="666995"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24200" y="3429000"/>
            <a:ext cx="631825"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80781" y="3371057"/>
            <a:ext cx="646433" cy="1046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23768" y="3327401"/>
            <a:ext cx="842328" cy="90433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7200" y="4740275"/>
            <a:ext cx="2209800" cy="1447800"/>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Ký</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đặc</a:t>
            </a:r>
            <a:r>
              <a:rPr lang="en-US" dirty="0" smtClean="0">
                <a:solidFill>
                  <a:schemeClr val="tx1"/>
                </a:solidFill>
              </a:rPr>
              <a:t> </a:t>
            </a:r>
            <a:r>
              <a:rPr lang="en-US" dirty="0" err="1" smtClean="0">
                <a:solidFill>
                  <a:schemeClr val="tx1"/>
                </a:solidFill>
              </a:rPr>
              <a:t>thù</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loại</a:t>
            </a:r>
            <a:r>
              <a:rPr lang="en-US" dirty="0" smtClean="0">
                <a:solidFill>
                  <a:schemeClr val="tx1"/>
                </a:solidFill>
              </a:rPr>
              <a:t> </a:t>
            </a:r>
            <a:r>
              <a:rPr lang="en-US" dirty="0" err="1" smtClean="0">
                <a:solidFill>
                  <a:schemeClr val="tx1"/>
                </a:solidFill>
              </a:rPr>
              <a:t>biểu</a:t>
            </a:r>
            <a:r>
              <a:rPr lang="en-US" dirty="0" smtClean="0">
                <a:solidFill>
                  <a:schemeClr val="tx1"/>
                </a:solidFill>
              </a:rPr>
              <a:t> </a:t>
            </a:r>
            <a:r>
              <a:rPr lang="en-US" dirty="0" err="1" smtClean="0">
                <a:solidFill>
                  <a:schemeClr val="tx1"/>
                </a:solidFill>
              </a:rPr>
              <a:t>đồ</a:t>
            </a:r>
            <a:r>
              <a:rPr lang="en-US" dirty="0" smtClean="0">
                <a:solidFill>
                  <a:schemeClr val="tx1"/>
                </a:solidFill>
              </a:rPr>
              <a:t>. </a:t>
            </a:r>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sd</a:t>
            </a:r>
            <a:r>
              <a:rPr lang="en-US" dirty="0" smtClean="0">
                <a:solidFill>
                  <a:schemeClr val="tx1"/>
                </a:solidFill>
              </a:rPr>
              <a:t> – Sequence Diagram; activity – Activity diagram </a:t>
            </a:r>
            <a:endParaRPr lang="en-US" dirty="0">
              <a:solidFill>
                <a:schemeClr val="tx1"/>
              </a:solidFill>
            </a:endParaRPr>
          </a:p>
        </p:txBody>
      </p:sp>
      <p:sp>
        <p:nvSpPr>
          <p:cNvPr id="21" name="Rectangle 20"/>
          <p:cNvSpPr/>
          <p:nvPr/>
        </p:nvSpPr>
        <p:spPr>
          <a:xfrm>
            <a:off x="3086893" y="4501458"/>
            <a:ext cx="1713707" cy="657917"/>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Tên</a:t>
            </a:r>
            <a:r>
              <a:rPr lang="en-US" dirty="0" smtClean="0">
                <a:solidFill>
                  <a:schemeClr val="tx1"/>
                </a:solidFill>
              </a:rPr>
              <a:t> </a:t>
            </a:r>
            <a:r>
              <a:rPr lang="en-US" dirty="0" err="1" smtClean="0">
                <a:solidFill>
                  <a:schemeClr val="tx1"/>
                </a:solidFill>
              </a:rPr>
              <a:t>sơ</a:t>
            </a:r>
            <a:r>
              <a:rPr lang="en-US" dirty="0" smtClean="0">
                <a:solidFill>
                  <a:schemeClr val="tx1"/>
                </a:solidFill>
              </a:rPr>
              <a:t> </a:t>
            </a:r>
            <a:r>
              <a:rPr lang="en-US" dirty="0" err="1" smtClean="0">
                <a:solidFill>
                  <a:schemeClr val="tx1"/>
                </a:solidFill>
              </a:rPr>
              <a:t>đồ</a:t>
            </a:r>
            <a:r>
              <a:rPr lang="en-US" dirty="0" smtClean="0">
                <a:solidFill>
                  <a:schemeClr val="tx1"/>
                </a:solidFill>
              </a:rPr>
              <a:t> </a:t>
            </a:r>
            <a:endParaRPr lang="en-US" dirty="0">
              <a:solidFill>
                <a:schemeClr val="tx1"/>
              </a:solidFill>
            </a:endParaRPr>
          </a:p>
        </p:txBody>
      </p:sp>
      <p:sp>
        <p:nvSpPr>
          <p:cNvPr id="22" name="Rectangle 21"/>
          <p:cNvSpPr/>
          <p:nvPr/>
        </p:nvSpPr>
        <p:spPr>
          <a:xfrm>
            <a:off x="5138263" y="4422235"/>
            <a:ext cx="1713707" cy="657917"/>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Danh</a:t>
            </a:r>
            <a:r>
              <a:rPr lang="en-US" dirty="0" smtClean="0">
                <a:solidFill>
                  <a:schemeClr val="tx1"/>
                </a:solidFill>
              </a:rPr>
              <a:t> </a:t>
            </a:r>
            <a:r>
              <a:rPr lang="en-US" dirty="0" err="1" smtClean="0">
                <a:solidFill>
                  <a:schemeClr val="tx1"/>
                </a:solidFill>
              </a:rPr>
              <a:t>sách</a:t>
            </a:r>
            <a:r>
              <a:rPr lang="en-US" dirty="0" smtClean="0">
                <a:solidFill>
                  <a:schemeClr val="tx1"/>
                </a:solidFill>
              </a:rPr>
              <a:t> </a:t>
            </a:r>
            <a:r>
              <a:rPr lang="en-US" dirty="0" err="1" smtClean="0">
                <a:solidFill>
                  <a:schemeClr val="tx1"/>
                </a:solidFill>
              </a:rPr>
              <a:t>tham</a:t>
            </a:r>
            <a:r>
              <a:rPr lang="en-US" dirty="0" smtClean="0">
                <a:solidFill>
                  <a:schemeClr val="tx1"/>
                </a:solidFill>
              </a:rPr>
              <a:t> </a:t>
            </a:r>
            <a:r>
              <a:rPr lang="en-US" dirty="0" err="1" smtClean="0">
                <a:solidFill>
                  <a:schemeClr val="tx1"/>
                </a:solidFill>
              </a:rPr>
              <a:t>số</a:t>
            </a:r>
            <a:endParaRPr lang="en-US" dirty="0">
              <a:solidFill>
                <a:schemeClr val="tx1"/>
              </a:solidFill>
            </a:endParaRPr>
          </a:p>
        </p:txBody>
      </p:sp>
      <p:sp>
        <p:nvSpPr>
          <p:cNvPr id="24" name="Rectangle 23"/>
          <p:cNvSpPr/>
          <p:nvPr/>
        </p:nvSpPr>
        <p:spPr>
          <a:xfrm>
            <a:off x="7158990" y="4231735"/>
            <a:ext cx="1713707" cy="657917"/>
          </a:xfrm>
          <a:prstGeom prst="rect">
            <a:avLst/>
          </a:prstGeom>
          <a:ln>
            <a:solidFill>
              <a:schemeClr val="tx2">
                <a:lumMod val="60000"/>
                <a:lumOff val="4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smtClean="0">
                <a:solidFill>
                  <a:schemeClr val="tx1"/>
                </a:solidFill>
              </a:rPr>
              <a:t>Kiểu</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trả</a:t>
            </a:r>
            <a:r>
              <a:rPr lang="en-US" dirty="0" smtClean="0">
                <a:solidFill>
                  <a:schemeClr val="tx1"/>
                </a:solidFill>
              </a:rPr>
              <a:t> </a:t>
            </a:r>
            <a:r>
              <a:rPr lang="en-US" dirty="0" err="1" smtClean="0">
                <a:solidFill>
                  <a:schemeClr val="tx1"/>
                </a:solidFill>
              </a:rPr>
              <a:t>về</a:t>
            </a:r>
            <a:endParaRPr lang="en-US" dirty="0">
              <a:solidFill>
                <a:schemeClr val="tx1"/>
              </a:solidFill>
            </a:endParaRPr>
          </a:p>
        </p:txBody>
      </p:sp>
    </p:spTree>
    <p:extLst>
      <p:ext uri="{BB962C8B-B14F-4D97-AF65-F5344CB8AC3E}">
        <p14:creationId xmlns:p14="http://schemas.microsoft.com/office/powerpoint/2010/main" val="768747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5" y="1455738"/>
            <a:ext cx="8385175" cy="4945062"/>
          </a:xfrm>
        </p:spPr>
        <p:txBody>
          <a:bodyPr/>
          <a:lstStyle/>
          <a:p>
            <a:pPr>
              <a:lnSpc>
                <a:spcPct val="80000"/>
              </a:lnSpc>
            </a:pPr>
            <a:r>
              <a:rPr lang="en-US" dirty="0" err="1" smtClean="0">
                <a:solidFill>
                  <a:schemeClr val="tx2"/>
                </a:solidFill>
              </a:rPr>
              <a:t>Ví</a:t>
            </a:r>
            <a:r>
              <a:rPr lang="en-US" dirty="0" smtClean="0">
                <a:solidFill>
                  <a:schemeClr val="tx2"/>
                </a:solidFill>
              </a:rPr>
              <a:t> </a:t>
            </a:r>
            <a:r>
              <a:rPr lang="en-US" dirty="0" err="1" smtClean="0">
                <a:solidFill>
                  <a:schemeClr val="tx2"/>
                </a:solidFill>
              </a:rPr>
              <a:t>dụ</a:t>
            </a:r>
            <a:r>
              <a:rPr lang="en-US" dirty="0" smtClean="0">
                <a:solidFill>
                  <a:schemeClr val="tx2"/>
                </a:solidFill>
              </a:rPr>
              <a:t> </a:t>
            </a:r>
            <a:r>
              <a:rPr lang="en-US" dirty="0" err="1" smtClean="0">
                <a:solidFill>
                  <a:schemeClr val="tx2"/>
                </a:solidFill>
              </a:rPr>
              <a:t>sử</a:t>
            </a:r>
            <a:r>
              <a:rPr lang="en-US" dirty="0" smtClean="0">
                <a:solidFill>
                  <a:schemeClr val="tx2"/>
                </a:solidFill>
              </a:rPr>
              <a:t> </a:t>
            </a:r>
            <a:r>
              <a:rPr lang="en-US" dirty="0" err="1" smtClean="0">
                <a:solidFill>
                  <a:schemeClr val="tx2"/>
                </a:solidFill>
              </a:rPr>
              <a:t>dụng</a:t>
            </a:r>
            <a:r>
              <a:rPr lang="en-US" dirty="0" smtClean="0">
                <a:solidFill>
                  <a:schemeClr val="tx2"/>
                </a:solidFill>
              </a:rPr>
              <a:t> </a:t>
            </a:r>
            <a:r>
              <a:rPr lang="en-US" dirty="0" err="1" smtClean="0">
                <a:solidFill>
                  <a:schemeClr val="tx2"/>
                </a:solidFill>
              </a:rPr>
              <a:t>thành</a:t>
            </a:r>
            <a:r>
              <a:rPr lang="en-US" dirty="0" smtClean="0">
                <a:solidFill>
                  <a:schemeClr val="tx2"/>
                </a:solidFill>
              </a:rPr>
              <a:t> </a:t>
            </a:r>
            <a:r>
              <a:rPr lang="en-US" dirty="0" err="1" smtClean="0">
                <a:solidFill>
                  <a:schemeClr val="tx2"/>
                </a:solidFill>
              </a:rPr>
              <a:t>phần</a:t>
            </a:r>
            <a:r>
              <a:rPr lang="en-US" dirty="0" smtClean="0">
                <a:solidFill>
                  <a:schemeClr val="tx2"/>
                </a:solidFill>
              </a:rPr>
              <a:t> </a:t>
            </a:r>
            <a:r>
              <a:rPr lang="en-US" dirty="0" err="1" smtClean="0">
                <a:solidFill>
                  <a:schemeClr val="tx2"/>
                </a:solidFill>
              </a:rPr>
              <a:t>khung</a:t>
            </a:r>
            <a:r>
              <a:rPr lang="en-US" dirty="0" smtClean="0">
                <a:solidFill>
                  <a:schemeClr val="tx2"/>
                </a:solidFill>
              </a:rPr>
              <a:t> </a:t>
            </a:r>
            <a:r>
              <a:rPr lang="en-US" dirty="0" err="1" smtClean="0">
                <a:solidFill>
                  <a:schemeClr val="tx2"/>
                </a:solidFill>
              </a:rPr>
              <a:t>như</a:t>
            </a:r>
            <a:r>
              <a:rPr lang="en-US" dirty="0" smtClean="0">
                <a:solidFill>
                  <a:schemeClr val="tx2"/>
                </a:solidFill>
              </a:rPr>
              <a:t> </a:t>
            </a:r>
            <a:r>
              <a:rPr lang="en-US" dirty="0" err="1" smtClean="0">
                <a:solidFill>
                  <a:schemeClr val="tx2"/>
                </a:solidFill>
              </a:rPr>
              <a:t>bourdary</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6</a:t>
            </a:fld>
            <a:endParaRPr lang="en-US"/>
          </a:p>
        </p:txBody>
      </p:sp>
      <p:pic>
        <p:nvPicPr>
          <p:cNvPr id="4" name="Picture 3"/>
          <p:cNvPicPr>
            <a:picLocks noChangeAspect="1"/>
          </p:cNvPicPr>
          <p:nvPr/>
        </p:nvPicPr>
        <p:blipFill>
          <a:blip r:embed="rId2"/>
          <a:stretch>
            <a:fillRect/>
          </a:stretch>
        </p:blipFill>
        <p:spPr>
          <a:xfrm>
            <a:off x="758825" y="1981200"/>
            <a:ext cx="8080375" cy="4191000"/>
          </a:xfrm>
          <a:prstGeom prst="rect">
            <a:avLst/>
          </a:prstGeom>
        </p:spPr>
      </p:pic>
    </p:spTree>
    <p:extLst>
      <p:ext uri="{BB962C8B-B14F-4D97-AF65-F5344CB8AC3E}">
        <p14:creationId xmlns:p14="http://schemas.microsoft.com/office/powerpoint/2010/main" val="380167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Trọng Nghĩa - </a:t>
            </a:r>
            <a:r>
              <a:rPr lang="en-US" dirty="0" err="1" smtClean="0"/>
              <a:t>Tinh</a:t>
            </a:r>
            <a:r>
              <a:rPr lang="en-US" dirty="0" smtClean="0"/>
              <a:t> </a:t>
            </a:r>
            <a:r>
              <a:rPr lang="en-US" dirty="0" err="1" smtClean="0"/>
              <a:t>Anh</a:t>
            </a:r>
            <a:endParaRPr lang="en-US" dirty="0"/>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3" y="1200150"/>
            <a:ext cx="7700963" cy="781050"/>
          </a:xfrm>
        </p:spPr>
        <p:txBody>
          <a:bodyPr/>
          <a:lstStyle/>
          <a:p>
            <a:pPr>
              <a:lnSpc>
                <a:spcPct val="80000"/>
              </a:lnSpc>
            </a:pPr>
            <a:r>
              <a:rPr lang="en-US" dirty="0" err="1" smtClean="0">
                <a:solidFill>
                  <a:schemeClr val="tx2"/>
                </a:solidFill>
              </a:rPr>
              <a:t>Một</a:t>
            </a:r>
            <a:r>
              <a:rPr lang="en-US" dirty="0" smtClean="0">
                <a:solidFill>
                  <a:schemeClr val="tx2"/>
                </a:solidFill>
              </a:rPr>
              <a:t> </a:t>
            </a:r>
            <a:r>
              <a:rPr lang="en-US" dirty="0" err="1" smtClean="0">
                <a:solidFill>
                  <a:schemeClr val="tx2"/>
                </a:solidFill>
              </a:rPr>
              <a:t>số</a:t>
            </a:r>
            <a:r>
              <a:rPr lang="en-US" dirty="0" smtClean="0">
                <a:solidFill>
                  <a:schemeClr val="tx2"/>
                </a:solidFill>
              </a:rPr>
              <a:t> </a:t>
            </a:r>
            <a:r>
              <a:rPr lang="en-US" dirty="0" err="1" smtClean="0">
                <a:solidFill>
                  <a:schemeClr val="tx2"/>
                </a:solidFill>
              </a:rPr>
              <a:t>cách</a:t>
            </a:r>
            <a:r>
              <a:rPr lang="en-US" dirty="0" smtClean="0">
                <a:solidFill>
                  <a:schemeClr val="tx2"/>
                </a:solidFill>
              </a:rPr>
              <a:t> </a:t>
            </a:r>
            <a:r>
              <a:rPr lang="en-US" dirty="0" err="1" smtClean="0">
                <a:solidFill>
                  <a:schemeClr val="tx2"/>
                </a:solidFill>
              </a:rPr>
              <a:t>dùng</a:t>
            </a:r>
            <a:r>
              <a:rPr lang="en-US" dirty="0" smtClean="0">
                <a:solidFill>
                  <a:schemeClr val="tx2"/>
                </a:solidFill>
              </a:rPr>
              <a:t> </a:t>
            </a:r>
            <a:r>
              <a:rPr lang="en-US" dirty="0" err="1" smtClean="0">
                <a:solidFill>
                  <a:schemeClr val="tx2"/>
                </a:solidFill>
              </a:rPr>
              <a:t>của</a:t>
            </a:r>
            <a:r>
              <a:rPr lang="en-US" dirty="0" smtClean="0">
                <a:solidFill>
                  <a:schemeClr val="tx2"/>
                </a:solidFill>
              </a:rPr>
              <a:t> </a:t>
            </a:r>
            <a:r>
              <a:rPr lang="en-US" dirty="0" err="1" smtClean="0">
                <a:solidFill>
                  <a:schemeClr val="tx2"/>
                </a:solidFill>
              </a:rPr>
              <a:t>thành</a:t>
            </a:r>
            <a:r>
              <a:rPr lang="en-US" dirty="0" smtClean="0">
                <a:solidFill>
                  <a:schemeClr val="tx2"/>
                </a:solidFill>
              </a:rPr>
              <a:t> </a:t>
            </a:r>
            <a:r>
              <a:rPr lang="en-US" dirty="0" err="1" smtClean="0">
                <a:solidFill>
                  <a:schemeClr val="tx2"/>
                </a:solidFill>
              </a:rPr>
              <a:t>phần</a:t>
            </a:r>
            <a:r>
              <a:rPr lang="en-US" dirty="0" smtClean="0">
                <a:solidFill>
                  <a:schemeClr val="tx2"/>
                </a:solidFill>
              </a:rPr>
              <a:t> </a:t>
            </a:r>
            <a:r>
              <a:rPr lang="en-US" dirty="0" err="1" smtClean="0">
                <a:solidFill>
                  <a:schemeClr val="tx2"/>
                </a:solidFill>
              </a:rPr>
              <a:t>khung</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dirty="0"/>
          </a:p>
        </p:txBody>
      </p:sp>
      <p:sp>
        <p:nvSpPr>
          <p:cNvPr id="3" name="Slide Number Placeholder 2"/>
          <p:cNvSpPr>
            <a:spLocks noGrp="1"/>
          </p:cNvSpPr>
          <p:nvPr>
            <p:ph type="sldNum" sz="quarter" idx="12"/>
          </p:nvPr>
        </p:nvSpPr>
        <p:spPr/>
        <p:txBody>
          <a:bodyPr/>
          <a:lstStyle/>
          <a:p>
            <a:fld id="{83815AFB-4672-4968-80DB-5A9F4FB43249}" type="slidenum">
              <a:rPr lang="en-US" smtClean="0"/>
              <a:pPr/>
              <a:t>7</a:t>
            </a:fld>
            <a:endParaRPr lang="en-US"/>
          </a:p>
        </p:txBody>
      </p:sp>
      <p:pic>
        <p:nvPicPr>
          <p:cNvPr id="4" name="Picture 3"/>
          <p:cNvPicPr>
            <a:picLocks noChangeAspect="1"/>
          </p:cNvPicPr>
          <p:nvPr/>
        </p:nvPicPr>
        <p:blipFill rotWithShape="1">
          <a:blip r:embed="rId2"/>
          <a:srcRect l="345" t="872" r="-345" b="11614"/>
          <a:stretch/>
        </p:blipFill>
        <p:spPr>
          <a:xfrm>
            <a:off x="351629" y="1590675"/>
            <a:ext cx="8515350" cy="4618037"/>
          </a:xfrm>
          <a:prstGeom prst="rect">
            <a:avLst/>
          </a:prstGeom>
        </p:spPr>
      </p:pic>
    </p:spTree>
    <p:extLst>
      <p:ext uri="{BB962C8B-B14F-4D97-AF65-F5344CB8AC3E}">
        <p14:creationId xmlns:p14="http://schemas.microsoft.com/office/powerpoint/2010/main" val="2137155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Trọng Nghĩa - </a:t>
            </a:r>
            <a:r>
              <a:rPr lang="en-US" dirty="0" err="1" smtClean="0"/>
              <a:t>Tinh</a:t>
            </a:r>
            <a:r>
              <a:rPr lang="en-US" dirty="0" smtClean="0"/>
              <a:t> </a:t>
            </a:r>
            <a:r>
              <a:rPr lang="en-US" dirty="0" err="1" smtClean="0"/>
              <a:t>Anh</a:t>
            </a:r>
            <a:endParaRPr lang="en-US" dirty="0"/>
          </a:p>
        </p:txBody>
      </p:sp>
      <p:sp>
        <p:nvSpPr>
          <p:cNvPr id="41986" name="Rectangle 2"/>
          <p:cNvSpPr>
            <a:spLocks noGrp="1" noChangeArrowheads="1"/>
          </p:cNvSpPr>
          <p:nvPr>
            <p:ph type="title"/>
          </p:nvPr>
        </p:nvSpPr>
        <p:spPr/>
        <p:txBody>
          <a:bodyPr/>
          <a:lstStyle/>
          <a:p>
            <a:r>
              <a:rPr lang="en-US" dirty="0" err="1" smtClean="0"/>
              <a:t>Chú</a:t>
            </a:r>
            <a:r>
              <a:rPr lang="en-US" dirty="0" smtClean="0"/>
              <a:t> </a:t>
            </a:r>
            <a:r>
              <a:rPr lang="en-US" dirty="0" err="1" smtClean="0"/>
              <a:t>thích</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endParaRPr lang="en-US" dirty="0"/>
          </a:p>
        </p:txBody>
      </p:sp>
      <p:sp>
        <p:nvSpPr>
          <p:cNvPr id="41987" name="Rectangle 3"/>
          <p:cNvSpPr>
            <a:spLocks noGrp="1" noChangeArrowheads="1"/>
          </p:cNvSpPr>
          <p:nvPr>
            <p:ph type="body" idx="1"/>
          </p:nvPr>
        </p:nvSpPr>
        <p:spPr>
          <a:xfrm>
            <a:off x="758823" y="1200150"/>
            <a:ext cx="7700963" cy="781050"/>
          </a:xfrm>
        </p:spPr>
        <p:txBody>
          <a:bodyPr/>
          <a:lstStyle/>
          <a:p>
            <a:pPr>
              <a:lnSpc>
                <a:spcPct val="80000"/>
              </a:lnSpc>
            </a:pPr>
            <a:r>
              <a:rPr lang="en-US" dirty="0" err="1" smtClean="0">
                <a:solidFill>
                  <a:schemeClr val="tx2"/>
                </a:solidFill>
              </a:rPr>
              <a:t>Ví</a:t>
            </a:r>
            <a:r>
              <a:rPr lang="en-US" dirty="0" smtClean="0">
                <a:solidFill>
                  <a:schemeClr val="tx2"/>
                </a:solidFill>
              </a:rPr>
              <a:t> </a:t>
            </a:r>
            <a:r>
              <a:rPr lang="en-US" dirty="0" err="1" smtClean="0">
                <a:solidFill>
                  <a:schemeClr val="tx2"/>
                </a:solidFill>
              </a:rPr>
              <a:t>dụ</a:t>
            </a:r>
            <a:r>
              <a:rPr lang="en-US" dirty="0" smtClean="0">
                <a:solidFill>
                  <a:schemeClr val="tx2"/>
                </a:solidFill>
              </a:rPr>
              <a:t> </a:t>
            </a:r>
            <a:r>
              <a:rPr lang="en-US" dirty="0" err="1" smtClean="0">
                <a:solidFill>
                  <a:schemeClr val="tx2"/>
                </a:solidFill>
              </a:rPr>
              <a:t>một</a:t>
            </a:r>
            <a:r>
              <a:rPr lang="en-US" dirty="0" smtClean="0">
                <a:solidFill>
                  <a:schemeClr val="tx2"/>
                </a:solidFill>
              </a:rPr>
              <a:t> </a:t>
            </a:r>
            <a:r>
              <a:rPr lang="en-US" dirty="0" err="1" smtClean="0">
                <a:solidFill>
                  <a:schemeClr val="tx2"/>
                </a:solidFill>
              </a:rPr>
              <a:t>số</a:t>
            </a:r>
            <a:r>
              <a:rPr lang="en-US" dirty="0" smtClean="0">
                <a:solidFill>
                  <a:schemeClr val="tx2"/>
                </a:solidFill>
              </a:rPr>
              <a:t> </a:t>
            </a:r>
            <a:r>
              <a:rPr lang="en-US" dirty="0" err="1" smtClean="0">
                <a:solidFill>
                  <a:schemeClr val="tx2"/>
                </a:solidFill>
              </a:rPr>
              <a:t>cách</a:t>
            </a:r>
            <a:r>
              <a:rPr lang="en-US" dirty="0" smtClean="0">
                <a:solidFill>
                  <a:schemeClr val="tx2"/>
                </a:solidFill>
              </a:rPr>
              <a:t> </a:t>
            </a:r>
            <a:r>
              <a:rPr lang="en-US" dirty="0" err="1" smtClean="0">
                <a:solidFill>
                  <a:schemeClr val="tx2"/>
                </a:solidFill>
              </a:rPr>
              <a:t>dùng</a:t>
            </a:r>
            <a:r>
              <a:rPr lang="en-US" dirty="0" smtClean="0">
                <a:solidFill>
                  <a:schemeClr val="tx2"/>
                </a:solidFill>
              </a:rPr>
              <a:t> </a:t>
            </a:r>
            <a:r>
              <a:rPr lang="en-US" dirty="0" err="1" smtClean="0">
                <a:solidFill>
                  <a:schemeClr val="tx2"/>
                </a:solidFill>
              </a:rPr>
              <a:t>khác</a:t>
            </a:r>
            <a:r>
              <a:rPr lang="en-US" dirty="0" smtClean="0">
                <a:solidFill>
                  <a:schemeClr val="tx2"/>
                </a:solidFill>
              </a:rPr>
              <a:t>:</a:t>
            </a:r>
          </a:p>
        </p:txBody>
      </p:sp>
      <p:sp>
        <p:nvSpPr>
          <p:cNvPr id="2" name="Date Placeholder 1"/>
          <p:cNvSpPr>
            <a:spLocks noGrp="1"/>
          </p:cNvSpPr>
          <p:nvPr>
            <p:ph type="dt" sz="half" idx="10"/>
          </p:nvPr>
        </p:nvSpPr>
        <p:spPr/>
        <p:txBody>
          <a:bodyPr/>
          <a:lstStyle/>
          <a:p>
            <a:fld id="{F9EE184D-1B4B-43A8-BAA2-F9144CF0D434}" type="datetime1">
              <a:rPr lang="vi-VN" smtClean="0"/>
              <a:t>30/08/2016</a:t>
            </a:fld>
            <a:endParaRPr lang="en-US" dirty="0"/>
          </a:p>
        </p:txBody>
      </p:sp>
      <p:sp>
        <p:nvSpPr>
          <p:cNvPr id="3" name="Slide Number Placeholder 2"/>
          <p:cNvSpPr>
            <a:spLocks noGrp="1"/>
          </p:cNvSpPr>
          <p:nvPr>
            <p:ph type="sldNum" sz="quarter" idx="12"/>
          </p:nvPr>
        </p:nvSpPr>
        <p:spPr/>
        <p:txBody>
          <a:bodyPr/>
          <a:lstStyle/>
          <a:p>
            <a:fld id="{83815AFB-4672-4968-80DB-5A9F4FB43249}" type="slidenum">
              <a:rPr lang="en-US" smtClean="0"/>
              <a:pPr/>
              <a:t>8</a:t>
            </a:fld>
            <a:endParaRPr lang="en-US"/>
          </a:p>
        </p:txBody>
      </p:sp>
      <p:pic>
        <p:nvPicPr>
          <p:cNvPr id="6" name="Picture 5"/>
          <p:cNvPicPr>
            <a:picLocks noChangeAspect="1"/>
          </p:cNvPicPr>
          <p:nvPr/>
        </p:nvPicPr>
        <p:blipFill rotWithShape="1">
          <a:blip r:embed="rId2"/>
          <a:srcRect t="1640" r="935"/>
          <a:stretch/>
        </p:blipFill>
        <p:spPr>
          <a:xfrm>
            <a:off x="762000" y="1676400"/>
            <a:ext cx="8077200" cy="4570413"/>
          </a:xfrm>
          <a:prstGeom prst="rect">
            <a:avLst/>
          </a:prstGeom>
        </p:spPr>
      </p:pic>
    </p:spTree>
    <p:extLst>
      <p:ext uri="{BB962C8B-B14F-4D97-AF65-F5344CB8AC3E}">
        <p14:creationId xmlns:p14="http://schemas.microsoft.com/office/powerpoint/2010/main" val="808535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Trọng Nghĩa - Tinh Anh</a:t>
            </a:r>
            <a:endParaRPr lang="en-US"/>
          </a:p>
        </p:txBody>
      </p:sp>
      <p:sp>
        <p:nvSpPr>
          <p:cNvPr id="41986" name="Rectangle 2"/>
          <p:cNvSpPr>
            <a:spLocks noGrp="1" noChangeArrowheads="1"/>
          </p:cNvSpPr>
          <p:nvPr>
            <p:ph type="title"/>
          </p:nvPr>
        </p:nvSpPr>
        <p:spPr/>
        <p:txBody>
          <a:bodyPr/>
          <a:lstStyle/>
          <a:p>
            <a:pPr eaLnBrk="0" hangingPunct="0"/>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sơ</a:t>
            </a:r>
            <a:r>
              <a:rPr lang="en-US" dirty="0"/>
              <a:t> </a:t>
            </a:r>
            <a:r>
              <a:rPr lang="en-US" dirty="0" err="1"/>
              <a:t>đồ</a:t>
            </a:r>
            <a:r>
              <a:rPr lang="en-US" dirty="0"/>
              <a:t> </a:t>
            </a:r>
            <a:r>
              <a:rPr lang="en-US" dirty="0" err="1"/>
              <a:t>tuần</a:t>
            </a:r>
            <a:r>
              <a:rPr lang="en-US" dirty="0"/>
              <a:t> </a:t>
            </a:r>
            <a:r>
              <a:rPr lang="en-US" dirty="0" err="1"/>
              <a:t>tự</a:t>
            </a:r>
            <a:endParaRPr lang="en-US" dirty="0"/>
          </a:p>
        </p:txBody>
      </p:sp>
      <p:sp>
        <p:nvSpPr>
          <p:cNvPr id="2" name="Date Placeholder 1"/>
          <p:cNvSpPr>
            <a:spLocks noGrp="1"/>
          </p:cNvSpPr>
          <p:nvPr>
            <p:ph type="dt" sz="half" idx="10"/>
          </p:nvPr>
        </p:nvSpPr>
        <p:spPr/>
        <p:txBody>
          <a:bodyPr/>
          <a:lstStyle/>
          <a:p>
            <a:fld id="{2EC19051-CECA-435C-A9C4-B5A8AE0E2B1B}" type="datetime1">
              <a:rPr lang="vi-VN" smtClean="0"/>
              <a:t>30/08/2016</a:t>
            </a:fld>
            <a:endParaRPr lang="en-US"/>
          </a:p>
        </p:txBody>
      </p:sp>
      <p:sp>
        <p:nvSpPr>
          <p:cNvPr id="3" name="Slide Number Placeholder 2"/>
          <p:cNvSpPr>
            <a:spLocks noGrp="1"/>
          </p:cNvSpPr>
          <p:nvPr>
            <p:ph type="sldNum" sz="quarter" idx="12"/>
          </p:nvPr>
        </p:nvSpPr>
        <p:spPr/>
        <p:txBody>
          <a:bodyPr/>
          <a:lstStyle/>
          <a:p>
            <a:fld id="{83815AFB-4672-4968-80DB-5A9F4FB43249}" type="slidenum">
              <a:rPr lang="en-US" smtClean="0"/>
              <a:pPr/>
              <a:t>9</a:t>
            </a:fld>
            <a:endParaRPr lang="en-US"/>
          </a:p>
        </p:txBody>
      </p:sp>
      <p:grpSp>
        <p:nvGrpSpPr>
          <p:cNvPr id="22" name="Group 21"/>
          <p:cNvGrpSpPr/>
          <p:nvPr/>
        </p:nvGrpSpPr>
        <p:grpSpPr>
          <a:xfrm>
            <a:off x="457200" y="950119"/>
            <a:ext cx="8220075" cy="5495925"/>
            <a:chOff x="457200" y="914400"/>
            <a:chExt cx="8220075" cy="5495925"/>
          </a:xfrm>
        </p:grpSpPr>
        <p:pic>
          <p:nvPicPr>
            <p:cNvPr id="23" name="Picture 22" descr="C:\Users\hv\Desktop\EA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0075" cy="54959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Image result for sequence diagram enterprise archit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ular Callout 24"/>
            <p:cNvSpPr/>
            <p:nvPr/>
          </p:nvSpPr>
          <p:spPr>
            <a:xfrm>
              <a:off x="5591354" y="2600145"/>
              <a:ext cx="1161691" cy="295455"/>
            </a:xfrm>
            <a:prstGeom prst="wedgeRectCallout">
              <a:avLst>
                <a:gd name="adj1" fmla="val -83667"/>
                <a:gd name="adj2" fmla="val -80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err="1" smtClean="0"/>
                <a:t>LifeLines</a:t>
              </a:r>
              <a:endParaRPr lang="en-US" dirty="0"/>
            </a:p>
          </p:txBody>
        </p:sp>
        <p:sp>
          <p:nvSpPr>
            <p:cNvPr id="26" name="Rectangular Callout 25"/>
            <p:cNvSpPr/>
            <p:nvPr/>
          </p:nvSpPr>
          <p:spPr>
            <a:xfrm>
              <a:off x="3810000" y="2642019"/>
              <a:ext cx="1094117" cy="211706"/>
            </a:xfrm>
            <a:prstGeom prst="wedgeRectCallout">
              <a:avLst>
                <a:gd name="adj1" fmla="val 6083"/>
                <a:gd name="adj2" fmla="val 86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Message</a:t>
              </a:r>
              <a:endParaRPr lang="en-US" sz="1600" dirty="0"/>
            </a:p>
          </p:txBody>
        </p:sp>
        <p:sp>
          <p:nvSpPr>
            <p:cNvPr id="27" name="Rectangular Callout 26"/>
            <p:cNvSpPr/>
            <p:nvPr/>
          </p:nvSpPr>
          <p:spPr>
            <a:xfrm>
              <a:off x="3706482" y="1676400"/>
              <a:ext cx="1094117" cy="321693"/>
            </a:xfrm>
            <a:prstGeom prst="wedgeRectCallout">
              <a:avLst>
                <a:gd name="adj1" fmla="val -48317"/>
                <a:gd name="adj2" fmla="val 131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Boundary</a:t>
              </a:r>
              <a:endParaRPr lang="en-US" sz="1600" dirty="0"/>
            </a:p>
          </p:txBody>
        </p:sp>
        <p:sp>
          <p:nvSpPr>
            <p:cNvPr id="28" name="Rectangular Callout 27"/>
            <p:cNvSpPr/>
            <p:nvPr/>
          </p:nvSpPr>
          <p:spPr>
            <a:xfrm>
              <a:off x="7010400" y="1837246"/>
              <a:ext cx="1143000" cy="300665"/>
            </a:xfrm>
            <a:prstGeom prst="wedgeRectCallout">
              <a:avLst>
                <a:gd name="adj1" fmla="val -49894"/>
                <a:gd name="adj2" fmla="val 107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Entity</a:t>
              </a:r>
              <a:endParaRPr lang="en-US" sz="1600" dirty="0"/>
            </a:p>
          </p:txBody>
        </p:sp>
        <p:sp>
          <p:nvSpPr>
            <p:cNvPr id="29" name="Rectangular Callout 28"/>
            <p:cNvSpPr/>
            <p:nvPr/>
          </p:nvSpPr>
          <p:spPr>
            <a:xfrm>
              <a:off x="2342791" y="1697428"/>
              <a:ext cx="1143000" cy="300665"/>
            </a:xfrm>
            <a:prstGeom prst="wedgeRectCallout">
              <a:avLst>
                <a:gd name="adj1" fmla="val -24234"/>
                <a:gd name="adj2" fmla="val 133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Actor</a:t>
              </a:r>
              <a:endParaRPr lang="en-US" sz="1600" dirty="0"/>
            </a:p>
          </p:txBody>
        </p:sp>
        <p:sp>
          <p:nvSpPr>
            <p:cNvPr id="30" name="Rectangular Callout 29"/>
            <p:cNvSpPr/>
            <p:nvPr/>
          </p:nvSpPr>
          <p:spPr>
            <a:xfrm>
              <a:off x="3485792" y="3505200"/>
              <a:ext cx="1314808" cy="200654"/>
            </a:xfrm>
            <a:prstGeom prst="wedgeRectCallout">
              <a:avLst>
                <a:gd name="adj1" fmla="val 59834"/>
                <a:gd name="adj2" fmla="val 4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400" dirty="0" smtClean="0"/>
                <a:t>Self Message</a:t>
              </a:r>
              <a:endParaRPr lang="en-US" sz="1400" dirty="0"/>
            </a:p>
          </p:txBody>
        </p:sp>
      </p:grpSp>
    </p:spTree>
    <p:extLst>
      <p:ext uri="{BB962C8B-B14F-4D97-AF65-F5344CB8AC3E}">
        <p14:creationId xmlns:p14="http://schemas.microsoft.com/office/powerpoint/2010/main" val="28400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215l">
  <a:themeElements>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fontScheme name="208tgp_tim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8tgp_time_light 1">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08tgp_time_light 2">
        <a:dk1>
          <a:srgbClr val="000000"/>
        </a:dk1>
        <a:lt1>
          <a:srgbClr val="FFFFFF"/>
        </a:lt1>
        <a:dk2>
          <a:srgbClr val="1129A1"/>
        </a:dk2>
        <a:lt2>
          <a:srgbClr val="969696"/>
        </a:lt2>
        <a:accent1>
          <a:srgbClr val="4987E3"/>
        </a:accent1>
        <a:accent2>
          <a:srgbClr val="40C3EC"/>
        </a:accent2>
        <a:accent3>
          <a:srgbClr val="FFFFFF"/>
        </a:accent3>
        <a:accent4>
          <a:srgbClr val="000000"/>
        </a:accent4>
        <a:accent5>
          <a:srgbClr val="B1C3EF"/>
        </a:accent5>
        <a:accent6>
          <a:srgbClr val="39B0D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cdb2004215l</Template>
  <TotalTime>239</TotalTime>
  <Words>766</Words>
  <Application>Microsoft Office PowerPoint</Application>
  <PresentationFormat>On-screen Show (4:3)</PresentationFormat>
  <Paragraphs>147</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Verdana</vt:lpstr>
      <vt:lpstr>Wingdings</vt:lpstr>
      <vt:lpstr>cdb2004215l</vt:lpstr>
      <vt:lpstr>Image</vt:lpstr>
      <vt:lpstr>SEQUENCE  DIAGRAM</vt:lpstr>
      <vt:lpstr>Mục lục</vt:lpstr>
      <vt:lpstr>Mục đích của sơ đồ</vt:lpstr>
      <vt:lpstr>Chú thích sơ đồ tuần tự</vt:lpstr>
      <vt:lpstr>Chú thích sơ đồ tuần tự</vt:lpstr>
      <vt:lpstr>Chú thích sơ đồ tuần tự</vt:lpstr>
      <vt:lpstr>Chú thích sơ đồ tuần tự</vt:lpstr>
      <vt:lpstr>Chú thích sơ đồ tuần tự</vt:lpstr>
      <vt:lpstr>Các thành phần của sơ đồ tuần tự</vt:lpstr>
      <vt:lpstr>Lifelines</vt:lpstr>
      <vt:lpstr>Message</vt:lpstr>
      <vt:lpstr>Self Message</vt:lpstr>
      <vt:lpstr>Lost and Found Messages</vt:lpstr>
      <vt:lpstr>Lifeline Start and End</vt:lpstr>
      <vt:lpstr>Duration and Time Constraints</vt:lpstr>
      <vt:lpstr>Các bước để vẽ sơ đồ tuần tự</vt:lpstr>
      <vt:lpstr>Một số sơ đồ ví dụ</vt:lpstr>
      <vt:lpstr>Một số sơ đồ ví dụ</vt:lpstr>
      <vt:lpstr>Một số sơ đồ ví dụ</vt:lpstr>
      <vt:lpstr>Một số sơ đồ ví dụ</vt:lpstr>
      <vt:lpstr>Một số sơ đồ ví dụ</vt:lpstr>
      <vt:lpstr>Một số sơ đồ ví dụ</vt:lpstr>
      <vt:lpstr>Một số sơ đồ ví dụ</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dc:title>
  <dc:creator>hv</dc:creator>
  <cp:lastModifiedBy>Lê Trọng Nghĩa</cp:lastModifiedBy>
  <cp:revision>14</cp:revision>
  <dcterms:created xsi:type="dcterms:W3CDTF">2016-08-30T03:45:12Z</dcterms:created>
  <dcterms:modified xsi:type="dcterms:W3CDTF">2016-08-30T07:46:47Z</dcterms:modified>
</cp:coreProperties>
</file>