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277"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286" r:id="rId18"/>
    <p:sldId id="287" r:id="rId19"/>
    <p:sldId id="288" r:id="rId20"/>
    <p:sldId id="289" r:id="rId21"/>
    <p:sldId id="290" r:id="rId22"/>
    <p:sldId id="291" r:id="rId23"/>
    <p:sldId id="276"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660" autoAdjust="0"/>
  </p:normalViewPr>
  <p:slideViewPr>
    <p:cSldViewPr>
      <p:cViewPr>
        <p:scale>
          <a:sx n="107" d="100"/>
          <a:sy n="107" d="100"/>
        </p:scale>
        <p:origin x="-9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BA7F7D-F1B0-4360-9CEE-8E8D31D4082A}" type="datetimeFigureOut">
              <a:rPr lang="en-US" smtClean="0"/>
              <a:t>9/13/2016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476ED2-E2A9-4011-8F54-374542FBD029}" type="slidenum">
              <a:rPr lang="en-US" smtClean="0"/>
              <a:t>‹#›</a:t>
            </a:fld>
            <a:endParaRPr lang="en-US"/>
          </a:p>
        </p:txBody>
      </p:sp>
    </p:spTree>
    <p:extLst>
      <p:ext uri="{BB962C8B-B14F-4D97-AF65-F5344CB8AC3E}">
        <p14:creationId xmlns:p14="http://schemas.microsoft.com/office/powerpoint/2010/main" val="2448025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94" name="Rectangle 22"/>
          <p:cNvSpPr>
            <a:spLocks noChangeArrowheads="1"/>
          </p:cNvSpPr>
          <p:nvPr/>
        </p:nvSpPr>
        <p:spPr bwMode="gray">
          <a:xfrm>
            <a:off x="3132138" y="3716338"/>
            <a:ext cx="5400675" cy="14414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1" name="Rectangle 19"/>
          <p:cNvSpPr>
            <a:spLocks noChangeArrowheads="1"/>
          </p:cNvSpPr>
          <p:nvPr/>
        </p:nvSpPr>
        <p:spPr bwMode="gray">
          <a:xfrm>
            <a:off x="1600200" y="3716338"/>
            <a:ext cx="1724025" cy="14414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093"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609725" y="0"/>
            <a:ext cx="7045325" cy="3716338"/>
          </a:xfrm>
          <a:prstGeom prst="rect">
            <a:avLst/>
          </a:prstGeom>
          <a:noFill/>
          <a:extLst>
            <a:ext uri="{909E8E84-426E-40DD-AFC4-6F175D3DCCD1}">
              <a14:hiddenFill xmlns:a14="http://schemas.microsoft.com/office/drawing/2010/main">
                <a:solidFill>
                  <a:srgbClr val="FFFFFF"/>
                </a:solidFill>
              </a14:hiddenFill>
            </a:ext>
          </a:extLst>
        </p:spPr>
      </p:pic>
      <p:sp>
        <p:nvSpPr>
          <p:cNvPr id="3089" name="Rectangle 17"/>
          <p:cNvSpPr>
            <a:spLocks noChangeArrowheads="1"/>
          </p:cNvSpPr>
          <p:nvPr/>
        </p:nvSpPr>
        <p:spPr bwMode="gray">
          <a:xfrm>
            <a:off x="8534400" y="0"/>
            <a:ext cx="609600" cy="6858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 name="Rectangle 3"/>
          <p:cNvSpPr>
            <a:spLocks noGrp="1" noChangeArrowheads="1"/>
          </p:cNvSpPr>
          <p:nvPr>
            <p:ph type="subTitle" idx="1"/>
          </p:nvPr>
        </p:nvSpPr>
        <p:spPr bwMode="gray">
          <a:xfrm>
            <a:off x="1600200" y="5229225"/>
            <a:ext cx="6858000" cy="381000"/>
          </a:xfrm>
        </p:spPr>
        <p:txBody>
          <a:bodyPr/>
          <a:lstStyle>
            <a:lvl1pPr marL="0" indent="0" algn="ctr">
              <a:buFont typeface="Wingdings" pitchFamily="2" charset="2"/>
              <a:buNone/>
              <a:defRPr sz="2400">
                <a:solidFill>
                  <a:schemeClr val="hlink"/>
                </a:solidFill>
              </a:defRPr>
            </a:lvl1pPr>
          </a:lstStyle>
          <a:p>
            <a:pPr lvl="0"/>
            <a:r>
              <a:rPr lang="en-US" noProof="0"/>
              <a:t>Click to edit Master subtitle style</a:t>
            </a:r>
          </a:p>
        </p:txBody>
      </p:sp>
      <p:sp>
        <p:nvSpPr>
          <p:cNvPr id="3076" name="Rectangle 4"/>
          <p:cNvSpPr>
            <a:spLocks noGrp="1" noChangeArrowheads="1"/>
          </p:cNvSpPr>
          <p:nvPr>
            <p:ph type="dt" sz="half" idx="2"/>
          </p:nvPr>
        </p:nvSpPr>
        <p:spPr bwMode="gray">
          <a:xfrm>
            <a:off x="457200" y="6553200"/>
            <a:ext cx="2133600" cy="1682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accent2"/>
                </a:solidFill>
                <a:latin typeface="+mn-lt"/>
              </a:defRPr>
            </a:lvl1pPr>
          </a:lstStyle>
          <a:p>
            <a:fld id="{E013BBA9-185A-4792-B577-A134669342A0}" type="datetime1">
              <a:rPr lang="vi-VN" smtClean="0"/>
              <a:t>13/09/2016</a:t>
            </a:fld>
            <a:endParaRPr lang="en-US"/>
          </a:p>
        </p:txBody>
      </p:sp>
      <p:sp>
        <p:nvSpPr>
          <p:cNvPr id="3077" name="Rectangle 5"/>
          <p:cNvSpPr>
            <a:spLocks noGrp="1" noChangeArrowheads="1"/>
          </p:cNvSpPr>
          <p:nvPr>
            <p:ph type="ftr" sz="quarter" idx="3"/>
          </p:nvPr>
        </p:nvSpPr>
        <p:spPr bwMode="gray">
          <a:xfrm>
            <a:off x="3124200" y="6553200"/>
            <a:ext cx="2895600" cy="168275"/>
          </a:xfrm>
        </p:spPr>
        <p:txBody>
          <a:bodyPr/>
          <a:lstStyle>
            <a:lvl1pPr algn="ctr">
              <a:defRPr/>
            </a:lvl1pPr>
          </a:lstStyle>
          <a:p>
            <a:r>
              <a:rPr lang="en-US"/>
              <a:t>Tấn Điền - Tấn Hòa - Tinh Anh</a:t>
            </a:r>
          </a:p>
        </p:txBody>
      </p:sp>
      <p:sp>
        <p:nvSpPr>
          <p:cNvPr id="3078" name="Rectangle 6"/>
          <p:cNvSpPr>
            <a:spLocks noGrp="1" noChangeArrowheads="1"/>
          </p:cNvSpPr>
          <p:nvPr>
            <p:ph type="sldNum" sz="quarter" idx="4"/>
          </p:nvPr>
        </p:nvSpPr>
        <p:spPr bwMode="gray">
          <a:xfrm>
            <a:off x="6324600" y="6553200"/>
            <a:ext cx="2133600" cy="168275"/>
          </a:xfrm>
        </p:spPr>
        <p:txBody>
          <a:bodyPr/>
          <a:lstStyle>
            <a:lvl1pPr algn="r">
              <a:defRPr/>
            </a:lvl1pPr>
          </a:lstStyle>
          <a:p>
            <a:fld id="{D5C800B5-621F-44DA-847F-F234FDBB37C3}" type="slidenum">
              <a:rPr lang="en-US"/>
              <a:pPr/>
              <a:t>‹#›</a:t>
            </a:fld>
            <a:endParaRPr lang="en-US"/>
          </a:p>
        </p:txBody>
      </p:sp>
      <p:sp>
        <p:nvSpPr>
          <p:cNvPr id="3086" name="Text Box 14"/>
          <p:cNvSpPr txBox="1">
            <a:spLocks noChangeArrowheads="1"/>
          </p:cNvSpPr>
          <p:nvPr/>
        </p:nvSpPr>
        <p:spPr bwMode="gray">
          <a:xfrm>
            <a:off x="152400" y="304800"/>
            <a:ext cx="1308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b="1">
                <a:solidFill>
                  <a:schemeClr val="bg2"/>
                </a:solidFill>
                <a:latin typeface="Verdana" pitchFamily="34" charset="0"/>
              </a:rPr>
              <a:t>LOGO</a:t>
            </a:r>
          </a:p>
        </p:txBody>
      </p:sp>
      <p:sp>
        <p:nvSpPr>
          <p:cNvPr id="3095" name="AutoShape 23"/>
          <p:cNvSpPr>
            <a:spLocks noChangeArrowheads="1"/>
          </p:cNvSpPr>
          <p:nvPr/>
        </p:nvSpPr>
        <p:spPr bwMode="gray">
          <a:xfrm rot="-16200000">
            <a:off x="8058150" y="4164013"/>
            <a:ext cx="1420813" cy="503237"/>
          </a:xfrm>
          <a:prstGeom prst="triangle">
            <a:avLst>
              <a:gd name="adj" fmla="val 50000"/>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 name="Rectangle 2"/>
          <p:cNvSpPr>
            <a:spLocks noGrp="1" noChangeArrowheads="1"/>
          </p:cNvSpPr>
          <p:nvPr>
            <p:ph type="ctrTitle"/>
          </p:nvPr>
        </p:nvSpPr>
        <p:spPr bwMode="gray">
          <a:xfrm>
            <a:off x="1676400" y="3908425"/>
            <a:ext cx="6858000" cy="1012825"/>
          </a:xfrm>
        </p:spPr>
        <p:txBody>
          <a:bodyPr/>
          <a:lstStyle>
            <a:lvl1pPr>
              <a:defRPr sz="4000">
                <a:solidFill>
                  <a:schemeClr val="bg1"/>
                </a:solidFill>
              </a:defRPr>
            </a:lvl1pPr>
          </a:lstStyle>
          <a:p>
            <a:pPr lvl="0"/>
            <a:r>
              <a:rPr lang="en-US" noProof="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Tấn Điền - Tấn Hòa - Tinh Anh</a:t>
            </a:r>
          </a:p>
        </p:txBody>
      </p:sp>
      <p:sp>
        <p:nvSpPr>
          <p:cNvPr id="5" name="Slide Number Placeholder 4"/>
          <p:cNvSpPr>
            <a:spLocks noGrp="1"/>
          </p:cNvSpPr>
          <p:nvPr>
            <p:ph type="sldNum" sz="quarter" idx="11"/>
          </p:nvPr>
        </p:nvSpPr>
        <p:spPr/>
        <p:txBody>
          <a:bodyPr/>
          <a:lstStyle>
            <a:lvl1pPr>
              <a:defRPr/>
            </a:lvl1pPr>
          </a:lstStyle>
          <a:p>
            <a:fld id="{5398A9A1-A81B-4D09-9E69-15FD84271E45}" type="slidenum">
              <a:rPr lang="en-US"/>
              <a:pPr/>
              <a:t>‹#›</a:t>
            </a:fld>
            <a:endParaRPr lang="en-US"/>
          </a:p>
        </p:txBody>
      </p:sp>
    </p:spTree>
    <p:extLst>
      <p:ext uri="{BB962C8B-B14F-4D97-AF65-F5344CB8AC3E}">
        <p14:creationId xmlns:p14="http://schemas.microsoft.com/office/powerpoint/2010/main" val="273652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8950" y="122238"/>
            <a:ext cx="2076450" cy="62023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22238"/>
            <a:ext cx="6076950" cy="6202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Tấn Điền - Tấn Hòa - Tinh Anh</a:t>
            </a:r>
          </a:p>
        </p:txBody>
      </p:sp>
      <p:sp>
        <p:nvSpPr>
          <p:cNvPr id="5" name="Slide Number Placeholder 4"/>
          <p:cNvSpPr>
            <a:spLocks noGrp="1"/>
          </p:cNvSpPr>
          <p:nvPr>
            <p:ph type="sldNum" sz="quarter" idx="11"/>
          </p:nvPr>
        </p:nvSpPr>
        <p:spPr/>
        <p:txBody>
          <a:bodyPr/>
          <a:lstStyle>
            <a:lvl1pPr>
              <a:defRPr/>
            </a:lvl1pPr>
          </a:lstStyle>
          <a:p>
            <a:fld id="{ADFB153B-747D-45E4-896F-57926246B8E7}" type="slidenum">
              <a:rPr lang="en-US"/>
              <a:pPr/>
              <a:t>‹#›</a:t>
            </a:fld>
            <a:endParaRPr lang="en-US"/>
          </a:p>
        </p:txBody>
      </p:sp>
    </p:spTree>
    <p:extLst>
      <p:ext uri="{BB962C8B-B14F-4D97-AF65-F5344CB8AC3E}">
        <p14:creationId xmlns:p14="http://schemas.microsoft.com/office/powerpoint/2010/main" val="77196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8305800" cy="563562"/>
          </a:xfrm>
        </p:spPr>
        <p:txBody>
          <a:bodyPr/>
          <a:lstStyle/>
          <a:p>
            <a:r>
              <a:rPr lang="en-US"/>
              <a:t>Click to edit Master title style</a:t>
            </a:r>
          </a:p>
        </p:txBody>
      </p:sp>
      <p:sp>
        <p:nvSpPr>
          <p:cNvPr id="3" name="Table Placeholder 2"/>
          <p:cNvSpPr>
            <a:spLocks noGrp="1"/>
          </p:cNvSpPr>
          <p:nvPr>
            <p:ph type="tbl" idx="1"/>
          </p:nvPr>
        </p:nvSpPr>
        <p:spPr>
          <a:xfrm>
            <a:off x="685800" y="1076325"/>
            <a:ext cx="8123238" cy="5248275"/>
          </a:xfrm>
        </p:spPr>
        <p:txBody>
          <a:bodyPr/>
          <a:lstStyle/>
          <a:p>
            <a:r>
              <a:rPr lang="en-US"/>
              <a:t>Click icon to add table</a:t>
            </a:r>
          </a:p>
        </p:txBody>
      </p:sp>
      <p:sp>
        <p:nvSpPr>
          <p:cNvPr id="4" name="Footer Placeholder 3"/>
          <p:cNvSpPr>
            <a:spLocks noGrp="1"/>
          </p:cNvSpPr>
          <p:nvPr>
            <p:ph type="ftr" sz="quarter" idx="10"/>
          </p:nvPr>
        </p:nvSpPr>
        <p:spPr>
          <a:xfrm>
            <a:off x="6096000" y="6461125"/>
            <a:ext cx="2895600" cy="320675"/>
          </a:xfrm>
        </p:spPr>
        <p:txBody>
          <a:bodyPr/>
          <a:lstStyle>
            <a:lvl1pPr>
              <a:defRPr/>
            </a:lvl1pPr>
          </a:lstStyle>
          <a:p>
            <a:r>
              <a:rPr lang="en-US"/>
              <a:t>Tấn Điền - Tấn Hòa - Tinh Anh</a:t>
            </a:r>
          </a:p>
        </p:txBody>
      </p:sp>
      <p:sp>
        <p:nvSpPr>
          <p:cNvPr id="5" name="Slide Number Placeholder 4"/>
          <p:cNvSpPr>
            <a:spLocks noGrp="1"/>
          </p:cNvSpPr>
          <p:nvPr>
            <p:ph type="sldNum" sz="quarter" idx="11"/>
          </p:nvPr>
        </p:nvSpPr>
        <p:spPr>
          <a:xfrm>
            <a:off x="3810000" y="6461125"/>
            <a:ext cx="2133600" cy="320675"/>
          </a:xfrm>
        </p:spPr>
        <p:txBody>
          <a:bodyPr/>
          <a:lstStyle>
            <a:lvl1pPr>
              <a:defRPr/>
            </a:lvl1pPr>
          </a:lstStyle>
          <a:p>
            <a:fld id="{8F4F0836-2826-4DB1-93AA-E47E69396D69}" type="slidenum">
              <a:rPr lang="en-US"/>
              <a:pPr/>
              <a:t>‹#›</a:t>
            </a:fld>
            <a:endParaRPr lang="en-US"/>
          </a:p>
        </p:txBody>
      </p:sp>
    </p:spTree>
    <p:extLst>
      <p:ext uri="{BB962C8B-B14F-4D97-AF65-F5344CB8AC3E}">
        <p14:creationId xmlns:p14="http://schemas.microsoft.com/office/powerpoint/2010/main" val="1967959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Tấn Điền - Tấn Hòa - Tinh Anh</a:t>
            </a:r>
          </a:p>
        </p:txBody>
      </p:sp>
      <p:sp>
        <p:nvSpPr>
          <p:cNvPr id="5" name="Slide Number Placeholder 4"/>
          <p:cNvSpPr>
            <a:spLocks noGrp="1"/>
          </p:cNvSpPr>
          <p:nvPr>
            <p:ph type="sldNum" sz="quarter" idx="11"/>
          </p:nvPr>
        </p:nvSpPr>
        <p:spPr/>
        <p:txBody>
          <a:bodyPr/>
          <a:lstStyle>
            <a:lvl1pPr>
              <a:defRPr/>
            </a:lvl1pPr>
          </a:lstStyle>
          <a:p>
            <a:fld id="{9326AD0F-C11D-4EFF-84EC-E4C10489FC30}" type="slidenum">
              <a:rPr lang="en-US"/>
              <a:pPr/>
              <a:t>‹#›</a:t>
            </a:fld>
            <a:endParaRPr lang="en-US"/>
          </a:p>
        </p:txBody>
      </p:sp>
    </p:spTree>
    <p:extLst>
      <p:ext uri="{BB962C8B-B14F-4D97-AF65-F5344CB8AC3E}">
        <p14:creationId xmlns:p14="http://schemas.microsoft.com/office/powerpoint/2010/main" val="1365476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en-US"/>
              <a:t>Tấn Điền - Tấn Hòa - Tinh Anh</a:t>
            </a:r>
          </a:p>
        </p:txBody>
      </p:sp>
      <p:sp>
        <p:nvSpPr>
          <p:cNvPr id="5" name="Slide Number Placeholder 4"/>
          <p:cNvSpPr>
            <a:spLocks noGrp="1"/>
          </p:cNvSpPr>
          <p:nvPr>
            <p:ph type="sldNum" sz="quarter" idx="11"/>
          </p:nvPr>
        </p:nvSpPr>
        <p:spPr/>
        <p:txBody>
          <a:bodyPr/>
          <a:lstStyle>
            <a:lvl1pPr>
              <a:defRPr/>
            </a:lvl1pPr>
          </a:lstStyle>
          <a:p>
            <a:fld id="{BF45441D-6843-49D0-928F-DF41482B71C6}" type="slidenum">
              <a:rPr lang="en-US"/>
              <a:pPr/>
              <a:t>‹#›</a:t>
            </a:fld>
            <a:endParaRPr lang="en-US"/>
          </a:p>
        </p:txBody>
      </p:sp>
    </p:spTree>
    <p:extLst>
      <p:ext uri="{BB962C8B-B14F-4D97-AF65-F5344CB8AC3E}">
        <p14:creationId xmlns:p14="http://schemas.microsoft.com/office/powerpoint/2010/main" val="1651456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076325"/>
            <a:ext cx="398462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22825" y="1076325"/>
            <a:ext cx="3986213"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r>
              <a:rPr lang="en-US"/>
              <a:t>Tấn Điền - Tấn Hòa - Tinh Anh</a:t>
            </a:r>
          </a:p>
        </p:txBody>
      </p:sp>
      <p:sp>
        <p:nvSpPr>
          <p:cNvPr id="6" name="Slide Number Placeholder 5"/>
          <p:cNvSpPr>
            <a:spLocks noGrp="1"/>
          </p:cNvSpPr>
          <p:nvPr>
            <p:ph type="sldNum" sz="quarter" idx="11"/>
          </p:nvPr>
        </p:nvSpPr>
        <p:spPr/>
        <p:txBody>
          <a:bodyPr/>
          <a:lstStyle>
            <a:lvl1pPr>
              <a:defRPr/>
            </a:lvl1pPr>
          </a:lstStyle>
          <a:p>
            <a:fld id="{E772C975-FC83-457B-A73B-85105F87BF3D}" type="slidenum">
              <a:rPr lang="en-US"/>
              <a:pPr/>
              <a:t>‹#›</a:t>
            </a:fld>
            <a:endParaRPr lang="en-US"/>
          </a:p>
        </p:txBody>
      </p:sp>
    </p:spTree>
    <p:extLst>
      <p:ext uri="{BB962C8B-B14F-4D97-AF65-F5344CB8AC3E}">
        <p14:creationId xmlns:p14="http://schemas.microsoft.com/office/powerpoint/2010/main" val="3290127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r>
              <a:rPr lang="en-US"/>
              <a:t>Tấn Điền - Tấn Hòa - Tinh Anh</a:t>
            </a:r>
          </a:p>
        </p:txBody>
      </p:sp>
      <p:sp>
        <p:nvSpPr>
          <p:cNvPr id="8" name="Slide Number Placeholder 7"/>
          <p:cNvSpPr>
            <a:spLocks noGrp="1"/>
          </p:cNvSpPr>
          <p:nvPr>
            <p:ph type="sldNum" sz="quarter" idx="11"/>
          </p:nvPr>
        </p:nvSpPr>
        <p:spPr/>
        <p:txBody>
          <a:bodyPr/>
          <a:lstStyle>
            <a:lvl1pPr>
              <a:defRPr/>
            </a:lvl1pPr>
          </a:lstStyle>
          <a:p>
            <a:fld id="{9778036B-48F9-42F5-B984-9A2BA9D40B18}" type="slidenum">
              <a:rPr lang="en-US"/>
              <a:pPr/>
              <a:t>‹#›</a:t>
            </a:fld>
            <a:endParaRPr lang="en-US"/>
          </a:p>
        </p:txBody>
      </p:sp>
    </p:spTree>
    <p:extLst>
      <p:ext uri="{BB962C8B-B14F-4D97-AF65-F5344CB8AC3E}">
        <p14:creationId xmlns:p14="http://schemas.microsoft.com/office/powerpoint/2010/main" val="1927643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r>
              <a:rPr lang="en-US"/>
              <a:t>Tấn Điền - Tấn Hòa - Tinh Anh</a:t>
            </a:r>
          </a:p>
        </p:txBody>
      </p:sp>
      <p:sp>
        <p:nvSpPr>
          <p:cNvPr id="4" name="Slide Number Placeholder 3"/>
          <p:cNvSpPr>
            <a:spLocks noGrp="1"/>
          </p:cNvSpPr>
          <p:nvPr>
            <p:ph type="sldNum" sz="quarter" idx="11"/>
          </p:nvPr>
        </p:nvSpPr>
        <p:spPr/>
        <p:txBody>
          <a:bodyPr/>
          <a:lstStyle>
            <a:lvl1pPr>
              <a:defRPr/>
            </a:lvl1pPr>
          </a:lstStyle>
          <a:p>
            <a:fld id="{80614A16-4B12-4EC6-BAD4-E5EA4166FAB9}" type="slidenum">
              <a:rPr lang="en-US"/>
              <a:pPr/>
              <a:t>‹#›</a:t>
            </a:fld>
            <a:endParaRPr lang="en-US"/>
          </a:p>
        </p:txBody>
      </p:sp>
    </p:spTree>
    <p:extLst>
      <p:ext uri="{BB962C8B-B14F-4D97-AF65-F5344CB8AC3E}">
        <p14:creationId xmlns:p14="http://schemas.microsoft.com/office/powerpoint/2010/main" val="4032500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Tấn Điền - Tấn Hòa - Tinh Anh</a:t>
            </a:r>
          </a:p>
        </p:txBody>
      </p:sp>
      <p:sp>
        <p:nvSpPr>
          <p:cNvPr id="3" name="Slide Number Placeholder 2"/>
          <p:cNvSpPr>
            <a:spLocks noGrp="1"/>
          </p:cNvSpPr>
          <p:nvPr>
            <p:ph type="sldNum" sz="quarter" idx="11"/>
          </p:nvPr>
        </p:nvSpPr>
        <p:spPr/>
        <p:txBody>
          <a:bodyPr/>
          <a:lstStyle>
            <a:lvl1pPr>
              <a:defRPr/>
            </a:lvl1pPr>
          </a:lstStyle>
          <a:p>
            <a:fld id="{5681CF57-31F9-4218-A211-5884BF5894F3}" type="slidenum">
              <a:rPr lang="en-US"/>
              <a:pPr/>
              <a:t>‹#›</a:t>
            </a:fld>
            <a:endParaRPr lang="en-US"/>
          </a:p>
        </p:txBody>
      </p:sp>
    </p:spTree>
    <p:extLst>
      <p:ext uri="{BB962C8B-B14F-4D97-AF65-F5344CB8AC3E}">
        <p14:creationId xmlns:p14="http://schemas.microsoft.com/office/powerpoint/2010/main" val="3598402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t>Tấn Điền - Tấn Hòa - Tinh Anh</a:t>
            </a:r>
          </a:p>
        </p:txBody>
      </p:sp>
      <p:sp>
        <p:nvSpPr>
          <p:cNvPr id="6" name="Slide Number Placeholder 5"/>
          <p:cNvSpPr>
            <a:spLocks noGrp="1"/>
          </p:cNvSpPr>
          <p:nvPr>
            <p:ph type="sldNum" sz="quarter" idx="11"/>
          </p:nvPr>
        </p:nvSpPr>
        <p:spPr/>
        <p:txBody>
          <a:bodyPr/>
          <a:lstStyle>
            <a:lvl1pPr>
              <a:defRPr/>
            </a:lvl1pPr>
          </a:lstStyle>
          <a:p>
            <a:fld id="{B28F5BB9-2C61-4F1C-B6F6-30169362A9CF}" type="slidenum">
              <a:rPr lang="en-US"/>
              <a:pPr/>
              <a:t>‹#›</a:t>
            </a:fld>
            <a:endParaRPr lang="en-US"/>
          </a:p>
        </p:txBody>
      </p:sp>
    </p:spTree>
    <p:extLst>
      <p:ext uri="{BB962C8B-B14F-4D97-AF65-F5344CB8AC3E}">
        <p14:creationId xmlns:p14="http://schemas.microsoft.com/office/powerpoint/2010/main" val="3543312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t>Tấn Điền - Tấn Hòa - Tinh Anh</a:t>
            </a:r>
          </a:p>
        </p:txBody>
      </p:sp>
      <p:sp>
        <p:nvSpPr>
          <p:cNvPr id="6" name="Slide Number Placeholder 5"/>
          <p:cNvSpPr>
            <a:spLocks noGrp="1"/>
          </p:cNvSpPr>
          <p:nvPr>
            <p:ph type="sldNum" sz="quarter" idx="11"/>
          </p:nvPr>
        </p:nvSpPr>
        <p:spPr/>
        <p:txBody>
          <a:bodyPr/>
          <a:lstStyle>
            <a:lvl1pPr>
              <a:defRPr/>
            </a:lvl1pPr>
          </a:lstStyle>
          <a:p>
            <a:fld id="{94F1DFEF-43B2-4304-83D5-A59391B1EE71}" type="slidenum">
              <a:rPr lang="en-US"/>
              <a:pPr/>
              <a:t>‹#›</a:t>
            </a:fld>
            <a:endParaRPr lang="en-US"/>
          </a:p>
        </p:txBody>
      </p:sp>
    </p:spTree>
    <p:extLst>
      <p:ext uri="{BB962C8B-B14F-4D97-AF65-F5344CB8AC3E}">
        <p14:creationId xmlns:p14="http://schemas.microsoft.com/office/powerpoint/2010/main" val="2126458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gray">
          <a:xfrm>
            <a:off x="0" y="-9525"/>
            <a:ext cx="9144000" cy="847725"/>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0" name="Rectangle 16"/>
          <p:cNvSpPr>
            <a:spLocks noChangeArrowheads="1"/>
          </p:cNvSpPr>
          <p:nvPr/>
        </p:nvSpPr>
        <p:spPr bwMode="gray">
          <a:xfrm>
            <a:off x="8964613" y="836613"/>
            <a:ext cx="179387" cy="5832475"/>
          </a:xfrm>
          <a:prstGeom prst="rect">
            <a:avLst/>
          </a:prstGeom>
          <a:gradFill rotWithShape="1">
            <a:gsLst>
              <a:gs pos="0">
                <a:schemeClr val="accent2"/>
              </a:gs>
              <a:gs pos="100000">
                <a:schemeClr val="tx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Rectangle 17"/>
          <p:cNvSpPr>
            <a:spLocks noChangeArrowheads="1"/>
          </p:cNvSpPr>
          <p:nvPr/>
        </p:nvSpPr>
        <p:spPr bwMode="gray">
          <a:xfrm>
            <a:off x="0" y="836613"/>
            <a:ext cx="611188" cy="6034087"/>
          </a:xfrm>
          <a:prstGeom prst="rect">
            <a:avLst/>
          </a:prstGeom>
          <a:gradFill rotWithShape="1">
            <a:gsLst>
              <a:gs pos="0">
                <a:schemeClr val="accent1"/>
              </a:gs>
              <a:gs pos="100000">
                <a:schemeClr val="tx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 name="Rectangle 18"/>
          <p:cNvSpPr>
            <a:spLocks noChangeArrowheads="1"/>
          </p:cNvSpPr>
          <p:nvPr/>
        </p:nvSpPr>
        <p:spPr bwMode="gray">
          <a:xfrm>
            <a:off x="611188" y="6467475"/>
            <a:ext cx="8532812" cy="4048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auto">
          <a:xfrm>
            <a:off x="685800" y="1076325"/>
            <a:ext cx="8123238"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6096000" y="6461125"/>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accent2"/>
                </a:solidFill>
                <a:latin typeface="+mn-lt"/>
              </a:defRPr>
            </a:lvl1pPr>
          </a:lstStyle>
          <a:p>
            <a:r>
              <a:rPr lang="en-US"/>
              <a:t>Tấn Điền - Tấn Hòa - Tinh Anh</a:t>
            </a:r>
          </a:p>
        </p:txBody>
      </p:sp>
      <p:sp>
        <p:nvSpPr>
          <p:cNvPr id="1030" name="Rectangle 6"/>
          <p:cNvSpPr>
            <a:spLocks noGrp="1" noChangeArrowheads="1"/>
          </p:cNvSpPr>
          <p:nvPr>
            <p:ph type="sldNum" sz="quarter" idx="4"/>
          </p:nvPr>
        </p:nvSpPr>
        <p:spPr bwMode="auto">
          <a:xfrm>
            <a:off x="3810000" y="646112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solidFill>
                  <a:schemeClr val="accent2"/>
                </a:solidFill>
                <a:latin typeface="+mn-lt"/>
              </a:defRPr>
            </a:lvl1pPr>
          </a:lstStyle>
          <a:p>
            <a:fld id="{1E91D9FB-6684-4312-B6A6-27BA93058DFA}" type="slidenum">
              <a:rPr lang="en-US"/>
              <a:pPr/>
              <a:t>‹#›</a:t>
            </a:fld>
            <a:endParaRPr lang="en-US"/>
          </a:p>
        </p:txBody>
      </p:sp>
      <p:sp>
        <p:nvSpPr>
          <p:cNvPr id="1026" name="Rectangle 2"/>
          <p:cNvSpPr>
            <a:spLocks noGrp="1" noChangeArrowheads="1"/>
          </p:cNvSpPr>
          <p:nvPr>
            <p:ph type="title"/>
          </p:nvPr>
        </p:nvSpPr>
        <p:spPr bwMode="white">
          <a:xfrm>
            <a:off x="609600" y="122238"/>
            <a:ext cx="8305800"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1044" name="Picture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4763"/>
            <a:ext cx="596900" cy="841376"/>
          </a:xfrm>
          <a:prstGeom prst="rect">
            <a:avLst/>
          </a:prstGeom>
          <a:noFill/>
          <a:extLst>
            <a:ext uri="{909E8E84-426E-40DD-AFC4-6F175D3DCCD1}">
              <a14:hiddenFill xmlns:a14="http://schemas.microsoft.com/office/drawing/2010/main">
                <a:solidFill>
                  <a:srgbClr val="FFFFFF"/>
                </a:solidFill>
              </a14:hiddenFill>
            </a:ext>
          </a:extLst>
        </p:spPr>
      </p:pic>
      <p:sp>
        <p:nvSpPr>
          <p:cNvPr id="1045" name="Text Box 21"/>
          <p:cNvSpPr txBox="1">
            <a:spLocks noChangeArrowheads="1"/>
          </p:cNvSpPr>
          <p:nvPr/>
        </p:nvSpPr>
        <p:spPr bwMode="auto">
          <a:xfrm rot="16200000">
            <a:off x="-598487" y="5419725"/>
            <a:ext cx="19923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solidFill>
                  <a:schemeClr val="accent2"/>
                </a:solidFill>
                <a:latin typeface="Verdana" pitchFamily="34" charset="0"/>
              </a:rPr>
              <a:t>www.themegallery.com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rtl="0" eaLnBrk="1" fontAlgn="base" hangingPunct="1">
        <a:spcBef>
          <a:spcPct val="0"/>
        </a:spcBef>
        <a:spcAft>
          <a:spcPct val="0"/>
        </a:spcAft>
        <a:defRPr sz="3200" b="1">
          <a:solidFill>
            <a:schemeClr val="tx2"/>
          </a:solidFill>
          <a:latin typeface="+mj-lt"/>
          <a:ea typeface="+mj-ea"/>
          <a:cs typeface="+mj-cs"/>
        </a:defRPr>
      </a:lvl1pPr>
      <a:lvl2pPr algn="ctr" rtl="0" eaLnBrk="1" fontAlgn="base" hangingPunct="1">
        <a:spcBef>
          <a:spcPct val="0"/>
        </a:spcBef>
        <a:spcAft>
          <a:spcPct val="0"/>
        </a:spcAft>
        <a:defRPr sz="3200" b="1">
          <a:solidFill>
            <a:schemeClr val="tx2"/>
          </a:solidFill>
          <a:latin typeface="Verdana" pitchFamily="34" charset="0"/>
        </a:defRPr>
      </a:lvl2pPr>
      <a:lvl3pPr algn="ctr" rtl="0" eaLnBrk="1" fontAlgn="base" hangingPunct="1">
        <a:spcBef>
          <a:spcPct val="0"/>
        </a:spcBef>
        <a:spcAft>
          <a:spcPct val="0"/>
        </a:spcAft>
        <a:defRPr sz="3200" b="1">
          <a:solidFill>
            <a:schemeClr val="tx2"/>
          </a:solidFill>
          <a:latin typeface="Verdana" pitchFamily="34" charset="0"/>
        </a:defRPr>
      </a:lvl3pPr>
      <a:lvl4pPr algn="ctr" rtl="0" eaLnBrk="1" fontAlgn="base" hangingPunct="1">
        <a:spcBef>
          <a:spcPct val="0"/>
        </a:spcBef>
        <a:spcAft>
          <a:spcPct val="0"/>
        </a:spcAft>
        <a:defRPr sz="3200" b="1">
          <a:solidFill>
            <a:schemeClr val="tx2"/>
          </a:solidFill>
          <a:latin typeface="Verdana" pitchFamily="34" charset="0"/>
        </a:defRPr>
      </a:lvl4pPr>
      <a:lvl5pPr algn="ctr" rtl="0" eaLnBrk="1" fontAlgn="base" hangingPunct="1">
        <a:spcBef>
          <a:spcPct val="0"/>
        </a:spcBef>
        <a:spcAft>
          <a:spcPct val="0"/>
        </a:spcAft>
        <a:defRPr sz="3200" b="1">
          <a:solidFill>
            <a:schemeClr val="tx2"/>
          </a:solidFill>
          <a:latin typeface="Verdana" pitchFamily="34" charset="0"/>
        </a:defRPr>
      </a:lvl5pPr>
      <a:lvl6pPr marL="457200" algn="ctr" rtl="0" eaLnBrk="1" fontAlgn="base" hangingPunct="1">
        <a:spcBef>
          <a:spcPct val="0"/>
        </a:spcBef>
        <a:spcAft>
          <a:spcPct val="0"/>
        </a:spcAft>
        <a:defRPr sz="3200" b="1">
          <a:solidFill>
            <a:schemeClr val="tx2"/>
          </a:solidFill>
          <a:latin typeface="Verdana" pitchFamily="34" charset="0"/>
        </a:defRPr>
      </a:lvl6pPr>
      <a:lvl7pPr marL="914400" algn="ctr" rtl="0" eaLnBrk="1" fontAlgn="base" hangingPunct="1">
        <a:spcBef>
          <a:spcPct val="0"/>
        </a:spcBef>
        <a:spcAft>
          <a:spcPct val="0"/>
        </a:spcAft>
        <a:defRPr sz="3200" b="1">
          <a:solidFill>
            <a:schemeClr val="tx2"/>
          </a:solidFill>
          <a:latin typeface="Verdana" pitchFamily="34" charset="0"/>
        </a:defRPr>
      </a:lvl7pPr>
      <a:lvl8pPr marL="1371600" algn="ctr" rtl="0" eaLnBrk="1" fontAlgn="base" hangingPunct="1">
        <a:spcBef>
          <a:spcPct val="0"/>
        </a:spcBef>
        <a:spcAft>
          <a:spcPct val="0"/>
        </a:spcAft>
        <a:defRPr sz="3200" b="1">
          <a:solidFill>
            <a:schemeClr val="tx2"/>
          </a:solidFill>
          <a:latin typeface="Verdana" pitchFamily="34" charset="0"/>
        </a:defRPr>
      </a:lvl8pPr>
      <a:lvl9pPr marL="1828800" algn="ctr" rtl="0" eaLnBrk="1" fontAlgn="base" hangingPunct="1">
        <a:spcBef>
          <a:spcPct val="0"/>
        </a:spcBef>
        <a:spcAft>
          <a:spcPct val="0"/>
        </a:spcAft>
        <a:defRPr sz="3200" b="1">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accent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solidFill>
            <a:srgbClr val="0070C0"/>
          </a:solidFill>
        </p:spPr>
        <p:txBody>
          <a:bodyPr/>
          <a:lstStyle/>
          <a:p>
            <a:r>
              <a:rPr lang="en-US" dirty="0">
                <a:solidFill>
                  <a:schemeClr val="bg1"/>
                </a:solidFill>
              </a:rPr>
              <a:t>Java Stream API</a:t>
            </a:r>
            <a:endParaRPr lang="en-US" dirty="0"/>
          </a:p>
        </p:txBody>
      </p:sp>
      <p:sp>
        <p:nvSpPr>
          <p:cNvPr id="2051" name="Rectangle 3"/>
          <p:cNvSpPr>
            <a:spLocks noGrp="1" noChangeArrowheads="1"/>
          </p:cNvSpPr>
          <p:nvPr>
            <p:ph type="subTitle" idx="1"/>
          </p:nvPr>
        </p:nvSpPr>
        <p:spPr>
          <a:xfrm>
            <a:off x="5181600" y="5257800"/>
            <a:ext cx="3200400" cy="1400175"/>
          </a:xfrm>
        </p:spPr>
        <p:txBody>
          <a:bodyPr/>
          <a:lstStyle/>
          <a:p>
            <a:pPr algn="l">
              <a:lnSpc>
                <a:spcPct val="90000"/>
              </a:lnSpc>
            </a:pPr>
            <a:r>
              <a:rPr lang="en-US" sz="1800" dirty="0" err="1"/>
              <a:t>Thực</a:t>
            </a:r>
            <a:r>
              <a:rPr lang="en-US" sz="1800" dirty="0"/>
              <a:t> </a:t>
            </a:r>
            <a:r>
              <a:rPr lang="en-US" sz="1800" dirty="0" err="1"/>
              <a:t>hiện</a:t>
            </a:r>
            <a:r>
              <a:rPr lang="en-US" sz="1800" dirty="0"/>
              <a:t>: </a:t>
            </a:r>
          </a:p>
          <a:p>
            <a:pPr marL="457200" indent="-457200" algn="l">
              <a:lnSpc>
                <a:spcPct val="90000"/>
              </a:lnSpc>
              <a:buAutoNum type="arabicPeriod"/>
            </a:pPr>
            <a:r>
              <a:rPr lang="en-US" sz="1400" dirty="0" err="1">
                <a:solidFill>
                  <a:srgbClr val="0070C0"/>
                </a:solidFill>
              </a:rPr>
              <a:t>Hà</a:t>
            </a:r>
            <a:r>
              <a:rPr lang="en-US" sz="1400" dirty="0">
                <a:solidFill>
                  <a:srgbClr val="0070C0"/>
                </a:solidFill>
              </a:rPr>
              <a:t> </a:t>
            </a:r>
            <a:r>
              <a:rPr lang="en-US" sz="1400" dirty="0" err="1">
                <a:solidFill>
                  <a:srgbClr val="0070C0"/>
                </a:solidFill>
              </a:rPr>
              <a:t>Tấn</a:t>
            </a:r>
            <a:r>
              <a:rPr lang="en-US" sz="1400" dirty="0">
                <a:solidFill>
                  <a:srgbClr val="0070C0"/>
                </a:solidFill>
              </a:rPr>
              <a:t> </a:t>
            </a:r>
            <a:r>
              <a:rPr lang="en-US" sz="1400" dirty="0" err="1">
                <a:solidFill>
                  <a:srgbClr val="0070C0"/>
                </a:solidFill>
              </a:rPr>
              <a:t>Điền</a:t>
            </a:r>
            <a:endParaRPr lang="en-US" sz="1400" dirty="0">
              <a:solidFill>
                <a:srgbClr val="0070C0"/>
              </a:solidFill>
            </a:endParaRPr>
          </a:p>
          <a:p>
            <a:pPr marL="457200" indent="-457200" algn="l">
              <a:lnSpc>
                <a:spcPct val="90000"/>
              </a:lnSpc>
              <a:buAutoNum type="arabicPeriod"/>
            </a:pPr>
            <a:r>
              <a:rPr lang="en-US" sz="1400" dirty="0" err="1">
                <a:solidFill>
                  <a:srgbClr val="0070C0"/>
                </a:solidFill>
              </a:rPr>
              <a:t>Huỳnh</a:t>
            </a:r>
            <a:r>
              <a:rPr lang="en-US" sz="1400" dirty="0">
                <a:solidFill>
                  <a:srgbClr val="0070C0"/>
                </a:solidFill>
              </a:rPr>
              <a:t> </a:t>
            </a:r>
            <a:r>
              <a:rPr lang="en-US" sz="1400" dirty="0" err="1">
                <a:solidFill>
                  <a:srgbClr val="0070C0"/>
                </a:solidFill>
              </a:rPr>
              <a:t>Tấn</a:t>
            </a:r>
            <a:r>
              <a:rPr lang="en-US" sz="1400" dirty="0">
                <a:solidFill>
                  <a:srgbClr val="0070C0"/>
                </a:solidFill>
              </a:rPr>
              <a:t> </a:t>
            </a:r>
            <a:r>
              <a:rPr lang="en-US" sz="1400" dirty="0" err="1">
                <a:solidFill>
                  <a:srgbClr val="0070C0"/>
                </a:solidFill>
              </a:rPr>
              <a:t>Hòa</a:t>
            </a:r>
            <a:endParaRPr lang="en-US" sz="1400" dirty="0">
              <a:solidFill>
                <a:srgbClr val="0070C0"/>
              </a:solidFill>
            </a:endParaRPr>
          </a:p>
          <a:p>
            <a:pPr marL="457200" indent="-457200" algn="l">
              <a:lnSpc>
                <a:spcPct val="90000"/>
              </a:lnSpc>
              <a:buAutoNum type="arabicPeriod"/>
            </a:pPr>
            <a:r>
              <a:rPr lang="en-US" sz="1400" dirty="0" err="1">
                <a:solidFill>
                  <a:srgbClr val="0070C0"/>
                </a:solidFill>
              </a:rPr>
              <a:t>Trương</a:t>
            </a:r>
            <a:r>
              <a:rPr lang="en-US" sz="1400" dirty="0">
                <a:solidFill>
                  <a:srgbClr val="0070C0"/>
                </a:solidFill>
              </a:rPr>
              <a:t> </a:t>
            </a:r>
            <a:r>
              <a:rPr lang="en-US" sz="1400" dirty="0" err="1">
                <a:solidFill>
                  <a:srgbClr val="0070C0"/>
                </a:solidFill>
              </a:rPr>
              <a:t>Ngọc</a:t>
            </a:r>
            <a:r>
              <a:rPr lang="en-US" sz="1400" dirty="0">
                <a:solidFill>
                  <a:srgbClr val="0070C0"/>
                </a:solidFill>
              </a:rPr>
              <a:t> </a:t>
            </a:r>
            <a:r>
              <a:rPr lang="en-US" sz="1400" dirty="0" err="1">
                <a:solidFill>
                  <a:srgbClr val="0070C0"/>
                </a:solidFill>
              </a:rPr>
              <a:t>Tinh</a:t>
            </a:r>
            <a:r>
              <a:rPr lang="en-US" sz="1400" dirty="0">
                <a:solidFill>
                  <a:srgbClr val="0070C0"/>
                </a:solidFill>
              </a:rPr>
              <a:t> </a:t>
            </a:r>
            <a:r>
              <a:rPr lang="en-US" sz="1400" dirty="0" err="1">
                <a:solidFill>
                  <a:srgbClr val="0070C0"/>
                </a:solidFill>
              </a:rPr>
              <a:t>Anh</a:t>
            </a:r>
            <a:endParaRPr lang="en-US" sz="1400"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Ví </a:t>
            </a:r>
            <a:r>
              <a:rPr lang="en-US" smtClean="0"/>
              <a:t>dụ 1: </a:t>
            </a:r>
            <a:r>
              <a:rPr lang="en-US"/>
              <a:t>tạo Strem với 10 phần </a:t>
            </a:r>
            <a:r>
              <a:rPr lang="en-US" smtClean="0"/>
              <a:t>tử </a:t>
            </a:r>
            <a:r>
              <a:rPr lang="vi-VN" smtClean="0"/>
              <a:t>đầu</a:t>
            </a:r>
            <a:r>
              <a:rPr lang="en-US"/>
              <a:t> tiên của số tự </a:t>
            </a:r>
            <a:r>
              <a:rPr lang="en-US" smtClean="0"/>
              <a:t>nhiên.</a:t>
            </a:r>
          </a:p>
          <a:p>
            <a:endParaRPr lang="en-US" dirty="0"/>
          </a:p>
        </p:txBody>
      </p:sp>
      <p:sp>
        <p:nvSpPr>
          <p:cNvPr id="4" name="Footer Placeholder 3"/>
          <p:cNvSpPr>
            <a:spLocks noGrp="1"/>
          </p:cNvSpPr>
          <p:nvPr>
            <p:ph type="ftr" sz="quarter" idx="10"/>
          </p:nvPr>
        </p:nvSpPr>
        <p:spPr/>
        <p:txBody>
          <a:bodyPr/>
          <a:lstStyle/>
          <a:p>
            <a:r>
              <a:rPr lang="en-US" smtClean="0"/>
              <a:t>Tấn Điền - Tấn Hòa - Tinh Anh</a:t>
            </a:r>
            <a:endParaRPr lang="en-US"/>
          </a:p>
        </p:txBody>
      </p:sp>
      <p:sp>
        <p:nvSpPr>
          <p:cNvPr id="5" name="Slide Number Placeholder 4"/>
          <p:cNvSpPr>
            <a:spLocks noGrp="1"/>
          </p:cNvSpPr>
          <p:nvPr>
            <p:ph type="sldNum" sz="quarter" idx="11"/>
          </p:nvPr>
        </p:nvSpPr>
        <p:spPr/>
        <p:txBody>
          <a:bodyPr/>
          <a:lstStyle/>
          <a:p>
            <a:fld id="{9326AD0F-C11D-4EFF-84EC-E4C10489FC30}" type="slidenum">
              <a:rPr lang="en-US" smtClean="0"/>
              <a:pPr/>
              <a:t>10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400300"/>
            <a:ext cx="7278158"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2"/>
          <p:cNvSpPr>
            <a:spLocks noGrp="1" noChangeArrowheads="1"/>
          </p:cNvSpPr>
          <p:nvPr>
            <p:ph type="title"/>
          </p:nvPr>
        </p:nvSpPr>
        <p:spPr>
          <a:xfrm>
            <a:off x="609600" y="122238"/>
            <a:ext cx="8305800" cy="563562"/>
          </a:xfrm>
          <a:solidFill>
            <a:srgbClr val="0070C0"/>
          </a:solidFill>
        </p:spPr>
        <p:txBody>
          <a:bodyPr/>
          <a:lstStyle/>
          <a:p>
            <a:pPr marL="514350" indent="-514350" algn="l">
              <a:buFont typeface="+mj-lt"/>
              <a:buAutoNum type="arabicPeriod" startAt="3"/>
            </a:pPr>
            <a:r>
              <a:rPr lang="en-US" smtClean="0">
                <a:solidFill>
                  <a:schemeClr val="bg1"/>
                </a:solidFill>
              </a:rPr>
              <a:t>iterate</a:t>
            </a:r>
            <a:endParaRPr lang="en-US" dirty="0"/>
          </a:p>
        </p:txBody>
      </p:sp>
    </p:spTree>
    <p:extLst>
      <p:ext uri="{BB962C8B-B14F-4D97-AF65-F5344CB8AC3E}">
        <p14:creationId xmlns:p14="http://schemas.microsoft.com/office/powerpoint/2010/main" val="1274059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Kết </a:t>
            </a:r>
            <a:r>
              <a:rPr lang="en-US" smtClean="0"/>
              <a:t>quả:</a:t>
            </a:r>
            <a:endParaRPr lang="en-US" dirty="0"/>
          </a:p>
        </p:txBody>
      </p:sp>
      <p:sp>
        <p:nvSpPr>
          <p:cNvPr id="4" name="Footer Placeholder 3"/>
          <p:cNvSpPr>
            <a:spLocks noGrp="1"/>
          </p:cNvSpPr>
          <p:nvPr>
            <p:ph type="ftr" sz="quarter" idx="10"/>
          </p:nvPr>
        </p:nvSpPr>
        <p:spPr/>
        <p:txBody>
          <a:bodyPr/>
          <a:lstStyle/>
          <a:p>
            <a:r>
              <a:rPr lang="en-US" smtClean="0"/>
              <a:t>Tấn Điền - Tấn Hòa - Tinh Anh</a:t>
            </a:r>
            <a:endParaRPr lang="en-US"/>
          </a:p>
        </p:txBody>
      </p:sp>
      <p:sp>
        <p:nvSpPr>
          <p:cNvPr id="5" name="Slide Number Placeholder 4"/>
          <p:cNvSpPr>
            <a:spLocks noGrp="1"/>
          </p:cNvSpPr>
          <p:nvPr>
            <p:ph type="sldNum" sz="quarter" idx="11"/>
          </p:nvPr>
        </p:nvSpPr>
        <p:spPr/>
        <p:txBody>
          <a:bodyPr/>
          <a:lstStyle/>
          <a:p>
            <a:fld id="{9326AD0F-C11D-4EFF-84EC-E4C10489FC30}" type="slidenum">
              <a:rPr lang="en-US" smtClean="0"/>
              <a:pPr/>
              <a:t>11</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905000"/>
            <a:ext cx="6324145" cy="272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2"/>
          <p:cNvSpPr>
            <a:spLocks noGrp="1" noChangeArrowheads="1"/>
          </p:cNvSpPr>
          <p:nvPr>
            <p:ph type="title"/>
          </p:nvPr>
        </p:nvSpPr>
        <p:spPr>
          <a:xfrm>
            <a:off x="609600" y="122238"/>
            <a:ext cx="8305800" cy="563562"/>
          </a:xfrm>
          <a:solidFill>
            <a:srgbClr val="0070C0"/>
          </a:solidFill>
        </p:spPr>
        <p:txBody>
          <a:bodyPr/>
          <a:lstStyle/>
          <a:p>
            <a:pPr marL="514350" indent="-514350" algn="l">
              <a:buFont typeface="+mj-lt"/>
              <a:buAutoNum type="arabicPeriod" startAt="3"/>
            </a:pPr>
            <a:r>
              <a:rPr lang="en-US" smtClean="0">
                <a:solidFill>
                  <a:schemeClr val="bg1"/>
                </a:solidFill>
              </a:rPr>
              <a:t>iterate</a:t>
            </a:r>
            <a:endParaRPr lang="en-US" dirty="0"/>
          </a:p>
        </p:txBody>
      </p:sp>
    </p:spTree>
    <p:extLst>
      <p:ext uri="{BB962C8B-B14F-4D97-AF65-F5344CB8AC3E}">
        <p14:creationId xmlns:p14="http://schemas.microsoft.com/office/powerpoint/2010/main" val="1341796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Ví </a:t>
            </a:r>
            <a:r>
              <a:rPr lang="en-US" smtClean="0"/>
              <a:t>dụ 2:</a:t>
            </a:r>
            <a:endParaRPr lang="en-US"/>
          </a:p>
        </p:txBody>
      </p:sp>
      <p:sp>
        <p:nvSpPr>
          <p:cNvPr id="4" name="Footer Placeholder 3"/>
          <p:cNvSpPr>
            <a:spLocks noGrp="1"/>
          </p:cNvSpPr>
          <p:nvPr>
            <p:ph type="ftr" sz="quarter" idx="10"/>
          </p:nvPr>
        </p:nvSpPr>
        <p:spPr/>
        <p:txBody>
          <a:bodyPr/>
          <a:lstStyle/>
          <a:p>
            <a:r>
              <a:rPr lang="en-US" smtClean="0"/>
              <a:t>Tấn Điền - Tấn Hòa - Tinh Anh</a:t>
            </a:r>
            <a:endParaRPr lang="en-US"/>
          </a:p>
        </p:txBody>
      </p:sp>
      <p:sp>
        <p:nvSpPr>
          <p:cNvPr id="5" name="Slide Number Placeholder 4"/>
          <p:cNvSpPr>
            <a:spLocks noGrp="1"/>
          </p:cNvSpPr>
          <p:nvPr>
            <p:ph type="sldNum" sz="quarter" idx="11"/>
          </p:nvPr>
        </p:nvSpPr>
        <p:spPr/>
        <p:txBody>
          <a:bodyPr/>
          <a:lstStyle/>
          <a:p>
            <a:fld id="{9326AD0F-C11D-4EFF-84EC-E4C10489FC30}" type="slidenum">
              <a:rPr lang="en-US" smtClean="0"/>
              <a:pPr/>
              <a:t>12</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968121"/>
            <a:ext cx="7265743"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2"/>
          <p:cNvSpPr>
            <a:spLocks noGrp="1" noChangeArrowheads="1"/>
          </p:cNvSpPr>
          <p:nvPr>
            <p:ph type="title"/>
          </p:nvPr>
        </p:nvSpPr>
        <p:spPr>
          <a:xfrm>
            <a:off x="609600" y="122238"/>
            <a:ext cx="8305800" cy="563562"/>
          </a:xfrm>
          <a:solidFill>
            <a:srgbClr val="0070C0"/>
          </a:solidFill>
        </p:spPr>
        <p:txBody>
          <a:bodyPr/>
          <a:lstStyle/>
          <a:p>
            <a:pPr marL="514350" indent="-514350" algn="l">
              <a:buFont typeface="+mj-lt"/>
              <a:buAutoNum type="arabicPeriod" startAt="3"/>
            </a:pPr>
            <a:r>
              <a:rPr lang="en-US" smtClean="0">
                <a:solidFill>
                  <a:schemeClr val="bg1"/>
                </a:solidFill>
              </a:rPr>
              <a:t>iterate</a:t>
            </a:r>
            <a:endParaRPr lang="en-US" dirty="0"/>
          </a:p>
        </p:txBody>
      </p:sp>
    </p:spTree>
    <p:extLst>
      <p:ext uri="{BB962C8B-B14F-4D97-AF65-F5344CB8AC3E}">
        <p14:creationId xmlns:p14="http://schemas.microsoft.com/office/powerpoint/2010/main" val="3143277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Kết </a:t>
            </a:r>
            <a:r>
              <a:rPr lang="en-US" smtClean="0"/>
              <a:t>quả: </a:t>
            </a:r>
            <a:endParaRPr lang="en-US" dirty="0"/>
          </a:p>
        </p:txBody>
      </p:sp>
      <p:sp>
        <p:nvSpPr>
          <p:cNvPr id="4" name="Footer Placeholder 3"/>
          <p:cNvSpPr>
            <a:spLocks noGrp="1"/>
          </p:cNvSpPr>
          <p:nvPr>
            <p:ph type="ftr" sz="quarter" idx="10"/>
          </p:nvPr>
        </p:nvSpPr>
        <p:spPr/>
        <p:txBody>
          <a:bodyPr/>
          <a:lstStyle/>
          <a:p>
            <a:r>
              <a:rPr lang="en-US" smtClean="0"/>
              <a:t>Tấn Điền - Tấn Hòa - Tinh Anh</a:t>
            </a:r>
            <a:endParaRPr lang="en-US"/>
          </a:p>
        </p:txBody>
      </p:sp>
      <p:sp>
        <p:nvSpPr>
          <p:cNvPr id="5" name="Slide Number Placeholder 4"/>
          <p:cNvSpPr>
            <a:spLocks noGrp="1"/>
          </p:cNvSpPr>
          <p:nvPr>
            <p:ph type="sldNum" sz="quarter" idx="11"/>
          </p:nvPr>
        </p:nvSpPr>
        <p:spPr/>
        <p:txBody>
          <a:bodyPr/>
          <a:lstStyle/>
          <a:p>
            <a:fld id="{9326AD0F-C11D-4EFF-84EC-E4C10489FC30}" type="slidenum">
              <a:rPr lang="en-US" smtClean="0"/>
              <a:pPr/>
              <a:t>13</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807103"/>
            <a:ext cx="6909373" cy="159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2"/>
          <p:cNvSpPr>
            <a:spLocks noGrp="1" noChangeArrowheads="1"/>
          </p:cNvSpPr>
          <p:nvPr>
            <p:ph type="title"/>
          </p:nvPr>
        </p:nvSpPr>
        <p:spPr>
          <a:xfrm>
            <a:off x="609600" y="122238"/>
            <a:ext cx="8305800" cy="563562"/>
          </a:xfrm>
          <a:solidFill>
            <a:srgbClr val="0070C0"/>
          </a:solidFill>
        </p:spPr>
        <p:txBody>
          <a:bodyPr/>
          <a:lstStyle/>
          <a:p>
            <a:pPr marL="514350" indent="-514350" algn="l">
              <a:buFont typeface="+mj-lt"/>
              <a:buAutoNum type="arabicPeriod" startAt="3"/>
            </a:pPr>
            <a:r>
              <a:rPr lang="en-US" smtClean="0">
                <a:solidFill>
                  <a:schemeClr val="bg1"/>
                </a:solidFill>
              </a:rPr>
              <a:t>iterate</a:t>
            </a:r>
            <a:endParaRPr lang="en-US" dirty="0"/>
          </a:p>
        </p:txBody>
      </p:sp>
    </p:spTree>
    <p:extLst>
      <p:ext uri="{BB962C8B-B14F-4D97-AF65-F5344CB8AC3E}">
        <p14:creationId xmlns:p14="http://schemas.microsoft.com/office/powerpoint/2010/main" val="3069154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Generate(Supplier&lt;T&gt; s) sử </a:t>
            </a:r>
            <a:r>
              <a:rPr lang="en-US" smtClean="0"/>
              <a:t>dụng Supplier </a:t>
            </a:r>
            <a:r>
              <a:rPr lang="vi-VN" smtClean="0"/>
              <a:t>để</a:t>
            </a:r>
            <a:r>
              <a:rPr lang="en-US"/>
              <a:t> tạo ta một Stream có tuận tự vô hạn</a:t>
            </a:r>
          </a:p>
        </p:txBody>
      </p:sp>
      <p:sp>
        <p:nvSpPr>
          <p:cNvPr id="4" name="Footer Placeholder 3"/>
          <p:cNvSpPr>
            <a:spLocks noGrp="1"/>
          </p:cNvSpPr>
          <p:nvPr>
            <p:ph type="ftr" sz="quarter" idx="10"/>
          </p:nvPr>
        </p:nvSpPr>
        <p:spPr/>
        <p:txBody>
          <a:bodyPr/>
          <a:lstStyle/>
          <a:p>
            <a:r>
              <a:rPr lang="en-US" smtClean="0"/>
              <a:t>Tấn Điền - Tấn Hòa - Tinh Anh</a:t>
            </a:r>
            <a:endParaRPr lang="en-US"/>
          </a:p>
        </p:txBody>
      </p:sp>
      <p:sp>
        <p:nvSpPr>
          <p:cNvPr id="5" name="Slide Number Placeholder 4"/>
          <p:cNvSpPr>
            <a:spLocks noGrp="1"/>
          </p:cNvSpPr>
          <p:nvPr>
            <p:ph type="sldNum" sz="quarter" idx="11"/>
          </p:nvPr>
        </p:nvSpPr>
        <p:spPr/>
        <p:txBody>
          <a:bodyPr/>
          <a:lstStyle/>
          <a:p>
            <a:fld id="{9326AD0F-C11D-4EFF-84EC-E4C10489FC30}" type="slidenum">
              <a:rPr lang="en-US" smtClean="0"/>
              <a:pPr/>
              <a:t>14</a:t>
            </a:fld>
            <a:endParaRPr lang="en-US"/>
          </a:p>
        </p:txBody>
      </p:sp>
      <p:sp>
        <p:nvSpPr>
          <p:cNvPr id="8" name="Rectangle 2"/>
          <p:cNvSpPr>
            <a:spLocks noGrp="1" noChangeArrowheads="1"/>
          </p:cNvSpPr>
          <p:nvPr>
            <p:ph type="title"/>
          </p:nvPr>
        </p:nvSpPr>
        <p:spPr>
          <a:xfrm>
            <a:off x="609600" y="122238"/>
            <a:ext cx="8305800" cy="563562"/>
          </a:xfrm>
          <a:solidFill>
            <a:srgbClr val="0070C0"/>
          </a:solidFill>
        </p:spPr>
        <p:txBody>
          <a:bodyPr/>
          <a:lstStyle/>
          <a:p>
            <a:pPr marL="514350" indent="-514350" algn="l">
              <a:buFont typeface="+mj-lt"/>
              <a:buAutoNum type="arabicPeriod" startAt="3"/>
            </a:pPr>
            <a:r>
              <a:rPr lang="en-US" smtClean="0">
                <a:solidFill>
                  <a:schemeClr val="bg1"/>
                </a:solidFill>
              </a:rPr>
              <a:t>Generate</a:t>
            </a:r>
            <a:endParaRPr lang="en-US" dirty="0"/>
          </a:p>
        </p:txBody>
      </p:sp>
    </p:spTree>
    <p:extLst>
      <p:ext uri="{BB962C8B-B14F-4D97-AF65-F5344CB8AC3E}">
        <p14:creationId xmlns:p14="http://schemas.microsoft.com/office/powerpoint/2010/main" val="3306205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Ví </a:t>
            </a:r>
            <a:r>
              <a:rPr lang="en-US" smtClean="0"/>
              <a:t>dụ 1:</a:t>
            </a:r>
            <a:endParaRPr lang="en-US"/>
          </a:p>
        </p:txBody>
      </p:sp>
      <p:sp>
        <p:nvSpPr>
          <p:cNvPr id="4" name="Footer Placeholder 3"/>
          <p:cNvSpPr>
            <a:spLocks noGrp="1"/>
          </p:cNvSpPr>
          <p:nvPr>
            <p:ph type="ftr" sz="quarter" idx="10"/>
          </p:nvPr>
        </p:nvSpPr>
        <p:spPr/>
        <p:txBody>
          <a:bodyPr/>
          <a:lstStyle/>
          <a:p>
            <a:r>
              <a:rPr lang="en-US" smtClean="0"/>
              <a:t>Tấn Điền - Tấn Hòa - Tinh Anh</a:t>
            </a:r>
            <a:endParaRPr lang="en-US"/>
          </a:p>
        </p:txBody>
      </p:sp>
      <p:sp>
        <p:nvSpPr>
          <p:cNvPr id="5" name="Slide Number Placeholder 4"/>
          <p:cNvSpPr>
            <a:spLocks noGrp="1"/>
          </p:cNvSpPr>
          <p:nvPr>
            <p:ph type="sldNum" sz="quarter" idx="11"/>
          </p:nvPr>
        </p:nvSpPr>
        <p:spPr/>
        <p:txBody>
          <a:bodyPr/>
          <a:lstStyle/>
          <a:p>
            <a:fld id="{9326AD0F-C11D-4EFF-84EC-E4C10489FC30}" type="slidenum">
              <a:rPr lang="en-US" smtClean="0"/>
              <a:pPr/>
              <a:t>15</a:t>
            </a:fld>
            <a:endParaRPr lang="en-US"/>
          </a:p>
        </p:txBody>
      </p:sp>
      <p:sp>
        <p:nvSpPr>
          <p:cNvPr id="7" name="Rectangle 2"/>
          <p:cNvSpPr>
            <a:spLocks noGrp="1" noChangeArrowheads="1"/>
          </p:cNvSpPr>
          <p:nvPr>
            <p:ph type="title"/>
          </p:nvPr>
        </p:nvSpPr>
        <p:spPr>
          <a:xfrm>
            <a:off x="609600" y="122238"/>
            <a:ext cx="8305800" cy="563562"/>
          </a:xfrm>
          <a:solidFill>
            <a:srgbClr val="0070C0"/>
          </a:solidFill>
        </p:spPr>
        <p:txBody>
          <a:bodyPr/>
          <a:lstStyle/>
          <a:p>
            <a:pPr marL="514350" indent="-514350" algn="l">
              <a:buFont typeface="+mj-lt"/>
              <a:buAutoNum type="arabicPeriod" startAt="3"/>
            </a:pPr>
            <a:r>
              <a:rPr lang="en-US" smtClean="0">
                <a:solidFill>
                  <a:schemeClr val="bg1"/>
                </a:solidFill>
              </a:rPr>
              <a:t>Generate</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76400"/>
            <a:ext cx="7269878" cy="2633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412" y="4572000"/>
            <a:ext cx="483870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259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Ví </a:t>
            </a:r>
            <a:r>
              <a:rPr lang="en-US" smtClean="0"/>
              <a:t>dụ 2:</a:t>
            </a:r>
            <a:endParaRPr lang="en-US"/>
          </a:p>
        </p:txBody>
      </p:sp>
      <p:sp>
        <p:nvSpPr>
          <p:cNvPr id="4" name="Footer Placeholder 3"/>
          <p:cNvSpPr>
            <a:spLocks noGrp="1"/>
          </p:cNvSpPr>
          <p:nvPr>
            <p:ph type="ftr" sz="quarter" idx="10"/>
          </p:nvPr>
        </p:nvSpPr>
        <p:spPr/>
        <p:txBody>
          <a:bodyPr/>
          <a:lstStyle/>
          <a:p>
            <a:r>
              <a:rPr lang="en-US" smtClean="0"/>
              <a:t>Tấn Điền - Tấn Hòa - Tinh Anh</a:t>
            </a:r>
            <a:endParaRPr lang="en-US"/>
          </a:p>
        </p:txBody>
      </p:sp>
      <p:sp>
        <p:nvSpPr>
          <p:cNvPr id="5" name="Slide Number Placeholder 4"/>
          <p:cNvSpPr>
            <a:spLocks noGrp="1"/>
          </p:cNvSpPr>
          <p:nvPr>
            <p:ph type="sldNum" sz="quarter" idx="11"/>
          </p:nvPr>
        </p:nvSpPr>
        <p:spPr/>
        <p:txBody>
          <a:bodyPr/>
          <a:lstStyle/>
          <a:p>
            <a:fld id="{9326AD0F-C11D-4EFF-84EC-E4C10489FC30}" type="slidenum">
              <a:rPr lang="en-US" smtClean="0"/>
              <a:pPr/>
              <a:t>16</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101" y="1676400"/>
            <a:ext cx="7086600" cy="3414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0101" y="5119451"/>
            <a:ext cx="550545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3907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Tấn Điền - Tấn Hòa - Tinh Anh</a:t>
            </a:r>
          </a:p>
        </p:txBody>
      </p:sp>
      <p:sp>
        <p:nvSpPr>
          <p:cNvPr id="5" name="Slide Number Placeholder 4"/>
          <p:cNvSpPr>
            <a:spLocks noGrp="1"/>
          </p:cNvSpPr>
          <p:nvPr>
            <p:ph type="sldNum" sz="quarter" idx="11"/>
          </p:nvPr>
        </p:nvSpPr>
        <p:spPr/>
        <p:txBody>
          <a:bodyPr/>
          <a:lstStyle/>
          <a:p>
            <a:fld id="{9326AD0F-C11D-4EFF-84EC-E4C10489FC30}" type="slidenum">
              <a:rPr lang="en-US" smtClean="0"/>
              <a:pPr/>
              <a:t>17</a:t>
            </a:fld>
            <a:endParaRPr lang="en-US"/>
          </a:p>
        </p:txBody>
      </p:sp>
      <p:sp>
        <p:nvSpPr>
          <p:cNvPr id="6" name="Rectangle 2"/>
          <p:cNvSpPr>
            <a:spLocks noGrp="1" noChangeArrowheads="1"/>
          </p:cNvSpPr>
          <p:nvPr>
            <p:ph type="title"/>
          </p:nvPr>
        </p:nvSpPr>
        <p:spPr>
          <a:solidFill>
            <a:srgbClr val="0070C0"/>
          </a:solidFill>
        </p:spPr>
        <p:txBody>
          <a:bodyPr/>
          <a:lstStyle/>
          <a:p>
            <a:pPr eaLnBrk="0" hangingPunct="0"/>
            <a:r>
              <a:rPr lang="en-US" sz="2800" dirty="0">
                <a:solidFill>
                  <a:schemeClr val="bg1"/>
                </a:solidFill>
              </a:rPr>
              <a:t>4. </a:t>
            </a:r>
            <a:r>
              <a:rPr lang="en-US" sz="2800" dirty="0" err="1">
                <a:solidFill>
                  <a:schemeClr val="bg1"/>
                </a:solidFill>
              </a:rPr>
              <a:t>Các</a:t>
            </a:r>
            <a:r>
              <a:rPr lang="en-US" sz="2800" dirty="0">
                <a:solidFill>
                  <a:schemeClr val="bg1"/>
                </a:solidFill>
              </a:rPr>
              <a:t> </a:t>
            </a:r>
            <a:r>
              <a:rPr lang="en-US" sz="2800" dirty="0" err="1">
                <a:solidFill>
                  <a:schemeClr val="bg1"/>
                </a:solidFill>
              </a:rPr>
              <a:t>hàm</a:t>
            </a:r>
            <a:r>
              <a:rPr lang="en-US" sz="2800" dirty="0">
                <a:solidFill>
                  <a:schemeClr val="bg1"/>
                </a:solidFill>
              </a:rPr>
              <a:t> </a:t>
            </a:r>
            <a:r>
              <a:rPr lang="en-US" sz="2800" dirty="0" err="1">
                <a:solidFill>
                  <a:schemeClr val="bg1"/>
                </a:solidFill>
              </a:rPr>
              <a:t>thông</a:t>
            </a:r>
            <a:r>
              <a:rPr lang="en-US" sz="2800" dirty="0">
                <a:solidFill>
                  <a:schemeClr val="bg1"/>
                </a:solidFill>
              </a:rPr>
              <a:t> </a:t>
            </a:r>
            <a:r>
              <a:rPr lang="en-US" sz="2800" dirty="0" err="1">
                <a:solidFill>
                  <a:schemeClr val="bg1"/>
                </a:solidFill>
              </a:rPr>
              <a:t>dụng</a:t>
            </a:r>
            <a:r>
              <a:rPr lang="en-US" sz="2800" dirty="0">
                <a:solidFill>
                  <a:schemeClr val="bg1"/>
                </a:solidFill>
              </a:rPr>
              <a:t> </a:t>
            </a:r>
            <a:r>
              <a:rPr lang="en-US" sz="2800" dirty="0" err="1">
                <a:solidFill>
                  <a:schemeClr val="bg1"/>
                </a:solidFill>
              </a:rPr>
              <a:t>của</a:t>
            </a:r>
            <a:r>
              <a:rPr lang="en-US" sz="2800" dirty="0">
                <a:solidFill>
                  <a:schemeClr val="bg1"/>
                </a:solidFill>
              </a:rPr>
              <a:t> Stream API</a:t>
            </a:r>
          </a:p>
        </p:txBody>
      </p:sp>
      <p:sp>
        <p:nvSpPr>
          <p:cNvPr id="7" name="Content Placeholder 6"/>
          <p:cNvSpPr>
            <a:spLocks noGrp="1"/>
          </p:cNvSpPr>
          <p:nvPr>
            <p:ph idx="1"/>
          </p:nvPr>
        </p:nvSpPr>
        <p:spPr/>
        <p:txBody>
          <a:bodyPr/>
          <a:lstStyle/>
          <a:p>
            <a:r>
              <a:rPr lang="en-US" sz="2400" dirty="0"/>
              <a:t>A) Filter()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547" y="1676400"/>
            <a:ext cx="8115853" cy="20574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 y="4370318"/>
            <a:ext cx="8292548" cy="2041525"/>
          </a:xfrm>
          <a:prstGeom prst="rect">
            <a:avLst/>
          </a:prstGeom>
        </p:spPr>
      </p:pic>
      <p:sp>
        <p:nvSpPr>
          <p:cNvPr id="10" name="TextBox 9"/>
          <p:cNvSpPr txBox="1"/>
          <p:nvPr/>
        </p:nvSpPr>
        <p:spPr>
          <a:xfrm>
            <a:off x="799547" y="3801159"/>
            <a:ext cx="1415772" cy="830997"/>
          </a:xfrm>
          <a:prstGeom prst="rect">
            <a:avLst/>
          </a:prstGeom>
          <a:noFill/>
        </p:spPr>
        <p:txBody>
          <a:bodyPr wrap="none" rtlCol="0">
            <a:spAutoFit/>
          </a:bodyPr>
          <a:lstStyle/>
          <a:p>
            <a:r>
              <a:rPr lang="en-US" sz="2400" b="1" dirty="0">
                <a:solidFill>
                  <a:schemeClr val="accent2"/>
                </a:solidFill>
              </a:rPr>
              <a:t>B) Map()</a:t>
            </a:r>
          </a:p>
          <a:p>
            <a:endParaRPr lang="en-US" sz="2400" dirty="0"/>
          </a:p>
        </p:txBody>
      </p:sp>
    </p:spTree>
    <p:extLst>
      <p:ext uri="{BB962C8B-B14F-4D97-AF65-F5344CB8AC3E}">
        <p14:creationId xmlns:p14="http://schemas.microsoft.com/office/powerpoint/2010/main" val="681090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Tấn Điền - Tấn Hòa - Tinh Anh</a:t>
            </a:r>
          </a:p>
        </p:txBody>
      </p:sp>
      <p:sp>
        <p:nvSpPr>
          <p:cNvPr id="5" name="Slide Number Placeholder 4"/>
          <p:cNvSpPr>
            <a:spLocks noGrp="1"/>
          </p:cNvSpPr>
          <p:nvPr>
            <p:ph type="sldNum" sz="quarter" idx="11"/>
          </p:nvPr>
        </p:nvSpPr>
        <p:spPr/>
        <p:txBody>
          <a:bodyPr/>
          <a:lstStyle/>
          <a:p>
            <a:fld id="{9326AD0F-C11D-4EFF-84EC-E4C10489FC30}" type="slidenum">
              <a:rPr lang="en-US" smtClean="0"/>
              <a:pPr/>
              <a:t>18</a:t>
            </a:fld>
            <a:endParaRPr lang="en-US"/>
          </a:p>
        </p:txBody>
      </p:sp>
      <p:sp>
        <p:nvSpPr>
          <p:cNvPr id="6" name="Rectangle 2"/>
          <p:cNvSpPr>
            <a:spLocks noGrp="1" noChangeArrowheads="1"/>
          </p:cNvSpPr>
          <p:nvPr>
            <p:ph type="title"/>
          </p:nvPr>
        </p:nvSpPr>
        <p:spPr>
          <a:solidFill>
            <a:srgbClr val="0070C0"/>
          </a:solidFill>
        </p:spPr>
        <p:txBody>
          <a:bodyPr/>
          <a:lstStyle/>
          <a:p>
            <a:pPr eaLnBrk="0" hangingPunct="0"/>
            <a:r>
              <a:rPr lang="en-US" sz="2800" dirty="0">
                <a:solidFill>
                  <a:schemeClr val="bg1"/>
                </a:solidFill>
              </a:rPr>
              <a:t>4. </a:t>
            </a:r>
            <a:r>
              <a:rPr lang="en-US" sz="2800" dirty="0" err="1">
                <a:solidFill>
                  <a:schemeClr val="bg1"/>
                </a:solidFill>
              </a:rPr>
              <a:t>Các</a:t>
            </a:r>
            <a:r>
              <a:rPr lang="en-US" sz="2800" dirty="0">
                <a:solidFill>
                  <a:schemeClr val="bg1"/>
                </a:solidFill>
              </a:rPr>
              <a:t> </a:t>
            </a:r>
            <a:r>
              <a:rPr lang="en-US" sz="2800" dirty="0" err="1">
                <a:solidFill>
                  <a:schemeClr val="bg1"/>
                </a:solidFill>
              </a:rPr>
              <a:t>hàm</a:t>
            </a:r>
            <a:r>
              <a:rPr lang="en-US" sz="2800" dirty="0">
                <a:solidFill>
                  <a:schemeClr val="bg1"/>
                </a:solidFill>
              </a:rPr>
              <a:t> </a:t>
            </a:r>
            <a:r>
              <a:rPr lang="en-US" sz="2800" dirty="0" err="1">
                <a:solidFill>
                  <a:schemeClr val="bg1"/>
                </a:solidFill>
              </a:rPr>
              <a:t>thông</a:t>
            </a:r>
            <a:r>
              <a:rPr lang="en-US" sz="2800" dirty="0">
                <a:solidFill>
                  <a:schemeClr val="bg1"/>
                </a:solidFill>
              </a:rPr>
              <a:t> </a:t>
            </a:r>
            <a:r>
              <a:rPr lang="en-US" sz="2800" dirty="0" err="1">
                <a:solidFill>
                  <a:schemeClr val="bg1"/>
                </a:solidFill>
              </a:rPr>
              <a:t>dụng</a:t>
            </a:r>
            <a:r>
              <a:rPr lang="en-US" sz="2800" dirty="0">
                <a:solidFill>
                  <a:schemeClr val="bg1"/>
                </a:solidFill>
              </a:rPr>
              <a:t> </a:t>
            </a:r>
            <a:r>
              <a:rPr lang="en-US" sz="2800" dirty="0" err="1">
                <a:solidFill>
                  <a:schemeClr val="bg1"/>
                </a:solidFill>
              </a:rPr>
              <a:t>của</a:t>
            </a:r>
            <a:r>
              <a:rPr lang="en-US" sz="2800" dirty="0">
                <a:solidFill>
                  <a:schemeClr val="bg1"/>
                </a:solidFill>
              </a:rPr>
              <a:t> Stream API</a:t>
            </a:r>
          </a:p>
        </p:txBody>
      </p:sp>
      <p:sp>
        <p:nvSpPr>
          <p:cNvPr id="7" name="Content Placeholder 6"/>
          <p:cNvSpPr>
            <a:spLocks noGrp="1"/>
          </p:cNvSpPr>
          <p:nvPr>
            <p:ph idx="1"/>
          </p:nvPr>
        </p:nvSpPr>
        <p:spPr/>
        <p:txBody>
          <a:bodyPr/>
          <a:lstStyle/>
          <a:p>
            <a:r>
              <a:rPr lang="en-US" sz="2400" dirty="0"/>
              <a:t>C) sorted()</a:t>
            </a:r>
          </a:p>
        </p:txBody>
      </p:sp>
      <p:sp>
        <p:nvSpPr>
          <p:cNvPr id="10" name="TextBox 9"/>
          <p:cNvSpPr txBox="1"/>
          <p:nvPr/>
        </p:nvSpPr>
        <p:spPr>
          <a:xfrm>
            <a:off x="826051" y="4038600"/>
            <a:ext cx="1946367" cy="1200329"/>
          </a:xfrm>
          <a:prstGeom prst="rect">
            <a:avLst/>
          </a:prstGeom>
          <a:noFill/>
        </p:spPr>
        <p:txBody>
          <a:bodyPr wrap="none" rtlCol="0">
            <a:spAutoFit/>
          </a:bodyPr>
          <a:lstStyle/>
          <a:p>
            <a:r>
              <a:rPr lang="en-US" sz="2400" b="1" dirty="0">
                <a:solidFill>
                  <a:schemeClr val="accent2"/>
                </a:solidFill>
              </a:rPr>
              <a:t>D) </a:t>
            </a:r>
            <a:r>
              <a:rPr lang="en-US" sz="2400" b="1" dirty="0" err="1">
                <a:solidFill>
                  <a:schemeClr val="accent2"/>
                </a:solidFill>
              </a:rPr>
              <a:t>forEach</a:t>
            </a:r>
            <a:r>
              <a:rPr lang="en-US" sz="2400" b="1" dirty="0">
                <a:solidFill>
                  <a:schemeClr val="accent2"/>
                </a:solidFill>
              </a:rPr>
              <a:t>()</a:t>
            </a:r>
          </a:p>
          <a:p>
            <a:endParaRPr lang="en-US" sz="2400" b="1" dirty="0">
              <a:solidFill>
                <a:schemeClr val="accent2"/>
              </a:solidFill>
            </a:endParaRPr>
          </a:p>
          <a:p>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617" y="1514703"/>
            <a:ext cx="7916380" cy="238737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051" y="4589389"/>
            <a:ext cx="7916380" cy="523948"/>
          </a:xfrm>
          <a:prstGeom prst="rect">
            <a:avLst/>
          </a:prstGeom>
        </p:spPr>
      </p:pic>
    </p:spTree>
    <p:extLst>
      <p:ext uri="{BB962C8B-B14F-4D97-AF65-F5344CB8AC3E}">
        <p14:creationId xmlns:p14="http://schemas.microsoft.com/office/powerpoint/2010/main" val="4195314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Tấn Điền - Tấn Hòa - Tinh Anh</a:t>
            </a:r>
          </a:p>
        </p:txBody>
      </p:sp>
      <p:sp>
        <p:nvSpPr>
          <p:cNvPr id="5" name="Slide Number Placeholder 4"/>
          <p:cNvSpPr>
            <a:spLocks noGrp="1"/>
          </p:cNvSpPr>
          <p:nvPr>
            <p:ph type="sldNum" sz="quarter" idx="11"/>
          </p:nvPr>
        </p:nvSpPr>
        <p:spPr/>
        <p:txBody>
          <a:bodyPr/>
          <a:lstStyle/>
          <a:p>
            <a:fld id="{9326AD0F-C11D-4EFF-84EC-E4C10489FC30}" type="slidenum">
              <a:rPr lang="en-US" smtClean="0"/>
              <a:pPr/>
              <a:t>19</a:t>
            </a:fld>
            <a:endParaRPr lang="en-US"/>
          </a:p>
        </p:txBody>
      </p:sp>
      <p:sp>
        <p:nvSpPr>
          <p:cNvPr id="6" name="Rectangle 2"/>
          <p:cNvSpPr>
            <a:spLocks noGrp="1" noChangeArrowheads="1"/>
          </p:cNvSpPr>
          <p:nvPr>
            <p:ph type="title"/>
          </p:nvPr>
        </p:nvSpPr>
        <p:spPr>
          <a:solidFill>
            <a:srgbClr val="0070C0"/>
          </a:solidFill>
        </p:spPr>
        <p:txBody>
          <a:bodyPr/>
          <a:lstStyle/>
          <a:p>
            <a:pPr eaLnBrk="0" hangingPunct="0"/>
            <a:r>
              <a:rPr lang="en-US" sz="2800" dirty="0">
                <a:solidFill>
                  <a:schemeClr val="bg1"/>
                </a:solidFill>
              </a:rPr>
              <a:t>4. </a:t>
            </a:r>
            <a:r>
              <a:rPr lang="en-US" sz="2800" dirty="0" err="1">
                <a:solidFill>
                  <a:schemeClr val="bg1"/>
                </a:solidFill>
              </a:rPr>
              <a:t>Các</a:t>
            </a:r>
            <a:r>
              <a:rPr lang="en-US" sz="2800" dirty="0">
                <a:solidFill>
                  <a:schemeClr val="bg1"/>
                </a:solidFill>
              </a:rPr>
              <a:t> </a:t>
            </a:r>
            <a:r>
              <a:rPr lang="en-US" sz="2800" dirty="0" err="1">
                <a:solidFill>
                  <a:schemeClr val="bg1"/>
                </a:solidFill>
              </a:rPr>
              <a:t>hàm</a:t>
            </a:r>
            <a:r>
              <a:rPr lang="en-US" sz="2800" dirty="0">
                <a:solidFill>
                  <a:schemeClr val="bg1"/>
                </a:solidFill>
              </a:rPr>
              <a:t> </a:t>
            </a:r>
            <a:r>
              <a:rPr lang="en-US" sz="2800" dirty="0" err="1">
                <a:solidFill>
                  <a:schemeClr val="bg1"/>
                </a:solidFill>
              </a:rPr>
              <a:t>thông</a:t>
            </a:r>
            <a:r>
              <a:rPr lang="en-US" sz="2800" dirty="0">
                <a:solidFill>
                  <a:schemeClr val="bg1"/>
                </a:solidFill>
              </a:rPr>
              <a:t> </a:t>
            </a:r>
            <a:r>
              <a:rPr lang="en-US" sz="2800" dirty="0" err="1">
                <a:solidFill>
                  <a:schemeClr val="bg1"/>
                </a:solidFill>
              </a:rPr>
              <a:t>dụng</a:t>
            </a:r>
            <a:r>
              <a:rPr lang="en-US" sz="2800" dirty="0">
                <a:solidFill>
                  <a:schemeClr val="bg1"/>
                </a:solidFill>
              </a:rPr>
              <a:t> </a:t>
            </a:r>
            <a:r>
              <a:rPr lang="en-US" sz="2800" dirty="0" err="1">
                <a:solidFill>
                  <a:schemeClr val="bg1"/>
                </a:solidFill>
              </a:rPr>
              <a:t>của</a:t>
            </a:r>
            <a:r>
              <a:rPr lang="en-US" sz="2800" dirty="0">
                <a:solidFill>
                  <a:schemeClr val="bg1"/>
                </a:solidFill>
              </a:rPr>
              <a:t> Stream API</a:t>
            </a:r>
          </a:p>
        </p:txBody>
      </p:sp>
      <p:sp>
        <p:nvSpPr>
          <p:cNvPr id="7" name="Content Placeholder 6"/>
          <p:cNvSpPr>
            <a:spLocks noGrp="1"/>
          </p:cNvSpPr>
          <p:nvPr>
            <p:ph idx="1"/>
          </p:nvPr>
        </p:nvSpPr>
        <p:spPr/>
        <p:txBody>
          <a:bodyPr/>
          <a:lstStyle/>
          <a:p>
            <a:r>
              <a:rPr lang="en-US" sz="2400" dirty="0"/>
              <a:t>E) collect()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235" y="1676400"/>
            <a:ext cx="8312426" cy="2743200"/>
          </a:xfrm>
          <a:prstGeom prst="rect">
            <a:avLst/>
          </a:prstGeom>
        </p:spPr>
      </p:pic>
    </p:spTree>
    <p:extLst>
      <p:ext uri="{BB962C8B-B14F-4D97-AF65-F5344CB8AC3E}">
        <p14:creationId xmlns:p14="http://schemas.microsoft.com/office/powerpoint/2010/main" val="1841906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3"/>
          <p:cNvSpPr>
            <a:spLocks noGrp="1"/>
          </p:cNvSpPr>
          <p:nvPr>
            <p:ph type="ftr" sz="quarter" idx="10"/>
          </p:nvPr>
        </p:nvSpPr>
        <p:spPr/>
        <p:txBody>
          <a:bodyPr/>
          <a:lstStyle/>
          <a:p>
            <a:r>
              <a:rPr lang="en-US"/>
              <a:t>Tấn Điền - Tấn Hòa - Tinh Anh</a:t>
            </a:r>
          </a:p>
        </p:txBody>
      </p:sp>
      <p:sp>
        <p:nvSpPr>
          <p:cNvPr id="88066" name="Rectangle 2"/>
          <p:cNvSpPr>
            <a:spLocks noGrp="1" noChangeArrowheads="1"/>
          </p:cNvSpPr>
          <p:nvPr>
            <p:ph type="title"/>
          </p:nvPr>
        </p:nvSpPr>
        <p:spPr/>
        <p:txBody>
          <a:bodyPr/>
          <a:lstStyle/>
          <a:p>
            <a:r>
              <a:rPr lang="en-US"/>
              <a:t>Contents</a:t>
            </a:r>
            <a:endParaRPr lang="en-US">
              <a:solidFill>
                <a:schemeClr val="accent1"/>
              </a:solidFill>
            </a:endParaRPr>
          </a:p>
        </p:txBody>
      </p:sp>
      <p:grpSp>
        <p:nvGrpSpPr>
          <p:cNvPr id="88105" name="Group 41"/>
          <p:cNvGrpSpPr>
            <a:grpSpLocks/>
          </p:cNvGrpSpPr>
          <p:nvPr/>
        </p:nvGrpSpPr>
        <p:grpSpPr bwMode="auto">
          <a:xfrm>
            <a:off x="2133600" y="1905000"/>
            <a:ext cx="5638800" cy="685800"/>
            <a:chOff x="1296" y="1824"/>
            <a:chExt cx="2976" cy="432"/>
          </a:xfrm>
        </p:grpSpPr>
        <p:sp>
          <p:nvSpPr>
            <p:cNvPr id="88106" name="AutoShape 42"/>
            <p:cNvSpPr>
              <a:spLocks noChangeArrowheads="1"/>
            </p:cNvSpPr>
            <p:nvPr/>
          </p:nvSpPr>
          <p:spPr bwMode="gray">
            <a:xfrm>
              <a:off x="1536" y="1899"/>
              <a:ext cx="2736" cy="288"/>
            </a:xfrm>
            <a:prstGeom prst="roundRect">
              <a:avLst>
                <a:gd name="adj" fmla="val 16667"/>
              </a:avLst>
            </a:prstGeom>
            <a:solidFill>
              <a:schemeClr val="accent2"/>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8107" name="AutoShape 43"/>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8108" name="Text Box 44"/>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b="1" dirty="0">
                  <a:solidFill>
                    <a:schemeClr val="bg1"/>
                  </a:solidFill>
                </a:rPr>
                <a:t>Stream() – </a:t>
              </a:r>
              <a:r>
                <a:rPr lang="en-US" b="1" dirty="0" err="1">
                  <a:solidFill>
                    <a:schemeClr val="bg1"/>
                  </a:solidFill>
                </a:rPr>
                <a:t>parallelStream</a:t>
              </a:r>
              <a:r>
                <a:rPr lang="en-US" b="1" dirty="0">
                  <a:solidFill>
                    <a:schemeClr val="bg1"/>
                  </a:solidFill>
                </a:rPr>
                <a:t>()</a:t>
              </a:r>
            </a:p>
          </p:txBody>
        </p:sp>
        <p:sp>
          <p:nvSpPr>
            <p:cNvPr id="88109" name="Text Box 45"/>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a:solidFill>
                    <a:schemeClr val="bg1"/>
                  </a:solidFill>
                </a:rPr>
                <a:t>1</a:t>
              </a:r>
            </a:p>
          </p:txBody>
        </p:sp>
      </p:grpSp>
      <p:grpSp>
        <p:nvGrpSpPr>
          <p:cNvPr id="88110" name="Group 46"/>
          <p:cNvGrpSpPr>
            <a:grpSpLocks/>
          </p:cNvGrpSpPr>
          <p:nvPr/>
        </p:nvGrpSpPr>
        <p:grpSpPr bwMode="auto">
          <a:xfrm>
            <a:off x="2133600" y="2743200"/>
            <a:ext cx="5638800" cy="685800"/>
            <a:chOff x="1296" y="1824"/>
            <a:chExt cx="2976" cy="432"/>
          </a:xfrm>
          <a:solidFill>
            <a:schemeClr val="accent3">
              <a:lumMod val="25000"/>
            </a:schemeClr>
          </a:solidFill>
        </p:grpSpPr>
        <p:sp>
          <p:nvSpPr>
            <p:cNvPr id="88111" name="AutoShape 47"/>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8112" name="AutoShape 48"/>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8113" name="Text Box 49"/>
            <p:cNvSpPr txBox="1">
              <a:spLocks noChangeArrowheads="1"/>
            </p:cNvSpPr>
            <p:nvPr/>
          </p:nvSpPr>
          <p:spPr bwMode="gray">
            <a:xfrm>
              <a:off x="1680" y="1934"/>
              <a:ext cx="2592" cy="233"/>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b="1" dirty="0" err="1">
                  <a:solidFill>
                    <a:schemeClr val="bg1"/>
                  </a:solidFill>
                </a:rPr>
                <a:t>Senquential</a:t>
              </a:r>
              <a:r>
                <a:rPr lang="en-US" b="1" dirty="0">
                  <a:solidFill>
                    <a:schemeClr val="bg1"/>
                  </a:solidFill>
                </a:rPr>
                <a:t> stream </a:t>
              </a:r>
              <a:r>
                <a:rPr lang="en-US" b="1" dirty="0" err="1">
                  <a:solidFill>
                    <a:srgbClr val="FF0000"/>
                  </a:solidFill>
                </a:rPr>
                <a:t>vs</a:t>
              </a:r>
              <a:r>
                <a:rPr lang="en-US" b="1" dirty="0">
                  <a:solidFill>
                    <a:schemeClr val="bg1"/>
                  </a:solidFill>
                </a:rPr>
                <a:t> </a:t>
              </a:r>
              <a:r>
                <a:rPr lang="en-US" b="1" dirty="0" err="1">
                  <a:solidFill>
                    <a:schemeClr val="bg1"/>
                  </a:solidFill>
                </a:rPr>
                <a:t>ParalletStream</a:t>
              </a:r>
              <a:endParaRPr lang="en-US" b="1" dirty="0">
                <a:solidFill>
                  <a:schemeClr val="bg1"/>
                </a:solidFill>
              </a:endParaRPr>
            </a:p>
          </p:txBody>
        </p:sp>
        <p:sp>
          <p:nvSpPr>
            <p:cNvPr id="88114" name="Text Box 50"/>
            <p:cNvSpPr txBox="1">
              <a:spLocks noChangeArrowheads="1"/>
            </p:cNvSpPr>
            <p:nvPr/>
          </p:nvSpPr>
          <p:spPr bwMode="gray">
            <a:xfrm>
              <a:off x="1393" y="1886"/>
              <a:ext cx="223" cy="288"/>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a:solidFill>
                    <a:schemeClr val="bg1"/>
                  </a:solidFill>
                </a:rPr>
                <a:t>2</a:t>
              </a:r>
            </a:p>
          </p:txBody>
        </p:sp>
      </p:grpSp>
      <p:grpSp>
        <p:nvGrpSpPr>
          <p:cNvPr id="88115" name="Group 51"/>
          <p:cNvGrpSpPr>
            <a:grpSpLocks/>
          </p:cNvGrpSpPr>
          <p:nvPr/>
        </p:nvGrpSpPr>
        <p:grpSpPr bwMode="auto">
          <a:xfrm>
            <a:off x="2133600" y="3581400"/>
            <a:ext cx="5622822" cy="685800"/>
            <a:chOff x="1296" y="1824"/>
            <a:chExt cx="2976" cy="432"/>
          </a:xfrm>
        </p:grpSpPr>
        <p:sp>
          <p:nvSpPr>
            <p:cNvPr id="88116" name="AutoShape 52"/>
            <p:cNvSpPr>
              <a:spLocks noChangeArrowheads="1"/>
            </p:cNvSpPr>
            <p:nvPr/>
          </p:nvSpPr>
          <p:spPr bwMode="gray">
            <a:xfrm>
              <a:off x="1536" y="1899"/>
              <a:ext cx="2736" cy="288"/>
            </a:xfrm>
            <a:prstGeom prst="roundRect">
              <a:avLst>
                <a:gd name="adj" fmla="val 16667"/>
              </a:avLst>
            </a:prstGeom>
            <a:solidFill>
              <a:schemeClr va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8117" name="AutoShape 53"/>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8118" name="Text Box 54"/>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b="1" dirty="0">
                  <a:solidFill>
                    <a:schemeClr val="bg1"/>
                  </a:solidFill>
                </a:rPr>
                <a:t>generate </a:t>
              </a:r>
              <a:r>
                <a:rPr lang="en-US" b="1" dirty="0" err="1">
                  <a:solidFill>
                    <a:srgbClr val="FF0000"/>
                  </a:solidFill>
                </a:rPr>
                <a:t>vs</a:t>
              </a:r>
              <a:r>
                <a:rPr lang="en-US" b="1" dirty="0">
                  <a:solidFill>
                    <a:schemeClr val="bg1"/>
                  </a:solidFill>
                </a:rPr>
                <a:t> iterate</a:t>
              </a:r>
            </a:p>
          </p:txBody>
        </p:sp>
        <p:sp>
          <p:nvSpPr>
            <p:cNvPr id="88119" name="Text Box 55"/>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a:solidFill>
                    <a:schemeClr val="bg1"/>
                  </a:solidFill>
                </a:rPr>
                <a:t>3</a:t>
              </a:r>
            </a:p>
          </p:txBody>
        </p:sp>
      </p:grpSp>
      <p:grpSp>
        <p:nvGrpSpPr>
          <p:cNvPr id="88120" name="Group 56"/>
          <p:cNvGrpSpPr>
            <a:grpSpLocks/>
          </p:cNvGrpSpPr>
          <p:nvPr/>
        </p:nvGrpSpPr>
        <p:grpSpPr bwMode="auto">
          <a:xfrm>
            <a:off x="2133600" y="4495800"/>
            <a:ext cx="5715000" cy="800100"/>
            <a:chOff x="1296" y="1824"/>
            <a:chExt cx="2976" cy="504"/>
          </a:xfrm>
        </p:grpSpPr>
        <p:sp>
          <p:nvSpPr>
            <p:cNvPr id="88121" name="AutoShape 57"/>
            <p:cNvSpPr>
              <a:spLocks noChangeArrowheads="1"/>
            </p:cNvSpPr>
            <p:nvPr/>
          </p:nvSpPr>
          <p:spPr bwMode="gray">
            <a:xfrm>
              <a:off x="1536" y="1899"/>
              <a:ext cx="2736" cy="288"/>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8122" name="AutoShape 58"/>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8123" name="Text Box 59"/>
            <p:cNvSpPr txBox="1">
              <a:spLocks noChangeArrowheads="1"/>
            </p:cNvSpPr>
            <p:nvPr/>
          </p:nvSpPr>
          <p:spPr bwMode="gray">
            <a:xfrm>
              <a:off x="1754" y="1921"/>
              <a:ext cx="2470" cy="40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b="1" dirty="0" err="1">
                  <a:solidFill>
                    <a:schemeClr val="bg1"/>
                  </a:solidFill>
                </a:rPr>
                <a:t>Các</a:t>
              </a:r>
              <a:r>
                <a:rPr lang="en-US" b="1" dirty="0">
                  <a:solidFill>
                    <a:schemeClr val="bg1"/>
                  </a:solidFill>
                </a:rPr>
                <a:t> </a:t>
              </a:r>
              <a:r>
                <a:rPr lang="en-US" b="1" dirty="0" err="1">
                  <a:solidFill>
                    <a:schemeClr val="bg1"/>
                  </a:solidFill>
                </a:rPr>
                <a:t>hàm</a:t>
              </a:r>
              <a:r>
                <a:rPr lang="en-US" b="1" dirty="0">
                  <a:solidFill>
                    <a:schemeClr val="bg1"/>
                  </a:solidFill>
                </a:rPr>
                <a:t> </a:t>
              </a:r>
              <a:r>
                <a:rPr lang="en-US" b="1" dirty="0" err="1">
                  <a:solidFill>
                    <a:schemeClr val="bg1"/>
                  </a:solidFill>
                </a:rPr>
                <a:t>thông</a:t>
              </a:r>
              <a:r>
                <a:rPr lang="en-US" b="1" dirty="0">
                  <a:solidFill>
                    <a:schemeClr val="bg1"/>
                  </a:solidFill>
                </a:rPr>
                <a:t> </a:t>
              </a:r>
              <a:r>
                <a:rPr lang="en-US" b="1" dirty="0" err="1">
                  <a:solidFill>
                    <a:schemeClr val="bg1"/>
                  </a:solidFill>
                </a:rPr>
                <a:t>dụng</a:t>
              </a:r>
              <a:r>
                <a:rPr lang="en-US" b="1" dirty="0">
                  <a:solidFill>
                    <a:schemeClr val="bg1"/>
                  </a:solidFill>
                </a:rPr>
                <a:t> </a:t>
              </a:r>
              <a:r>
                <a:rPr lang="en-US" b="1" dirty="0" err="1">
                  <a:solidFill>
                    <a:schemeClr val="bg1"/>
                  </a:solidFill>
                </a:rPr>
                <a:t>của</a:t>
              </a:r>
              <a:r>
                <a:rPr lang="en-US" b="1" dirty="0">
                  <a:solidFill>
                    <a:schemeClr val="bg1"/>
                  </a:solidFill>
                </a:rPr>
                <a:t> Stream API</a:t>
              </a:r>
            </a:p>
          </p:txBody>
        </p:sp>
        <p:sp>
          <p:nvSpPr>
            <p:cNvPr id="88124" name="Text Box 60"/>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dirty="0">
                  <a:solidFill>
                    <a:schemeClr val="bg1"/>
                  </a:solidFill>
                </a:rPr>
                <a:t>4</a:t>
              </a:r>
            </a:p>
          </p:txBody>
        </p:sp>
      </p:grpSp>
      <p:sp>
        <p:nvSpPr>
          <p:cNvPr id="2" name="Slide Number Placeholder 1"/>
          <p:cNvSpPr>
            <a:spLocks noGrp="1"/>
          </p:cNvSpPr>
          <p:nvPr>
            <p:ph type="sldNum" sz="quarter" idx="11"/>
          </p:nvPr>
        </p:nvSpPr>
        <p:spPr/>
        <p:txBody>
          <a:bodyPr/>
          <a:lstStyle/>
          <a:p>
            <a:fld id="{9326AD0F-C11D-4EFF-84EC-E4C10489FC3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Tấn Điền - Tấn Hòa - Tinh Anh</a:t>
            </a:r>
          </a:p>
        </p:txBody>
      </p:sp>
      <p:sp>
        <p:nvSpPr>
          <p:cNvPr id="5" name="Slide Number Placeholder 4"/>
          <p:cNvSpPr>
            <a:spLocks noGrp="1"/>
          </p:cNvSpPr>
          <p:nvPr>
            <p:ph type="sldNum" sz="quarter" idx="11"/>
          </p:nvPr>
        </p:nvSpPr>
        <p:spPr/>
        <p:txBody>
          <a:bodyPr/>
          <a:lstStyle/>
          <a:p>
            <a:fld id="{9326AD0F-C11D-4EFF-84EC-E4C10489FC30}" type="slidenum">
              <a:rPr lang="en-US" smtClean="0"/>
              <a:pPr/>
              <a:t>20</a:t>
            </a:fld>
            <a:endParaRPr lang="en-US"/>
          </a:p>
        </p:txBody>
      </p:sp>
      <p:sp>
        <p:nvSpPr>
          <p:cNvPr id="6" name="Rectangle 2"/>
          <p:cNvSpPr>
            <a:spLocks noGrp="1" noChangeArrowheads="1"/>
          </p:cNvSpPr>
          <p:nvPr>
            <p:ph type="title"/>
          </p:nvPr>
        </p:nvSpPr>
        <p:spPr>
          <a:solidFill>
            <a:srgbClr val="0070C0"/>
          </a:solidFill>
        </p:spPr>
        <p:txBody>
          <a:bodyPr/>
          <a:lstStyle/>
          <a:p>
            <a:pPr eaLnBrk="0" hangingPunct="0"/>
            <a:r>
              <a:rPr lang="en-US" dirty="0">
                <a:solidFill>
                  <a:schemeClr val="bg1"/>
                </a:solidFill>
              </a:rPr>
              <a:t>4. </a:t>
            </a:r>
            <a:r>
              <a:rPr lang="en-US" dirty="0" err="1">
                <a:solidFill>
                  <a:schemeClr val="bg1"/>
                </a:solidFill>
              </a:rPr>
              <a:t>Các</a:t>
            </a:r>
            <a:r>
              <a:rPr lang="en-US" dirty="0">
                <a:solidFill>
                  <a:schemeClr val="bg1"/>
                </a:solidFill>
              </a:rPr>
              <a:t> </a:t>
            </a:r>
            <a:r>
              <a:rPr lang="en-US" dirty="0" err="1">
                <a:solidFill>
                  <a:schemeClr val="bg1"/>
                </a:solidFill>
              </a:rPr>
              <a:t>hàm</a:t>
            </a:r>
            <a:r>
              <a:rPr lang="en-US" dirty="0">
                <a:solidFill>
                  <a:schemeClr val="bg1"/>
                </a:solidFill>
              </a:rPr>
              <a:t> </a:t>
            </a:r>
            <a:r>
              <a:rPr lang="en-US" dirty="0" err="1">
                <a:solidFill>
                  <a:schemeClr val="bg1"/>
                </a:solidFill>
              </a:rPr>
              <a:t>thông</a:t>
            </a:r>
            <a:r>
              <a:rPr lang="en-US" dirty="0">
                <a:solidFill>
                  <a:schemeClr val="bg1"/>
                </a:solidFill>
              </a:rPr>
              <a:t> </a:t>
            </a:r>
            <a:r>
              <a:rPr lang="en-US" dirty="0" err="1">
                <a:solidFill>
                  <a:schemeClr val="bg1"/>
                </a:solidFill>
              </a:rPr>
              <a:t>dụng</a:t>
            </a:r>
            <a:r>
              <a:rPr lang="en-US" dirty="0">
                <a:solidFill>
                  <a:schemeClr val="bg1"/>
                </a:solidFill>
              </a:rPr>
              <a:t> </a:t>
            </a:r>
            <a:r>
              <a:rPr lang="en-US" dirty="0" err="1">
                <a:solidFill>
                  <a:schemeClr val="bg1"/>
                </a:solidFill>
              </a:rPr>
              <a:t>của</a:t>
            </a:r>
            <a:r>
              <a:rPr lang="en-US" dirty="0">
                <a:solidFill>
                  <a:schemeClr val="bg1"/>
                </a:solidFill>
              </a:rPr>
              <a:t> Stream API</a:t>
            </a:r>
          </a:p>
        </p:txBody>
      </p:sp>
      <p:sp>
        <p:nvSpPr>
          <p:cNvPr id="7" name="Content Placeholder 6"/>
          <p:cNvSpPr>
            <a:spLocks noGrp="1"/>
          </p:cNvSpPr>
          <p:nvPr>
            <p:ph idx="1"/>
          </p:nvPr>
        </p:nvSpPr>
        <p:spPr/>
        <p:txBody>
          <a:bodyPr/>
          <a:lstStyle/>
          <a:p>
            <a:r>
              <a:rPr lang="en-US" sz="2400" dirty="0"/>
              <a:t>F) match()</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052" y="1671354"/>
            <a:ext cx="8292548" cy="4577046"/>
          </a:xfrm>
          <a:prstGeom prst="rect">
            <a:avLst/>
          </a:prstGeom>
        </p:spPr>
      </p:pic>
    </p:spTree>
    <p:extLst>
      <p:ext uri="{BB962C8B-B14F-4D97-AF65-F5344CB8AC3E}">
        <p14:creationId xmlns:p14="http://schemas.microsoft.com/office/powerpoint/2010/main" val="3067678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Tấn Điền - Tấn Hòa - Tinh Anh</a:t>
            </a:r>
          </a:p>
        </p:txBody>
      </p:sp>
      <p:sp>
        <p:nvSpPr>
          <p:cNvPr id="5" name="Slide Number Placeholder 4"/>
          <p:cNvSpPr>
            <a:spLocks noGrp="1"/>
          </p:cNvSpPr>
          <p:nvPr>
            <p:ph type="sldNum" sz="quarter" idx="11"/>
          </p:nvPr>
        </p:nvSpPr>
        <p:spPr/>
        <p:txBody>
          <a:bodyPr/>
          <a:lstStyle/>
          <a:p>
            <a:fld id="{9326AD0F-C11D-4EFF-84EC-E4C10489FC30}" type="slidenum">
              <a:rPr lang="en-US" smtClean="0"/>
              <a:pPr/>
              <a:t>21</a:t>
            </a:fld>
            <a:endParaRPr lang="en-US"/>
          </a:p>
        </p:txBody>
      </p:sp>
      <p:sp>
        <p:nvSpPr>
          <p:cNvPr id="6" name="Rectangle 2"/>
          <p:cNvSpPr>
            <a:spLocks noGrp="1" noChangeArrowheads="1"/>
          </p:cNvSpPr>
          <p:nvPr>
            <p:ph type="title"/>
          </p:nvPr>
        </p:nvSpPr>
        <p:spPr>
          <a:solidFill>
            <a:srgbClr val="0070C0"/>
          </a:solidFill>
        </p:spPr>
        <p:txBody>
          <a:bodyPr/>
          <a:lstStyle/>
          <a:p>
            <a:pPr eaLnBrk="0" hangingPunct="0"/>
            <a:r>
              <a:rPr lang="en-US" dirty="0">
                <a:solidFill>
                  <a:schemeClr val="bg1"/>
                </a:solidFill>
              </a:rPr>
              <a:t>4. </a:t>
            </a:r>
            <a:r>
              <a:rPr lang="en-US" dirty="0" err="1">
                <a:solidFill>
                  <a:schemeClr val="bg1"/>
                </a:solidFill>
              </a:rPr>
              <a:t>Các</a:t>
            </a:r>
            <a:r>
              <a:rPr lang="en-US" dirty="0">
                <a:solidFill>
                  <a:schemeClr val="bg1"/>
                </a:solidFill>
              </a:rPr>
              <a:t> </a:t>
            </a:r>
            <a:r>
              <a:rPr lang="en-US" dirty="0" err="1">
                <a:solidFill>
                  <a:schemeClr val="bg1"/>
                </a:solidFill>
              </a:rPr>
              <a:t>hàm</a:t>
            </a:r>
            <a:r>
              <a:rPr lang="en-US" dirty="0">
                <a:solidFill>
                  <a:schemeClr val="bg1"/>
                </a:solidFill>
              </a:rPr>
              <a:t> </a:t>
            </a:r>
            <a:r>
              <a:rPr lang="en-US" dirty="0" err="1">
                <a:solidFill>
                  <a:schemeClr val="bg1"/>
                </a:solidFill>
              </a:rPr>
              <a:t>thông</a:t>
            </a:r>
            <a:r>
              <a:rPr lang="en-US" dirty="0">
                <a:solidFill>
                  <a:schemeClr val="bg1"/>
                </a:solidFill>
              </a:rPr>
              <a:t> </a:t>
            </a:r>
            <a:r>
              <a:rPr lang="en-US" dirty="0" err="1">
                <a:solidFill>
                  <a:schemeClr val="bg1"/>
                </a:solidFill>
              </a:rPr>
              <a:t>dụng</a:t>
            </a:r>
            <a:r>
              <a:rPr lang="en-US" dirty="0">
                <a:solidFill>
                  <a:schemeClr val="bg1"/>
                </a:solidFill>
              </a:rPr>
              <a:t> </a:t>
            </a:r>
            <a:r>
              <a:rPr lang="en-US" dirty="0" err="1">
                <a:solidFill>
                  <a:schemeClr val="bg1"/>
                </a:solidFill>
              </a:rPr>
              <a:t>của</a:t>
            </a:r>
            <a:r>
              <a:rPr lang="en-US" dirty="0">
                <a:solidFill>
                  <a:schemeClr val="bg1"/>
                </a:solidFill>
              </a:rPr>
              <a:t> Stream API</a:t>
            </a:r>
          </a:p>
        </p:txBody>
      </p:sp>
      <p:sp>
        <p:nvSpPr>
          <p:cNvPr id="7" name="Content Placeholder 6"/>
          <p:cNvSpPr>
            <a:spLocks noGrp="1"/>
          </p:cNvSpPr>
          <p:nvPr>
            <p:ph idx="1"/>
          </p:nvPr>
        </p:nvSpPr>
        <p:spPr/>
        <p:txBody>
          <a:bodyPr/>
          <a:lstStyle/>
          <a:p>
            <a:r>
              <a:rPr lang="en-US" sz="2400" dirty="0"/>
              <a:t>G) </a:t>
            </a:r>
            <a:r>
              <a:rPr lang="en-US" dirty="0"/>
              <a:t>count</a:t>
            </a:r>
            <a:r>
              <a:rPr lang="en-US" sz="2400"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413" y="1828800"/>
            <a:ext cx="7964011" cy="1543265"/>
          </a:xfrm>
          <a:prstGeom prst="rect">
            <a:avLst/>
          </a:prstGeom>
        </p:spPr>
      </p:pic>
      <p:sp>
        <p:nvSpPr>
          <p:cNvPr id="8" name="TextBox 7"/>
          <p:cNvSpPr txBox="1"/>
          <p:nvPr/>
        </p:nvSpPr>
        <p:spPr>
          <a:xfrm>
            <a:off x="914400" y="3700462"/>
            <a:ext cx="1810111" cy="1200329"/>
          </a:xfrm>
          <a:prstGeom prst="rect">
            <a:avLst/>
          </a:prstGeom>
          <a:noFill/>
        </p:spPr>
        <p:txBody>
          <a:bodyPr wrap="none" rtlCol="0">
            <a:spAutoFit/>
          </a:bodyPr>
          <a:lstStyle/>
          <a:p>
            <a:r>
              <a:rPr lang="en-US" sz="2400" b="1" dirty="0">
                <a:solidFill>
                  <a:schemeClr val="accent2"/>
                </a:solidFill>
              </a:rPr>
              <a:t>H) reduce()</a:t>
            </a:r>
          </a:p>
          <a:p>
            <a:endParaRPr lang="en-US" sz="2400" b="1" dirty="0">
              <a:solidFill>
                <a:schemeClr val="accent2"/>
              </a:solidFill>
            </a:endParaRPr>
          </a:p>
          <a:p>
            <a:endParaRPr lang="en-US" sz="24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 y="4229185"/>
            <a:ext cx="8186186" cy="1343212"/>
          </a:xfrm>
          <a:prstGeom prst="rect">
            <a:avLst/>
          </a:prstGeom>
        </p:spPr>
      </p:pic>
    </p:spTree>
    <p:extLst>
      <p:ext uri="{BB962C8B-B14F-4D97-AF65-F5344CB8AC3E}">
        <p14:creationId xmlns:p14="http://schemas.microsoft.com/office/powerpoint/2010/main" val="810794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Tấn Điền - Tấn Hòa - Tinh Anh</a:t>
            </a:r>
          </a:p>
        </p:txBody>
      </p:sp>
      <p:sp>
        <p:nvSpPr>
          <p:cNvPr id="5" name="Slide Number Placeholder 4"/>
          <p:cNvSpPr>
            <a:spLocks noGrp="1"/>
          </p:cNvSpPr>
          <p:nvPr>
            <p:ph type="sldNum" sz="quarter" idx="11"/>
          </p:nvPr>
        </p:nvSpPr>
        <p:spPr/>
        <p:txBody>
          <a:bodyPr/>
          <a:lstStyle/>
          <a:p>
            <a:fld id="{9326AD0F-C11D-4EFF-84EC-E4C10489FC30}" type="slidenum">
              <a:rPr lang="en-US" smtClean="0"/>
              <a:pPr/>
              <a:t>22</a:t>
            </a:fld>
            <a:endParaRPr lang="en-US"/>
          </a:p>
        </p:txBody>
      </p:sp>
      <p:sp>
        <p:nvSpPr>
          <p:cNvPr id="6" name="Rectangle 2"/>
          <p:cNvSpPr>
            <a:spLocks noGrp="1" noChangeArrowheads="1"/>
          </p:cNvSpPr>
          <p:nvPr>
            <p:ph type="title"/>
          </p:nvPr>
        </p:nvSpPr>
        <p:spPr>
          <a:solidFill>
            <a:srgbClr val="0070C0"/>
          </a:solidFill>
        </p:spPr>
        <p:txBody>
          <a:bodyPr/>
          <a:lstStyle/>
          <a:p>
            <a:pPr eaLnBrk="0" hangingPunct="0"/>
            <a:r>
              <a:rPr lang="en-US" dirty="0">
                <a:solidFill>
                  <a:schemeClr val="bg1"/>
                </a:solidFill>
              </a:rPr>
              <a:t>4. </a:t>
            </a:r>
            <a:r>
              <a:rPr lang="en-US" dirty="0" err="1">
                <a:solidFill>
                  <a:schemeClr val="bg1"/>
                </a:solidFill>
              </a:rPr>
              <a:t>Các</a:t>
            </a:r>
            <a:r>
              <a:rPr lang="en-US" dirty="0">
                <a:solidFill>
                  <a:schemeClr val="bg1"/>
                </a:solidFill>
              </a:rPr>
              <a:t> </a:t>
            </a:r>
            <a:r>
              <a:rPr lang="en-US" dirty="0" err="1">
                <a:solidFill>
                  <a:schemeClr val="bg1"/>
                </a:solidFill>
              </a:rPr>
              <a:t>hàm</a:t>
            </a:r>
            <a:r>
              <a:rPr lang="en-US" dirty="0">
                <a:solidFill>
                  <a:schemeClr val="bg1"/>
                </a:solidFill>
              </a:rPr>
              <a:t> </a:t>
            </a:r>
            <a:r>
              <a:rPr lang="en-US" dirty="0" err="1">
                <a:solidFill>
                  <a:schemeClr val="bg1"/>
                </a:solidFill>
              </a:rPr>
              <a:t>thông</a:t>
            </a:r>
            <a:r>
              <a:rPr lang="en-US" dirty="0">
                <a:solidFill>
                  <a:schemeClr val="bg1"/>
                </a:solidFill>
              </a:rPr>
              <a:t> </a:t>
            </a:r>
            <a:r>
              <a:rPr lang="en-US" dirty="0" err="1">
                <a:solidFill>
                  <a:schemeClr val="bg1"/>
                </a:solidFill>
              </a:rPr>
              <a:t>dụng</a:t>
            </a:r>
            <a:r>
              <a:rPr lang="en-US" dirty="0">
                <a:solidFill>
                  <a:schemeClr val="bg1"/>
                </a:solidFill>
              </a:rPr>
              <a:t> </a:t>
            </a:r>
            <a:r>
              <a:rPr lang="en-US" dirty="0" err="1">
                <a:solidFill>
                  <a:schemeClr val="bg1"/>
                </a:solidFill>
              </a:rPr>
              <a:t>của</a:t>
            </a:r>
            <a:r>
              <a:rPr lang="en-US" dirty="0">
                <a:solidFill>
                  <a:schemeClr val="bg1"/>
                </a:solidFill>
              </a:rPr>
              <a:t> Stream API</a:t>
            </a:r>
          </a:p>
        </p:txBody>
      </p:sp>
      <p:sp>
        <p:nvSpPr>
          <p:cNvPr id="7" name="Content Placeholder 6"/>
          <p:cNvSpPr>
            <a:spLocks noGrp="1"/>
          </p:cNvSpPr>
          <p:nvPr>
            <p:ph idx="1"/>
          </p:nvPr>
        </p:nvSpPr>
        <p:spPr/>
        <p:txBody>
          <a:bodyPr/>
          <a:lstStyle/>
          <a:p>
            <a:r>
              <a:rPr lang="en-US" sz="2400" dirty="0"/>
              <a:t>I) </a:t>
            </a:r>
            <a:r>
              <a:rPr lang="en-US" sz="2400" dirty="0" err="1"/>
              <a:t>findFirst</a:t>
            </a:r>
            <a:r>
              <a:rPr lang="en-US" sz="2400" dirty="0"/>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184" y="1844299"/>
            <a:ext cx="8087854" cy="1790950"/>
          </a:xfrm>
          <a:prstGeom prst="rect">
            <a:avLst/>
          </a:prstGeom>
        </p:spPr>
      </p:pic>
    </p:spTree>
    <p:extLst>
      <p:ext uri="{BB962C8B-B14F-4D97-AF65-F5344CB8AC3E}">
        <p14:creationId xmlns:p14="http://schemas.microsoft.com/office/powerpoint/2010/main" val="4282073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Text Box 4"/>
          <p:cNvSpPr txBox="1">
            <a:spLocks noChangeArrowheads="1"/>
          </p:cNvSpPr>
          <p:nvPr/>
        </p:nvSpPr>
        <p:spPr bwMode="auto">
          <a:xfrm>
            <a:off x="1981200" y="5195888"/>
            <a:ext cx="5486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b="1">
                <a:solidFill>
                  <a:schemeClr val="hlink"/>
                </a:solidFill>
                <a:latin typeface="Verdana" pitchFamily="34" charset="0"/>
              </a:rPr>
              <a:t>www.themegallery.com</a:t>
            </a:r>
          </a:p>
        </p:txBody>
      </p:sp>
      <p:sp>
        <p:nvSpPr>
          <p:cNvPr id="87045" name="WordArt 5"/>
          <p:cNvSpPr>
            <a:spLocks noChangeArrowheads="1" noChangeShapeType="1" noTextEdit="1"/>
          </p:cNvSpPr>
          <p:nvPr/>
        </p:nvSpPr>
        <p:spPr bwMode="gray">
          <a:xfrm>
            <a:off x="1835150" y="4038600"/>
            <a:ext cx="5556250" cy="758825"/>
          </a:xfrm>
          <a:prstGeom prst="rect">
            <a:avLst/>
          </a:prstGeom>
        </p:spPr>
        <p:txBody>
          <a:bodyPr wrap="none" fromWordArt="1">
            <a:prstTxWarp prst="textDeflate">
              <a:avLst>
                <a:gd name="adj" fmla="val 0"/>
              </a:avLst>
            </a:prstTxWarp>
          </a:bodyPr>
          <a:lstStyle/>
          <a:p>
            <a:pPr algn="ctr"/>
            <a:r>
              <a:rPr lang="en-US" sz="3600" b="1" kern="10">
                <a:ln w="19050">
                  <a:solidFill>
                    <a:schemeClr val="bg1"/>
                  </a:solidFill>
                  <a:round/>
                  <a:headEnd/>
                  <a:tailEnd/>
                </a:ln>
                <a:gradFill rotWithShape="1">
                  <a:gsLst>
                    <a:gs pos="0">
                      <a:schemeClr val="accent2"/>
                    </a:gs>
                    <a:gs pos="100000">
                      <a:schemeClr val="tx2"/>
                    </a:gs>
                  </a:gsLst>
                  <a:lin ang="0" scaled="1"/>
                </a:gradFill>
                <a:effectLst>
                  <a:outerShdw dist="63500" dir="2212194" algn="ctr" rotWithShape="0">
                    <a:srgbClr val="868686">
                      <a:alpha val="50000"/>
                    </a:srgbClr>
                  </a:outerShdw>
                </a:effectLst>
                <a:latin typeface="Arial"/>
                <a:cs typeface="Arial"/>
              </a:rPr>
              <a:t>Thank You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Tấn Điền - Tấn Hòa - Tinh Anh</a:t>
            </a:r>
          </a:p>
        </p:txBody>
      </p:sp>
      <p:sp>
        <p:nvSpPr>
          <p:cNvPr id="5" name="Slide Number Placeholder 4"/>
          <p:cNvSpPr>
            <a:spLocks noGrp="1"/>
          </p:cNvSpPr>
          <p:nvPr>
            <p:ph type="sldNum" sz="quarter" idx="11"/>
          </p:nvPr>
        </p:nvSpPr>
        <p:spPr/>
        <p:txBody>
          <a:bodyPr/>
          <a:lstStyle/>
          <a:p>
            <a:fld id="{9326AD0F-C11D-4EFF-84EC-E4C10489FC30}" type="slidenum">
              <a:rPr lang="en-US" smtClean="0"/>
              <a:pPr/>
              <a:t>3</a:t>
            </a:fld>
            <a:endParaRPr lang="en-US"/>
          </a:p>
        </p:txBody>
      </p:sp>
      <p:sp>
        <p:nvSpPr>
          <p:cNvPr id="6" name="Rectangle 2"/>
          <p:cNvSpPr>
            <a:spLocks noGrp="1" noChangeArrowheads="1"/>
          </p:cNvSpPr>
          <p:nvPr>
            <p:ph type="title"/>
          </p:nvPr>
        </p:nvSpPr>
        <p:spPr>
          <a:solidFill>
            <a:srgbClr val="0070C0"/>
          </a:solidFill>
        </p:spPr>
        <p:txBody>
          <a:bodyPr/>
          <a:lstStyle/>
          <a:p>
            <a:pPr eaLnBrk="0" hangingPunct="0"/>
            <a:r>
              <a:rPr lang="en-US" sz="2800" dirty="0">
                <a:solidFill>
                  <a:schemeClr val="bg1"/>
                </a:solidFill>
              </a:rPr>
              <a:t>1. Stream() – </a:t>
            </a:r>
            <a:r>
              <a:rPr lang="en-US" sz="2800" dirty="0" err="1">
                <a:solidFill>
                  <a:schemeClr val="bg1"/>
                </a:solidFill>
              </a:rPr>
              <a:t>parallelStream</a:t>
            </a:r>
            <a:r>
              <a:rPr lang="en-US" sz="2800" dirty="0">
                <a:solidFill>
                  <a:schemeClr val="bg1"/>
                </a:solidFill>
              </a:rPr>
              <a:t>()</a:t>
            </a:r>
            <a:endParaRPr lang="en-US" dirty="0">
              <a:solidFill>
                <a:schemeClr val="bg1"/>
              </a:solidFill>
            </a:endParaRPr>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500" y="914400"/>
            <a:ext cx="7693270" cy="5334000"/>
          </a:xfrm>
        </p:spPr>
      </p:pic>
    </p:spTree>
    <p:extLst>
      <p:ext uri="{BB962C8B-B14F-4D97-AF65-F5344CB8AC3E}">
        <p14:creationId xmlns:p14="http://schemas.microsoft.com/office/powerpoint/2010/main" val="4109200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Tấn Điền - Tấn Hòa - Tinh Anh</a:t>
            </a:r>
          </a:p>
        </p:txBody>
      </p:sp>
      <p:sp>
        <p:nvSpPr>
          <p:cNvPr id="5" name="Slide Number Placeholder 4"/>
          <p:cNvSpPr>
            <a:spLocks noGrp="1"/>
          </p:cNvSpPr>
          <p:nvPr>
            <p:ph type="sldNum" sz="quarter" idx="11"/>
          </p:nvPr>
        </p:nvSpPr>
        <p:spPr/>
        <p:txBody>
          <a:bodyPr/>
          <a:lstStyle/>
          <a:p>
            <a:fld id="{9326AD0F-C11D-4EFF-84EC-E4C10489FC30}" type="slidenum">
              <a:rPr lang="en-US" smtClean="0"/>
              <a:pPr/>
              <a:t>4</a:t>
            </a:fld>
            <a:endParaRPr lang="en-US"/>
          </a:p>
        </p:txBody>
      </p:sp>
      <p:sp>
        <p:nvSpPr>
          <p:cNvPr id="6" name="Rectangle 2"/>
          <p:cNvSpPr>
            <a:spLocks noGrp="1" noChangeArrowheads="1"/>
          </p:cNvSpPr>
          <p:nvPr>
            <p:ph type="title"/>
          </p:nvPr>
        </p:nvSpPr>
        <p:spPr>
          <a:solidFill>
            <a:srgbClr val="0070C0"/>
          </a:solidFill>
        </p:spPr>
        <p:txBody>
          <a:bodyPr/>
          <a:lstStyle/>
          <a:p>
            <a:pPr eaLnBrk="0" hangingPunct="0"/>
            <a:r>
              <a:rPr lang="en-US" sz="2800" dirty="0">
                <a:solidFill>
                  <a:schemeClr val="bg1"/>
                </a:solidFill>
              </a:rPr>
              <a:t>1. Stream() – </a:t>
            </a:r>
            <a:r>
              <a:rPr lang="en-US" sz="2800" dirty="0" err="1">
                <a:solidFill>
                  <a:schemeClr val="bg1"/>
                </a:solidFill>
              </a:rPr>
              <a:t>parallelStream</a:t>
            </a:r>
            <a:r>
              <a:rPr lang="en-US" sz="2800" dirty="0">
                <a:solidFill>
                  <a:schemeClr val="bg1"/>
                </a:solidFill>
              </a:rPr>
              <a:t>()</a:t>
            </a:r>
            <a:endParaRPr lang="en-US" dirty="0">
              <a:solidFill>
                <a:schemeClr val="bg1"/>
              </a:solidFill>
            </a:endParaRPr>
          </a:p>
        </p:txBody>
      </p:sp>
      <p:sp>
        <p:nvSpPr>
          <p:cNvPr id="3" name="Content Placeholder 2"/>
          <p:cNvSpPr>
            <a:spLocks noGrp="1"/>
          </p:cNvSpPr>
          <p:nvPr>
            <p:ph idx="1"/>
          </p:nvPr>
        </p:nvSpPr>
        <p:spPr/>
        <p:txBody>
          <a:bodyPr/>
          <a:lstStyle/>
          <a:p>
            <a:r>
              <a:rPr lang="en-US" dirty="0" err="1" smtClean="0"/>
              <a:t>parallelStream</a:t>
            </a:r>
            <a:r>
              <a:rPr lang="en-US" dirty="0" smtClean="0"/>
              <a:t>()</a:t>
            </a:r>
            <a:endParaRPr lang="en-US" dirty="0"/>
          </a:p>
        </p:txBody>
      </p:sp>
      <p:pic>
        <p:nvPicPr>
          <p:cNvPr id="1026" name="Picture 2" descr="C:\Users\hv\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133600"/>
            <a:ext cx="6497638"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163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70C0"/>
          </a:solidFill>
        </p:spPr>
        <p:txBody>
          <a:bodyPr/>
          <a:lstStyle/>
          <a:p>
            <a:r>
              <a:rPr lang="en-US" sz="2800" dirty="0" smtClean="0">
                <a:solidFill>
                  <a:schemeClr val="bg1"/>
                </a:solidFill>
              </a:rPr>
              <a:t>2. </a:t>
            </a:r>
            <a:r>
              <a:rPr lang="en-US" sz="2800" dirty="0" err="1" smtClean="0">
                <a:solidFill>
                  <a:schemeClr val="bg1"/>
                </a:solidFill>
              </a:rPr>
              <a:t>Senquential</a:t>
            </a:r>
            <a:r>
              <a:rPr lang="en-US" sz="2800" dirty="0" smtClean="0">
                <a:solidFill>
                  <a:schemeClr val="bg1"/>
                </a:solidFill>
              </a:rPr>
              <a:t> </a:t>
            </a:r>
            <a:r>
              <a:rPr lang="en-US" sz="2800" dirty="0">
                <a:solidFill>
                  <a:schemeClr val="bg1"/>
                </a:solidFill>
              </a:rPr>
              <a:t>stream </a:t>
            </a:r>
            <a:r>
              <a:rPr lang="en-US" sz="2800" dirty="0" err="1">
                <a:solidFill>
                  <a:srgbClr val="FF0000"/>
                </a:solidFill>
              </a:rPr>
              <a:t>vs</a:t>
            </a:r>
            <a:r>
              <a:rPr lang="en-US" sz="2800" dirty="0">
                <a:solidFill>
                  <a:schemeClr val="bg1"/>
                </a:solidFill>
              </a:rPr>
              <a:t> </a:t>
            </a:r>
            <a:r>
              <a:rPr lang="en-US" sz="2800" dirty="0" err="1" smtClean="0">
                <a:solidFill>
                  <a:schemeClr val="bg1"/>
                </a:solidFill>
              </a:rPr>
              <a:t>ParalletStream</a:t>
            </a:r>
            <a:endParaRPr lang="en-US" sz="2800" dirty="0"/>
          </a:p>
        </p:txBody>
      </p:sp>
      <p:sp>
        <p:nvSpPr>
          <p:cNvPr id="3" name="Content Placeholder 2"/>
          <p:cNvSpPr>
            <a:spLocks noGrp="1"/>
          </p:cNvSpPr>
          <p:nvPr>
            <p:ph idx="1"/>
          </p:nvPr>
        </p:nvSpPr>
        <p:spPr/>
        <p:txBody>
          <a:bodyPr/>
          <a:lstStyle/>
          <a:p>
            <a:r>
              <a:rPr lang="vi-VN" b="0" dirty="0"/>
              <a:t>Xử lý các đối tượng với vòng lặp for là kiểu xử lý tuần tự. Stream tạo điều kiện thực hiện song song bằng cách sắp xếp lại các tính toán của các luồng khác nhau - luồng này có thể coi như là luồng thu thập tổng hợp Tất cả các toán tử của steam đều có thể thực hiện theo tuần tự hoặc song song. JVM thực thi stream theo tuần tự là mặc định trừ khi chỉ ra, khai báo chính xác là song song.</a:t>
            </a:r>
            <a:endParaRPr lang="en-US" dirty="0"/>
          </a:p>
        </p:txBody>
      </p:sp>
      <p:sp>
        <p:nvSpPr>
          <p:cNvPr id="4" name="Footer Placeholder 3"/>
          <p:cNvSpPr>
            <a:spLocks noGrp="1"/>
          </p:cNvSpPr>
          <p:nvPr>
            <p:ph type="ftr" sz="quarter" idx="10"/>
          </p:nvPr>
        </p:nvSpPr>
        <p:spPr/>
        <p:txBody>
          <a:bodyPr/>
          <a:lstStyle/>
          <a:p>
            <a:r>
              <a:rPr lang="en-US" smtClean="0"/>
              <a:t>Tấn Điền - Tấn Hòa - Tinh Anh</a:t>
            </a:r>
            <a:endParaRPr lang="en-US"/>
          </a:p>
        </p:txBody>
      </p:sp>
      <p:sp>
        <p:nvSpPr>
          <p:cNvPr id="5" name="Slide Number Placeholder 4"/>
          <p:cNvSpPr>
            <a:spLocks noGrp="1"/>
          </p:cNvSpPr>
          <p:nvPr>
            <p:ph type="sldNum" sz="quarter" idx="11"/>
          </p:nvPr>
        </p:nvSpPr>
        <p:spPr/>
        <p:txBody>
          <a:bodyPr/>
          <a:lstStyle/>
          <a:p>
            <a:fld id="{9326AD0F-C11D-4EFF-84EC-E4C10489FC30}" type="slidenum">
              <a:rPr lang="en-US" smtClean="0"/>
              <a:pPr/>
              <a:t>5</a:t>
            </a:fld>
            <a:endParaRPr lang="en-US"/>
          </a:p>
        </p:txBody>
      </p:sp>
    </p:spTree>
    <p:extLst>
      <p:ext uri="{BB962C8B-B14F-4D97-AF65-F5344CB8AC3E}">
        <p14:creationId xmlns:p14="http://schemas.microsoft.com/office/powerpoint/2010/main" val="981078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solidFill>
                  <a:srgbClr val="FF0000"/>
                </a:solidFill>
              </a:rPr>
              <a:t>Senquential</a:t>
            </a:r>
            <a:r>
              <a:rPr lang="en-US" dirty="0">
                <a:solidFill>
                  <a:srgbClr val="FF0000"/>
                </a:solidFill>
              </a:rPr>
              <a:t> stream</a:t>
            </a:r>
          </a:p>
        </p:txBody>
      </p:sp>
      <p:sp>
        <p:nvSpPr>
          <p:cNvPr id="4" name="Footer Placeholder 3"/>
          <p:cNvSpPr>
            <a:spLocks noGrp="1"/>
          </p:cNvSpPr>
          <p:nvPr>
            <p:ph type="ftr" sz="quarter" idx="10"/>
          </p:nvPr>
        </p:nvSpPr>
        <p:spPr/>
        <p:txBody>
          <a:bodyPr/>
          <a:lstStyle/>
          <a:p>
            <a:r>
              <a:rPr lang="en-US" smtClean="0"/>
              <a:t>Tấn Điền - Tấn Hòa - Tinh Anh</a:t>
            </a:r>
            <a:endParaRPr lang="en-US"/>
          </a:p>
        </p:txBody>
      </p:sp>
      <p:sp>
        <p:nvSpPr>
          <p:cNvPr id="5" name="Slide Number Placeholder 4"/>
          <p:cNvSpPr>
            <a:spLocks noGrp="1"/>
          </p:cNvSpPr>
          <p:nvPr>
            <p:ph type="sldNum" sz="quarter" idx="11"/>
          </p:nvPr>
        </p:nvSpPr>
        <p:spPr/>
        <p:txBody>
          <a:bodyPr/>
          <a:lstStyle/>
          <a:p>
            <a:fld id="{9326AD0F-C11D-4EFF-84EC-E4C10489FC30}" type="slidenum">
              <a:rPr lang="en-US" smtClean="0"/>
              <a:pPr/>
              <a:t>6</a:t>
            </a:fld>
            <a:endParaRPr lang="en-US"/>
          </a:p>
        </p:txBody>
      </p:sp>
      <p:sp>
        <p:nvSpPr>
          <p:cNvPr id="6" name="Rectangle 2"/>
          <p:cNvSpPr>
            <a:spLocks noGrp="1" noChangeArrowheads="1"/>
          </p:cNvSpPr>
          <p:nvPr>
            <p:ph type="title"/>
          </p:nvPr>
        </p:nvSpPr>
        <p:spPr>
          <a:solidFill>
            <a:srgbClr val="0070C0"/>
          </a:solidFill>
        </p:spPr>
        <p:txBody>
          <a:bodyPr/>
          <a:lstStyle/>
          <a:p>
            <a:r>
              <a:rPr lang="en-US" dirty="0" smtClean="0">
                <a:solidFill>
                  <a:schemeClr val="bg1"/>
                </a:solidFill>
              </a:rPr>
              <a:t>2.Ví </a:t>
            </a:r>
            <a:r>
              <a:rPr lang="en-US" dirty="0" err="1" smtClean="0">
                <a:solidFill>
                  <a:schemeClr val="bg1"/>
                </a:solidFill>
              </a:rPr>
              <a:t>dụ</a:t>
            </a:r>
            <a:endParaRPr lang="en-US" dirty="0"/>
          </a:p>
        </p:txBody>
      </p:sp>
      <p:pic>
        <p:nvPicPr>
          <p:cNvPr id="2" name="Picture 1"/>
          <p:cNvPicPr>
            <a:picLocks noChangeAspect="1"/>
          </p:cNvPicPr>
          <p:nvPr/>
        </p:nvPicPr>
        <p:blipFill>
          <a:blip r:embed="rId2"/>
          <a:stretch>
            <a:fillRect/>
          </a:stretch>
        </p:blipFill>
        <p:spPr>
          <a:xfrm>
            <a:off x="838200" y="2057400"/>
            <a:ext cx="7621488" cy="3429000"/>
          </a:xfrm>
          <a:prstGeom prst="rect">
            <a:avLst/>
          </a:prstGeom>
        </p:spPr>
      </p:pic>
    </p:spTree>
    <p:extLst>
      <p:ext uri="{BB962C8B-B14F-4D97-AF65-F5344CB8AC3E}">
        <p14:creationId xmlns:p14="http://schemas.microsoft.com/office/powerpoint/2010/main" val="4253254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solidFill>
                  <a:srgbClr val="FF0000"/>
                </a:solidFill>
              </a:rPr>
              <a:t>ParalletStream</a:t>
            </a:r>
            <a:endParaRPr lang="en-US" dirty="0">
              <a:solidFill>
                <a:srgbClr val="FF0000"/>
              </a:solidFill>
            </a:endParaRPr>
          </a:p>
        </p:txBody>
      </p:sp>
      <p:sp>
        <p:nvSpPr>
          <p:cNvPr id="4" name="Footer Placeholder 3"/>
          <p:cNvSpPr>
            <a:spLocks noGrp="1"/>
          </p:cNvSpPr>
          <p:nvPr>
            <p:ph type="ftr" sz="quarter" idx="10"/>
          </p:nvPr>
        </p:nvSpPr>
        <p:spPr/>
        <p:txBody>
          <a:bodyPr/>
          <a:lstStyle/>
          <a:p>
            <a:r>
              <a:rPr lang="en-US" smtClean="0"/>
              <a:t>Tấn Điền - Tấn Hòa - Tinh Anh</a:t>
            </a:r>
            <a:endParaRPr lang="en-US"/>
          </a:p>
        </p:txBody>
      </p:sp>
      <p:sp>
        <p:nvSpPr>
          <p:cNvPr id="5" name="Slide Number Placeholder 4"/>
          <p:cNvSpPr>
            <a:spLocks noGrp="1"/>
          </p:cNvSpPr>
          <p:nvPr>
            <p:ph type="sldNum" sz="quarter" idx="11"/>
          </p:nvPr>
        </p:nvSpPr>
        <p:spPr/>
        <p:txBody>
          <a:bodyPr/>
          <a:lstStyle/>
          <a:p>
            <a:fld id="{9326AD0F-C11D-4EFF-84EC-E4C10489FC30}" type="slidenum">
              <a:rPr lang="en-US" smtClean="0"/>
              <a:pPr/>
              <a:t>7</a:t>
            </a:fld>
            <a:endParaRPr lang="en-US"/>
          </a:p>
        </p:txBody>
      </p:sp>
      <p:sp>
        <p:nvSpPr>
          <p:cNvPr id="6" name="Rectangle 2"/>
          <p:cNvSpPr>
            <a:spLocks noGrp="1" noChangeArrowheads="1"/>
          </p:cNvSpPr>
          <p:nvPr>
            <p:ph type="title"/>
          </p:nvPr>
        </p:nvSpPr>
        <p:spPr>
          <a:solidFill>
            <a:srgbClr val="0070C0"/>
          </a:solidFill>
        </p:spPr>
        <p:txBody>
          <a:bodyPr/>
          <a:lstStyle/>
          <a:p>
            <a:r>
              <a:rPr lang="en-US" dirty="0" smtClean="0">
                <a:solidFill>
                  <a:schemeClr val="bg1"/>
                </a:solidFill>
              </a:rPr>
              <a:t>2.Ví </a:t>
            </a:r>
            <a:r>
              <a:rPr lang="en-US" dirty="0" err="1">
                <a:solidFill>
                  <a:schemeClr val="bg1"/>
                </a:solidFill>
              </a:rPr>
              <a:t>dụ</a:t>
            </a:r>
            <a:endParaRPr lang="en-US" dirty="0"/>
          </a:p>
        </p:txBody>
      </p:sp>
      <p:pic>
        <p:nvPicPr>
          <p:cNvPr id="2" name="Picture 1"/>
          <p:cNvPicPr>
            <a:picLocks noChangeAspect="1"/>
          </p:cNvPicPr>
          <p:nvPr/>
        </p:nvPicPr>
        <p:blipFill>
          <a:blip r:embed="rId2"/>
          <a:stretch>
            <a:fillRect/>
          </a:stretch>
        </p:blipFill>
        <p:spPr>
          <a:xfrm>
            <a:off x="1295400" y="2233612"/>
            <a:ext cx="7296094" cy="3252788"/>
          </a:xfrm>
          <a:prstGeom prst="rect">
            <a:avLst/>
          </a:prstGeom>
        </p:spPr>
      </p:pic>
    </p:spTree>
    <p:extLst>
      <p:ext uri="{BB962C8B-B14F-4D97-AF65-F5344CB8AC3E}">
        <p14:creationId xmlns:p14="http://schemas.microsoft.com/office/powerpoint/2010/main" val="2018733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1200" dirty="0">
                <a:latin typeface="Consolas" panose="020B0609020204030204" pitchFamily="49" charset="0"/>
                <a:cs typeface="Consolas" panose="020B0609020204030204" pitchFamily="49" charset="0"/>
              </a:rPr>
              <a:t>Runnable parallel = () -&gt; {</a:t>
            </a:r>
          </a:p>
          <a:p>
            <a:pPr marL="0" indent="0">
              <a:buNone/>
            </a:pPr>
            <a:r>
              <a:rPr lang="en-US" sz="1200" dirty="0">
                <a:latin typeface="Consolas" panose="020B0609020204030204" pitchFamily="49" charset="0"/>
                <a:cs typeface="Consolas" panose="020B0609020204030204" pitchFamily="49" charset="0"/>
              </a:rPr>
              <a:t>    Long </a:t>
            </a:r>
            <a:r>
              <a:rPr lang="en-US" sz="1200" dirty="0" err="1">
                <a:latin typeface="Consolas" panose="020B0609020204030204" pitchFamily="49" charset="0"/>
                <a:cs typeface="Consolas" panose="020B0609020204030204" pitchFamily="49" charset="0"/>
              </a:rPr>
              <a:t>timeStarted</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System.currentTimeMillis</a:t>
            </a: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System.out.println</a:t>
            </a:r>
            <a:r>
              <a:rPr lang="en-US" sz="1200" dirty="0">
                <a:latin typeface="Consolas" panose="020B0609020204030204" pitchFamily="49" charset="0"/>
                <a:cs typeface="Consolas" panose="020B0609020204030204" pitchFamily="49" charset="0"/>
              </a:rPr>
              <a:t>("Parallel minimum temperature: " + </a:t>
            </a:r>
          </a:p>
          <a:p>
            <a:pPr marL="0" indent="0">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urls.parallelStream</a:t>
            </a:r>
            <a:r>
              <a:rPr lang="en-US" sz="1200" dirty="0">
                <a:latin typeface="Consolas" panose="020B0609020204030204" pitchFamily="49" charset="0"/>
                <a:cs typeface="Consolas" panose="020B0609020204030204" pitchFamily="49" charset="0"/>
              </a:rPr>
              <a:t>().map(</a:t>
            </a:r>
            <a:r>
              <a:rPr lang="en-US" sz="1200" dirty="0" err="1">
                <a:latin typeface="Consolas" panose="020B0609020204030204" pitchFamily="49" charset="0"/>
                <a:cs typeface="Consolas" panose="020B0609020204030204" pitchFamily="49" charset="0"/>
              </a:rPr>
              <a:t>MainApp</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capteurTemperature</a:t>
            </a:r>
            <a:r>
              <a:rPr lang="en-US" sz="1200" dirty="0">
                <a:latin typeface="Consolas" panose="020B0609020204030204" pitchFamily="49" charset="0"/>
                <a:cs typeface="Consolas" panose="020B0609020204030204" pitchFamily="49" charset="0"/>
              </a:rPr>
              <a:t>).filter(temp -&gt; temp &gt; 0)</a:t>
            </a:r>
          </a:p>
          <a:p>
            <a:pPr marL="0" indent="0">
              <a:buNone/>
            </a:pPr>
            <a:r>
              <a:rPr lang="en-US" sz="1200" dirty="0">
                <a:latin typeface="Consolas" panose="020B0609020204030204" pitchFamily="49" charset="0"/>
                <a:cs typeface="Consolas" panose="020B0609020204030204" pitchFamily="49" charset="0"/>
              </a:rPr>
              <a:t>        .map(</a:t>
            </a:r>
            <a:r>
              <a:rPr lang="en-US" sz="1200" dirty="0" err="1">
                <a:latin typeface="Consolas" panose="020B0609020204030204" pitchFamily="49" charset="0"/>
                <a:cs typeface="Consolas" panose="020B0609020204030204" pitchFamily="49" charset="0"/>
              </a:rPr>
              <a:t>MainApp</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kelvinToFahrenheit</a:t>
            </a: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.min(Double::compare).get());</a:t>
            </a:r>
          </a:p>
          <a:p>
            <a:pPr marL="0" indent="0">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System.out.println</a:t>
            </a:r>
            <a:r>
              <a:rPr lang="en-US" sz="1200" dirty="0">
                <a:latin typeface="Consolas" panose="020B0609020204030204" pitchFamily="49" charset="0"/>
                <a:cs typeface="Consolas" panose="020B0609020204030204" pitchFamily="49" charset="0"/>
              </a:rPr>
              <a:t>("Parallel processing took: " + (</a:t>
            </a:r>
            <a:r>
              <a:rPr lang="en-US" sz="1200" dirty="0" err="1">
                <a:latin typeface="Consolas" panose="020B0609020204030204" pitchFamily="49" charset="0"/>
                <a:cs typeface="Consolas" panose="020B0609020204030204" pitchFamily="49" charset="0"/>
              </a:rPr>
              <a:t>System.currentTimeMillis</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timeStarted</a:t>
            </a: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a:t>
            </a:r>
          </a:p>
          <a:p>
            <a:pPr marL="0" indent="0">
              <a:buNone/>
            </a:pPr>
            <a:endParaRPr lang="en-US" sz="1200" dirty="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Runnable sequential = () -&gt; {</a:t>
            </a:r>
          </a:p>
          <a:p>
            <a:pPr marL="0" indent="0">
              <a:buNone/>
            </a:pPr>
            <a:r>
              <a:rPr lang="en-US" sz="1200" dirty="0">
                <a:latin typeface="Consolas" panose="020B0609020204030204" pitchFamily="49" charset="0"/>
                <a:cs typeface="Consolas" panose="020B0609020204030204" pitchFamily="49" charset="0"/>
              </a:rPr>
              <a:t>    Long </a:t>
            </a:r>
            <a:r>
              <a:rPr lang="en-US" sz="1200" dirty="0" err="1">
                <a:latin typeface="Consolas" panose="020B0609020204030204" pitchFamily="49" charset="0"/>
                <a:cs typeface="Consolas" panose="020B0609020204030204" pitchFamily="49" charset="0"/>
              </a:rPr>
              <a:t>timeStarted</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System.currentTimeMillis</a:t>
            </a: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System.out.println</a:t>
            </a:r>
            <a:r>
              <a:rPr lang="en-US" sz="1200" dirty="0">
                <a:latin typeface="Consolas" panose="020B0609020204030204" pitchFamily="49" charset="0"/>
                <a:cs typeface="Consolas" panose="020B0609020204030204" pitchFamily="49" charset="0"/>
              </a:rPr>
              <a:t>("Sequential minimum temperature: " + </a:t>
            </a:r>
          </a:p>
          <a:p>
            <a:pPr marL="0" indent="0">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urls.stream</a:t>
            </a:r>
            <a:r>
              <a:rPr lang="en-US" sz="1200" dirty="0">
                <a:latin typeface="Consolas" panose="020B0609020204030204" pitchFamily="49" charset="0"/>
                <a:cs typeface="Consolas" panose="020B0609020204030204" pitchFamily="49" charset="0"/>
              </a:rPr>
              <a:t>().map(</a:t>
            </a:r>
            <a:r>
              <a:rPr lang="en-US" sz="1200" dirty="0" err="1">
                <a:latin typeface="Consolas" panose="020B0609020204030204" pitchFamily="49" charset="0"/>
                <a:cs typeface="Consolas" panose="020B0609020204030204" pitchFamily="49" charset="0"/>
              </a:rPr>
              <a:t>MainApp</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capteurTemperature</a:t>
            </a:r>
            <a:r>
              <a:rPr lang="en-US" sz="1200" dirty="0">
                <a:latin typeface="Consolas" panose="020B0609020204030204" pitchFamily="49" charset="0"/>
                <a:cs typeface="Consolas" panose="020B0609020204030204" pitchFamily="49" charset="0"/>
              </a:rPr>
              <a:t>).filter(temp -&gt; temp &gt; 0)</a:t>
            </a:r>
          </a:p>
          <a:p>
            <a:pPr marL="0" indent="0">
              <a:buNone/>
            </a:pPr>
            <a:r>
              <a:rPr lang="en-US" sz="1200" dirty="0">
                <a:latin typeface="Consolas" panose="020B0609020204030204" pitchFamily="49" charset="0"/>
                <a:cs typeface="Consolas" panose="020B0609020204030204" pitchFamily="49" charset="0"/>
              </a:rPr>
              <a:t>        .map(</a:t>
            </a:r>
            <a:r>
              <a:rPr lang="en-US" sz="1200" dirty="0" err="1">
                <a:latin typeface="Consolas" panose="020B0609020204030204" pitchFamily="49" charset="0"/>
                <a:cs typeface="Consolas" panose="020B0609020204030204" pitchFamily="49" charset="0"/>
              </a:rPr>
              <a:t>MainApp</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kelvinToFahrenheit</a:t>
            </a: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.min(Double::compare).get());</a:t>
            </a:r>
          </a:p>
          <a:p>
            <a:pPr marL="0" indent="0">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System.out.println</a:t>
            </a:r>
            <a:r>
              <a:rPr lang="en-US" sz="1200" dirty="0">
                <a:latin typeface="Consolas" panose="020B0609020204030204" pitchFamily="49" charset="0"/>
                <a:cs typeface="Consolas" panose="020B0609020204030204" pitchFamily="49" charset="0"/>
              </a:rPr>
              <a:t>("Sequential processing took: " + (</a:t>
            </a:r>
            <a:r>
              <a:rPr lang="en-US" sz="1200" dirty="0" err="1">
                <a:latin typeface="Consolas" panose="020B0609020204030204" pitchFamily="49" charset="0"/>
                <a:cs typeface="Consolas" panose="020B0609020204030204" pitchFamily="49" charset="0"/>
              </a:rPr>
              <a:t>System.currentTimeMillis</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timeStarted</a:t>
            </a: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a:t>
            </a:r>
          </a:p>
          <a:p>
            <a:pPr marL="0" indent="0">
              <a:buNone/>
            </a:pPr>
            <a:endParaRPr lang="en-US" sz="1200" dirty="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new Thread(sequential).start();</a:t>
            </a:r>
          </a:p>
          <a:p>
            <a:pPr marL="0" indent="0">
              <a:buNone/>
            </a:pPr>
            <a:r>
              <a:rPr lang="en-US" sz="1200" dirty="0">
                <a:latin typeface="Consolas" panose="020B0609020204030204" pitchFamily="49" charset="0"/>
                <a:cs typeface="Consolas" panose="020B0609020204030204" pitchFamily="49" charset="0"/>
              </a:rPr>
              <a:t>new Thread(parallel).start();</a:t>
            </a:r>
          </a:p>
        </p:txBody>
      </p:sp>
      <p:sp>
        <p:nvSpPr>
          <p:cNvPr id="4" name="Footer Placeholder 3"/>
          <p:cNvSpPr>
            <a:spLocks noGrp="1"/>
          </p:cNvSpPr>
          <p:nvPr>
            <p:ph type="ftr" sz="quarter" idx="10"/>
          </p:nvPr>
        </p:nvSpPr>
        <p:spPr/>
        <p:txBody>
          <a:bodyPr/>
          <a:lstStyle/>
          <a:p>
            <a:r>
              <a:rPr lang="en-US" smtClean="0"/>
              <a:t>Tấn Điền - Tấn Hòa - Tinh Anh</a:t>
            </a:r>
            <a:endParaRPr lang="en-US"/>
          </a:p>
        </p:txBody>
      </p:sp>
      <p:sp>
        <p:nvSpPr>
          <p:cNvPr id="5" name="Slide Number Placeholder 4"/>
          <p:cNvSpPr>
            <a:spLocks noGrp="1"/>
          </p:cNvSpPr>
          <p:nvPr>
            <p:ph type="sldNum" sz="quarter" idx="11"/>
          </p:nvPr>
        </p:nvSpPr>
        <p:spPr/>
        <p:txBody>
          <a:bodyPr/>
          <a:lstStyle/>
          <a:p>
            <a:fld id="{9326AD0F-C11D-4EFF-84EC-E4C10489FC30}" type="slidenum">
              <a:rPr lang="en-US" smtClean="0"/>
              <a:pPr/>
              <a:t>8</a:t>
            </a:fld>
            <a:endParaRPr lang="en-US"/>
          </a:p>
        </p:txBody>
      </p:sp>
      <p:sp>
        <p:nvSpPr>
          <p:cNvPr id="6" name="Rectangle 2"/>
          <p:cNvSpPr>
            <a:spLocks noGrp="1" noChangeArrowheads="1"/>
          </p:cNvSpPr>
          <p:nvPr>
            <p:ph type="title"/>
          </p:nvPr>
        </p:nvSpPr>
        <p:spPr>
          <a:solidFill>
            <a:srgbClr val="0070C0"/>
          </a:solidFill>
        </p:spPr>
        <p:txBody>
          <a:bodyPr/>
          <a:lstStyle/>
          <a:p>
            <a:r>
              <a:rPr lang="en-US" dirty="0" smtClean="0">
                <a:solidFill>
                  <a:schemeClr val="bg1"/>
                </a:solidFill>
              </a:rPr>
              <a:t>2.Ví </a:t>
            </a:r>
            <a:r>
              <a:rPr lang="en-US" dirty="0" err="1">
                <a:solidFill>
                  <a:schemeClr val="bg1"/>
                </a:solidFill>
              </a:rPr>
              <a:t>dụ</a:t>
            </a:r>
            <a:endParaRPr lang="en-US" dirty="0"/>
          </a:p>
        </p:txBody>
      </p:sp>
      <p:pic>
        <p:nvPicPr>
          <p:cNvPr id="7" name="Picture 6"/>
          <p:cNvPicPr>
            <a:picLocks noChangeAspect="1"/>
          </p:cNvPicPr>
          <p:nvPr/>
        </p:nvPicPr>
        <p:blipFill>
          <a:blip r:embed="rId2"/>
          <a:stretch>
            <a:fillRect/>
          </a:stretch>
        </p:blipFill>
        <p:spPr>
          <a:xfrm>
            <a:off x="4267200" y="5105400"/>
            <a:ext cx="4648912" cy="1295400"/>
          </a:xfrm>
          <a:prstGeom prst="rect">
            <a:avLst/>
          </a:prstGeom>
        </p:spPr>
      </p:pic>
      <p:sp>
        <p:nvSpPr>
          <p:cNvPr id="2" name="TextBox 1"/>
          <p:cNvSpPr txBox="1"/>
          <p:nvPr/>
        </p:nvSpPr>
        <p:spPr>
          <a:xfrm>
            <a:off x="3962400" y="4800600"/>
            <a:ext cx="1524000" cy="369332"/>
          </a:xfrm>
          <a:prstGeom prst="rect">
            <a:avLst/>
          </a:prstGeom>
          <a:noFill/>
        </p:spPr>
        <p:txBody>
          <a:bodyPr wrap="square" rtlCol="0">
            <a:spAutoFit/>
          </a:bodyPr>
          <a:lstStyle/>
          <a:p>
            <a:r>
              <a:rPr lang="en-US" b="1" dirty="0" smtClean="0"/>
              <a:t>Output: </a:t>
            </a:r>
            <a:endParaRPr lang="en-US" b="1" dirty="0"/>
          </a:p>
        </p:txBody>
      </p:sp>
    </p:spTree>
    <p:extLst>
      <p:ext uri="{BB962C8B-B14F-4D97-AF65-F5344CB8AC3E}">
        <p14:creationId xmlns:p14="http://schemas.microsoft.com/office/powerpoint/2010/main" val="4201711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a:t>Stream.iterate()</a:t>
            </a:r>
          </a:p>
          <a:p>
            <a:r>
              <a:rPr lang="en-US" smtClean="0"/>
              <a:t>Ph</a:t>
            </a:r>
            <a:r>
              <a:rPr lang="vi-VN" smtClean="0"/>
              <a:t>ương</a:t>
            </a:r>
            <a:r>
              <a:rPr lang="en-US"/>
              <a:t> thức iterate() nhận hai </a:t>
            </a:r>
            <a:r>
              <a:rPr lang="vi-VN" smtClean="0"/>
              <a:t>đối</a:t>
            </a:r>
            <a:r>
              <a:rPr lang="en-US"/>
              <a:t> số: một seed </a:t>
            </a:r>
            <a:r>
              <a:rPr lang="en-US" smtClean="0"/>
              <a:t>và một </a:t>
            </a:r>
            <a:r>
              <a:rPr lang="en-US"/>
              <a:t>function.</a:t>
            </a:r>
          </a:p>
          <a:p>
            <a:r>
              <a:rPr lang="en-US"/>
              <a:t>Seed là phần </a:t>
            </a:r>
            <a:r>
              <a:rPr lang="en-US" smtClean="0"/>
              <a:t>tử </a:t>
            </a:r>
            <a:r>
              <a:rPr lang="vi-VN" smtClean="0"/>
              <a:t>đầu</a:t>
            </a:r>
            <a:r>
              <a:rPr lang="en-US"/>
              <a:t> tiên của một Stream. Và phần tử thứ </a:t>
            </a:r>
            <a:r>
              <a:rPr lang="en-US" smtClean="0"/>
              <a:t>tiếp theo </a:t>
            </a:r>
            <a:r>
              <a:rPr lang="en-US"/>
              <a:t>này </a:t>
            </a:r>
            <a:r>
              <a:rPr lang="vi-VN" smtClean="0"/>
              <a:t>được</a:t>
            </a:r>
            <a:r>
              <a:rPr lang="en-US"/>
              <a:t> sinh ra bằng cách thực hiện function trên cho phần </a:t>
            </a:r>
            <a:r>
              <a:rPr lang="en-US" smtClean="0"/>
              <a:t>tử </a:t>
            </a:r>
            <a:r>
              <a:rPr lang="vi-VN" smtClean="0"/>
              <a:t>đầu</a:t>
            </a:r>
            <a:r>
              <a:rPr lang="en-US"/>
              <a:t> </a:t>
            </a:r>
            <a:r>
              <a:rPr lang="en-US" smtClean="0"/>
              <a:t>tiên.</a:t>
            </a:r>
          </a:p>
          <a:p>
            <a:r>
              <a:rPr lang="en-US"/>
              <a:t>Vì vậy các phân tử </a:t>
            </a:r>
            <a:r>
              <a:rPr lang="en-US" smtClean="0"/>
              <a:t>tiếp theo:</a:t>
            </a:r>
          </a:p>
          <a:p>
            <a:pPr marL="0" indent="0">
              <a:buNone/>
            </a:pPr>
            <a:r>
              <a:rPr lang="en-US" sz="2400" smtClean="0"/>
              <a:t>seed ,f(seed),f(f(seed)),f(f(f(seed))), ...</a:t>
            </a:r>
            <a:endParaRPr lang="en-US" sz="2400" dirty="0"/>
          </a:p>
        </p:txBody>
      </p:sp>
      <p:sp>
        <p:nvSpPr>
          <p:cNvPr id="4" name="Footer Placeholder 3"/>
          <p:cNvSpPr>
            <a:spLocks noGrp="1"/>
          </p:cNvSpPr>
          <p:nvPr>
            <p:ph type="ftr" sz="quarter" idx="10"/>
          </p:nvPr>
        </p:nvSpPr>
        <p:spPr/>
        <p:txBody>
          <a:bodyPr/>
          <a:lstStyle/>
          <a:p>
            <a:r>
              <a:rPr lang="en-US" smtClean="0"/>
              <a:t>Tấn Điền - Tấn Hòa - Tinh Anh</a:t>
            </a:r>
            <a:endParaRPr lang="en-US"/>
          </a:p>
        </p:txBody>
      </p:sp>
      <p:sp>
        <p:nvSpPr>
          <p:cNvPr id="5" name="Slide Number Placeholder 4"/>
          <p:cNvSpPr>
            <a:spLocks noGrp="1"/>
          </p:cNvSpPr>
          <p:nvPr>
            <p:ph type="sldNum" sz="quarter" idx="11"/>
          </p:nvPr>
        </p:nvSpPr>
        <p:spPr/>
        <p:txBody>
          <a:bodyPr/>
          <a:lstStyle/>
          <a:p>
            <a:fld id="{9326AD0F-C11D-4EFF-84EC-E4C10489FC30}" type="slidenum">
              <a:rPr lang="en-US" smtClean="0"/>
              <a:pPr/>
              <a:t>9</a:t>
            </a:fld>
            <a:endParaRPr lang="en-US"/>
          </a:p>
        </p:txBody>
      </p:sp>
      <p:sp>
        <p:nvSpPr>
          <p:cNvPr id="6" name="Rectangle 2"/>
          <p:cNvSpPr>
            <a:spLocks noGrp="1" noChangeArrowheads="1"/>
          </p:cNvSpPr>
          <p:nvPr>
            <p:ph type="title"/>
          </p:nvPr>
        </p:nvSpPr>
        <p:spPr>
          <a:solidFill>
            <a:srgbClr val="0070C0"/>
          </a:solidFill>
        </p:spPr>
        <p:txBody>
          <a:bodyPr/>
          <a:lstStyle/>
          <a:p>
            <a:pPr marL="514350" indent="-514350" algn="l">
              <a:buFont typeface="+mj-lt"/>
              <a:buAutoNum type="arabicPeriod" startAt="3"/>
            </a:pPr>
            <a:r>
              <a:rPr lang="en-US" smtClean="0">
                <a:solidFill>
                  <a:schemeClr val="bg1"/>
                </a:solidFill>
              </a:rPr>
              <a:t>iterate</a:t>
            </a:r>
            <a:endParaRPr lang="en-US" dirty="0"/>
          </a:p>
        </p:txBody>
      </p:sp>
    </p:spTree>
    <p:extLst>
      <p:ext uri="{BB962C8B-B14F-4D97-AF65-F5344CB8AC3E}">
        <p14:creationId xmlns:p14="http://schemas.microsoft.com/office/powerpoint/2010/main" val="3859021663"/>
      </p:ext>
    </p:extLst>
  </p:cSld>
  <p:clrMapOvr>
    <a:masterClrMapping/>
  </p:clrMapOvr>
</p:sld>
</file>

<file path=ppt/theme/theme1.xml><?xml version="1.0" encoding="utf-8"?>
<a:theme xmlns:a="http://schemas.openxmlformats.org/drawingml/2006/main" name="cdb2004c016l">
  <a:themeElements>
    <a:clrScheme name="sample 3">
      <a:dk1>
        <a:srgbClr val="000000"/>
      </a:dk1>
      <a:lt1>
        <a:srgbClr val="FEF9E2"/>
      </a:lt1>
      <a:dk2>
        <a:srgbClr val="DDC981"/>
      </a:dk2>
      <a:lt2>
        <a:srgbClr val="808080"/>
      </a:lt2>
      <a:accent1>
        <a:srgbClr val="D3A553"/>
      </a:accent1>
      <a:accent2>
        <a:srgbClr val="7C4D36"/>
      </a:accent2>
      <a:accent3>
        <a:srgbClr val="FEFBEE"/>
      </a:accent3>
      <a:accent4>
        <a:srgbClr val="000000"/>
      </a:accent4>
      <a:accent5>
        <a:srgbClr val="E6CFB3"/>
      </a:accent5>
      <a:accent6>
        <a:srgbClr val="704530"/>
      </a:accent6>
      <a:hlink>
        <a:srgbClr val="9B9D53"/>
      </a:hlink>
      <a:folHlink>
        <a:srgbClr val="6D9DB5"/>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000000"/>
        </a:dk1>
        <a:lt1>
          <a:srgbClr val="FFFFFF"/>
        </a:lt1>
        <a:dk2>
          <a:srgbClr val="7EBAF0"/>
        </a:dk2>
        <a:lt2>
          <a:srgbClr val="B2B2B2"/>
        </a:lt2>
        <a:accent1>
          <a:srgbClr val="4F97D9"/>
        </a:accent1>
        <a:accent2>
          <a:srgbClr val="3F51AD"/>
        </a:accent2>
        <a:accent3>
          <a:srgbClr val="FFFFFF"/>
        </a:accent3>
        <a:accent4>
          <a:srgbClr val="000000"/>
        </a:accent4>
        <a:accent5>
          <a:srgbClr val="B2C9E9"/>
        </a:accent5>
        <a:accent6>
          <a:srgbClr val="38499C"/>
        </a:accent6>
        <a:hlink>
          <a:srgbClr val="69B58F"/>
        </a:hlink>
        <a:folHlink>
          <a:srgbClr val="878FA5"/>
        </a:folHlink>
      </a:clrScheme>
      <a:clrMap bg1="lt1" tx1="dk1" bg2="lt2" tx2="dk2" accent1="accent1" accent2="accent2" accent3="accent3" accent4="accent4" accent5="accent5" accent6="accent6" hlink="hlink" folHlink="folHlink"/>
    </a:extraClrScheme>
    <a:extraClrScheme>
      <a:clrScheme name="sample 2">
        <a:dk1>
          <a:srgbClr val="000000"/>
        </a:dk1>
        <a:lt1>
          <a:srgbClr val="FEF9E2"/>
        </a:lt1>
        <a:dk2>
          <a:srgbClr val="A4E4B9"/>
        </a:dk2>
        <a:lt2>
          <a:srgbClr val="B2B2B2"/>
        </a:lt2>
        <a:accent1>
          <a:srgbClr val="58BEAB"/>
        </a:accent1>
        <a:accent2>
          <a:srgbClr val="377F75"/>
        </a:accent2>
        <a:accent3>
          <a:srgbClr val="FEFBEE"/>
        </a:accent3>
        <a:accent4>
          <a:srgbClr val="000000"/>
        </a:accent4>
        <a:accent5>
          <a:srgbClr val="B4DBD2"/>
        </a:accent5>
        <a:accent6>
          <a:srgbClr val="317269"/>
        </a:accent6>
        <a:hlink>
          <a:srgbClr val="5F4AAE"/>
        </a:hlink>
        <a:folHlink>
          <a:srgbClr val="D38259"/>
        </a:folHlink>
      </a:clrScheme>
      <a:clrMap bg1="lt1" tx1="dk1" bg2="lt2" tx2="dk2" accent1="accent1" accent2="accent2" accent3="accent3" accent4="accent4" accent5="accent5" accent6="accent6" hlink="hlink" folHlink="folHlink"/>
    </a:extraClrScheme>
    <a:extraClrScheme>
      <a:clrScheme name="sample 3">
        <a:dk1>
          <a:srgbClr val="000000"/>
        </a:dk1>
        <a:lt1>
          <a:srgbClr val="FEF9E2"/>
        </a:lt1>
        <a:dk2>
          <a:srgbClr val="DDC981"/>
        </a:dk2>
        <a:lt2>
          <a:srgbClr val="808080"/>
        </a:lt2>
        <a:accent1>
          <a:srgbClr val="D3A553"/>
        </a:accent1>
        <a:accent2>
          <a:srgbClr val="7C4D36"/>
        </a:accent2>
        <a:accent3>
          <a:srgbClr val="FEFBEE"/>
        </a:accent3>
        <a:accent4>
          <a:srgbClr val="000000"/>
        </a:accent4>
        <a:accent5>
          <a:srgbClr val="E6CFB3"/>
        </a:accent5>
        <a:accent6>
          <a:srgbClr val="704530"/>
        </a:accent6>
        <a:hlink>
          <a:srgbClr val="9B9D53"/>
        </a:hlink>
        <a:folHlink>
          <a:srgbClr val="6D9DB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cdb2004c016l</Template>
  <TotalTime>120</TotalTime>
  <Words>614</Words>
  <Application>Microsoft Office PowerPoint</Application>
  <PresentationFormat>On-screen Show (4:3)</PresentationFormat>
  <Paragraphs>123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cdb2004c016l</vt:lpstr>
      <vt:lpstr>Java Stream API</vt:lpstr>
      <vt:lpstr>Contents</vt:lpstr>
      <vt:lpstr>1. Stream() – parallelStream()</vt:lpstr>
      <vt:lpstr>1. Stream() – parallelStream()</vt:lpstr>
      <vt:lpstr>2. Senquential stream vs ParalletStream</vt:lpstr>
      <vt:lpstr>2.Ví dụ</vt:lpstr>
      <vt:lpstr>2.Ví dụ</vt:lpstr>
      <vt:lpstr>2.Ví dụ</vt:lpstr>
      <vt:lpstr>iterate</vt:lpstr>
      <vt:lpstr>iterate</vt:lpstr>
      <vt:lpstr>iterate</vt:lpstr>
      <vt:lpstr>iterate</vt:lpstr>
      <vt:lpstr>iterate</vt:lpstr>
      <vt:lpstr>Generate</vt:lpstr>
      <vt:lpstr>Generate</vt:lpstr>
      <vt:lpstr>PowerPoint Presentation</vt:lpstr>
      <vt:lpstr>4. Các hàm thông dụng của Stream API</vt:lpstr>
      <vt:lpstr>4. Các hàm thông dụng của Stream API</vt:lpstr>
      <vt:lpstr>4. Các hàm thông dụng của Stream API</vt:lpstr>
      <vt:lpstr>4. Các hàm thông dụng của Stream API</vt:lpstr>
      <vt:lpstr>4. Các hàm thông dụng của Stream API</vt:lpstr>
      <vt:lpstr>4. Các hàm thông dụng của Stream API</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hv</dc:creator>
  <cp:lastModifiedBy>hv</cp:lastModifiedBy>
  <cp:revision>8</cp:revision>
  <dcterms:created xsi:type="dcterms:W3CDTF">2016-09-12T08:36:52Z</dcterms:created>
  <dcterms:modified xsi:type="dcterms:W3CDTF">2016-09-13T01:22:32Z</dcterms:modified>
</cp:coreProperties>
</file>