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BC178-213C-42BD-9FC7-F26C4715D32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023ED52-D6CD-4089-B8D3-B45A5A3201B7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6A899B1-155B-4952-98A5-F41FDBBD2470}" type="parTrans" cxnId="{3236085D-BD05-4018-9E5A-08A051AD49D1}">
      <dgm:prSet/>
      <dgm:spPr/>
      <dgm:t>
        <a:bodyPr/>
        <a:lstStyle/>
        <a:p>
          <a:endParaRPr lang="en-US"/>
        </a:p>
      </dgm:t>
    </dgm:pt>
    <dgm:pt modelId="{38BFC462-B204-4309-A67D-A4F8CDE3A2B6}" type="sibTrans" cxnId="{3236085D-BD05-4018-9E5A-08A051AD49D1}">
      <dgm:prSet/>
      <dgm:spPr/>
      <dgm:t>
        <a:bodyPr/>
        <a:lstStyle/>
        <a:p>
          <a:endParaRPr lang="en-US"/>
        </a:p>
      </dgm:t>
    </dgm:pt>
    <dgm:pt modelId="{875041CF-6A44-4D89-9B99-0B10C197AB93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9634129-4C43-4A96-B8F6-AFC0E6B57DA0}" type="parTrans" cxnId="{597E538F-6D04-4DF9-972C-EC9F09BC16F3}">
      <dgm:prSet/>
      <dgm:spPr/>
      <dgm:t>
        <a:bodyPr/>
        <a:lstStyle/>
        <a:p>
          <a:endParaRPr lang="en-US"/>
        </a:p>
      </dgm:t>
    </dgm:pt>
    <dgm:pt modelId="{A49DC229-DFAE-43C4-A39A-DD6F4A41DDDF}" type="sibTrans" cxnId="{597E538F-6D04-4DF9-972C-EC9F09BC16F3}">
      <dgm:prSet/>
      <dgm:spPr/>
      <dgm:t>
        <a:bodyPr/>
        <a:lstStyle/>
        <a:p>
          <a:endParaRPr lang="en-US"/>
        </a:p>
      </dgm:t>
    </dgm:pt>
    <dgm:pt modelId="{84C37181-76C0-4CD3-AFD9-998CAE765F1D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A61F608-4EF7-46D3-BBD5-3003E8B0A43D}" type="parTrans" cxnId="{1A5AD738-B7FB-4029-8C16-DDABEEA3129D}">
      <dgm:prSet/>
      <dgm:spPr/>
      <dgm:t>
        <a:bodyPr/>
        <a:lstStyle/>
        <a:p>
          <a:endParaRPr lang="en-US"/>
        </a:p>
      </dgm:t>
    </dgm:pt>
    <dgm:pt modelId="{0151AB3E-F9A1-4FCC-8C3E-84878DD8A3B0}" type="sibTrans" cxnId="{1A5AD738-B7FB-4029-8C16-DDABEEA3129D}">
      <dgm:prSet/>
      <dgm:spPr/>
      <dgm:t>
        <a:bodyPr/>
        <a:lstStyle/>
        <a:p>
          <a:endParaRPr lang="en-US"/>
        </a:p>
      </dgm:t>
    </dgm:pt>
    <dgm:pt modelId="{C813E84A-72E7-4666-8213-18DB3F0DF80D}" type="pres">
      <dgm:prSet presAssocID="{876BC178-213C-42BD-9FC7-F26C4715D320}" presName="CompostProcess" presStyleCnt="0">
        <dgm:presLayoutVars>
          <dgm:dir/>
          <dgm:resizeHandles val="exact"/>
        </dgm:presLayoutVars>
      </dgm:prSet>
      <dgm:spPr/>
    </dgm:pt>
    <dgm:pt modelId="{2DAF9B6E-5C2D-4977-952A-7016C5B31D16}" type="pres">
      <dgm:prSet presAssocID="{876BC178-213C-42BD-9FC7-F26C4715D320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FDFD360E-BA10-43B4-997B-932F6EFA80AE}" type="pres">
      <dgm:prSet presAssocID="{876BC178-213C-42BD-9FC7-F26C4715D320}" presName="linearProcess" presStyleCnt="0"/>
      <dgm:spPr/>
    </dgm:pt>
    <dgm:pt modelId="{41D386F7-B94B-4BD4-8FCB-7A95584B8594}" type="pres">
      <dgm:prSet presAssocID="{B023ED52-D6CD-4089-B8D3-B45A5A3201B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ABBEE-88D6-403B-8BEA-1A419E77EE02}" type="pres">
      <dgm:prSet presAssocID="{38BFC462-B204-4309-A67D-A4F8CDE3A2B6}" presName="sibTrans" presStyleCnt="0"/>
      <dgm:spPr/>
    </dgm:pt>
    <dgm:pt modelId="{91D2595A-D33F-4ECE-940C-2E09D79010A9}" type="pres">
      <dgm:prSet presAssocID="{875041CF-6A44-4D89-9B99-0B10C197AB93}" presName="textNode" presStyleLbl="node1" presStyleIdx="1" presStyleCnt="3" custLinFactNeighborX="3704" custLinFactNeighborY="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6FE4F-ADE9-4561-98B2-08151B6FFA0F}" type="pres">
      <dgm:prSet presAssocID="{A49DC229-DFAE-43C4-A39A-DD6F4A41DDDF}" presName="sibTrans" presStyleCnt="0"/>
      <dgm:spPr/>
    </dgm:pt>
    <dgm:pt modelId="{0601DF4F-F08E-4F95-B328-4EF915CD2BA3}" type="pres">
      <dgm:prSet presAssocID="{84C37181-76C0-4CD3-AFD9-998CAE765F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5AD738-B7FB-4029-8C16-DDABEEA3129D}" srcId="{876BC178-213C-42BD-9FC7-F26C4715D320}" destId="{84C37181-76C0-4CD3-AFD9-998CAE765F1D}" srcOrd="2" destOrd="0" parTransId="{7A61F608-4EF7-46D3-BBD5-3003E8B0A43D}" sibTransId="{0151AB3E-F9A1-4FCC-8C3E-84878DD8A3B0}"/>
    <dgm:cxn modelId="{545EB0E7-77FA-40D1-8C7C-1DB86AA508D2}" type="presOf" srcId="{84C37181-76C0-4CD3-AFD9-998CAE765F1D}" destId="{0601DF4F-F08E-4F95-B328-4EF915CD2BA3}" srcOrd="0" destOrd="0" presId="urn:microsoft.com/office/officeart/2005/8/layout/hProcess9"/>
    <dgm:cxn modelId="{AF3D7A4F-3D71-4053-AA7B-9A9CB5579AC4}" type="presOf" srcId="{875041CF-6A44-4D89-9B99-0B10C197AB93}" destId="{91D2595A-D33F-4ECE-940C-2E09D79010A9}" srcOrd="0" destOrd="0" presId="urn:microsoft.com/office/officeart/2005/8/layout/hProcess9"/>
    <dgm:cxn modelId="{C11063CF-0811-4348-89B6-FE6CF5E5AF5A}" type="presOf" srcId="{876BC178-213C-42BD-9FC7-F26C4715D320}" destId="{C813E84A-72E7-4666-8213-18DB3F0DF80D}" srcOrd="0" destOrd="0" presId="urn:microsoft.com/office/officeart/2005/8/layout/hProcess9"/>
    <dgm:cxn modelId="{597E538F-6D04-4DF9-972C-EC9F09BC16F3}" srcId="{876BC178-213C-42BD-9FC7-F26C4715D320}" destId="{875041CF-6A44-4D89-9B99-0B10C197AB93}" srcOrd="1" destOrd="0" parTransId="{09634129-4C43-4A96-B8F6-AFC0E6B57DA0}" sibTransId="{A49DC229-DFAE-43C4-A39A-DD6F4A41DDDF}"/>
    <dgm:cxn modelId="{9874D562-9FBB-4987-8D15-CBAABA6DF2D4}" type="presOf" srcId="{B023ED52-D6CD-4089-B8D3-B45A5A3201B7}" destId="{41D386F7-B94B-4BD4-8FCB-7A95584B8594}" srcOrd="0" destOrd="0" presId="urn:microsoft.com/office/officeart/2005/8/layout/hProcess9"/>
    <dgm:cxn modelId="{3236085D-BD05-4018-9E5A-08A051AD49D1}" srcId="{876BC178-213C-42BD-9FC7-F26C4715D320}" destId="{B023ED52-D6CD-4089-B8D3-B45A5A3201B7}" srcOrd="0" destOrd="0" parTransId="{46A899B1-155B-4952-98A5-F41FDBBD2470}" sibTransId="{38BFC462-B204-4309-A67D-A4F8CDE3A2B6}"/>
    <dgm:cxn modelId="{B899FDD5-D8C6-442D-8775-8B9283297324}" type="presParOf" srcId="{C813E84A-72E7-4666-8213-18DB3F0DF80D}" destId="{2DAF9B6E-5C2D-4977-952A-7016C5B31D16}" srcOrd="0" destOrd="0" presId="urn:microsoft.com/office/officeart/2005/8/layout/hProcess9"/>
    <dgm:cxn modelId="{A4160B56-54DC-4953-9063-D7239ADA1738}" type="presParOf" srcId="{C813E84A-72E7-4666-8213-18DB3F0DF80D}" destId="{FDFD360E-BA10-43B4-997B-932F6EFA80AE}" srcOrd="1" destOrd="0" presId="urn:microsoft.com/office/officeart/2005/8/layout/hProcess9"/>
    <dgm:cxn modelId="{95F8B052-4F2F-4E18-9554-0F2079D3672F}" type="presParOf" srcId="{FDFD360E-BA10-43B4-997B-932F6EFA80AE}" destId="{41D386F7-B94B-4BD4-8FCB-7A95584B8594}" srcOrd="0" destOrd="0" presId="urn:microsoft.com/office/officeart/2005/8/layout/hProcess9"/>
    <dgm:cxn modelId="{9D3E428B-542D-43C4-AD91-785F846CE2B2}" type="presParOf" srcId="{FDFD360E-BA10-43B4-997B-932F6EFA80AE}" destId="{9C0ABBEE-88D6-403B-8BEA-1A419E77EE02}" srcOrd="1" destOrd="0" presId="urn:microsoft.com/office/officeart/2005/8/layout/hProcess9"/>
    <dgm:cxn modelId="{5B80EA93-1DCE-47A8-87B6-B9B90CF49BD4}" type="presParOf" srcId="{FDFD360E-BA10-43B4-997B-932F6EFA80AE}" destId="{91D2595A-D33F-4ECE-940C-2E09D79010A9}" srcOrd="2" destOrd="0" presId="urn:microsoft.com/office/officeart/2005/8/layout/hProcess9"/>
    <dgm:cxn modelId="{CC2D7601-814F-4329-8558-0FF5AA19E654}" type="presParOf" srcId="{FDFD360E-BA10-43B4-997B-932F6EFA80AE}" destId="{0016FE4F-ADE9-4561-98B2-08151B6FFA0F}" srcOrd="3" destOrd="0" presId="urn:microsoft.com/office/officeart/2005/8/layout/hProcess9"/>
    <dgm:cxn modelId="{959F4E99-9E2D-45AD-8F8E-DDC71C1A5A39}" type="presParOf" srcId="{FDFD360E-BA10-43B4-997B-932F6EFA80AE}" destId="{0601DF4F-F08E-4F95-B328-4EF915CD2B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AF9B6E-5C2D-4977-952A-7016C5B31D16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41D386F7-B94B-4BD4-8FCB-7A95584B8594}">
      <dsp:nvSpPr>
        <dsp:cNvPr id="0" name=""/>
        <dsp:cNvSpPr/>
      </dsp:nvSpPr>
      <dsp:spPr>
        <a:xfrm>
          <a:off x="0" y="1357788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0" y="1357788"/>
        <a:ext cx="2468880" cy="1810385"/>
      </dsp:txXfrm>
    </dsp:sp>
    <dsp:sp modelId="{91D2595A-D33F-4ECE-940C-2E09D79010A9}">
      <dsp:nvSpPr>
        <dsp:cNvPr id="0" name=""/>
        <dsp:cNvSpPr/>
      </dsp:nvSpPr>
      <dsp:spPr>
        <a:xfrm>
          <a:off x="2895601" y="1371602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2895601" y="1371602"/>
        <a:ext cx="2468880" cy="1810385"/>
      </dsp:txXfrm>
    </dsp:sp>
    <dsp:sp modelId="{0601DF4F-F08E-4F95-B328-4EF915CD2BA3}">
      <dsp:nvSpPr>
        <dsp:cNvPr id="0" name=""/>
        <dsp:cNvSpPr/>
      </dsp:nvSpPr>
      <dsp:spPr>
        <a:xfrm>
          <a:off x="5760720" y="1357788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5760720" y="1357788"/>
        <a:ext cx="2468880" cy="181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743200" y="1828800"/>
            <a:ext cx="3429000" cy="4191000"/>
          </a:xfrm>
          <a:prstGeom prst="roundRect">
            <a:avLst>
              <a:gd name="adj" fmla="val 7734"/>
            </a:avLst>
          </a:prstGeom>
          <a:ln w="571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8600" y="533400"/>
            <a:ext cx="2209800" cy="2362200"/>
          </a:xfrm>
          <a:prstGeom prst="roundRect">
            <a:avLst>
              <a:gd name="adj" fmla="val 7734"/>
            </a:avLst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685800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Xóa</a:t>
            </a:r>
            <a:r>
              <a:rPr lang="en-US" sz="2000" b="1" smtClean="0"/>
              <a:t> </a:t>
            </a:r>
            <a:r>
              <a:rPr lang="en-US" sz="2000" b="1" err="1" smtClean="0"/>
              <a:t>các</a:t>
            </a:r>
            <a:r>
              <a:rPr lang="en-US" sz="2000" b="1" smtClean="0"/>
              <a:t> Driver </a:t>
            </a:r>
            <a:r>
              <a:rPr lang="en-US" sz="2000" b="1" err="1" smtClean="0"/>
              <a:t>cũ</a:t>
            </a:r>
            <a:endParaRPr lang="en-US" sz="2000" b="1"/>
          </a:p>
        </p:txBody>
      </p:sp>
      <p:sp>
        <p:nvSpPr>
          <p:cNvPr id="5" name="Rounded Rectangle 4"/>
          <p:cNvSpPr/>
          <p:nvPr/>
        </p:nvSpPr>
        <p:spPr>
          <a:xfrm>
            <a:off x="381000" y="2057400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Driver </a:t>
            </a:r>
            <a:r>
              <a:rPr lang="en-US" sz="2000" b="1" err="1" smtClean="0"/>
              <a:t>kinect</a:t>
            </a:r>
            <a:r>
              <a:rPr lang="en-US" sz="2000" b="1" smtClean="0"/>
              <a:t> </a:t>
            </a:r>
            <a:r>
              <a:rPr lang="en-US" sz="2000" b="1" err="1" smtClean="0"/>
              <a:t>mới</a:t>
            </a:r>
            <a:endParaRPr lang="en-US" sz="2000" b="1"/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29718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binaries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2971800" y="3429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Compliant Middleware Binaries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2971800" y="4953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Compliant Middleware Binaries</a:t>
            </a:r>
            <a:endParaRPr lang="en-US" sz="2000" b="1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rot="5400000">
            <a:off x="990600" y="17145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286000" y="24003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rot="5400000">
            <a:off x="4114800" y="3086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rot="5400000">
            <a:off x="4114800" y="4610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705600" y="4953000"/>
            <a:ext cx="2209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Cập nhật file </a:t>
            </a:r>
            <a:br>
              <a:rPr lang="en-US" sz="2000" b="1" smtClean="0"/>
            </a:br>
            <a:r>
              <a:rPr lang="en-US" sz="2000" b="1" smtClean="0"/>
              <a:t>cấu hình XML</a:t>
            </a:r>
            <a:endParaRPr lang="en-US" sz="2000" b="1"/>
          </a:p>
        </p:txBody>
      </p:sp>
      <p:cxnSp>
        <p:nvCxnSpPr>
          <p:cNvPr id="24" name="Straight Arrow Connector 23"/>
          <p:cNvCxnSpPr>
            <a:stCxn id="8" idx="3"/>
            <a:endCxn id="23" idx="1"/>
          </p:cNvCxnSpPr>
          <p:nvPr/>
        </p:nvCxnSpPr>
        <p:spPr>
          <a:xfrm>
            <a:off x="5943600" y="5372100"/>
            <a:ext cx="7620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43000" y="2133600"/>
            <a:ext cx="7467600" cy="3505200"/>
          </a:xfrm>
          <a:prstGeom prst="roundRect">
            <a:avLst>
              <a:gd name="adj" fmla="val 388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600" y="2819400"/>
            <a:ext cx="1828800" cy="2590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1371600" y="3886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Scene</a:t>
            </a:r>
            <a:endParaRPr lang="en-US" sz="2000" b="1"/>
          </a:p>
        </p:txBody>
      </p:sp>
      <p:sp>
        <p:nvSpPr>
          <p:cNvPr id="24" name="Rounded Rectangle 23"/>
          <p:cNvSpPr/>
          <p:nvPr/>
        </p:nvSpPr>
        <p:spPr>
          <a:xfrm>
            <a:off x="6477000" y="2819400"/>
            <a:ext cx="1905000" cy="11430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Material</a:t>
            </a:r>
            <a:endParaRPr lang="en-US" sz="2000" b="1"/>
          </a:p>
        </p:txBody>
      </p:sp>
      <p:sp>
        <p:nvSpPr>
          <p:cNvPr id="27" name="TextBox 26"/>
          <p:cNvSpPr txBox="1"/>
          <p:nvPr/>
        </p:nvSpPr>
        <p:spPr>
          <a:xfrm>
            <a:off x="4572000" y="2209800"/>
            <a:ext cx="60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Tour</a:t>
            </a:r>
            <a:endParaRPr lang="en-US" b="1"/>
          </a:p>
        </p:txBody>
      </p:sp>
      <p:sp>
        <p:nvSpPr>
          <p:cNvPr id="28" name="Rounded Rectangle 27"/>
          <p:cNvSpPr/>
          <p:nvPr/>
        </p:nvSpPr>
        <p:spPr>
          <a:xfrm>
            <a:off x="3429000" y="2819400"/>
            <a:ext cx="2819400" cy="2590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9" name="TextBox 28"/>
          <p:cNvSpPr txBox="1"/>
          <p:nvPr/>
        </p:nvSpPr>
        <p:spPr>
          <a:xfrm>
            <a:off x="3962400" y="30288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Model</a:t>
            </a:r>
            <a:endParaRPr lang="en-US" sz="2000" b="1"/>
          </a:p>
        </p:txBody>
      </p:sp>
      <p:sp>
        <p:nvSpPr>
          <p:cNvPr id="31" name="Rounded Rectangle 30"/>
          <p:cNvSpPr/>
          <p:nvPr/>
        </p:nvSpPr>
        <p:spPr>
          <a:xfrm>
            <a:off x="3657600" y="3429000"/>
            <a:ext cx="2362200" cy="17526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32" name="TextBox 31"/>
          <p:cNvSpPr txBox="1"/>
          <p:nvPr/>
        </p:nvSpPr>
        <p:spPr>
          <a:xfrm>
            <a:off x="3886200" y="3581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ModelManager</a:t>
            </a:r>
            <a:endParaRPr lang="en-US" sz="2000" b="1"/>
          </a:p>
        </p:txBody>
      </p:sp>
      <p:sp>
        <p:nvSpPr>
          <p:cNvPr id="26" name="Rounded Rectangle 25"/>
          <p:cNvSpPr/>
          <p:nvPr/>
        </p:nvSpPr>
        <p:spPr>
          <a:xfrm>
            <a:off x="3886200" y="4038600"/>
            <a:ext cx="1905000" cy="914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ModelPartition</a:t>
            </a:r>
            <a:endParaRPr lang="en-US" sz="2000" b="1"/>
          </a:p>
        </p:txBody>
      </p:sp>
      <p:sp>
        <p:nvSpPr>
          <p:cNvPr id="33" name="Rounded Rectangle 32"/>
          <p:cNvSpPr/>
          <p:nvPr/>
        </p:nvSpPr>
        <p:spPr>
          <a:xfrm>
            <a:off x="6477000" y="4191000"/>
            <a:ext cx="1905000" cy="1219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Effect</a:t>
            </a:r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8600" y="1752600"/>
            <a:ext cx="2514600" cy="1447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Module tương tác với kinect</a:t>
            </a:r>
          </a:p>
        </p:txBody>
      </p:sp>
      <p:sp>
        <p:nvSpPr>
          <p:cNvPr id="5" name="Oval 4"/>
          <p:cNvSpPr/>
          <p:nvPr/>
        </p:nvSpPr>
        <p:spPr>
          <a:xfrm>
            <a:off x="76200" y="15240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1</a:t>
            </a:r>
            <a:endParaRPr lang="en-US" sz="2800" b="1"/>
          </a:p>
        </p:txBody>
      </p:sp>
      <p:sp>
        <p:nvSpPr>
          <p:cNvPr id="7" name="Rounded Rectangle 6"/>
          <p:cNvSpPr/>
          <p:nvPr/>
        </p:nvSpPr>
        <p:spPr>
          <a:xfrm>
            <a:off x="3276600" y="1752600"/>
            <a:ext cx="2514600" cy="1447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Module xử lý dữ liệu đám mây</a:t>
            </a:r>
            <a:endParaRPr lang="en-US" sz="2000" b="1"/>
          </a:p>
        </p:txBody>
      </p:sp>
      <p:sp>
        <p:nvSpPr>
          <p:cNvPr id="8" name="Oval 7"/>
          <p:cNvSpPr/>
          <p:nvPr/>
        </p:nvSpPr>
        <p:spPr>
          <a:xfrm>
            <a:off x="3124200" y="15240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2</a:t>
            </a:r>
            <a:endParaRPr lang="en-US" sz="2800" b="1"/>
          </a:p>
        </p:txBody>
      </p:sp>
      <p:sp>
        <p:nvSpPr>
          <p:cNvPr id="9" name="Rounded Rectangle 8"/>
          <p:cNvSpPr/>
          <p:nvPr/>
        </p:nvSpPr>
        <p:spPr>
          <a:xfrm>
            <a:off x="6248400" y="1752600"/>
            <a:ext cx="2514600" cy="1447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smtClean="0"/>
              <a:t>Module ghép mây</a:t>
            </a:r>
            <a:endParaRPr lang="en-US" sz="2000" b="1"/>
          </a:p>
        </p:txBody>
      </p:sp>
      <p:sp>
        <p:nvSpPr>
          <p:cNvPr id="10" name="Oval 9"/>
          <p:cNvSpPr/>
          <p:nvPr/>
        </p:nvSpPr>
        <p:spPr>
          <a:xfrm>
            <a:off x="6096000" y="15240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3</a:t>
            </a:r>
            <a:endParaRPr lang="en-US" sz="28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38862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eft-Right Arrow 11"/>
          <p:cNvSpPr/>
          <p:nvPr/>
        </p:nvSpPr>
        <p:spPr>
          <a:xfrm>
            <a:off x="2438400" y="2590800"/>
            <a:ext cx="1066800" cy="30480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5562600" y="2590800"/>
            <a:ext cx="1066800" cy="30480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 rot="5400000">
            <a:off x="3886200" y="3429000"/>
            <a:ext cx="1066800" cy="30480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8600" y="1752600"/>
            <a:ext cx="6400800" cy="3733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4" name="Rounded Rectangle 23"/>
          <p:cNvSpPr/>
          <p:nvPr/>
        </p:nvSpPr>
        <p:spPr>
          <a:xfrm>
            <a:off x="3886200" y="2438400"/>
            <a:ext cx="2514600" cy="2819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5" name="TextBox 24"/>
          <p:cNvSpPr txBox="1"/>
          <p:nvPr/>
        </p:nvSpPr>
        <p:spPr>
          <a:xfrm>
            <a:off x="4114800" y="26670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FrameConsumer</a:t>
            </a:r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438400"/>
            <a:ext cx="2514600" cy="2819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" name="Rounded Rectangle 5"/>
          <p:cNvSpPr/>
          <p:nvPr/>
        </p:nvSpPr>
        <p:spPr>
          <a:xfrm>
            <a:off x="1143000" y="3124200"/>
            <a:ext cx="4572000" cy="1219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762000" y="26670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FrameProducer</a:t>
            </a:r>
            <a:endParaRPr lang="en-US" sz="2000" b="1"/>
          </a:p>
        </p:txBody>
      </p:sp>
      <p:sp>
        <p:nvSpPr>
          <p:cNvPr id="26" name="TextBox 25"/>
          <p:cNvSpPr txBox="1"/>
          <p:nvPr/>
        </p:nvSpPr>
        <p:spPr>
          <a:xfrm>
            <a:off x="2362200" y="3200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SynchronisedQueue</a:t>
            </a:r>
            <a:endParaRPr lang="en-US" sz="2000" b="1"/>
          </a:p>
        </p:txBody>
      </p:sp>
      <p:sp>
        <p:nvSpPr>
          <p:cNvPr id="27" name="Rounded Rectangle 26"/>
          <p:cNvSpPr/>
          <p:nvPr/>
        </p:nvSpPr>
        <p:spPr>
          <a:xfrm>
            <a:off x="12954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8288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622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956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90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9624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4958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0292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143000" y="4343400"/>
            <a:ext cx="4572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Boost::thread</a:t>
            </a:r>
            <a:endParaRPr lang="en-US" sz="2000" b="1"/>
          </a:p>
        </p:txBody>
      </p:sp>
      <p:sp>
        <p:nvSpPr>
          <p:cNvPr id="39" name="TextBox 38"/>
          <p:cNvSpPr txBox="1"/>
          <p:nvPr/>
        </p:nvSpPr>
        <p:spPr>
          <a:xfrm>
            <a:off x="1524000" y="1905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RecontructorController</a:t>
            </a:r>
            <a:endParaRPr lang="en-US" sz="2000" b="1"/>
          </a:p>
        </p:txBody>
      </p:sp>
      <p:sp>
        <p:nvSpPr>
          <p:cNvPr id="41" name="Oval 40"/>
          <p:cNvSpPr/>
          <p:nvPr/>
        </p:nvSpPr>
        <p:spPr>
          <a:xfrm>
            <a:off x="0" y="1371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1</a:t>
            </a:r>
            <a:endParaRPr lang="en-US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8600" y="1752600"/>
            <a:ext cx="6172200" cy="3733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438400"/>
            <a:ext cx="1905000" cy="2819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COM component</a:t>
            </a:r>
            <a:endParaRPr lang="en-US" sz="2000" b="1"/>
          </a:p>
        </p:txBody>
      </p:sp>
      <p:sp>
        <p:nvSpPr>
          <p:cNvPr id="39" name="TextBox 38"/>
          <p:cNvSpPr txBox="1"/>
          <p:nvPr/>
        </p:nvSpPr>
        <p:spPr>
          <a:xfrm>
            <a:off x="1524000" y="1905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3DScannerView</a:t>
            </a:r>
            <a:endParaRPr lang="en-US" sz="2000" b="1"/>
          </a:p>
        </p:txBody>
      </p:sp>
      <p:sp>
        <p:nvSpPr>
          <p:cNvPr id="41" name="Oval 40"/>
          <p:cNvSpPr/>
          <p:nvPr/>
        </p:nvSpPr>
        <p:spPr>
          <a:xfrm>
            <a:off x="0" y="1371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2</a:t>
            </a:r>
            <a:endParaRPr lang="en-US" sz="2800" b="1"/>
          </a:p>
        </p:txBody>
      </p:sp>
      <p:sp>
        <p:nvSpPr>
          <p:cNvPr id="21" name="Rounded Rectangle 20"/>
          <p:cNvSpPr/>
          <p:nvPr/>
        </p:nvSpPr>
        <p:spPr>
          <a:xfrm>
            <a:off x="2514600" y="4343400"/>
            <a:ext cx="3657600" cy="914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Frame component</a:t>
            </a:r>
            <a:endParaRPr lang="en-US" sz="2000" b="1"/>
          </a:p>
        </p:txBody>
      </p:sp>
      <p:grpSp>
        <p:nvGrpSpPr>
          <p:cNvPr id="42" name="Group 41"/>
          <p:cNvGrpSpPr/>
          <p:nvPr/>
        </p:nvGrpSpPr>
        <p:grpSpPr>
          <a:xfrm>
            <a:off x="2514600" y="2438400"/>
            <a:ext cx="3429000" cy="1828800"/>
            <a:chOff x="2514600" y="2438400"/>
            <a:chExt cx="3429000" cy="18288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14600" y="2438400"/>
              <a:ext cx="3429000" cy="1828800"/>
              <a:chOff x="2743200" y="2438400"/>
              <a:chExt cx="3429000" cy="12954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743200" y="2438400"/>
                <a:ext cx="2895600" cy="1295400"/>
              </a:xfrm>
              <a:prstGeom prst="roundRect">
                <a:avLst>
                  <a:gd name="adj" fmla="val 388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562600" y="28194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562600" y="33528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ounded Rectangle 32"/>
            <p:cNvSpPr/>
            <p:nvPr/>
          </p:nvSpPr>
          <p:spPr>
            <a:xfrm>
              <a:off x="2667000" y="3505200"/>
              <a:ext cx="2438400" cy="609600"/>
            </a:xfrm>
            <a:prstGeom prst="roundRect">
              <a:avLst>
                <a:gd name="adj" fmla="val 388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Models</a:t>
              </a:r>
              <a:endParaRPr lang="en-US" sz="2000" b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71800" y="289560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ObjectView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8600" y="1752600"/>
            <a:ext cx="5562600" cy="2209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24000" y="1905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3DScannerView</a:t>
            </a:r>
            <a:endParaRPr lang="en-US" sz="2000" b="1"/>
          </a:p>
        </p:txBody>
      </p:sp>
      <p:sp>
        <p:nvSpPr>
          <p:cNvPr id="41" name="Oval 40"/>
          <p:cNvSpPr/>
          <p:nvPr/>
        </p:nvSpPr>
        <p:spPr>
          <a:xfrm>
            <a:off x="0" y="1371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3</a:t>
            </a:r>
            <a:endParaRPr lang="en-US" sz="2800" b="1"/>
          </a:p>
        </p:txBody>
      </p:sp>
      <p:grpSp>
        <p:nvGrpSpPr>
          <p:cNvPr id="22" name="Group 21"/>
          <p:cNvGrpSpPr/>
          <p:nvPr/>
        </p:nvGrpSpPr>
        <p:grpSpPr>
          <a:xfrm>
            <a:off x="3810000" y="2618936"/>
            <a:ext cx="2514600" cy="457200"/>
            <a:chOff x="3581400" y="4953000"/>
            <a:chExt cx="2209800" cy="457200"/>
          </a:xfrm>
        </p:grpSpPr>
        <p:sp>
          <p:nvSpPr>
            <p:cNvPr id="17" name="Rounded Rectangle 16"/>
            <p:cNvSpPr/>
            <p:nvPr/>
          </p:nvSpPr>
          <p:spPr>
            <a:xfrm>
              <a:off x="3886200" y="4953000"/>
              <a:ext cx="1905000" cy="457200"/>
            </a:xfrm>
            <a:prstGeom prst="roundRect">
              <a:avLst>
                <a:gd name="adj" fmla="val 3619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RotatedEvent</a:t>
              </a:r>
              <a:endParaRPr lang="en-US" sz="2000" b="1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3581400" y="5181600"/>
              <a:ext cx="3048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815860" y="3180472"/>
            <a:ext cx="2514600" cy="457200"/>
            <a:chOff x="3581400" y="4953000"/>
            <a:chExt cx="2209800" cy="457200"/>
          </a:xfrm>
        </p:grpSpPr>
        <p:sp>
          <p:nvSpPr>
            <p:cNvPr id="26" name="Rounded Rectangle 25"/>
            <p:cNvSpPr/>
            <p:nvPr/>
          </p:nvSpPr>
          <p:spPr>
            <a:xfrm>
              <a:off x="3886200" y="4953000"/>
              <a:ext cx="1905000" cy="457200"/>
            </a:xfrm>
            <a:prstGeom prst="roundRect">
              <a:avLst>
                <a:gd name="adj" fmla="val 3619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TransitionEvent</a:t>
              </a:r>
              <a:endParaRPr lang="en-US" sz="2000" b="1"/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3581400" y="5181600"/>
              <a:ext cx="3048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5743136" y="2223868"/>
            <a:ext cx="419947" cy="0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72200" y="1981200"/>
            <a:ext cx="2514600" cy="457200"/>
            <a:chOff x="3581400" y="4953000"/>
            <a:chExt cx="2209800" cy="457200"/>
          </a:xfrm>
        </p:grpSpPr>
        <p:sp>
          <p:nvSpPr>
            <p:cNvPr id="31" name="Rounded Rectangle 30"/>
            <p:cNvSpPr/>
            <p:nvPr/>
          </p:nvSpPr>
          <p:spPr>
            <a:xfrm>
              <a:off x="3886200" y="4953000"/>
              <a:ext cx="1905000" cy="457200"/>
            </a:xfrm>
            <a:prstGeom prst="roundRect">
              <a:avLst>
                <a:gd name="adj" fmla="val 3619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FinishedEvent</a:t>
              </a:r>
              <a:endParaRPr lang="en-US" sz="2000" b="1"/>
            </a:p>
          </p:txBody>
        </p:sp>
        <p:cxnSp>
          <p:nvCxnSpPr>
            <p:cNvPr id="32" name="Straight Connector 31"/>
            <p:cNvCxnSpPr>
              <a:endCxn id="31" idx="1"/>
            </p:cNvCxnSpPr>
            <p:nvPr/>
          </p:nvCxnSpPr>
          <p:spPr>
            <a:xfrm>
              <a:off x="3581400" y="5181600"/>
              <a:ext cx="3048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1000" y="2438400"/>
            <a:ext cx="3429000" cy="1371600"/>
            <a:chOff x="2514600" y="2438400"/>
            <a:chExt cx="3429000" cy="1828800"/>
          </a:xfrm>
        </p:grpSpPr>
        <p:grpSp>
          <p:nvGrpSpPr>
            <p:cNvPr id="34" name="Group 31"/>
            <p:cNvGrpSpPr/>
            <p:nvPr/>
          </p:nvGrpSpPr>
          <p:grpSpPr>
            <a:xfrm>
              <a:off x="2514600" y="2438400"/>
              <a:ext cx="3429000" cy="1828800"/>
              <a:chOff x="2743200" y="2438400"/>
              <a:chExt cx="3429000" cy="12954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743200" y="2438400"/>
                <a:ext cx="2895600" cy="1295400"/>
              </a:xfrm>
              <a:prstGeom prst="roundRect">
                <a:avLst>
                  <a:gd name="adj" fmla="val 388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562600" y="28194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562600" y="33528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34"/>
            <p:cNvSpPr/>
            <p:nvPr/>
          </p:nvSpPr>
          <p:spPr>
            <a:xfrm>
              <a:off x="2667000" y="3505200"/>
              <a:ext cx="2438400" cy="609600"/>
            </a:xfrm>
            <a:prstGeom prst="roundRect">
              <a:avLst>
                <a:gd name="adj" fmla="val 388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Models</a:t>
              </a:r>
              <a:endParaRPr lang="en-US" sz="2000" b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71800" y="289560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ObjectView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81000" y="1752600"/>
            <a:ext cx="3200400" cy="3581400"/>
            <a:chOff x="228600" y="1752600"/>
            <a:chExt cx="3352800" cy="35814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752600"/>
              <a:ext cx="3352800" cy="3581400"/>
            </a:xfrm>
            <a:prstGeom prst="roundRect">
              <a:avLst>
                <a:gd name="adj" fmla="val 3886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800" y="1905000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TourView</a:t>
              </a:r>
              <a:endParaRPr lang="en-US" sz="2000" b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86200" y="1752600"/>
            <a:ext cx="3352800" cy="3581400"/>
            <a:chOff x="228600" y="1752600"/>
            <a:chExt cx="3352800" cy="3581400"/>
          </a:xfrm>
        </p:grpSpPr>
        <p:sp>
          <p:nvSpPr>
            <p:cNvPr id="33" name="Rounded Rectangle 32"/>
            <p:cNvSpPr/>
            <p:nvPr/>
          </p:nvSpPr>
          <p:spPr>
            <a:xfrm>
              <a:off x="228600" y="1752600"/>
              <a:ext cx="3352800" cy="3581400"/>
            </a:xfrm>
            <a:prstGeom prst="roundRect">
              <a:avLst>
                <a:gd name="adj" fmla="val 3886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5800" y="1905000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ObjectView</a:t>
              </a:r>
              <a:endParaRPr lang="en-US" sz="200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2438400"/>
            <a:ext cx="1447800" cy="11430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762000" y="2667000"/>
            <a:ext cx="109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Scene</a:t>
            </a:r>
            <a:endParaRPr lang="en-US" sz="2000" b="1"/>
          </a:p>
        </p:txBody>
      </p:sp>
      <p:sp>
        <p:nvSpPr>
          <p:cNvPr id="21" name="Rounded Rectangle 20"/>
          <p:cNvSpPr/>
          <p:nvPr/>
        </p:nvSpPr>
        <p:spPr>
          <a:xfrm>
            <a:off x="609600" y="4038600"/>
            <a:ext cx="1447800" cy="1066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Babylon Engine</a:t>
            </a:r>
            <a:endParaRPr lang="en-US" sz="2000" b="1"/>
          </a:p>
        </p:txBody>
      </p:sp>
      <p:sp>
        <p:nvSpPr>
          <p:cNvPr id="22" name="Striped Right Arrow 21"/>
          <p:cNvSpPr/>
          <p:nvPr/>
        </p:nvSpPr>
        <p:spPr>
          <a:xfrm rot="16200000" flipH="1">
            <a:off x="952500" y="34671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114800" y="2514600"/>
            <a:ext cx="2590800" cy="1828800"/>
            <a:chOff x="2514600" y="2438400"/>
            <a:chExt cx="3429000" cy="1828800"/>
          </a:xfrm>
        </p:grpSpPr>
        <p:grpSp>
          <p:nvGrpSpPr>
            <p:cNvPr id="43" name="Group 31"/>
            <p:cNvGrpSpPr/>
            <p:nvPr/>
          </p:nvGrpSpPr>
          <p:grpSpPr>
            <a:xfrm>
              <a:off x="2514600" y="2438400"/>
              <a:ext cx="3429000" cy="1828800"/>
              <a:chOff x="2743200" y="2438400"/>
              <a:chExt cx="3429000" cy="12954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2743200" y="2438400"/>
                <a:ext cx="2895600" cy="1295400"/>
              </a:xfrm>
              <a:prstGeom prst="roundRect">
                <a:avLst>
                  <a:gd name="adj" fmla="val 388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5562600" y="28194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562600" y="33528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523129" y="312420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ObjectView</a:t>
              </a:r>
              <a:endParaRPr lang="en-US" sz="2000" b="1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0" y="2971800"/>
            <a:ext cx="2438400" cy="1066800"/>
            <a:chOff x="3886200" y="2438400"/>
            <a:chExt cx="2514600" cy="1794164"/>
          </a:xfrm>
        </p:grpSpPr>
        <p:sp>
          <p:nvSpPr>
            <p:cNvPr id="24" name="Rounded Rectangle 23"/>
            <p:cNvSpPr/>
            <p:nvPr/>
          </p:nvSpPr>
          <p:spPr>
            <a:xfrm>
              <a:off x="3886200" y="2438400"/>
              <a:ext cx="2514600" cy="1794164"/>
            </a:xfrm>
            <a:prstGeom prst="roundRect">
              <a:avLst>
                <a:gd name="adj" fmla="val 388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4800" y="2667000"/>
              <a:ext cx="2057400" cy="6684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Model</a:t>
              </a:r>
              <a:endParaRPr lang="en-US" sz="2000" b="1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2362200" y="4648200"/>
            <a:ext cx="25146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Shader effect</a:t>
            </a:r>
            <a:endParaRPr lang="en-US" sz="2000" b="1"/>
          </a:p>
        </p:txBody>
      </p:sp>
      <p:sp>
        <p:nvSpPr>
          <p:cNvPr id="50" name="Striped Right Arrow 49"/>
          <p:cNvSpPr/>
          <p:nvPr/>
        </p:nvSpPr>
        <p:spPr>
          <a:xfrm rot="16200000" flipH="1">
            <a:off x="3238500" y="4076700"/>
            <a:ext cx="9144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"/>
          <p:cNvGrpSpPr/>
          <p:nvPr/>
        </p:nvGrpSpPr>
        <p:grpSpPr>
          <a:xfrm>
            <a:off x="381000" y="1752600"/>
            <a:ext cx="3200400" cy="4191000"/>
            <a:chOff x="228600" y="1752600"/>
            <a:chExt cx="3352800" cy="35814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752600"/>
              <a:ext cx="3352800" cy="3581400"/>
            </a:xfrm>
            <a:prstGeom prst="roundRect">
              <a:avLst>
                <a:gd name="adj" fmla="val 3886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800" y="1905000"/>
              <a:ext cx="2514600" cy="34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TourDesign</a:t>
              </a:r>
              <a:endParaRPr lang="en-US" sz="2000" b="1"/>
            </a:p>
          </p:txBody>
        </p:sp>
      </p:grpSp>
      <p:grpSp>
        <p:nvGrpSpPr>
          <p:cNvPr id="4" name="Group 31"/>
          <p:cNvGrpSpPr/>
          <p:nvPr/>
        </p:nvGrpSpPr>
        <p:grpSpPr>
          <a:xfrm>
            <a:off x="3886200" y="1752600"/>
            <a:ext cx="4953000" cy="4191000"/>
            <a:chOff x="228600" y="1752600"/>
            <a:chExt cx="3352800" cy="4191000"/>
          </a:xfrm>
        </p:grpSpPr>
        <p:sp>
          <p:nvSpPr>
            <p:cNvPr id="33" name="Rounded Rectangle 32"/>
            <p:cNvSpPr/>
            <p:nvPr/>
          </p:nvSpPr>
          <p:spPr>
            <a:xfrm>
              <a:off x="228600" y="1752600"/>
              <a:ext cx="3352800" cy="4191000"/>
            </a:xfrm>
            <a:prstGeom prst="roundRect">
              <a:avLst>
                <a:gd name="adj" fmla="val 3886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5800" y="1905000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ObjectDesign</a:t>
              </a:r>
              <a:endParaRPr lang="en-US" sz="200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2514600"/>
            <a:ext cx="1447800" cy="19050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762000" y="2667000"/>
            <a:ext cx="109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Scene</a:t>
            </a:r>
            <a:endParaRPr lang="en-US" sz="2000" b="1"/>
          </a:p>
        </p:txBody>
      </p:sp>
      <p:sp>
        <p:nvSpPr>
          <p:cNvPr id="21" name="Rounded Rectangle 20"/>
          <p:cNvSpPr/>
          <p:nvPr/>
        </p:nvSpPr>
        <p:spPr>
          <a:xfrm>
            <a:off x="609600" y="4648200"/>
            <a:ext cx="1447800" cy="1066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Babylon Engine</a:t>
            </a:r>
            <a:endParaRPr lang="en-US" sz="2000" b="1"/>
          </a:p>
        </p:txBody>
      </p:sp>
      <p:sp>
        <p:nvSpPr>
          <p:cNvPr id="22" name="Striped Right Arrow 21"/>
          <p:cNvSpPr/>
          <p:nvPr/>
        </p:nvSpPr>
        <p:spPr>
          <a:xfrm rot="16200000" flipH="1">
            <a:off x="952500" y="41529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41"/>
          <p:cNvGrpSpPr/>
          <p:nvPr/>
        </p:nvGrpSpPr>
        <p:grpSpPr>
          <a:xfrm>
            <a:off x="4191001" y="2514600"/>
            <a:ext cx="1908387" cy="1828800"/>
            <a:chOff x="2615453" y="2438400"/>
            <a:chExt cx="2525807" cy="1828800"/>
          </a:xfrm>
        </p:grpSpPr>
        <p:grpSp>
          <p:nvGrpSpPr>
            <p:cNvPr id="7" name="Group 31"/>
            <p:cNvGrpSpPr/>
            <p:nvPr/>
          </p:nvGrpSpPr>
          <p:grpSpPr>
            <a:xfrm>
              <a:off x="2716303" y="2438400"/>
              <a:ext cx="2424957" cy="1828800"/>
              <a:chOff x="2944903" y="2438400"/>
              <a:chExt cx="2424957" cy="12954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2944903" y="2438400"/>
                <a:ext cx="1916208" cy="1295400"/>
              </a:xfrm>
              <a:prstGeom prst="roundRect">
                <a:avLst>
                  <a:gd name="adj" fmla="val 388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4760259" y="26543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760259" y="2870200"/>
                <a:ext cx="609601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2615453" y="243840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ObjectView</a:t>
              </a:r>
              <a:endParaRPr lang="en-US" sz="2000" b="1"/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3429000" y="2971800"/>
            <a:ext cx="1219200" cy="1066800"/>
            <a:chOff x="3886200" y="2438400"/>
            <a:chExt cx="2514600" cy="1794164"/>
          </a:xfrm>
        </p:grpSpPr>
        <p:sp>
          <p:nvSpPr>
            <p:cNvPr id="24" name="Rounded Rectangle 23"/>
            <p:cNvSpPr/>
            <p:nvPr/>
          </p:nvSpPr>
          <p:spPr>
            <a:xfrm>
              <a:off x="3886200" y="2438400"/>
              <a:ext cx="2514600" cy="1794164"/>
            </a:xfrm>
            <a:prstGeom prst="roundRect">
              <a:avLst>
                <a:gd name="adj" fmla="val 388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4800" y="2667000"/>
              <a:ext cx="2057400" cy="6684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Model</a:t>
              </a:r>
              <a:endParaRPr lang="en-US" sz="2000" b="1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2743200" y="5486400"/>
            <a:ext cx="59436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Shader effect</a:t>
            </a:r>
            <a:endParaRPr lang="en-US" sz="2000" b="1"/>
          </a:p>
        </p:txBody>
      </p:sp>
      <p:sp>
        <p:nvSpPr>
          <p:cNvPr id="50" name="Striped Right Arrow 49"/>
          <p:cNvSpPr/>
          <p:nvPr/>
        </p:nvSpPr>
        <p:spPr>
          <a:xfrm rot="16200000" flipH="1">
            <a:off x="3048000" y="4419600"/>
            <a:ext cx="17526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2"/>
          <p:cNvGrpSpPr/>
          <p:nvPr/>
        </p:nvGrpSpPr>
        <p:grpSpPr>
          <a:xfrm>
            <a:off x="1828800" y="2729132"/>
            <a:ext cx="1828800" cy="1524000"/>
            <a:chOff x="3886200" y="2438400"/>
            <a:chExt cx="2514600" cy="2563092"/>
          </a:xfrm>
        </p:grpSpPr>
        <p:sp>
          <p:nvSpPr>
            <p:cNvPr id="28" name="Rounded Rectangle 27"/>
            <p:cNvSpPr/>
            <p:nvPr/>
          </p:nvSpPr>
          <p:spPr>
            <a:xfrm>
              <a:off x="3886200" y="2438400"/>
              <a:ext cx="2514600" cy="2563092"/>
            </a:xfrm>
            <a:prstGeom prst="roundRect">
              <a:avLst>
                <a:gd name="adj" fmla="val 388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4799" y="2667000"/>
              <a:ext cx="2057399" cy="22257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Scene – Model  Interaction</a:t>
              </a:r>
              <a:endParaRPr lang="en-US" sz="2000" b="1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10068" y="2576732"/>
            <a:ext cx="2514600" cy="457200"/>
            <a:chOff x="3581400" y="4953000"/>
            <a:chExt cx="2209800" cy="457200"/>
          </a:xfrm>
        </p:grpSpPr>
        <p:sp>
          <p:nvSpPr>
            <p:cNvPr id="31" name="Rounded Rectangle 30"/>
            <p:cNvSpPr/>
            <p:nvPr/>
          </p:nvSpPr>
          <p:spPr>
            <a:xfrm>
              <a:off x="3886200" y="4953000"/>
              <a:ext cx="1905000" cy="457200"/>
            </a:xfrm>
            <a:prstGeom prst="roundRect">
              <a:avLst>
                <a:gd name="adj" fmla="val 3619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RotatedEvent</a:t>
              </a:r>
              <a:endParaRPr lang="en-US" sz="2000" b="1"/>
            </a:p>
          </p:txBody>
        </p:sp>
        <p:cxnSp>
          <p:nvCxnSpPr>
            <p:cNvPr id="32" name="Straight Connector 31"/>
            <p:cNvCxnSpPr>
              <a:endCxn id="31" idx="1"/>
            </p:cNvCxnSpPr>
            <p:nvPr/>
          </p:nvCxnSpPr>
          <p:spPr>
            <a:xfrm>
              <a:off x="3581400" y="5181600"/>
              <a:ext cx="3048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6096000" y="3429000"/>
            <a:ext cx="2514600" cy="1447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Reflection Effect Component</a:t>
            </a:r>
            <a:endParaRPr lang="en-US" sz="2000" b="1"/>
          </a:p>
        </p:txBody>
      </p:sp>
      <p:sp>
        <p:nvSpPr>
          <p:cNvPr id="35" name="Striped Right Arrow 34"/>
          <p:cNvSpPr/>
          <p:nvPr/>
        </p:nvSpPr>
        <p:spPr>
          <a:xfrm rot="5400000" flipH="1">
            <a:off x="6819900" y="4914900"/>
            <a:ext cx="9144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 Same Side Corner Rectangle 55"/>
          <p:cNvSpPr/>
          <p:nvPr/>
        </p:nvSpPr>
        <p:spPr>
          <a:xfrm>
            <a:off x="4648200" y="1524000"/>
            <a:ext cx="3338732" cy="45720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trình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62268" y="1967132"/>
            <a:ext cx="3338732" cy="39764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17"/>
          <p:cNvSpPr/>
          <p:nvPr/>
        </p:nvSpPr>
        <p:spPr>
          <a:xfrm>
            <a:off x="1143000" y="2971800"/>
            <a:ext cx="2195732" cy="45720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OpenNI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7068" y="3414932"/>
            <a:ext cx="2195732" cy="24524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81332" y="3567332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Kết nối kinect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1281332" y="4938932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Cấu hình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4876800" y="2133600"/>
            <a:ext cx="29718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Wait _ Update</a:t>
            </a:r>
            <a:endParaRPr lang="en-US" sz="2000" b="1"/>
          </a:p>
        </p:txBody>
      </p:sp>
      <p:sp>
        <p:nvSpPr>
          <p:cNvPr id="9" name="Rounded Rectangle 8"/>
          <p:cNvSpPr/>
          <p:nvPr/>
        </p:nvSpPr>
        <p:spPr>
          <a:xfrm>
            <a:off x="4876800" y="3429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Lấy dữ liệu</a:t>
            </a:r>
            <a:endParaRPr lang="en-US" sz="2000" b="1"/>
          </a:p>
        </p:txBody>
      </p:sp>
      <p:sp>
        <p:nvSpPr>
          <p:cNvPr id="10" name="Rounded Rectangle 9"/>
          <p:cNvSpPr/>
          <p:nvPr/>
        </p:nvSpPr>
        <p:spPr>
          <a:xfrm>
            <a:off x="4876800" y="4953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Xử lý dữ liệu</a:t>
            </a:r>
            <a:endParaRPr lang="en-US" sz="2000" b="1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rot="5400000">
            <a:off x="1890932" y="459603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3186332" y="2476500"/>
            <a:ext cx="1690468" cy="2805332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5400000">
            <a:off x="6057900" y="3124200"/>
            <a:ext cx="6096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rot="5400000">
            <a:off x="6019800" y="4610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3"/>
            <a:endCxn id="8" idx="3"/>
          </p:cNvCxnSpPr>
          <p:nvPr/>
        </p:nvCxnSpPr>
        <p:spPr>
          <a:xfrm flipV="1">
            <a:off x="7848600" y="2476500"/>
            <a:ext cx="1588" cy="2895600"/>
          </a:xfrm>
          <a:prstGeom prst="bentConnector3">
            <a:avLst>
              <a:gd name="adj1" fmla="val 44515253"/>
            </a:avLst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00" b="24000"/>
          <a:stretch>
            <a:fillRect/>
          </a:stretch>
        </p:blipFill>
        <p:spPr bwMode="auto">
          <a:xfrm>
            <a:off x="838200" y="304800"/>
            <a:ext cx="28194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752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Shape 46"/>
          <p:cNvCxnSpPr>
            <a:stCxn id="6" idx="1"/>
            <a:endCxn id="1027" idx="2"/>
          </p:cNvCxnSpPr>
          <p:nvPr/>
        </p:nvCxnSpPr>
        <p:spPr>
          <a:xfrm rot="10800000">
            <a:off x="533400" y="2514600"/>
            <a:ext cx="747932" cy="1395632"/>
          </a:xfrm>
          <a:prstGeom prst="bentConnector2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027" idx="0"/>
            <a:endCxn id="1026" idx="1"/>
          </p:cNvCxnSpPr>
          <p:nvPr/>
        </p:nvCxnSpPr>
        <p:spPr>
          <a:xfrm rot="5400000" flipH="1" flipV="1">
            <a:off x="182166" y="1096566"/>
            <a:ext cx="1007268" cy="304800"/>
          </a:xfrm>
          <a:prstGeom prst="bentConnector2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524795" y="2209801"/>
            <a:ext cx="2742407" cy="795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3124200"/>
            <a:ext cx="1600200" cy="1461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8956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6343650" y="3124200"/>
            <a:ext cx="2190750" cy="1447800"/>
            <a:chOff x="6343650" y="3124200"/>
            <a:chExt cx="2190750" cy="14478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43650" y="3124200"/>
              <a:ext cx="1070290" cy="105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11902" y="3521311"/>
              <a:ext cx="1722498" cy="10506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8600" y="1219200"/>
            <a:ext cx="7391400" cy="3505200"/>
          </a:xfrm>
          <a:prstGeom prst="roundRect">
            <a:avLst>
              <a:gd name="adj" fmla="val 6543"/>
            </a:avLst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" y="2438400"/>
            <a:ext cx="2514600" cy="21336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14600" y="3581400"/>
            <a:ext cx="49530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Files andFolders Communication Interface</a:t>
            </a:r>
            <a:endParaRPr lang="en-US" sz="2000" b="1"/>
          </a:p>
        </p:txBody>
      </p:sp>
      <p:sp>
        <p:nvSpPr>
          <p:cNvPr id="5" name="Rounded Rectangle 4"/>
          <p:cNvSpPr/>
          <p:nvPr/>
        </p:nvSpPr>
        <p:spPr>
          <a:xfrm>
            <a:off x="3124200" y="2438400"/>
            <a:ext cx="1905000" cy="914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UnZip</a:t>
            </a:r>
          </a:p>
          <a:p>
            <a:pPr algn="ctr"/>
            <a:r>
              <a:rPr lang="en-US" sz="2000" b="1" smtClean="0"/>
              <a:t>Files</a:t>
            </a:r>
            <a:endParaRPr lang="en-US" sz="2000" b="1"/>
          </a:p>
        </p:txBody>
      </p:sp>
      <p:sp>
        <p:nvSpPr>
          <p:cNvPr id="6" name="Rounded Rectangle 5"/>
          <p:cNvSpPr/>
          <p:nvPr/>
        </p:nvSpPr>
        <p:spPr>
          <a:xfrm>
            <a:off x="5195668" y="2452468"/>
            <a:ext cx="22860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Download Files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381000" y="1371600"/>
            <a:ext cx="70866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App Silverlight GUI</a:t>
            </a:r>
            <a:endParaRPr lang="en-US" sz="2000" b="1"/>
          </a:p>
        </p:txBody>
      </p:sp>
      <p:sp>
        <p:nvSpPr>
          <p:cNvPr id="9" name="Left Arrow Callout 8"/>
          <p:cNvSpPr/>
          <p:nvPr/>
        </p:nvSpPr>
        <p:spPr>
          <a:xfrm>
            <a:off x="7315200" y="2286000"/>
            <a:ext cx="1371600" cy="1371600"/>
          </a:xfrm>
          <a:prstGeom prst="left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Server Data</a:t>
            </a:r>
            <a:endParaRPr lang="en-US" sz="2000" b="1"/>
          </a:p>
        </p:txBody>
      </p:sp>
      <p:sp>
        <p:nvSpPr>
          <p:cNvPr id="10" name="Chevron 9"/>
          <p:cNvSpPr/>
          <p:nvPr/>
        </p:nvSpPr>
        <p:spPr>
          <a:xfrm flipH="1">
            <a:off x="4876800" y="27432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16200000" flipH="1">
            <a:off x="1485900" y="21717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16200000" flipH="1">
            <a:off x="6057900" y="21717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3400" y="5181600"/>
            <a:ext cx="70866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Files And Folders Client Side</a:t>
            </a:r>
            <a:endParaRPr lang="en-US" sz="2000" b="1"/>
          </a:p>
        </p:txBody>
      </p:sp>
      <p:sp>
        <p:nvSpPr>
          <p:cNvPr id="15" name="Striped Right Arrow 14"/>
          <p:cNvSpPr/>
          <p:nvPr/>
        </p:nvSpPr>
        <p:spPr>
          <a:xfrm rot="16200000" flipH="1">
            <a:off x="4457700" y="4381500"/>
            <a:ext cx="1066800" cy="9906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26670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COM component</a:t>
            </a:r>
            <a:endParaRPr lang="en-US" sz="2000" b="1"/>
          </a:p>
        </p:txBody>
      </p:sp>
      <p:sp>
        <p:nvSpPr>
          <p:cNvPr id="20" name="Rounded Rectangle 19"/>
          <p:cNvSpPr/>
          <p:nvPr/>
        </p:nvSpPr>
        <p:spPr>
          <a:xfrm>
            <a:off x="533400" y="3581400"/>
            <a:ext cx="19050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Shell Communication</a:t>
            </a:r>
            <a:endParaRPr lang="en-US" sz="2000" b="1"/>
          </a:p>
        </p:txBody>
      </p:sp>
      <p:sp>
        <p:nvSpPr>
          <p:cNvPr id="21" name="Chevron 20"/>
          <p:cNvSpPr/>
          <p:nvPr/>
        </p:nvSpPr>
        <p:spPr>
          <a:xfrm flipH="1">
            <a:off x="2819400" y="27432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 rot="16200000" flipH="1">
            <a:off x="990600" y="4419600"/>
            <a:ext cx="1066800" cy="9144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3581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52578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514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447800"/>
            <a:ext cx="914400" cy="67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43000" y="2438400"/>
            <a:ext cx="5486400" cy="2209800"/>
          </a:xfrm>
          <a:prstGeom prst="roundRect">
            <a:avLst>
              <a:gd name="adj" fmla="val 6543"/>
            </a:avLst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295400" y="3352800"/>
            <a:ext cx="51816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RecontructorController</a:t>
            </a:r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47800" y="3962400"/>
            <a:ext cx="2743200" cy="4712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Boost::thread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4267200" y="3962400"/>
            <a:ext cx="2057400" cy="485336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Boost::filesystem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1295400" y="2590800"/>
            <a:ext cx="51816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App C++ Console</a:t>
            </a:r>
            <a:endParaRPr lang="en-US" sz="2000" b="1"/>
          </a:p>
        </p:txBody>
      </p:sp>
      <p:sp>
        <p:nvSpPr>
          <p:cNvPr id="9" name="Left Arrow Callout 8"/>
          <p:cNvSpPr/>
          <p:nvPr/>
        </p:nvSpPr>
        <p:spPr>
          <a:xfrm>
            <a:off x="6400800" y="2438400"/>
            <a:ext cx="1905000" cy="2133600"/>
          </a:xfrm>
          <a:prstGeom prst="left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Silverlight App</a:t>
            </a:r>
            <a:endParaRPr lang="en-US" sz="2000" b="1"/>
          </a:p>
        </p:txBody>
      </p:sp>
      <p:sp>
        <p:nvSpPr>
          <p:cNvPr id="11" name="Chevron 10"/>
          <p:cNvSpPr/>
          <p:nvPr/>
        </p:nvSpPr>
        <p:spPr>
          <a:xfrm rot="16200000" flipH="1">
            <a:off x="4576104" y="31623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86200" y="4953000"/>
            <a:ext cx="27432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smtClean="0"/>
              <a:t>Files And Folders </a:t>
            </a:r>
          </a:p>
          <a:p>
            <a:pPr algn="r"/>
            <a:r>
              <a:rPr lang="en-US" sz="2000" b="1" smtClean="0"/>
              <a:t>Client Side</a:t>
            </a:r>
            <a:endParaRPr lang="en-US" sz="2000" b="1"/>
          </a:p>
        </p:txBody>
      </p:sp>
      <p:sp>
        <p:nvSpPr>
          <p:cNvPr id="15" name="Striped Right Arrow 14"/>
          <p:cNvSpPr/>
          <p:nvPr/>
        </p:nvSpPr>
        <p:spPr>
          <a:xfrm rot="16200000" flipH="1">
            <a:off x="53721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00" b="24000"/>
          <a:stretch>
            <a:fillRect/>
          </a:stretch>
        </p:blipFill>
        <p:spPr bwMode="auto">
          <a:xfrm>
            <a:off x="1219200" y="4953000"/>
            <a:ext cx="23622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triped Right Arrow 18"/>
          <p:cNvSpPr/>
          <p:nvPr/>
        </p:nvSpPr>
        <p:spPr>
          <a:xfrm rot="16200000" flipH="1">
            <a:off x="15621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triped Right Arrow 19"/>
          <p:cNvSpPr/>
          <p:nvPr/>
        </p:nvSpPr>
        <p:spPr>
          <a:xfrm rot="16200000">
            <a:off x="26289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2514600"/>
            <a:ext cx="914400" cy="67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667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5029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54387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rot="5400000">
            <a:off x="1600200" y="33528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28800" y="2971800"/>
            <a:ext cx="1143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4267200" y="3048000"/>
            <a:ext cx="91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00" y="2743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71800" y="2667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2895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rot="16200000" flipH="1">
            <a:off x="2926666" y="3798862"/>
            <a:ext cx="832340" cy="29155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H="1" flipV="1">
            <a:off x="935544" y="5659944"/>
            <a:ext cx="1772486" cy="1101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Parallelogram 3"/>
          <p:cNvSpPr/>
          <p:nvPr/>
        </p:nvSpPr>
        <p:spPr>
          <a:xfrm rot="1106738" flipV="1">
            <a:off x="3454567" y="1928152"/>
            <a:ext cx="2893578" cy="2087296"/>
          </a:xfrm>
          <a:prstGeom prst="parallelogram">
            <a:avLst>
              <a:gd name="adj" fmla="val 29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438400"/>
            <a:ext cx="388620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124200" y="2819400"/>
            <a:ext cx="3429000" cy="76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28800" y="838200"/>
            <a:ext cx="6248400" cy="40386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28800" y="2819400"/>
            <a:ext cx="6172200" cy="205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410200" y="3429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3400" y="3124200"/>
            <a:ext cx="1752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90932" y="2286000"/>
            <a:ext cx="6110068" cy="254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14732" y="2362200"/>
            <a:ext cx="4738468" cy="252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752600"/>
            <a:ext cx="2057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134100" y="20955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543801" y="2590801"/>
            <a:ext cx="9144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00800" y="2362200"/>
            <a:ext cx="1828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638800" y="3505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248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24800" y="22098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38800" y="3124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77000" y="2334064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32608" y="3200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77000" y="17526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52536" y="2867464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808872" y="475839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562600" y="35930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562600" y="2819400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x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267200" y="3124200"/>
            <a:ext cx="4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y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153400" y="2819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01000" y="1828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x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96000" y="20574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y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5720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400800" y="1371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447800" y="4572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48200" y="5181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71600" y="6248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96200" y="5334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676400" y="4648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562600" y="1905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429000" y="3124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010400" y="3581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816538" y="4419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657600" y="1295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be 68"/>
          <p:cNvSpPr/>
          <p:nvPr/>
        </p:nvSpPr>
        <p:spPr>
          <a:xfrm rot="1795075">
            <a:off x="6126826" y="2193391"/>
            <a:ext cx="1039771" cy="706978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44718" y="2971800"/>
            <a:ext cx="7237282" cy="24384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954718" y="403860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106738" flipV="1">
            <a:off x="2770485" y="2461553"/>
            <a:ext cx="2893578" cy="2087296"/>
          </a:xfrm>
          <a:prstGeom prst="parallelogram">
            <a:avLst>
              <a:gd name="adj" fmla="val 172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24790" y="529179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06518" y="5486401"/>
            <a:ext cx="170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Camera Position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992318" y="5181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5400000" flipH="1" flipV="1">
            <a:off x="497018" y="2705101"/>
            <a:ext cx="3352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58786" y="4142937"/>
            <a:ext cx="1676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158786" y="2853397"/>
            <a:ext cx="44196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144718" y="4953001"/>
            <a:ext cx="411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01000" y="3124200"/>
            <a:ext cx="52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Ray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97518" y="4267201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Mouse Click Position</a:t>
            </a:r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5638800" y="3048000"/>
            <a:ext cx="1143000" cy="1143000"/>
          </a:xfrm>
          <a:prstGeom prst="cub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040318" y="2057401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 plane</a:t>
            </a:r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205132" y="3733800"/>
            <a:ext cx="4967068" cy="16482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ube 91"/>
          <p:cNvSpPr/>
          <p:nvPr/>
        </p:nvSpPr>
        <p:spPr>
          <a:xfrm rot="20379979">
            <a:off x="7186760" y="2827746"/>
            <a:ext cx="609600" cy="68580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68" idx="5"/>
          </p:cNvCxnSpPr>
          <p:nvPr/>
        </p:nvCxnSpPr>
        <p:spPr>
          <a:xfrm flipV="1">
            <a:off x="6781800" y="3276600"/>
            <a:ext cx="685800" cy="2000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33800" y="3581400"/>
            <a:ext cx="3733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Trình diễn đối tượng </a:t>
            </a:r>
          </a:p>
          <a:p>
            <a:pPr algn="ctr"/>
            <a:r>
              <a:rPr lang="en-US" sz="2000" b="1" smtClean="0"/>
              <a:t>trong không gian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3733800" y="1981200"/>
            <a:ext cx="3733800" cy="914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Thiết kế đối tượng </a:t>
            </a:r>
          </a:p>
          <a:p>
            <a:pPr algn="ctr"/>
            <a:r>
              <a:rPr lang="en-US" sz="2000" b="1" smtClean="0"/>
              <a:t>trong không gian</a:t>
            </a:r>
            <a:endParaRPr lang="en-US" sz="2000" b="1"/>
          </a:p>
        </p:txBody>
      </p:sp>
      <p:sp>
        <p:nvSpPr>
          <p:cNvPr id="9" name="Rounded Rectangle 8"/>
          <p:cNvSpPr/>
          <p:nvPr/>
        </p:nvSpPr>
        <p:spPr>
          <a:xfrm>
            <a:off x="3657600" y="381000"/>
            <a:ext cx="38100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Tạo mô hình 3D vật từ kinect</a:t>
            </a:r>
            <a:endParaRPr lang="en-US" sz="2000" b="1"/>
          </a:p>
        </p:txBody>
      </p:sp>
      <p:sp>
        <p:nvSpPr>
          <p:cNvPr id="15" name="Striped Right Arrow 14"/>
          <p:cNvSpPr/>
          <p:nvPr/>
        </p:nvSpPr>
        <p:spPr>
          <a:xfrm rot="16200000" flipH="1">
            <a:off x="5143500" y="2857500"/>
            <a:ext cx="1066800" cy="9906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00" b="24000"/>
          <a:stretch>
            <a:fillRect/>
          </a:stretch>
        </p:blipFill>
        <p:spPr bwMode="auto">
          <a:xfrm>
            <a:off x="381000" y="533400"/>
            <a:ext cx="28194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Striped Right Arrow 24"/>
          <p:cNvSpPr/>
          <p:nvPr/>
        </p:nvSpPr>
        <p:spPr>
          <a:xfrm rot="16200000" flipH="1">
            <a:off x="5067300" y="1181100"/>
            <a:ext cx="1066800" cy="9906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Striped Right Arrow 25"/>
          <p:cNvSpPr/>
          <p:nvPr/>
        </p:nvSpPr>
        <p:spPr>
          <a:xfrm rot="10800000" flipH="1">
            <a:off x="2895600" y="381000"/>
            <a:ext cx="1066800" cy="9906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211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TNT</dc:creator>
  <cp:lastModifiedBy>TNT</cp:lastModifiedBy>
  <cp:revision>49</cp:revision>
  <dcterms:created xsi:type="dcterms:W3CDTF">2011-07-04T15:39:09Z</dcterms:created>
  <dcterms:modified xsi:type="dcterms:W3CDTF">2011-07-16T02:47:09Z</dcterms:modified>
</cp:coreProperties>
</file>