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6BC178-213C-42BD-9FC7-F26C4715D32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023ED52-D6CD-4089-B8D3-B45A5A3201B7}">
      <dgm:prSet phldrT="[Text]" phldr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46A899B1-155B-4952-98A5-F41FDBBD2470}" type="parTrans" cxnId="{3236085D-BD05-4018-9E5A-08A051AD49D1}">
      <dgm:prSet/>
      <dgm:spPr/>
      <dgm:t>
        <a:bodyPr/>
        <a:lstStyle/>
        <a:p>
          <a:endParaRPr lang="en-US"/>
        </a:p>
      </dgm:t>
    </dgm:pt>
    <dgm:pt modelId="{38BFC462-B204-4309-A67D-A4F8CDE3A2B6}" type="sibTrans" cxnId="{3236085D-BD05-4018-9E5A-08A051AD49D1}">
      <dgm:prSet/>
      <dgm:spPr/>
      <dgm:t>
        <a:bodyPr/>
        <a:lstStyle/>
        <a:p>
          <a:endParaRPr lang="en-US"/>
        </a:p>
      </dgm:t>
    </dgm:pt>
    <dgm:pt modelId="{875041CF-6A44-4D89-9B99-0B10C197AB93}">
      <dgm:prSet phldrT="[Text]" phldr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09634129-4C43-4A96-B8F6-AFC0E6B57DA0}" type="parTrans" cxnId="{597E538F-6D04-4DF9-972C-EC9F09BC16F3}">
      <dgm:prSet/>
      <dgm:spPr/>
      <dgm:t>
        <a:bodyPr/>
        <a:lstStyle/>
        <a:p>
          <a:endParaRPr lang="en-US"/>
        </a:p>
      </dgm:t>
    </dgm:pt>
    <dgm:pt modelId="{A49DC229-DFAE-43C4-A39A-DD6F4A41DDDF}" type="sibTrans" cxnId="{597E538F-6D04-4DF9-972C-EC9F09BC16F3}">
      <dgm:prSet/>
      <dgm:spPr/>
      <dgm:t>
        <a:bodyPr/>
        <a:lstStyle/>
        <a:p>
          <a:endParaRPr lang="en-US"/>
        </a:p>
      </dgm:t>
    </dgm:pt>
    <dgm:pt modelId="{84C37181-76C0-4CD3-AFD9-998CAE765F1D}">
      <dgm:prSet phldrT="[Text]" phldr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7A61F608-4EF7-46D3-BBD5-3003E8B0A43D}" type="parTrans" cxnId="{1A5AD738-B7FB-4029-8C16-DDABEEA3129D}">
      <dgm:prSet/>
      <dgm:spPr/>
      <dgm:t>
        <a:bodyPr/>
        <a:lstStyle/>
        <a:p>
          <a:endParaRPr lang="en-US"/>
        </a:p>
      </dgm:t>
    </dgm:pt>
    <dgm:pt modelId="{0151AB3E-F9A1-4FCC-8C3E-84878DD8A3B0}" type="sibTrans" cxnId="{1A5AD738-B7FB-4029-8C16-DDABEEA3129D}">
      <dgm:prSet/>
      <dgm:spPr/>
      <dgm:t>
        <a:bodyPr/>
        <a:lstStyle/>
        <a:p>
          <a:endParaRPr lang="en-US"/>
        </a:p>
      </dgm:t>
    </dgm:pt>
    <dgm:pt modelId="{C813E84A-72E7-4666-8213-18DB3F0DF80D}" type="pres">
      <dgm:prSet presAssocID="{876BC178-213C-42BD-9FC7-F26C4715D320}" presName="CompostProcess" presStyleCnt="0">
        <dgm:presLayoutVars>
          <dgm:dir/>
          <dgm:resizeHandles val="exact"/>
        </dgm:presLayoutVars>
      </dgm:prSet>
      <dgm:spPr/>
    </dgm:pt>
    <dgm:pt modelId="{2DAF9B6E-5C2D-4977-952A-7016C5B31D16}" type="pres">
      <dgm:prSet presAssocID="{876BC178-213C-42BD-9FC7-F26C4715D320}" presName="arrow" presStyleLbl="bgShp" presStyleIdx="0" presStyleCn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FDFD360E-BA10-43B4-997B-932F6EFA80AE}" type="pres">
      <dgm:prSet presAssocID="{876BC178-213C-42BD-9FC7-F26C4715D320}" presName="linearProcess" presStyleCnt="0"/>
      <dgm:spPr/>
    </dgm:pt>
    <dgm:pt modelId="{41D386F7-B94B-4BD4-8FCB-7A95584B8594}" type="pres">
      <dgm:prSet presAssocID="{B023ED52-D6CD-4089-B8D3-B45A5A3201B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ABBEE-88D6-403B-8BEA-1A419E77EE02}" type="pres">
      <dgm:prSet presAssocID="{38BFC462-B204-4309-A67D-A4F8CDE3A2B6}" presName="sibTrans" presStyleCnt="0"/>
      <dgm:spPr/>
    </dgm:pt>
    <dgm:pt modelId="{91D2595A-D33F-4ECE-940C-2E09D79010A9}" type="pres">
      <dgm:prSet presAssocID="{875041CF-6A44-4D89-9B99-0B10C197AB93}" presName="textNode" presStyleLbl="node1" presStyleIdx="1" presStyleCnt="3" custLinFactNeighborX="3704" custLinFactNeighborY="7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16FE4F-ADE9-4561-98B2-08151B6FFA0F}" type="pres">
      <dgm:prSet presAssocID="{A49DC229-DFAE-43C4-A39A-DD6F4A41DDDF}" presName="sibTrans" presStyleCnt="0"/>
      <dgm:spPr/>
    </dgm:pt>
    <dgm:pt modelId="{0601DF4F-F08E-4F95-B328-4EF915CD2BA3}" type="pres">
      <dgm:prSet presAssocID="{84C37181-76C0-4CD3-AFD9-998CAE765F1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5AD738-B7FB-4029-8C16-DDABEEA3129D}" srcId="{876BC178-213C-42BD-9FC7-F26C4715D320}" destId="{84C37181-76C0-4CD3-AFD9-998CAE765F1D}" srcOrd="2" destOrd="0" parTransId="{7A61F608-4EF7-46D3-BBD5-3003E8B0A43D}" sibTransId="{0151AB3E-F9A1-4FCC-8C3E-84878DD8A3B0}"/>
    <dgm:cxn modelId="{545EB0E7-77FA-40D1-8C7C-1DB86AA508D2}" type="presOf" srcId="{84C37181-76C0-4CD3-AFD9-998CAE765F1D}" destId="{0601DF4F-F08E-4F95-B328-4EF915CD2BA3}" srcOrd="0" destOrd="0" presId="urn:microsoft.com/office/officeart/2005/8/layout/hProcess9"/>
    <dgm:cxn modelId="{AF3D7A4F-3D71-4053-AA7B-9A9CB5579AC4}" type="presOf" srcId="{875041CF-6A44-4D89-9B99-0B10C197AB93}" destId="{91D2595A-D33F-4ECE-940C-2E09D79010A9}" srcOrd="0" destOrd="0" presId="urn:microsoft.com/office/officeart/2005/8/layout/hProcess9"/>
    <dgm:cxn modelId="{C11063CF-0811-4348-89B6-FE6CF5E5AF5A}" type="presOf" srcId="{876BC178-213C-42BD-9FC7-F26C4715D320}" destId="{C813E84A-72E7-4666-8213-18DB3F0DF80D}" srcOrd="0" destOrd="0" presId="urn:microsoft.com/office/officeart/2005/8/layout/hProcess9"/>
    <dgm:cxn modelId="{597E538F-6D04-4DF9-972C-EC9F09BC16F3}" srcId="{876BC178-213C-42BD-9FC7-F26C4715D320}" destId="{875041CF-6A44-4D89-9B99-0B10C197AB93}" srcOrd="1" destOrd="0" parTransId="{09634129-4C43-4A96-B8F6-AFC0E6B57DA0}" sibTransId="{A49DC229-DFAE-43C4-A39A-DD6F4A41DDDF}"/>
    <dgm:cxn modelId="{9874D562-9FBB-4987-8D15-CBAABA6DF2D4}" type="presOf" srcId="{B023ED52-D6CD-4089-B8D3-B45A5A3201B7}" destId="{41D386F7-B94B-4BD4-8FCB-7A95584B8594}" srcOrd="0" destOrd="0" presId="urn:microsoft.com/office/officeart/2005/8/layout/hProcess9"/>
    <dgm:cxn modelId="{3236085D-BD05-4018-9E5A-08A051AD49D1}" srcId="{876BC178-213C-42BD-9FC7-F26C4715D320}" destId="{B023ED52-D6CD-4089-B8D3-B45A5A3201B7}" srcOrd="0" destOrd="0" parTransId="{46A899B1-155B-4952-98A5-F41FDBBD2470}" sibTransId="{38BFC462-B204-4309-A67D-A4F8CDE3A2B6}"/>
    <dgm:cxn modelId="{B899FDD5-D8C6-442D-8775-8B9283297324}" type="presParOf" srcId="{C813E84A-72E7-4666-8213-18DB3F0DF80D}" destId="{2DAF9B6E-5C2D-4977-952A-7016C5B31D16}" srcOrd="0" destOrd="0" presId="urn:microsoft.com/office/officeart/2005/8/layout/hProcess9"/>
    <dgm:cxn modelId="{A4160B56-54DC-4953-9063-D7239ADA1738}" type="presParOf" srcId="{C813E84A-72E7-4666-8213-18DB3F0DF80D}" destId="{FDFD360E-BA10-43B4-997B-932F6EFA80AE}" srcOrd="1" destOrd="0" presId="urn:microsoft.com/office/officeart/2005/8/layout/hProcess9"/>
    <dgm:cxn modelId="{95F8B052-4F2F-4E18-9554-0F2079D3672F}" type="presParOf" srcId="{FDFD360E-BA10-43B4-997B-932F6EFA80AE}" destId="{41D386F7-B94B-4BD4-8FCB-7A95584B8594}" srcOrd="0" destOrd="0" presId="urn:microsoft.com/office/officeart/2005/8/layout/hProcess9"/>
    <dgm:cxn modelId="{9D3E428B-542D-43C4-AD91-785F846CE2B2}" type="presParOf" srcId="{FDFD360E-BA10-43B4-997B-932F6EFA80AE}" destId="{9C0ABBEE-88D6-403B-8BEA-1A419E77EE02}" srcOrd="1" destOrd="0" presId="urn:microsoft.com/office/officeart/2005/8/layout/hProcess9"/>
    <dgm:cxn modelId="{5B80EA93-1DCE-47A8-87B6-B9B90CF49BD4}" type="presParOf" srcId="{FDFD360E-BA10-43B4-997B-932F6EFA80AE}" destId="{91D2595A-D33F-4ECE-940C-2E09D79010A9}" srcOrd="2" destOrd="0" presId="urn:microsoft.com/office/officeart/2005/8/layout/hProcess9"/>
    <dgm:cxn modelId="{CC2D7601-814F-4329-8558-0FF5AA19E654}" type="presParOf" srcId="{FDFD360E-BA10-43B4-997B-932F6EFA80AE}" destId="{0016FE4F-ADE9-4561-98B2-08151B6FFA0F}" srcOrd="3" destOrd="0" presId="urn:microsoft.com/office/officeart/2005/8/layout/hProcess9"/>
    <dgm:cxn modelId="{959F4E99-9E2D-45AD-8F8E-DDC71C1A5A39}" type="presParOf" srcId="{FDFD360E-BA10-43B4-997B-932F6EFA80AE}" destId="{0601DF4F-F08E-4F95-B328-4EF915CD2BA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DAF9B6E-5C2D-4977-952A-7016C5B31D16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41D386F7-B94B-4BD4-8FCB-7A95584B8594}">
      <dsp:nvSpPr>
        <dsp:cNvPr id="0" name=""/>
        <dsp:cNvSpPr/>
      </dsp:nvSpPr>
      <dsp:spPr>
        <a:xfrm>
          <a:off x="0" y="1357788"/>
          <a:ext cx="2468880" cy="181038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200" kern="1200"/>
        </a:p>
      </dsp:txBody>
      <dsp:txXfrm>
        <a:off x="0" y="1357788"/>
        <a:ext cx="2468880" cy="1810385"/>
      </dsp:txXfrm>
    </dsp:sp>
    <dsp:sp modelId="{91D2595A-D33F-4ECE-940C-2E09D79010A9}">
      <dsp:nvSpPr>
        <dsp:cNvPr id="0" name=""/>
        <dsp:cNvSpPr/>
      </dsp:nvSpPr>
      <dsp:spPr>
        <a:xfrm>
          <a:off x="2895601" y="1371602"/>
          <a:ext cx="2468880" cy="181038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200" kern="1200"/>
        </a:p>
      </dsp:txBody>
      <dsp:txXfrm>
        <a:off x="2895601" y="1371602"/>
        <a:ext cx="2468880" cy="1810385"/>
      </dsp:txXfrm>
    </dsp:sp>
    <dsp:sp modelId="{0601DF4F-F08E-4F95-B328-4EF915CD2BA3}">
      <dsp:nvSpPr>
        <dsp:cNvPr id="0" name=""/>
        <dsp:cNvSpPr/>
      </dsp:nvSpPr>
      <dsp:spPr>
        <a:xfrm>
          <a:off x="5760720" y="1357788"/>
          <a:ext cx="2468880" cy="181038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200" kern="1200"/>
        </a:p>
      </dsp:txBody>
      <dsp:txXfrm>
        <a:off x="5760720" y="1357788"/>
        <a:ext cx="2468880" cy="1810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BA8D0-04A9-4324-80C8-68D45A5D7C85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2743200" y="1828800"/>
            <a:ext cx="3429000" cy="4191000"/>
          </a:xfrm>
          <a:prstGeom prst="roundRect">
            <a:avLst>
              <a:gd name="adj" fmla="val 7734"/>
            </a:avLst>
          </a:prstGeom>
          <a:ln w="571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28600" y="533400"/>
            <a:ext cx="2209800" cy="2362200"/>
          </a:xfrm>
          <a:prstGeom prst="roundRect">
            <a:avLst>
              <a:gd name="adj" fmla="val 7734"/>
            </a:avLst>
          </a:prstGeom>
          <a:ln w="381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10000"/>
            <a:ext cx="6400800" cy="1752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81000" y="685800"/>
            <a:ext cx="19050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err="1" smtClean="0"/>
              <a:t>Xóa</a:t>
            </a:r>
            <a:r>
              <a:rPr lang="en-US" sz="2000" b="1" smtClean="0"/>
              <a:t> </a:t>
            </a:r>
            <a:r>
              <a:rPr lang="en-US" sz="2000" b="1" err="1" smtClean="0"/>
              <a:t>các</a:t>
            </a:r>
            <a:r>
              <a:rPr lang="en-US" sz="2000" b="1" smtClean="0"/>
              <a:t> Driver </a:t>
            </a:r>
            <a:r>
              <a:rPr lang="en-US" sz="2000" b="1" err="1" smtClean="0"/>
              <a:t>cũ</a:t>
            </a:r>
            <a:endParaRPr lang="en-US" sz="2000" b="1"/>
          </a:p>
        </p:txBody>
      </p:sp>
      <p:sp>
        <p:nvSpPr>
          <p:cNvPr id="5" name="Rounded Rectangle 4"/>
          <p:cNvSpPr/>
          <p:nvPr/>
        </p:nvSpPr>
        <p:spPr>
          <a:xfrm>
            <a:off x="381000" y="2057400"/>
            <a:ext cx="19050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err="1" smtClean="0"/>
              <a:t>Cài</a:t>
            </a:r>
            <a:r>
              <a:rPr lang="en-US" sz="2000" b="1" smtClean="0"/>
              <a:t> </a:t>
            </a:r>
            <a:r>
              <a:rPr lang="en-US" sz="2000" b="1" err="1" smtClean="0"/>
              <a:t>đặt</a:t>
            </a:r>
            <a:r>
              <a:rPr lang="en-US" sz="2000" b="1" smtClean="0"/>
              <a:t> Driver </a:t>
            </a:r>
            <a:r>
              <a:rPr lang="en-US" sz="2000" b="1" err="1" smtClean="0"/>
              <a:t>kinect</a:t>
            </a:r>
            <a:r>
              <a:rPr lang="en-US" sz="2000" b="1" smtClean="0"/>
              <a:t> </a:t>
            </a:r>
            <a:r>
              <a:rPr lang="en-US" sz="2000" b="1" err="1" smtClean="0"/>
              <a:t>mới</a:t>
            </a:r>
            <a:endParaRPr lang="en-US" sz="2000" b="1"/>
          </a:p>
        </p:txBody>
      </p:sp>
      <p:sp>
        <p:nvSpPr>
          <p:cNvPr id="6" name="Rounded Rectangle 5"/>
          <p:cNvSpPr/>
          <p:nvPr/>
        </p:nvSpPr>
        <p:spPr>
          <a:xfrm>
            <a:off x="2971800" y="2057400"/>
            <a:ext cx="29718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err="1" smtClean="0"/>
              <a:t>Cài</a:t>
            </a:r>
            <a:r>
              <a:rPr lang="en-US" sz="2000" b="1" smtClean="0"/>
              <a:t> </a:t>
            </a:r>
            <a:r>
              <a:rPr lang="en-US" sz="2000" b="1" err="1" smtClean="0"/>
              <a:t>đặt</a:t>
            </a:r>
            <a:r>
              <a:rPr lang="en-US" sz="2000" b="1" smtClean="0"/>
              <a:t> OpenNI binaries</a:t>
            </a:r>
            <a:endParaRPr lang="en-US" sz="2000" b="1"/>
          </a:p>
        </p:txBody>
      </p:sp>
      <p:sp>
        <p:nvSpPr>
          <p:cNvPr id="7" name="Rounded Rectangle 6"/>
          <p:cNvSpPr/>
          <p:nvPr/>
        </p:nvSpPr>
        <p:spPr>
          <a:xfrm>
            <a:off x="2971800" y="3429000"/>
            <a:ext cx="29718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err="1" smtClean="0"/>
              <a:t>Cài</a:t>
            </a:r>
            <a:r>
              <a:rPr lang="en-US" sz="2000" b="1" smtClean="0"/>
              <a:t> </a:t>
            </a:r>
            <a:r>
              <a:rPr lang="en-US" sz="2000" b="1" err="1" smtClean="0"/>
              <a:t>đặt</a:t>
            </a:r>
            <a:r>
              <a:rPr lang="en-US" sz="2000" b="1" smtClean="0"/>
              <a:t> OpenNI Compliant Middleware Binaries</a:t>
            </a:r>
            <a:endParaRPr lang="en-US" sz="2000" b="1"/>
          </a:p>
        </p:txBody>
      </p:sp>
      <p:sp>
        <p:nvSpPr>
          <p:cNvPr id="8" name="Rounded Rectangle 7"/>
          <p:cNvSpPr/>
          <p:nvPr/>
        </p:nvSpPr>
        <p:spPr>
          <a:xfrm>
            <a:off x="2971800" y="4953000"/>
            <a:ext cx="29718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err="1" smtClean="0"/>
              <a:t>Cài</a:t>
            </a:r>
            <a:r>
              <a:rPr lang="en-US" sz="2000" b="1" smtClean="0"/>
              <a:t> </a:t>
            </a:r>
            <a:r>
              <a:rPr lang="en-US" sz="2000" b="1" err="1" smtClean="0"/>
              <a:t>đặt</a:t>
            </a:r>
            <a:r>
              <a:rPr lang="en-US" sz="2000" b="1" smtClean="0"/>
              <a:t> OpenNI Compliant Middleware Binaries</a:t>
            </a:r>
            <a:endParaRPr lang="en-US" sz="2000" b="1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rot="5400000">
            <a:off x="990600" y="17145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2286000" y="24003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rot="5400000">
            <a:off x="4114800" y="30861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 rot="5400000">
            <a:off x="4114800" y="46101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705600" y="4953000"/>
            <a:ext cx="22098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Cập nhật file </a:t>
            </a:r>
            <a:br>
              <a:rPr lang="en-US" sz="2000" b="1" smtClean="0"/>
            </a:br>
            <a:r>
              <a:rPr lang="en-US" sz="2000" b="1" smtClean="0"/>
              <a:t>cấu hình XML</a:t>
            </a:r>
            <a:endParaRPr lang="en-US" sz="2000" b="1"/>
          </a:p>
        </p:txBody>
      </p:sp>
      <p:cxnSp>
        <p:nvCxnSpPr>
          <p:cNvPr id="24" name="Straight Arrow Connector 23"/>
          <p:cNvCxnSpPr>
            <a:stCxn id="8" idx="3"/>
            <a:endCxn id="23" idx="1"/>
          </p:cNvCxnSpPr>
          <p:nvPr/>
        </p:nvCxnSpPr>
        <p:spPr>
          <a:xfrm>
            <a:off x="5943600" y="5372100"/>
            <a:ext cx="7620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 Same Side Corner Rectangle 55"/>
          <p:cNvSpPr/>
          <p:nvPr/>
        </p:nvSpPr>
        <p:spPr>
          <a:xfrm>
            <a:off x="4648200" y="1524000"/>
            <a:ext cx="3338732" cy="457200"/>
          </a:xfrm>
          <a:prstGeom prst="round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 trình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62268" y="1967132"/>
            <a:ext cx="3338732" cy="397646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 Same Side Corner Rectangle 17"/>
          <p:cNvSpPr/>
          <p:nvPr/>
        </p:nvSpPr>
        <p:spPr>
          <a:xfrm>
            <a:off x="1143000" y="2971800"/>
            <a:ext cx="2195732" cy="457200"/>
          </a:xfrm>
          <a:prstGeom prst="round2Same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OpenNI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7068" y="3414932"/>
            <a:ext cx="2195732" cy="245246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81332" y="3567332"/>
            <a:ext cx="19050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Kết nối kinect</a:t>
            </a:r>
            <a:endParaRPr lang="en-US" sz="2000" b="1"/>
          </a:p>
        </p:txBody>
      </p:sp>
      <p:sp>
        <p:nvSpPr>
          <p:cNvPr id="7" name="Rounded Rectangle 6"/>
          <p:cNvSpPr/>
          <p:nvPr/>
        </p:nvSpPr>
        <p:spPr>
          <a:xfrm>
            <a:off x="1281332" y="4938932"/>
            <a:ext cx="19050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Cấu hình</a:t>
            </a:r>
            <a:endParaRPr lang="en-US" sz="2000" b="1"/>
          </a:p>
        </p:txBody>
      </p:sp>
      <p:sp>
        <p:nvSpPr>
          <p:cNvPr id="8" name="Rounded Rectangle 7"/>
          <p:cNvSpPr/>
          <p:nvPr/>
        </p:nvSpPr>
        <p:spPr>
          <a:xfrm>
            <a:off x="4876800" y="2133600"/>
            <a:ext cx="29718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Wait _ Update</a:t>
            </a:r>
            <a:endParaRPr lang="en-US" sz="2000" b="1"/>
          </a:p>
        </p:txBody>
      </p:sp>
      <p:sp>
        <p:nvSpPr>
          <p:cNvPr id="9" name="Rounded Rectangle 8"/>
          <p:cNvSpPr/>
          <p:nvPr/>
        </p:nvSpPr>
        <p:spPr>
          <a:xfrm>
            <a:off x="4876800" y="3429000"/>
            <a:ext cx="29718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Lấy dữ liệu</a:t>
            </a:r>
            <a:endParaRPr lang="en-US" sz="2000" b="1"/>
          </a:p>
        </p:txBody>
      </p:sp>
      <p:sp>
        <p:nvSpPr>
          <p:cNvPr id="10" name="Rounded Rectangle 9"/>
          <p:cNvSpPr/>
          <p:nvPr/>
        </p:nvSpPr>
        <p:spPr>
          <a:xfrm>
            <a:off x="4876800" y="4953000"/>
            <a:ext cx="29718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Xử lý dữ liệu</a:t>
            </a:r>
            <a:endParaRPr lang="en-US" sz="2000" b="1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rot="5400000">
            <a:off x="1890932" y="4596032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 flipV="1">
            <a:off x="3186332" y="2476500"/>
            <a:ext cx="1690468" cy="2805332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rot="5400000">
            <a:off x="6057900" y="3124200"/>
            <a:ext cx="6096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 rot="5400000">
            <a:off x="6019800" y="46101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0" idx="3"/>
            <a:endCxn id="8" idx="3"/>
          </p:cNvCxnSpPr>
          <p:nvPr/>
        </p:nvCxnSpPr>
        <p:spPr>
          <a:xfrm flipV="1">
            <a:off x="7848600" y="2476500"/>
            <a:ext cx="1588" cy="2895600"/>
          </a:xfrm>
          <a:prstGeom prst="bentConnector3">
            <a:avLst>
              <a:gd name="adj1" fmla="val 44515253"/>
            </a:avLst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6000" b="24000"/>
          <a:stretch>
            <a:fillRect/>
          </a:stretch>
        </p:blipFill>
        <p:spPr bwMode="auto">
          <a:xfrm>
            <a:off x="838200" y="304800"/>
            <a:ext cx="2819400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17526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Shape 46"/>
          <p:cNvCxnSpPr>
            <a:stCxn id="6" idx="1"/>
            <a:endCxn id="1027" idx="2"/>
          </p:cNvCxnSpPr>
          <p:nvPr/>
        </p:nvCxnSpPr>
        <p:spPr>
          <a:xfrm rot="10800000">
            <a:off x="533400" y="2514600"/>
            <a:ext cx="747932" cy="1395632"/>
          </a:xfrm>
          <a:prstGeom prst="bentConnector2">
            <a:avLst/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1027" idx="0"/>
            <a:endCxn id="1026" idx="1"/>
          </p:cNvCxnSpPr>
          <p:nvPr/>
        </p:nvCxnSpPr>
        <p:spPr>
          <a:xfrm rot="5400000" flipH="1" flipV="1">
            <a:off x="182166" y="1096566"/>
            <a:ext cx="1007268" cy="304800"/>
          </a:xfrm>
          <a:prstGeom prst="bentConnector2">
            <a:avLst/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1524795" y="2209801"/>
            <a:ext cx="2742407" cy="795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3124200"/>
            <a:ext cx="1600200" cy="1461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28956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6343650" y="3124200"/>
            <a:ext cx="2190750" cy="1447800"/>
            <a:chOff x="6343650" y="3124200"/>
            <a:chExt cx="2190750" cy="14478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43650" y="3124200"/>
              <a:ext cx="1070290" cy="1058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811902" y="3521311"/>
              <a:ext cx="1722498" cy="105068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28600" y="1219200"/>
            <a:ext cx="7391400" cy="3505200"/>
          </a:xfrm>
          <a:prstGeom prst="roundRect">
            <a:avLst>
              <a:gd name="adj" fmla="val 6543"/>
            </a:avLst>
          </a:prstGeom>
          <a:ln w="571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57200" y="2438400"/>
            <a:ext cx="2514600" cy="21336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514600" y="3581400"/>
            <a:ext cx="49530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Files andFolders Communication Interface</a:t>
            </a:r>
            <a:endParaRPr lang="en-US" sz="2000" b="1"/>
          </a:p>
        </p:txBody>
      </p:sp>
      <p:sp>
        <p:nvSpPr>
          <p:cNvPr id="5" name="Rounded Rectangle 4"/>
          <p:cNvSpPr/>
          <p:nvPr/>
        </p:nvSpPr>
        <p:spPr>
          <a:xfrm>
            <a:off x="3124200" y="2438400"/>
            <a:ext cx="1905000" cy="9144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UnZip</a:t>
            </a:r>
          </a:p>
          <a:p>
            <a:pPr algn="ctr"/>
            <a:r>
              <a:rPr lang="en-US" sz="2000" b="1" smtClean="0"/>
              <a:t>Files</a:t>
            </a:r>
            <a:endParaRPr lang="en-US" sz="2000" b="1"/>
          </a:p>
        </p:txBody>
      </p:sp>
      <p:sp>
        <p:nvSpPr>
          <p:cNvPr id="6" name="Rounded Rectangle 5"/>
          <p:cNvSpPr/>
          <p:nvPr/>
        </p:nvSpPr>
        <p:spPr>
          <a:xfrm>
            <a:off x="5195668" y="2452468"/>
            <a:ext cx="2286000" cy="928468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Download Files</a:t>
            </a:r>
            <a:endParaRPr lang="en-US" sz="2000" b="1"/>
          </a:p>
        </p:txBody>
      </p:sp>
      <p:sp>
        <p:nvSpPr>
          <p:cNvPr id="8" name="Rounded Rectangle 7"/>
          <p:cNvSpPr/>
          <p:nvPr/>
        </p:nvSpPr>
        <p:spPr>
          <a:xfrm>
            <a:off x="381000" y="1371600"/>
            <a:ext cx="7086600" cy="928468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App Silverlight GUI</a:t>
            </a:r>
            <a:endParaRPr lang="en-US" sz="2000" b="1"/>
          </a:p>
        </p:txBody>
      </p:sp>
      <p:sp>
        <p:nvSpPr>
          <p:cNvPr id="9" name="Left Arrow Callout 8"/>
          <p:cNvSpPr/>
          <p:nvPr/>
        </p:nvSpPr>
        <p:spPr>
          <a:xfrm>
            <a:off x="7315200" y="2286000"/>
            <a:ext cx="1371600" cy="1371600"/>
          </a:xfrm>
          <a:prstGeom prst="left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Server Data</a:t>
            </a:r>
            <a:endParaRPr lang="en-US" sz="2000" b="1"/>
          </a:p>
        </p:txBody>
      </p:sp>
      <p:sp>
        <p:nvSpPr>
          <p:cNvPr id="10" name="Chevron 9"/>
          <p:cNvSpPr/>
          <p:nvPr/>
        </p:nvSpPr>
        <p:spPr>
          <a:xfrm flipH="1">
            <a:off x="4876800" y="2743200"/>
            <a:ext cx="457200" cy="3810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 rot="16200000" flipH="1">
            <a:off x="1485900" y="2171700"/>
            <a:ext cx="457200" cy="3810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 rot="16200000" flipH="1">
            <a:off x="6057900" y="2171700"/>
            <a:ext cx="457200" cy="3810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33400" y="5181600"/>
            <a:ext cx="7086600" cy="928468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Files And Folders Client Side</a:t>
            </a:r>
            <a:endParaRPr lang="en-US" sz="2000" b="1"/>
          </a:p>
        </p:txBody>
      </p:sp>
      <p:sp>
        <p:nvSpPr>
          <p:cNvPr id="15" name="Striped Right Arrow 14"/>
          <p:cNvSpPr/>
          <p:nvPr/>
        </p:nvSpPr>
        <p:spPr>
          <a:xfrm rot="16200000" flipH="1">
            <a:off x="4457700" y="4381500"/>
            <a:ext cx="1066800" cy="9906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26670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COM component</a:t>
            </a:r>
            <a:endParaRPr lang="en-US" sz="2000" b="1"/>
          </a:p>
        </p:txBody>
      </p:sp>
      <p:sp>
        <p:nvSpPr>
          <p:cNvPr id="20" name="Rounded Rectangle 19"/>
          <p:cNvSpPr/>
          <p:nvPr/>
        </p:nvSpPr>
        <p:spPr>
          <a:xfrm>
            <a:off x="533400" y="3581400"/>
            <a:ext cx="19050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Shell Communication</a:t>
            </a:r>
            <a:endParaRPr lang="en-US" sz="2000" b="1"/>
          </a:p>
        </p:txBody>
      </p:sp>
      <p:sp>
        <p:nvSpPr>
          <p:cNvPr id="21" name="Chevron 20"/>
          <p:cNvSpPr/>
          <p:nvPr/>
        </p:nvSpPr>
        <p:spPr>
          <a:xfrm flipH="1">
            <a:off x="2819400" y="2743200"/>
            <a:ext cx="457200" cy="3810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 rot="16200000" flipH="1">
            <a:off x="990600" y="4419600"/>
            <a:ext cx="1066800" cy="9144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35814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52578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25146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1447800"/>
            <a:ext cx="914400" cy="67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43000" y="2438400"/>
            <a:ext cx="5486400" cy="2209800"/>
          </a:xfrm>
          <a:prstGeom prst="roundRect">
            <a:avLst>
              <a:gd name="adj" fmla="val 6543"/>
            </a:avLst>
          </a:prstGeom>
          <a:ln w="571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295400" y="3352800"/>
            <a:ext cx="51816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RecontructorController</a:t>
            </a:r>
            <a:endParaRPr lang="en-US" sz="2000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47800" y="3962400"/>
            <a:ext cx="2743200" cy="471268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Boost::thread</a:t>
            </a:r>
            <a:endParaRPr lang="en-US" sz="2000" b="1"/>
          </a:p>
        </p:txBody>
      </p:sp>
      <p:sp>
        <p:nvSpPr>
          <p:cNvPr id="7" name="Rounded Rectangle 6"/>
          <p:cNvSpPr/>
          <p:nvPr/>
        </p:nvSpPr>
        <p:spPr>
          <a:xfrm>
            <a:off x="4267200" y="3962400"/>
            <a:ext cx="2057400" cy="485336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Boost::filesystem</a:t>
            </a:r>
            <a:endParaRPr lang="en-US" sz="2000" b="1"/>
          </a:p>
        </p:txBody>
      </p:sp>
      <p:sp>
        <p:nvSpPr>
          <p:cNvPr id="8" name="Rounded Rectangle 7"/>
          <p:cNvSpPr/>
          <p:nvPr/>
        </p:nvSpPr>
        <p:spPr>
          <a:xfrm>
            <a:off x="1295400" y="2590800"/>
            <a:ext cx="51816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App C++ Console</a:t>
            </a:r>
            <a:endParaRPr lang="en-US" sz="2000" b="1"/>
          </a:p>
        </p:txBody>
      </p:sp>
      <p:sp>
        <p:nvSpPr>
          <p:cNvPr id="9" name="Left Arrow Callout 8"/>
          <p:cNvSpPr/>
          <p:nvPr/>
        </p:nvSpPr>
        <p:spPr>
          <a:xfrm>
            <a:off x="6400800" y="2438400"/>
            <a:ext cx="1905000" cy="2133600"/>
          </a:xfrm>
          <a:prstGeom prst="left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Silverlight App</a:t>
            </a:r>
            <a:endParaRPr lang="en-US" sz="2000" b="1"/>
          </a:p>
        </p:txBody>
      </p:sp>
      <p:sp>
        <p:nvSpPr>
          <p:cNvPr id="11" name="Chevron 10"/>
          <p:cNvSpPr/>
          <p:nvPr/>
        </p:nvSpPr>
        <p:spPr>
          <a:xfrm rot="16200000" flipH="1">
            <a:off x="4576104" y="3162300"/>
            <a:ext cx="457200" cy="3810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886200" y="4953000"/>
            <a:ext cx="2743200" cy="928468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smtClean="0"/>
              <a:t>Files And Folders </a:t>
            </a:r>
          </a:p>
          <a:p>
            <a:pPr algn="r"/>
            <a:r>
              <a:rPr lang="en-US" sz="2000" b="1" smtClean="0"/>
              <a:t>Client Side</a:t>
            </a:r>
            <a:endParaRPr lang="en-US" sz="2000" b="1"/>
          </a:p>
        </p:txBody>
      </p:sp>
      <p:sp>
        <p:nvSpPr>
          <p:cNvPr id="15" name="Striped Right Arrow 14"/>
          <p:cNvSpPr/>
          <p:nvPr/>
        </p:nvSpPr>
        <p:spPr>
          <a:xfrm rot="16200000" flipH="1">
            <a:off x="5372100" y="4381500"/>
            <a:ext cx="762000" cy="6858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6000" b="24000"/>
          <a:stretch>
            <a:fillRect/>
          </a:stretch>
        </p:blipFill>
        <p:spPr bwMode="auto">
          <a:xfrm>
            <a:off x="1219200" y="4953000"/>
            <a:ext cx="2362200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Striped Right Arrow 18"/>
          <p:cNvSpPr/>
          <p:nvPr/>
        </p:nvSpPr>
        <p:spPr>
          <a:xfrm rot="16200000" flipH="1">
            <a:off x="1562100" y="4381500"/>
            <a:ext cx="762000" cy="6858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Striped Right Arrow 19"/>
          <p:cNvSpPr/>
          <p:nvPr/>
        </p:nvSpPr>
        <p:spPr>
          <a:xfrm rot="16200000">
            <a:off x="2628900" y="4381500"/>
            <a:ext cx="762000" cy="6858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9000" y="2514600"/>
            <a:ext cx="914400" cy="67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26670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50292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09800"/>
            <a:ext cx="54387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 rot="5400000">
            <a:off x="1600200" y="3352800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828800" y="2971800"/>
            <a:ext cx="11430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4267200" y="3048000"/>
            <a:ext cx="914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6200" y="27432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71800" y="2667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81200" y="2895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 rot="16200000" flipH="1">
            <a:off x="2926666" y="3798862"/>
            <a:ext cx="832340" cy="29155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6200000" flipH="1" flipV="1">
            <a:off x="935544" y="5659944"/>
            <a:ext cx="1772486" cy="1101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Parallelogram 3"/>
          <p:cNvSpPr/>
          <p:nvPr/>
        </p:nvSpPr>
        <p:spPr>
          <a:xfrm rot="1106738" flipV="1">
            <a:off x="3454567" y="1928152"/>
            <a:ext cx="2893578" cy="2087296"/>
          </a:xfrm>
          <a:prstGeom prst="parallelogram">
            <a:avLst>
              <a:gd name="adj" fmla="val 294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200400" y="2438400"/>
            <a:ext cx="3886200" cy="12192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3124200" y="2819400"/>
            <a:ext cx="3429000" cy="762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828800" y="838200"/>
            <a:ext cx="6248400" cy="40386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828800" y="2819400"/>
            <a:ext cx="6172200" cy="2057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5410200" y="34290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43400" y="3124200"/>
            <a:ext cx="1752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890932" y="2286000"/>
            <a:ext cx="6110068" cy="2548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814732" y="2362200"/>
            <a:ext cx="4738468" cy="252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24600" y="1752600"/>
            <a:ext cx="2057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134100" y="20955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7543801" y="2590801"/>
            <a:ext cx="9144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400800" y="2362200"/>
            <a:ext cx="1828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638800" y="3505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924800" y="2743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924800" y="2209800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638800" y="3124200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477000" y="2334064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32608" y="32004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477000" y="1752600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752536" y="2867464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808872" y="4758396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562600" y="35930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562600" y="2819400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r>
              <a:rPr lang="en-US" baseline="-25000" smtClean="0"/>
              <a:t>x</a:t>
            </a:r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267200" y="3124200"/>
            <a:ext cx="4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r>
              <a:rPr lang="en-US" baseline="-25000" smtClean="0"/>
              <a:t>y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153400" y="28194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001000" y="18288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r>
              <a:rPr lang="en-US" baseline="-25000" smtClean="0"/>
              <a:t>x</a:t>
            </a:r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096000" y="205740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r>
              <a:rPr lang="en-US" baseline="-25000" smtClean="0"/>
              <a:t>y</a:t>
            </a:r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572000" y="2514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</a:t>
            </a:r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400800" y="13716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</a:t>
            </a:r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447800" y="45720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648200" y="5181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371600" y="6248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696200" y="5334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</a:t>
            </a:r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676400" y="4648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5562600" y="1905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429000" y="3124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7010400" y="3581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</a:t>
            </a:r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816538" y="4419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</a:t>
            </a:r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657600" y="12954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be 68"/>
          <p:cNvSpPr/>
          <p:nvPr/>
        </p:nvSpPr>
        <p:spPr>
          <a:xfrm rot="1795075">
            <a:off x="6126826" y="2193391"/>
            <a:ext cx="1039771" cy="706978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144718" y="2971800"/>
            <a:ext cx="7237282" cy="243840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954718" y="4038601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 rot="1106738" flipV="1">
            <a:off x="2770485" y="2461553"/>
            <a:ext cx="2893578" cy="2087296"/>
          </a:xfrm>
          <a:prstGeom prst="parallelogram">
            <a:avLst>
              <a:gd name="adj" fmla="val 172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124790" y="5291797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06518" y="5486401"/>
            <a:ext cx="170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Camera Position</a:t>
            </a:r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992318" y="51816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rot="5400000" flipH="1" flipV="1">
            <a:off x="497018" y="2705101"/>
            <a:ext cx="33528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158786" y="4142937"/>
            <a:ext cx="16764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158786" y="2853397"/>
            <a:ext cx="44196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144718" y="4953001"/>
            <a:ext cx="411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001000" y="3124200"/>
            <a:ext cx="52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Ray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497518" y="4267201"/>
            <a:ext cx="211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Mouse Click Position</a:t>
            </a:r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5638800" y="3048000"/>
            <a:ext cx="1143000" cy="1143000"/>
          </a:xfrm>
          <a:prstGeom prst="cube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040318" y="2057401"/>
            <a:ext cx="13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Image plane</a:t>
            </a:r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1205132" y="3733800"/>
            <a:ext cx="4967068" cy="16482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Cube 91"/>
          <p:cNvSpPr/>
          <p:nvPr/>
        </p:nvSpPr>
        <p:spPr>
          <a:xfrm rot="20379979">
            <a:off x="7186760" y="2827746"/>
            <a:ext cx="609600" cy="685800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>
            <a:stCxn id="68" idx="5"/>
          </p:cNvCxnSpPr>
          <p:nvPr/>
        </p:nvCxnSpPr>
        <p:spPr>
          <a:xfrm flipV="1">
            <a:off x="6781800" y="3276600"/>
            <a:ext cx="685800" cy="2000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116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TNT</dc:creator>
  <cp:lastModifiedBy>TNT</cp:lastModifiedBy>
  <cp:revision>34</cp:revision>
  <dcterms:created xsi:type="dcterms:W3CDTF">2011-07-04T15:39:09Z</dcterms:created>
  <dcterms:modified xsi:type="dcterms:W3CDTF">2011-07-14T11:11:51Z</dcterms:modified>
</cp:coreProperties>
</file>