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BC178-213C-42BD-9FC7-F26C4715D3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023ED52-D6CD-4089-B8D3-B45A5A3201B7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6A899B1-155B-4952-98A5-F41FDBBD2470}" type="parTrans" cxnId="{3236085D-BD05-4018-9E5A-08A051AD49D1}">
      <dgm:prSet/>
      <dgm:spPr/>
      <dgm:t>
        <a:bodyPr/>
        <a:lstStyle/>
        <a:p>
          <a:endParaRPr lang="en-US"/>
        </a:p>
      </dgm:t>
    </dgm:pt>
    <dgm:pt modelId="{38BFC462-B204-4309-A67D-A4F8CDE3A2B6}" type="sibTrans" cxnId="{3236085D-BD05-4018-9E5A-08A051AD49D1}">
      <dgm:prSet/>
      <dgm:spPr/>
      <dgm:t>
        <a:bodyPr/>
        <a:lstStyle/>
        <a:p>
          <a:endParaRPr lang="en-US"/>
        </a:p>
      </dgm:t>
    </dgm:pt>
    <dgm:pt modelId="{875041CF-6A44-4D89-9B99-0B10C197AB93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9634129-4C43-4A96-B8F6-AFC0E6B57DA0}" type="parTrans" cxnId="{597E538F-6D04-4DF9-972C-EC9F09BC16F3}">
      <dgm:prSet/>
      <dgm:spPr/>
      <dgm:t>
        <a:bodyPr/>
        <a:lstStyle/>
        <a:p>
          <a:endParaRPr lang="en-US"/>
        </a:p>
      </dgm:t>
    </dgm:pt>
    <dgm:pt modelId="{A49DC229-DFAE-43C4-A39A-DD6F4A41DDDF}" type="sibTrans" cxnId="{597E538F-6D04-4DF9-972C-EC9F09BC16F3}">
      <dgm:prSet/>
      <dgm:spPr/>
      <dgm:t>
        <a:bodyPr/>
        <a:lstStyle/>
        <a:p>
          <a:endParaRPr lang="en-US"/>
        </a:p>
      </dgm:t>
    </dgm:pt>
    <dgm:pt modelId="{84C37181-76C0-4CD3-AFD9-998CAE765F1D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A61F608-4EF7-46D3-BBD5-3003E8B0A43D}" type="parTrans" cxnId="{1A5AD738-B7FB-4029-8C16-DDABEEA3129D}">
      <dgm:prSet/>
      <dgm:spPr/>
      <dgm:t>
        <a:bodyPr/>
        <a:lstStyle/>
        <a:p>
          <a:endParaRPr lang="en-US"/>
        </a:p>
      </dgm:t>
    </dgm:pt>
    <dgm:pt modelId="{0151AB3E-F9A1-4FCC-8C3E-84878DD8A3B0}" type="sibTrans" cxnId="{1A5AD738-B7FB-4029-8C16-DDABEEA3129D}">
      <dgm:prSet/>
      <dgm:spPr/>
      <dgm:t>
        <a:bodyPr/>
        <a:lstStyle/>
        <a:p>
          <a:endParaRPr lang="en-US"/>
        </a:p>
      </dgm:t>
    </dgm:pt>
    <dgm:pt modelId="{C813E84A-72E7-4666-8213-18DB3F0DF80D}" type="pres">
      <dgm:prSet presAssocID="{876BC178-213C-42BD-9FC7-F26C4715D320}" presName="CompostProcess" presStyleCnt="0">
        <dgm:presLayoutVars>
          <dgm:dir/>
          <dgm:resizeHandles val="exact"/>
        </dgm:presLayoutVars>
      </dgm:prSet>
      <dgm:spPr/>
    </dgm:pt>
    <dgm:pt modelId="{2DAF9B6E-5C2D-4977-952A-7016C5B31D16}" type="pres">
      <dgm:prSet presAssocID="{876BC178-213C-42BD-9FC7-F26C4715D320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DFD360E-BA10-43B4-997B-932F6EFA80AE}" type="pres">
      <dgm:prSet presAssocID="{876BC178-213C-42BD-9FC7-F26C4715D320}" presName="linearProcess" presStyleCnt="0"/>
      <dgm:spPr/>
    </dgm:pt>
    <dgm:pt modelId="{41D386F7-B94B-4BD4-8FCB-7A95584B8594}" type="pres">
      <dgm:prSet presAssocID="{B023ED52-D6CD-4089-B8D3-B45A5A3201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BBEE-88D6-403B-8BEA-1A419E77EE02}" type="pres">
      <dgm:prSet presAssocID="{38BFC462-B204-4309-A67D-A4F8CDE3A2B6}" presName="sibTrans" presStyleCnt="0"/>
      <dgm:spPr/>
    </dgm:pt>
    <dgm:pt modelId="{91D2595A-D33F-4ECE-940C-2E09D79010A9}" type="pres">
      <dgm:prSet presAssocID="{875041CF-6A44-4D89-9B99-0B10C197AB93}" presName="textNode" presStyleLbl="node1" presStyleIdx="1" presStyleCnt="3" custLinFactNeighborX="3704" custLinFactNeighborY="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6FE4F-ADE9-4561-98B2-08151B6FFA0F}" type="pres">
      <dgm:prSet presAssocID="{A49DC229-DFAE-43C4-A39A-DD6F4A41DDDF}" presName="sibTrans" presStyleCnt="0"/>
      <dgm:spPr/>
    </dgm:pt>
    <dgm:pt modelId="{0601DF4F-F08E-4F95-B328-4EF915CD2BA3}" type="pres">
      <dgm:prSet presAssocID="{84C37181-76C0-4CD3-AFD9-998CAE765F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AD738-B7FB-4029-8C16-DDABEEA3129D}" srcId="{876BC178-213C-42BD-9FC7-F26C4715D320}" destId="{84C37181-76C0-4CD3-AFD9-998CAE765F1D}" srcOrd="2" destOrd="0" parTransId="{7A61F608-4EF7-46D3-BBD5-3003E8B0A43D}" sibTransId="{0151AB3E-F9A1-4FCC-8C3E-84878DD8A3B0}"/>
    <dgm:cxn modelId="{545EB0E7-77FA-40D1-8C7C-1DB86AA508D2}" type="presOf" srcId="{84C37181-76C0-4CD3-AFD9-998CAE765F1D}" destId="{0601DF4F-F08E-4F95-B328-4EF915CD2BA3}" srcOrd="0" destOrd="0" presId="urn:microsoft.com/office/officeart/2005/8/layout/hProcess9"/>
    <dgm:cxn modelId="{AF3D7A4F-3D71-4053-AA7B-9A9CB5579AC4}" type="presOf" srcId="{875041CF-6A44-4D89-9B99-0B10C197AB93}" destId="{91D2595A-D33F-4ECE-940C-2E09D79010A9}" srcOrd="0" destOrd="0" presId="urn:microsoft.com/office/officeart/2005/8/layout/hProcess9"/>
    <dgm:cxn modelId="{C11063CF-0811-4348-89B6-FE6CF5E5AF5A}" type="presOf" srcId="{876BC178-213C-42BD-9FC7-F26C4715D320}" destId="{C813E84A-72E7-4666-8213-18DB3F0DF80D}" srcOrd="0" destOrd="0" presId="urn:microsoft.com/office/officeart/2005/8/layout/hProcess9"/>
    <dgm:cxn modelId="{597E538F-6D04-4DF9-972C-EC9F09BC16F3}" srcId="{876BC178-213C-42BD-9FC7-F26C4715D320}" destId="{875041CF-6A44-4D89-9B99-0B10C197AB93}" srcOrd="1" destOrd="0" parTransId="{09634129-4C43-4A96-B8F6-AFC0E6B57DA0}" sibTransId="{A49DC229-DFAE-43C4-A39A-DD6F4A41DDDF}"/>
    <dgm:cxn modelId="{9874D562-9FBB-4987-8D15-CBAABA6DF2D4}" type="presOf" srcId="{B023ED52-D6CD-4089-B8D3-B45A5A3201B7}" destId="{41D386F7-B94B-4BD4-8FCB-7A95584B8594}" srcOrd="0" destOrd="0" presId="urn:microsoft.com/office/officeart/2005/8/layout/hProcess9"/>
    <dgm:cxn modelId="{3236085D-BD05-4018-9E5A-08A051AD49D1}" srcId="{876BC178-213C-42BD-9FC7-F26C4715D320}" destId="{B023ED52-D6CD-4089-B8D3-B45A5A3201B7}" srcOrd="0" destOrd="0" parTransId="{46A899B1-155B-4952-98A5-F41FDBBD2470}" sibTransId="{38BFC462-B204-4309-A67D-A4F8CDE3A2B6}"/>
    <dgm:cxn modelId="{B899FDD5-D8C6-442D-8775-8B9283297324}" type="presParOf" srcId="{C813E84A-72E7-4666-8213-18DB3F0DF80D}" destId="{2DAF9B6E-5C2D-4977-952A-7016C5B31D16}" srcOrd="0" destOrd="0" presId="urn:microsoft.com/office/officeart/2005/8/layout/hProcess9"/>
    <dgm:cxn modelId="{A4160B56-54DC-4953-9063-D7239ADA1738}" type="presParOf" srcId="{C813E84A-72E7-4666-8213-18DB3F0DF80D}" destId="{FDFD360E-BA10-43B4-997B-932F6EFA80AE}" srcOrd="1" destOrd="0" presId="urn:microsoft.com/office/officeart/2005/8/layout/hProcess9"/>
    <dgm:cxn modelId="{95F8B052-4F2F-4E18-9554-0F2079D3672F}" type="presParOf" srcId="{FDFD360E-BA10-43B4-997B-932F6EFA80AE}" destId="{41D386F7-B94B-4BD4-8FCB-7A95584B8594}" srcOrd="0" destOrd="0" presId="urn:microsoft.com/office/officeart/2005/8/layout/hProcess9"/>
    <dgm:cxn modelId="{9D3E428B-542D-43C4-AD91-785F846CE2B2}" type="presParOf" srcId="{FDFD360E-BA10-43B4-997B-932F6EFA80AE}" destId="{9C0ABBEE-88D6-403B-8BEA-1A419E77EE02}" srcOrd="1" destOrd="0" presId="urn:microsoft.com/office/officeart/2005/8/layout/hProcess9"/>
    <dgm:cxn modelId="{5B80EA93-1DCE-47A8-87B6-B9B90CF49BD4}" type="presParOf" srcId="{FDFD360E-BA10-43B4-997B-932F6EFA80AE}" destId="{91D2595A-D33F-4ECE-940C-2E09D79010A9}" srcOrd="2" destOrd="0" presId="urn:microsoft.com/office/officeart/2005/8/layout/hProcess9"/>
    <dgm:cxn modelId="{CC2D7601-814F-4329-8558-0FF5AA19E654}" type="presParOf" srcId="{FDFD360E-BA10-43B4-997B-932F6EFA80AE}" destId="{0016FE4F-ADE9-4561-98B2-08151B6FFA0F}" srcOrd="3" destOrd="0" presId="urn:microsoft.com/office/officeart/2005/8/layout/hProcess9"/>
    <dgm:cxn modelId="{959F4E99-9E2D-45AD-8F8E-DDC71C1A5A39}" type="presParOf" srcId="{FDFD360E-BA10-43B4-997B-932F6EFA80AE}" destId="{0601DF4F-F08E-4F95-B328-4EF915CD2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AF9B6E-5C2D-4977-952A-7016C5B31D16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1D386F7-B94B-4BD4-8FCB-7A95584B8594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0" y="1357788"/>
        <a:ext cx="2468880" cy="1810385"/>
      </dsp:txXfrm>
    </dsp:sp>
    <dsp:sp modelId="{91D2595A-D33F-4ECE-940C-2E09D79010A9}">
      <dsp:nvSpPr>
        <dsp:cNvPr id="0" name=""/>
        <dsp:cNvSpPr/>
      </dsp:nvSpPr>
      <dsp:spPr>
        <a:xfrm>
          <a:off x="2895601" y="1371602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2895601" y="1371602"/>
        <a:ext cx="2468880" cy="1810385"/>
      </dsp:txXfrm>
    </dsp:sp>
    <dsp:sp modelId="{0601DF4F-F08E-4F95-B328-4EF915CD2BA3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5760720" y="1357788"/>
        <a:ext cx="2468880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A8D0-04A9-4324-80C8-68D45A5D7C85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743200" y="1828800"/>
            <a:ext cx="3429000" cy="4191000"/>
          </a:xfrm>
          <a:prstGeom prst="roundRect">
            <a:avLst>
              <a:gd name="adj" fmla="val 7734"/>
            </a:avLst>
          </a:prstGeom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533400"/>
            <a:ext cx="2209800" cy="2362200"/>
          </a:xfrm>
          <a:prstGeom prst="roundRect">
            <a:avLst>
              <a:gd name="adj" fmla="val 7734"/>
            </a:avLst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Xóa</a:t>
            </a:r>
            <a:r>
              <a:rPr lang="en-US" sz="2000" b="1" smtClean="0"/>
              <a:t> </a:t>
            </a:r>
            <a:r>
              <a:rPr lang="en-US" sz="2000" b="1" err="1" smtClean="0"/>
              <a:t>các</a:t>
            </a:r>
            <a:r>
              <a:rPr lang="en-US" sz="2000" b="1" smtClean="0"/>
              <a:t> Driver </a:t>
            </a:r>
            <a:r>
              <a:rPr lang="en-US" sz="2000" b="1" err="1" smtClean="0"/>
              <a:t>cũ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81000" y="20574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Driver </a:t>
            </a:r>
            <a:r>
              <a:rPr lang="en-US" sz="2000" b="1" err="1" smtClean="0"/>
              <a:t>kinect</a:t>
            </a:r>
            <a:r>
              <a:rPr lang="en-US" sz="2000" b="1" smtClean="0"/>
              <a:t> </a:t>
            </a:r>
            <a:r>
              <a:rPr lang="en-US" sz="2000" b="1" err="1" smtClean="0"/>
              <a:t>mới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binaries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2971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2971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990600" y="17145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286000" y="24003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4114800" y="3086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rot="5400000">
            <a:off x="4114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4953000"/>
            <a:ext cx="2209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Cập nhật file </a:t>
            </a:r>
            <a:br>
              <a:rPr lang="en-US" sz="2000" b="1" smtClean="0"/>
            </a:br>
            <a:r>
              <a:rPr lang="en-US" sz="2000" b="1" smtClean="0"/>
              <a:t>cấu hình XML</a:t>
            </a:r>
            <a:endParaRPr lang="en-US" sz="2000" b="1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5943600" y="5372100"/>
            <a:ext cx="7620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 Same Side Corner Rectangle 55"/>
          <p:cNvSpPr/>
          <p:nvPr/>
        </p:nvSpPr>
        <p:spPr>
          <a:xfrm>
            <a:off x="4648200" y="1524000"/>
            <a:ext cx="3338732" cy="45720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trình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2268" y="1967132"/>
            <a:ext cx="3338732" cy="3976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143000" y="2971800"/>
            <a:ext cx="2195732" cy="457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OpenNI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068" y="3414932"/>
            <a:ext cx="2195732" cy="2452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81332" y="35673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Kết nối kinect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1281332" y="49389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Cấu hình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4876800" y="21336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Wait _ Update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4876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Lấy dữ liệu</a:t>
            </a:r>
            <a:endParaRPr lang="en-US" sz="2000" b="1"/>
          </a:p>
        </p:txBody>
      </p:sp>
      <p:sp>
        <p:nvSpPr>
          <p:cNvPr id="10" name="Rounded Rectangle 9"/>
          <p:cNvSpPr/>
          <p:nvPr/>
        </p:nvSpPr>
        <p:spPr>
          <a:xfrm>
            <a:off x="4876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Xử lý dữ liệu</a:t>
            </a:r>
            <a:endParaRPr lang="en-US" sz="2000" b="1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1890932" y="459603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3186332" y="2476500"/>
            <a:ext cx="1690468" cy="280533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6057900" y="3124200"/>
            <a:ext cx="6096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6019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  <a:endCxn id="8" idx="3"/>
          </p:cNvCxnSpPr>
          <p:nvPr/>
        </p:nvCxnSpPr>
        <p:spPr>
          <a:xfrm flipV="1">
            <a:off x="7848600" y="2476500"/>
            <a:ext cx="1588" cy="2895600"/>
          </a:xfrm>
          <a:prstGeom prst="bentConnector3">
            <a:avLst>
              <a:gd name="adj1" fmla="val 44515253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838200" y="3048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752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hape 46"/>
          <p:cNvCxnSpPr>
            <a:stCxn id="6" idx="1"/>
            <a:endCxn id="1027" idx="2"/>
          </p:cNvCxnSpPr>
          <p:nvPr/>
        </p:nvCxnSpPr>
        <p:spPr>
          <a:xfrm rot="10800000">
            <a:off x="533400" y="2514600"/>
            <a:ext cx="747932" cy="1395632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027" idx="0"/>
            <a:endCxn id="1026" idx="1"/>
          </p:cNvCxnSpPr>
          <p:nvPr/>
        </p:nvCxnSpPr>
        <p:spPr>
          <a:xfrm rot="5400000" flipH="1" flipV="1">
            <a:off x="182166" y="1096566"/>
            <a:ext cx="1007268" cy="304800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524795" y="2209801"/>
            <a:ext cx="2742407" cy="79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124200"/>
            <a:ext cx="1600200" cy="146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95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343650" y="3124200"/>
            <a:ext cx="2190750" cy="1447800"/>
            <a:chOff x="6343650" y="3124200"/>
            <a:chExt cx="2190750" cy="1447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3650" y="3124200"/>
              <a:ext cx="1070290" cy="105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1902" y="3521311"/>
              <a:ext cx="1722498" cy="10506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1219200"/>
            <a:ext cx="7391400" cy="35052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438400"/>
            <a:ext cx="2514600" cy="2133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4600" y="3581400"/>
            <a:ext cx="4953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andFolders Communication Interface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124200" y="24384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UnZip</a:t>
            </a:r>
          </a:p>
          <a:p>
            <a:pPr algn="ctr"/>
            <a:r>
              <a:rPr lang="en-US" sz="2000" b="1" smtClean="0"/>
              <a:t>Files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5195668" y="2452468"/>
            <a:ext cx="2286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Download Files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381000" y="137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Silverlight GUI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7315200" y="2286000"/>
            <a:ext cx="1371600" cy="1371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Server Data</a:t>
            </a:r>
            <a:endParaRPr lang="en-US" sz="2000" b="1"/>
          </a:p>
        </p:txBody>
      </p:sp>
      <p:sp>
        <p:nvSpPr>
          <p:cNvPr id="10" name="Chevron 9"/>
          <p:cNvSpPr/>
          <p:nvPr/>
        </p:nvSpPr>
        <p:spPr>
          <a:xfrm flipH="1">
            <a:off x="48768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6200000" flipH="1">
            <a:off x="1485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6200000" flipH="1">
            <a:off x="6057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518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 Folders 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4457700" y="4381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667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533400" y="3581400"/>
            <a:ext cx="1905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Shell Communication</a:t>
            </a:r>
            <a:endParaRPr lang="en-US" sz="2000" b="1"/>
          </a:p>
        </p:txBody>
      </p:sp>
      <p:sp>
        <p:nvSpPr>
          <p:cNvPr id="21" name="Chevron 20"/>
          <p:cNvSpPr/>
          <p:nvPr/>
        </p:nvSpPr>
        <p:spPr>
          <a:xfrm flipH="1">
            <a:off x="28194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6200000" flipH="1">
            <a:off x="990600" y="4419600"/>
            <a:ext cx="1066800" cy="9144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81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257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514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4478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2438400"/>
            <a:ext cx="5486400" cy="22098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3352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3962400"/>
            <a:ext cx="2743200" cy="4712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4267200" y="3962400"/>
            <a:ext cx="2057400" cy="485336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Boost::filesystem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1295400" y="2590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C++ Console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6400800" y="2438400"/>
            <a:ext cx="1905000" cy="2133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Silverlight App</a:t>
            </a:r>
            <a:endParaRPr lang="en-US" sz="2000" b="1"/>
          </a:p>
        </p:txBody>
      </p:sp>
      <p:sp>
        <p:nvSpPr>
          <p:cNvPr id="11" name="Chevron 10"/>
          <p:cNvSpPr/>
          <p:nvPr/>
        </p:nvSpPr>
        <p:spPr>
          <a:xfrm rot="16200000" flipH="1">
            <a:off x="4576104" y="31623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6200" y="4953000"/>
            <a:ext cx="27432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smtClean="0"/>
              <a:t>Files And Folders </a:t>
            </a:r>
          </a:p>
          <a:p>
            <a:pPr algn="r"/>
            <a:r>
              <a:rPr lang="en-US" sz="2000" b="1" smtClean="0"/>
              <a:t>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37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1219200" y="4953000"/>
            <a:ext cx="2362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iped Right Arrow 18"/>
          <p:cNvSpPr/>
          <p:nvPr/>
        </p:nvSpPr>
        <p:spPr>
          <a:xfrm rot="16200000" flipH="1">
            <a:off x="156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16200000">
            <a:off x="26289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5146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667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029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5438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1600200" y="3352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8800" y="2971800"/>
            <a:ext cx="1143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4267200" y="30480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2743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266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2895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rot="16200000" flipH="1">
            <a:off x="2926666" y="3798862"/>
            <a:ext cx="832340" cy="29155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 flipV="1">
            <a:off x="935544" y="5659944"/>
            <a:ext cx="1772486" cy="1101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 rot="1106738" flipV="1">
            <a:off x="3454567" y="1928152"/>
            <a:ext cx="2893578" cy="2087296"/>
          </a:xfrm>
          <a:prstGeom prst="parallelogram">
            <a:avLst>
              <a:gd name="adj" fmla="val 29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438400"/>
            <a:ext cx="388620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24200" y="2819400"/>
            <a:ext cx="3429000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28800" y="838200"/>
            <a:ext cx="6248400" cy="403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2819400"/>
            <a:ext cx="61722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0200" y="3429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1242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0932" y="2286000"/>
            <a:ext cx="6110068" cy="254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14732" y="2362200"/>
            <a:ext cx="4738468" cy="252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752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34100" y="2095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543801" y="2590801"/>
            <a:ext cx="914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2362200"/>
            <a:ext cx="1828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2209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38800" y="3124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233406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32608" y="3200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7000" y="17526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52536" y="2867464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08872" y="47583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3593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562600" y="28194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267200" y="3124200"/>
            <a:ext cx="4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53400" y="2819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1000" y="1828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20574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720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00800" y="1371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447800" y="4572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482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71600" y="624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96200" y="533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676400" y="4648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62600" y="1905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29000" y="3124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816538" y="4419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657600" y="129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107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TNT</dc:creator>
  <cp:lastModifiedBy>TNT</cp:lastModifiedBy>
  <cp:revision>32</cp:revision>
  <dcterms:created xsi:type="dcterms:W3CDTF">2011-07-04T15:39:09Z</dcterms:created>
  <dcterms:modified xsi:type="dcterms:W3CDTF">2011-07-09T15:37:49Z</dcterms:modified>
</cp:coreProperties>
</file>