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2179-F442-2FA1-9873-99C75CBBF0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2F7EE-D2D6-D736-D056-9717472BAE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CFEE73-F8BC-336F-1C86-7C52928A52AB}"/>
              </a:ext>
            </a:extLst>
          </p:cNvPr>
          <p:cNvSpPr>
            <a:spLocks noGrp="1"/>
          </p:cNvSpPr>
          <p:nvPr>
            <p:ph type="dt" sz="half" idx="10"/>
          </p:nvPr>
        </p:nvSpPr>
        <p:spPr/>
        <p:txBody>
          <a:bodyPr/>
          <a:lstStyle/>
          <a:p>
            <a:fld id="{6CD2DEA1-F632-4357-90B7-2E0E22BD2400}" type="datetimeFigureOut">
              <a:rPr lang="en-US" smtClean="0"/>
              <a:t>5/15/2023</a:t>
            </a:fld>
            <a:endParaRPr lang="en-US"/>
          </a:p>
        </p:txBody>
      </p:sp>
      <p:sp>
        <p:nvSpPr>
          <p:cNvPr id="5" name="Footer Placeholder 4">
            <a:extLst>
              <a:ext uri="{FF2B5EF4-FFF2-40B4-BE49-F238E27FC236}">
                <a16:creationId xmlns:a16="http://schemas.microsoft.com/office/drawing/2014/main" id="{EF76636C-2DF8-1DC2-FFE2-2D08DBE220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B63EA-2E60-A6E5-3ED6-A49932AE7CCE}"/>
              </a:ext>
            </a:extLst>
          </p:cNvPr>
          <p:cNvSpPr>
            <a:spLocks noGrp="1"/>
          </p:cNvSpPr>
          <p:nvPr>
            <p:ph type="sldNum" sz="quarter" idx="12"/>
          </p:nvPr>
        </p:nvSpPr>
        <p:spPr/>
        <p:txBody>
          <a:bodyPr/>
          <a:lstStyle/>
          <a:p>
            <a:fld id="{11DA3EE3-D566-48CF-AE56-98663AF91E3F}" type="slidenum">
              <a:rPr lang="en-US" smtClean="0"/>
              <a:t>‹#›</a:t>
            </a:fld>
            <a:endParaRPr lang="en-US"/>
          </a:p>
        </p:txBody>
      </p:sp>
    </p:spTree>
    <p:extLst>
      <p:ext uri="{BB962C8B-B14F-4D97-AF65-F5344CB8AC3E}">
        <p14:creationId xmlns:p14="http://schemas.microsoft.com/office/powerpoint/2010/main" val="3731969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20E0-2435-4C15-0077-F66580E07B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C5A6B3-9009-6788-6657-8A5610178E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836585-FCFF-0A77-A46E-FD901127C9DF}"/>
              </a:ext>
            </a:extLst>
          </p:cNvPr>
          <p:cNvSpPr>
            <a:spLocks noGrp="1"/>
          </p:cNvSpPr>
          <p:nvPr>
            <p:ph type="dt" sz="half" idx="10"/>
          </p:nvPr>
        </p:nvSpPr>
        <p:spPr/>
        <p:txBody>
          <a:bodyPr/>
          <a:lstStyle/>
          <a:p>
            <a:fld id="{6CD2DEA1-F632-4357-90B7-2E0E22BD2400}" type="datetimeFigureOut">
              <a:rPr lang="en-US" smtClean="0"/>
              <a:t>5/15/2023</a:t>
            </a:fld>
            <a:endParaRPr lang="en-US"/>
          </a:p>
        </p:txBody>
      </p:sp>
      <p:sp>
        <p:nvSpPr>
          <p:cNvPr id="5" name="Footer Placeholder 4">
            <a:extLst>
              <a:ext uri="{FF2B5EF4-FFF2-40B4-BE49-F238E27FC236}">
                <a16:creationId xmlns:a16="http://schemas.microsoft.com/office/drawing/2014/main" id="{00AB4488-DCE9-468C-BBFE-B5D130A4ED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8EBFCA-097C-ABA8-2A08-25437381C61C}"/>
              </a:ext>
            </a:extLst>
          </p:cNvPr>
          <p:cNvSpPr>
            <a:spLocks noGrp="1"/>
          </p:cNvSpPr>
          <p:nvPr>
            <p:ph type="sldNum" sz="quarter" idx="12"/>
          </p:nvPr>
        </p:nvSpPr>
        <p:spPr/>
        <p:txBody>
          <a:bodyPr/>
          <a:lstStyle/>
          <a:p>
            <a:fld id="{11DA3EE3-D566-48CF-AE56-98663AF91E3F}" type="slidenum">
              <a:rPr lang="en-US" smtClean="0"/>
              <a:t>‹#›</a:t>
            </a:fld>
            <a:endParaRPr lang="en-US"/>
          </a:p>
        </p:txBody>
      </p:sp>
    </p:spTree>
    <p:extLst>
      <p:ext uri="{BB962C8B-B14F-4D97-AF65-F5344CB8AC3E}">
        <p14:creationId xmlns:p14="http://schemas.microsoft.com/office/powerpoint/2010/main" val="1570733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685AB7-3212-677B-AC90-48C11955A9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B7FF21-478D-0D0D-9569-00BD6E94BB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3104F-DEE5-C6A6-CEBB-CB1CA3F1698F}"/>
              </a:ext>
            </a:extLst>
          </p:cNvPr>
          <p:cNvSpPr>
            <a:spLocks noGrp="1"/>
          </p:cNvSpPr>
          <p:nvPr>
            <p:ph type="dt" sz="half" idx="10"/>
          </p:nvPr>
        </p:nvSpPr>
        <p:spPr/>
        <p:txBody>
          <a:bodyPr/>
          <a:lstStyle/>
          <a:p>
            <a:fld id="{6CD2DEA1-F632-4357-90B7-2E0E22BD2400}" type="datetimeFigureOut">
              <a:rPr lang="en-US" smtClean="0"/>
              <a:t>5/15/2023</a:t>
            </a:fld>
            <a:endParaRPr lang="en-US"/>
          </a:p>
        </p:txBody>
      </p:sp>
      <p:sp>
        <p:nvSpPr>
          <p:cNvPr id="5" name="Footer Placeholder 4">
            <a:extLst>
              <a:ext uri="{FF2B5EF4-FFF2-40B4-BE49-F238E27FC236}">
                <a16:creationId xmlns:a16="http://schemas.microsoft.com/office/drawing/2014/main" id="{ABE936CB-703A-944A-87C0-71C5BDCE6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E869A-3FCD-E4D3-54CB-ED936E9B920D}"/>
              </a:ext>
            </a:extLst>
          </p:cNvPr>
          <p:cNvSpPr>
            <a:spLocks noGrp="1"/>
          </p:cNvSpPr>
          <p:nvPr>
            <p:ph type="sldNum" sz="quarter" idx="12"/>
          </p:nvPr>
        </p:nvSpPr>
        <p:spPr/>
        <p:txBody>
          <a:bodyPr/>
          <a:lstStyle/>
          <a:p>
            <a:fld id="{11DA3EE3-D566-48CF-AE56-98663AF91E3F}" type="slidenum">
              <a:rPr lang="en-US" smtClean="0"/>
              <a:t>‹#›</a:t>
            </a:fld>
            <a:endParaRPr lang="en-US"/>
          </a:p>
        </p:txBody>
      </p:sp>
    </p:spTree>
    <p:extLst>
      <p:ext uri="{BB962C8B-B14F-4D97-AF65-F5344CB8AC3E}">
        <p14:creationId xmlns:p14="http://schemas.microsoft.com/office/powerpoint/2010/main" val="3186672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2871-90C5-3880-4A45-6BA9E8CDAF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939554-093D-8637-82F7-2F743C2B5A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B0C85-E72D-7246-6A76-964F6DD9EBB7}"/>
              </a:ext>
            </a:extLst>
          </p:cNvPr>
          <p:cNvSpPr>
            <a:spLocks noGrp="1"/>
          </p:cNvSpPr>
          <p:nvPr>
            <p:ph type="dt" sz="half" idx="10"/>
          </p:nvPr>
        </p:nvSpPr>
        <p:spPr/>
        <p:txBody>
          <a:bodyPr/>
          <a:lstStyle/>
          <a:p>
            <a:fld id="{6CD2DEA1-F632-4357-90B7-2E0E22BD2400}" type="datetimeFigureOut">
              <a:rPr lang="en-US" smtClean="0"/>
              <a:t>5/15/2023</a:t>
            </a:fld>
            <a:endParaRPr lang="en-US"/>
          </a:p>
        </p:txBody>
      </p:sp>
      <p:sp>
        <p:nvSpPr>
          <p:cNvPr id="5" name="Footer Placeholder 4">
            <a:extLst>
              <a:ext uri="{FF2B5EF4-FFF2-40B4-BE49-F238E27FC236}">
                <a16:creationId xmlns:a16="http://schemas.microsoft.com/office/drawing/2014/main" id="{26A3894C-C349-BFC1-F3E2-DD7172BAEB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A91DE-B894-BACA-23F7-05AC23F7A635}"/>
              </a:ext>
            </a:extLst>
          </p:cNvPr>
          <p:cNvSpPr>
            <a:spLocks noGrp="1"/>
          </p:cNvSpPr>
          <p:nvPr>
            <p:ph type="sldNum" sz="quarter" idx="12"/>
          </p:nvPr>
        </p:nvSpPr>
        <p:spPr/>
        <p:txBody>
          <a:bodyPr/>
          <a:lstStyle/>
          <a:p>
            <a:fld id="{11DA3EE3-D566-48CF-AE56-98663AF91E3F}" type="slidenum">
              <a:rPr lang="en-US" smtClean="0"/>
              <a:t>‹#›</a:t>
            </a:fld>
            <a:endParaRPr lang="en-US"/>
          </a:p>
        </p:txBody>
      </p:sp>
    </p:spTree>
    <p:extLst>
      <p:ext uri="{BB962C8B-B14F-4D97-AF65-F5344CB8AC3E}">
        <p14:creationId xmlns:p14="http://schemas.microsoft.com/office/powerpoint/2010/main" val="613654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E3C67-6AB3-DC5E-9573-05B198938A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7EB3DF-1C23-694F-4462-B2B0C26138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D906DF-B449-009B-007A-3D272F233F94}"/>
              </a:ext>
            </a:extLst>
          </p:cNvPr>
          <p:cNvSpPr>
            <a:spLocks noGrp="1"/>
          </p:cNvSpPr>
          <p:nvPr>
            <p:ph type="dt" sz="half" idx="10"/>
          </p:nvPr>
        </p:nvSpPr>
        <p:spPr/>
        <p:txBody>
          <a:bodyPr/>
          <a:lstStyle/>
          <a:p>
            <a:fld id="{6CD2DEA1-F632-4357-90B7-2E0E22BD2400}" type="datetimeFigureOut">
              <a:rPr lang="en-US" smtClean="0"/>
              <a:t>5/15/2023</a:t>
            </a:fld>
            <a:endParaRPr lang="en-US"/>
          </a:p>
        </p:txBody>
      </p:sp>
      <p:sp>
        <p:nvSpPr>
          <p:cNvPr id="5" name="Footer Placeholder 4">
            <a:extLst>
              <a:ext uri="{FF2B5EF4-FFF2-40B4-BE49-F238E27FC236}">
                <a16:creationId xmlns:a16="http://schemas.microsoft.com/office/drawing/2014/main" id="{FFB2262C-54DF-C4C3-DAEF-B394935DF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B2B89-A951-410E-E05A-E4AFCAD50EC8}"/>
              </a:ext>
            </a:extLst>
          </p:cNvPr>
          <p:cNvSpPr>
            <a:spLocks noGrp="1"/>
          </p:cNvSpPr>
          <p:nvPr>
            <p:ph type="sldNum" sz="quarter" idx="12"/>
          </p:nvPr>
        </p:nvSpPr>
        <p:spPr/>
        <p:txBody>
          <a:bodyPr/>
          <a:lstStyle/>
          <a:p>
            <a:fld id="{11DA3EE3-D566-48CF-AE56-98663AF91E3F}" type="slidenum">
              <a:rPr lang="en-US" smtClean="0"/>
              <a:t>‹#›</a:t>
            </a:fld>
            <a:endParaRPr lang="en-US"/>
          </a:p>
        </p:txBody>
      </p:sp>
    </p:spTree>
    <p:extLst>
      <p:ext uri="{BB962C8B-B14F-4D97-AF65-F5344CB8AC3E}">
        <p14:creationId xmlns:p14="http://schemas.microsoft.com/office/powerpoint/2010/main" val="280921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85789-D945-710F-4C04-345ED3C020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8F498F-8BB8-DB2A-13AF-DBD607B79A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5C489-86D1-1D8A-58C8-20E248223B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9B5406-45AE-20B7-F72F-32D9438E703B}"/>
              </a:ext>
            </a:extLst>
          </p:cNvPr>
          <p:cNvSpPr>
            <a:spLocks noGrp="1"/>
          </p:cNvSpPr>
          <p:nvPr>
            <p:ph type="dt" sz="half" idx="10"/>
          </p:nvPr>
        </p:nvSpPr>
        <p:spPr/>
        <p:txBody>
          <a:bodyPr/>
          <a:lstStyle/>
          <a:p>
            <a:fld id="{6CD2DEA1-F632-4357-90B7-2E0E22BD2400}" type="datetimeFigureOut">
              <a:rPr lang="en-US" smtClean="0"/>
              <a:t>5/15/2023</a:t>
            </a:fld>
            <a:endParaRPr lang="en-US"/>
          </a:p>
        </p:txBody>
      </p:sp>
      <p:sp>
        <p:nvSpPr>
          <p:cNvPr id="6" name="Footer Placeholder 5">
            <a:extLst>
              <a:ext uri="{FF2B5EF4-FFF2-40B4-BE49-F238E27FC236}">
                <a16:creationId xmlns:a16="http://schemas.microsoft.com/office/drawing/2014/main" id="{287D5E9D-566C-712E-5E50-0C6611E619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7111-3780-3F91-89F5-D737D795BC4B}"/>
              </a:ext>
            </a:extLst>
          </p:cNvPr>
          <p:cNvSpPr>
            <a:spLocks noGrp="1"/>
          </p:cNvSpPr>
          <p:nvPr>
            <p:ph type="sldNum" sz="quarter" idx="12"/>
          </p:nvPr>
        </p:nvSpPr>
        <p:spPr/>
        <p:txBody>
          <a:bodyPr/>
          <a:lstStyle/>
          <a:p>
            <a:fld id="{11DA3EE3-D566-48CF-AE56-98663AF91E3F}" type="slidenum">
              <a:rPr lang="en-US" smtClean="0"/>
              <a:t>‹#›</a:t>
            </a:fld>
            <a:endParaRPr lang="en-US"/>
          </a:p>
        </p:txBody>
      </p:sp>
    </p:spTree>
    <p:extLst>
      <p:ext uri="{BB962C8B-B14F-4D97-AF65-F5344CB8AC3E}">
        <p14:creationId xmlns:p14="http://schemas.microsoft.com/office/powerpoint/2010/main" val="855934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87A7F-7606-1BF0-B9A8-583559C495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C4D12C-C2E5-7993-259E-9DD6AEC181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9A608E-5FC6-871A-5941-8464166DB7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B99E91-D3BF-8DC1-9C9E-16A77E2D78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2CCD6D-1F4C-6CB9-FCA2-B2086A491C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9BED64-B6BA-4404-EEC0-5FFBD6CBAA4D}"/>
              </a:ext>
            </a:extLst>
          </p:cNvPr>
          <p:cNvSpPr>
            <a:spLocks noGrp="1"/>
          </p:cNvSpPr>
          <p:nvPr>
            <p:ph type="dt" sz="half" idx="10"/>
          </p:nvPr>
        </p:nvSpPr>
        <p:spPr/>
        <p:txBody>
          <a:bodyPr/>
          <a:lstStyle/>
          <a:p>
            <a:fld id="{6CD2DEA1-F632-4357-90B7-2E0E22BD2400}" type="datetimeFigureOut">
              <a:rPr lang="en-US" smtClean="0"/>
              <a:t>5/15/2023</a:t>
            </a:fld>
            <a:endParaRPr lang="en-US"/>
          </a:p>
        </p:txBody>
      </p:sp>
      <p:sp>
        <p:nvSpPr>
          <p:cNvPr id="8" name="Footer Placeholder 7">
            <a:extLst>
              <a:ext uri="{FF2B5EF4-FFF2-40B4-BE49-F238E27FC236}">
                <a16:creationId xmlns:a16="http://schemas.microsoft.com/office/drawing/2014/main" id="{6BB062D2-199D-F04E-EBAC-585F954018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A83F0F-AF0A-8185-2AB0-CD224B92D388}"/>
              </a:ext>
            </a:extLst>
          </p:cNvPr>
          <p:cNvSpPr>
            <a:spLocks noGrp="1"/>
          </p:cNvSpPr>
          <p:nvPr>
            <p:ph type="sldNum" sz="quarter" idx="12"/>
          </p:nvPr>
        </p:nvSpPr>
        <p:spPr/>
        <p:txBody>
          <a:bodyPr/>
          <a:lstStyle/>
          <a:p>
            <a:fld id="{11DA3EE3-D566-48CF-AE56-98663AF91E3F}" type="slidenum">
              <a:rPr lang="en-US" smtClean="0"/>
              <a:t>‹#›</a:t>
            </a:fld>
            <a:endParaRPr lang="en-US"/>
          </a:p>
        </p:txBody>
      </p:sp>
    </p:spTree>
    <p:extLst>
      <p:ext uri="{BB962C8B-B14F-4D97-AF65-F5344CB8AC3E}">
        <p14:creationId xmlns:p14="http://schemas.microsoft.com/office/powerpoint/2010/main" val="1312919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CE35-BDC5-6A32-A096-B0BF11129E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DD15FC-84B1-BE5A-8FB2-22B85D6CB36D}"/>
              </a:ext>
            </a:extLst>
          </p:cNvPr>
          <p:cNvSpPr>
            <a:spLocks noGrp="1"/>
          </p:cNvSpPr>
          <p:nvPr>
            <p:ph type="dt" sz="half" idx="10"/>
          </p:nvPr>
        </p:nvSpPr>
        <p:spPr/>
        <p:txBody>
          <a:bodyPr/>
          <a:lstStyle/>
          <a:p>
            <a:fld id="{6CD2DEA1-F632-4357-90B7-2E0E22BD2400}" type="datetimeFigureOut">
              <a:rPr lang="en-US" smtClean="0"/>
              <a:t>5/15/2023</a:t>
            </a:fld>
            <a:endParaRPr lang="en-US"/>
          </a:p>
        </p:txBody>
      </p:sp>
      <p:sp>
        <p:nvSpPr>
          <p:cNvPr id="4" name="Footer Placeholder 3">
            <a:extLst>
              <a:ext uri="{FF2B5EF4-FFF2-40B4-BE49-F238E27FC236}">
                <a16:creationId xmlns:a16="http://schemas.microsoft.com/office/drawing/2014/main" id="{F3704AB1-9357-70C5-2C3B-487850BC71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1BAE51-0813-050F-3133-D510C96633F7}"/>
              </a:ext>
            </a:extLst>
          </p:cNvPr>
          <p:cNvSpPr>
            <a:spLocks noGrp="1"/>
          </p:cNvSpPr>
          <p:nvPr>
            <p:ph type="sldNum" sz="quarter" idx="12"/>
          </p:nvPr>
        </p:nvSpPr>
        <p:spPr/>
        <p:txBody>
          <a:bodyPr/>
          <a:lstStyle/>
          <a:p>
            <a:fld id="{11DA3EE3-D566-48CF-AE56-98663AF91E3F}" type="slidenum">
              <a:rPr lang="en-US" smtClean="0"/>
              <a:t>‹#›</a:t>
            </a:fld>
            <a:endParaRPr lang="en-US"/>
          </a:p>
        </p:txBody>
      </p:sp>
    </p:spTree>
    <p:extLst>
      <p:ext uri="{BB962C8B-B14F-4D97-AF65-F5344CB8AC3E}">
        <p14:creationId xmlns:p14="http://schemas.microsoft.com/office/powerpoint/2010/main" val="2377148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92B74-F496-A1AF-DE06-FBDED321DFA6}"/>
              </a:ext>
            </a:extLst>
          </p:cNvPr>
          <p:cNvSpPr>
            <a:spLocks noGrp="1"/>
          </p:cNvSpPr>
          <p:nvPr>
            <p:ph type="dt" sz="half" idx="10"/>
          </p:nvPr>
        </p:nvSpPr>
        <p:spPr/>
        <p:txBody>
          <a:bodyPr/>
          <a:lstStyle/>
          <a:p>
            <a:fld id="{6CD2DEA1-F632-4357-90B7-2E0E22BD2400}" type="datetimeFigureOut">
              <a:rPr lang="en-US" smtClean="0"/>
              <a:t>5/15/2023</a:t>
            </a:fld>
            <a:endParaRPr lang="en-US"/>
          </a:p>
        </p:txBody>
      </p:sp>
      <p:sp>
        <p:nvSpPr>
          <p:cNvPr id="3" name="Footer Placeholder 2">
            <a:extLst>
              <a:ext uri="{FF2B5EF4-FFF2-40B4-BE49-F238E27FC236}">
                <a16:creationId xmlns:a16="http://schemas.microsoft.com/office/drawing/2014/main" id="{39352F29-4A4E-903A-EA99-510749BC3B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4DA0EB-9E21-CF4E-15B9-EE6BB2CA332F}"/>
              </a:ext>
            </a:extLst>
          </p:cNvPr>
          <p:cNvSpPr>
            <a:spLocks noGrp="1"/>
          </p:cNvSpPr>
          <p:nvPr>
            <p:ph type="sldNum" sz="quarter" idx="12"/>
          </p:nvPr>
        </p:nvSpPr>
        <p:spPr/>
        <p:txBody>
          <a:bodyPr/>
          <a:lstStyle/>
          <a:p>
            <a:fld id="{11DA3EE3-D566-48CF-AE56-98663AF91E3F}" type="slidenum">
              <a:rPr lang="en-US" smtClean="0"/>
              <a:t>‹#›</a:t>
            </a:fld>
            <a:endParaRPr lang="en-US"/>
          </a:p>
        </p:txBody>
      </p:sp>
    </p:spTree>
    <p:extLst>
      <p:ext uri="{BB962C8B-B14F-4D97-AF65-F5344CB8AC3E}">
        <p14:creationId xmlns:p14="http://schemas.microsoft.com/office/powerpoint/2010/main" val="3601899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3A75-AF5D-1AC5-6ABC-92E7E1460F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BED159-798A-ACA8-B56A-DAFE4AB1B5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8608F3-7F78-AFCC-0585-48EDB0A69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03BB18-C7E1-1D6D-3440-2E07D289AB32}"/>
              </a:ext>
            </a:extLst>
          </p:cNvPr>
          <p:cNvSpPr>
            <a:spLocks noGrp="1"/>
          </p:cNvSpPr>
          <p:nvPr>
            <p:ph type="dt" sz="half" idx="10"/>
          </p:nvPr>
        </p:nvSpPr>
        <p:spPr/>
        <p:txBody>
          <a:bodyPr/>
          <a:lstStyle/>
          <a:p>
            <a:fld id="{6CD2DEA1-F632-4357-90B7-2E0E22BD2400}" type="datetimeFigureOut">
              <a:rPr lang="en-US" smtClean="0"/>
              <a:t>5/15/2023</a:t>
            </a:fld>
            <a:endParaRPr lang="en-US"/>
          </a:p>
        </p:txBody>
      </p:sp>
      <p:sp>
        <p:nvSpPr>
          <p:cNvPr id="6" name="Footer Placeholder 5">
            <a:extLst>
              <a:ext uri="{FF2B5EF4-FFF2-40B4-BE49-F238E27FC236}">
                <a16:creationId xmlns:a16="http://schemas.microsoft.com/office/drawing/2014/main" id="{E108C833-4968-85AE-3179-9899E5E6B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0A0165-E008-FC4D-04E2-B202AD7C67DD}"/>
              </a:ext>
            </a:extLst>
          </p:cNvPr>
          <p:cNvSpPr>
            <a:spLocks noGrp="1"/>
          </p:cNvSpPr>
          <p:nvPr>
            <p:ph type="sldNum" sz="quarter" idx="12"/>
          </p:nvPr>
        </p:nvSpPr>
        <p:spPr/>
        <p:txBody>
          <a:bodyPr/>
          <a:lstStyle/>
          <a:p>
            <a:fld id="{11DA3EE3-D566-48CF-AE56-98663AF91E3F}" type="slidenum">
              <a:rPr lang="en-US" smtClean="0"/>
              <a:t>‹#›</a:t>
            </a:fld>
            <a:endParaRPr lang="en-US"/>
          </a:p>
        </p:txBody>
      </p:sp>
    </p:spTree>
    <p:extLst>
      <p:ext uri="{BB962C8B-B14F-4D97-AF65-F5344CB8AC3E}">
        <p14:creationId xmlns:p14="http://schemas.microsoft.com/office/powerpoint/2010/main" val="137933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B99C6-BDDE-485D-5DF0-5FDE499ACD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DCCE9D-D0D7-18CB-26E0-D27F6964B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5D7119-73F9-FFE4-4071-E752A2EDE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47B0E8-2EAF-7B3D-1F3E-E1D5EA712FC5}"/>
              </a:ext>
            </a:extLst>
          </p:cNvPr>
          <p:cNvSpPr>
            <a:spLocks noGrp="1"/>
          </p:cNvSpPr>
          <p:nvPr>
            <p:ph type="dt" sz="half" idx="10"/>
          </p:nvPr>
        </p:nvSpPr>
        <p:spPr/>
        <p:txBody>
          <a:bodyPr/>
          <a:lstStyle/>
          <a:p>
            <a:fld id="{6CD2DEA1-F632-4357-90B7-2E0E22BD2400}" type="datetimeFigureOut">
              <a:rPr lang="en-US" smtClean="0"/>
              <a:t>5/15/2023</a:t>
            </a:fld>
            <a:endParaRPr lang="en-US"/>
          </a:p>
        </p:txBody>
      </p:sp>
      <p:sp>
        <p:nvSpPr>
          <p:cNvPr id="6" name="Footer Placeholder 5">
            <a:extLst>
              <a:ext uri="{FF2B5EF4-FFF2-40B4-BE49-F238E27FC236}">
                <a16:creationId xmlns:a16="http://schemas.microsoft.com/office/drawing/2014/main" id="{B62A1DE5-D902-9B9D-77D7-A6000E239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E7D231-556D-8490-2B72-598A4BA51A50}"/>
              </a:ext>
            </a:extLst>
          </p:cNvPr>
          <p:cNvSpPr>
            <a:spLocks noGrp="1"/>
          </p:cNvSpPr>
          <p:nvPr>
            <p:ph type="sldNum" sz="quarter" idx="12"/>
          </p:nvPr>
        </p:nvSpPr>
        <p:spPr/>
        <p:txBody>
          <a:bodyPr/>
          <a:lstStyle/>
          <a:p>
            <a:fld id="{11DA3EE3-D566-48CF-AE56-98663AF91E3F}" type="slidenum">
              <a:rPr lang="en-US" smtClean="0"/>
              <a:t>‹#›</a:t>
            </a:fld>
            <a:endParaRPr lang="en-US"/>
          </a:p>
        </p:txBody>
      </p:sp>
    </p:spTree>
    <p:extLst>
      <p:ext uri="{BB962C8B-B14F-4D97-AF65-F5344CB8AC3E}">
        <p14:creationId xmlns:p14="http://schemas.microsoft.com/office/powerpoint/2010/main" val="159950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CA0332-A770-895F-38CD-ADD10858D2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1B5B1-1153-A3CF-E69B-942080F328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00F17D-600A-9F35-9EF1-473551D51C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D2DEA1-F632-4357-90B7-2E0E22BD2400}" type="datetimeFigureOut">
              <a:rPr lang="en-US" smtClean="0"/>
              <a:t>5/15/2023</a:t>
            </a:fld>
            <a:endParaRPr lang="en-US"/>
          </a:p>
        </p:txBody>
      </p:sp>
      <p:sp>
        <p:nvSpPr>
          <p:cNvPr id="5" name="Footer Placeholder 4">
            <a:extLst>
              <a:ext uri="{FF2B5EF4-FFF2-40B4-BE49-F238E27FC236}">
                <a16:creationId xmlns:a16="http://schemas.microsoft.com/office/drawing/2014/main" id="{DBBFFDA9-4D61-582F-5F14-C335DC64F7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344575-8463-F126-AE4C-75ED1F9E2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DA3EE3-D566-48CF-AE56-98663AF91E3F}" type="slidenum">
              <a:rPr lang="en-US" smtClean="0"/>
              <a:t>‹#›</a:t>
            </a:fld>
            <a:endParaRPr lang="en-US"/>
          </a:p>
        </p:txBody>
      </p:sp>
    </p:spTree>
    <p:extLst>
      <p:ext uri="{BB962C8B-B14F-4D97-AF65-F5344CB8AC3E}">
        <p14:creationId xmlns:p14="http://schemas.microsoft.com/office/powerpoint/2010/main" val="419868539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EF51C-57DF-C462-805E-D36F60AA3ABA}"/>
              </a:ext>
            </a:extLst>
          </p:cNvPr>
          <p:cNvSpPr>
            <a:spLocks noGrp="1"/>
          </p:cNvSpPr>
          <p:nvPr>
            <p:ph type="ctrTitle"/>
          </p:nvPr>
        </p:nvSpPr>
        <p:spPr>
          <a:xfrm>
            <a:off x="1683171" y="450226"/>
            <a:ext cx="8825658" cy="861420"/>
          </a:xfrm>
        </p:spPr>
        <p:txBody>
          <a:bodyPr>
            <a:normAutofit fontScale="90000"/>
          </a:bodyPr>
          <a:lstStyle/>
          <a:p>
            <a:r>
              <a:rPr lang="en-US" b="1" dirty="0">
                <a:solidFill>
                  <a:srgbClr val="FF0000"/>
                </a:solidFill>
              </a:rPr>
              <a:t>Try Catch</a:t>
            </a:r>
          </a:p>
        </p:txBody>
      </p:sp>
      <p:sp>
        <p:nvSpPr>
          <p:cNvPr id="6" name="TextBox 5">
            <a:extLst>
              <a:ext uri="{FF2B5EF4-FFF2-40B4-BE49-F238E27FC236}">
                <a16:creationId xmlns:a16="http://schemas.microsoft.com/office/drawing/2014/main" id="{AC844233-D422-3299-C79D-16E407F0FCD3}"/>
              </a:ext>
            </a:extLst>
          </p:cNvPr>
          <p:cNvSpPr txBox="1"/>
          <p:nvPr/>
        </p:nvSpPr>
        <p:spPr>
          <a:xfrm>
            <a:off x="457199" y="1586753"/>
            <a:ext cx="11564471" cy="1477328"/>
          </a:xfrm>
          <a:prstGeom prst="rect">
            <a:avLst/>
          </a:prstGeom>
          <a:noFill/>
        </p:spPr>
        <p:txBody>
          <a:bodyPr wrap="square" rtlCol="0">
            <a:spAutoFit/>
          </a:bodyPr>
          <a:lstStyle/>
          <a:p>
            <a:r>
              <a:rPr lang="vi-VN" b="0" i="0" dirty="0">
                <a:solidFill>
                  <a:srgbClr val="374151"/>
                </a:solidFill>
                <a:effectLst/>
                <a:latin typeface="Söhne"/>
              </a:rPr>
              <a:t>Try-catch là một cấu trúc trong lập trình để xử lý các lỗi và ngoại lệ (exception) có thể xảy ra trong quá trình thực thi chương trình.</a:t>
            </a:r>
            <a:endParaRPr lang="en-US" b="0" i="0" dirty="0">
              <a:solidFill>
                <a:srgbClr val="374151"/>
              </a:solidFill>
              <a:effectLst/>
              <a:latin typeface="Söhne"/>
            </a:endParaRPr>
          </a:p>
          <a:p>
            <a:endParaRPr lang="en-US" dirty="0">
              <a:solidFill>
                <a:srgbClr val="374151"/>
              </a:solidFill>
              <a:latin typeface="Söhne"/>
            </a:endParaRPr>
          </a:p>
          <a:p>
            <a:r>
              <a:rPr lang="vi-VN" b="0" i="0" dirty="0">
                <a:solidFill>
                  <a:srgbClr val="374151"/>
                </a:solidFill>
                <a:effectLst/>
                <a:latin typeface="Söhne"/>
              </a:rPr>
              <a:t>Các lỗi và ngoại lệ có thể xảy ra do nhiều nguyên nhân, ví dụ như nhập sai dữ liệu, truy cập tài nguyên không hợp lệ, lỗi mạng, v.v.</a:t>
            </a:r>
            <a:endParaRPr lang="en-US" dirty="0"/>
          </a:p>
        </p:txBody>
      </p:sp>
      <p:sp>
        <p:nvSpPr>
          <p:cNvPr id="7" name="TextBox 6">
            <a:extLst>
              <a:ext uri="{FF2B5EF4-FFF2-40B4-BE49-F238E27FC236}">
                <a16:creationId xmlns:a16="http://schemas.microsoft.com/office/drawing/2014/main" id="{4F1FEE30-2DAF-AF49-8E18-465688659139}"/>
              </a:ext>
            </a:extLst>
          </p:cNvPr>
          <p:cNvSpPr txBox="1"/>
          <p:nvPr/>
        </p:nvSpPr>
        <p:spPr>
          <a:xfrm>
            <a:off x="457199" y="3429000"/>
            <a:ext cx="11412072" cy="1477328"/>
          </a:xfrm>
          <a:prstGeom prst="rect">
            <a:avLst/>
          </a:prstGeom>
          <a:noFill/>
        </p:spPr>
        <p:txBody>
          <a:bodyPr wrap="square" rtlCol="0">
            <a:spAutoFit/>
          </a:bodyPr>
          <a:lstStyle/>
          <a:p>
            <a:r>
              <a:rPr lang="vi-VN" b="0" i="0" dirty="0">
                <a:solidFill>
                  <a:srgbClr val="374151"/>
                </a:solidFill>
                <a:effectLst/>
                <a:latin typeface="Söhne"/>
              </a:rPr>
              <a:t>Cấu trúc try-catch được sử dụng để "bắt" (catch) các ngoại lệ và xử lý chúng sao cho chương trình không bị gián đoạn hoặc dừng đột ngột. </a:t>
            </a:r>
            <a:endParaRPr lang="en-US" b="0" i="0" dirty="0">
              <a:solidFill>
                <a:srgbClr val="374151"/>
              </a:solidFill>
              <a:effectLst/>
              <a:latin typeface="Söhne"/>
            </a:endParaRPr>
          </a:p>
          <a:p>
            <a:endParaRPr lang="en-US" dirty="0">
              <a:solidFill>
                <a:srgbClr val="374151"/>
              </a:solidFill>
              <a:latin typeface="Söhne"/>
            </a:endParaRPr>
          </a:p>
          <a:p>
            <a:r>
              <a:rPr lang="vi-VN" b="0" i="0" dirty="0">
                <a:solidFill>
                  <a:srgbClr val="374151"/>
                </a:solidFill>
                <a:effectLst/>
                <a:latin typeface="Söhne"/>
              </a:rPr>
              <a:t>Trong cấu trúc try-catch, các đoạn mã xử lý lỗi được đặt trong khối catch, và chúng sẽ được thực thi khi có ngoại lệ xảy ra trong khối try.</a:t>
            </a:r>
            <a:r>
              <a:rPr lang="en-US" b="0" i="0" dirty="0">
                <a:solidFill>
                  <a:srgbClr val="374151"/>
                </a:solidFill>
                <a:effectLst/>
                <a:latin typeface="Söhne"/>
              </a:rPr>
              <a:t>	</a:t>
            </a:r>
            <a:endParaRPr lang="en-US" dirty="0"/>
          </a:p>
        </p:txBody>
      </p:sp>
      <p:sp>
        <p:nvSpPr>
          <p:cNvPr id="8" name="TextBox 7">
            <a:extLst>
              <a:ext uri="{FF2B5EF4-FFF2-40B4-BE49-F238E27FC236}">
                <a16:creationId xmlns:a16="http://schemas.microsoft.com/office/drawing/2014/main" id="{F734F0BD-284A-4D59-B82A-14903A4375AF}"/>
              </a:ext>
            </a:extLst>
          </p:cNvPr>
          <p:cNvSpPr txBox="1"/>
          <p:nvPr/>
        </p:nvSpPr>
        <p:spPr>
          <a:xfrm>
            <a:off x="457199" y="5271247"/>
            <a:ext cx="11474825" cy="1754326"/>
          </a:xfrm>
          <a:prstGeom prst="rect">
            <a:avLst/>
          </a:prstGeom>
          <a:noFill/>
        </p:spPr>
        <p:txBody>
          <a:bodyPr wrap="square" rtlCol="0">
            <a:spAutoFit/>
          </a:bodyPr>
          <a:lstStyle/>
          <a:p>
            <a:r>
              <a:rPr lang="en-US" dirty="0"/>
              <a:t>try {</a:t>
            </a:r>
          </a:p>
          <a:p>
            <a:r>
              <a:rPr lang="en-US" dirty="0"/>
              <a:t>	int a = </a:t>
            </a:r>
            <a:r>
              <a:rPr lang="en-US" dirty="0" err="1"/>
              <a:t>Integer.Pase</a:t>
            </a:r>
            <a:r>
              <a:rPr lang="en-US" dirty="0"/>
              <a:t>(b);</a:t>
            </a:r>
          </a:p>
          <a:p>
            <a:r>
              <a:rPr lang="en-US" dirty="0"/>
              <a:t>} catch (Exception e) {</a:t>
            </a:r>
          </a:p>
          <a:p>
            <a:r>
              <a:rPr lang="en-US" dirty="0"/>
              <a:t>    // </a:t>
            </a:r>
            <a:r>
              <a:rPr lang="en-US" dirty="0" err="1"/>
              <a:t>đoạn</a:t>
            </a:r>
            <a:r>
              <a:rPr lang="en-US" dirty="0"/>
              <a:t> </a:t>
            </a:r>
            <a:r>
              <a:rPr lang="en-US" dirty="0" err="1"/>
              <a:t>mã</a:t>
            </a:r>
            <a:r>
              <a:rPr lang="en-US" dirty="0"/>
              <a:t> </a:t>
            </a:r>
            <a:r>
              <a:rPr lang="en-US" dirty="0" err="1"/>
              <a:t>xử</a:t>
            </a:r>
            <a:r>
              <a:rPr lang="en-US" dirty="0"/>
              <a:t> </a:t>
            </a:r>
            <a:r>
              <a:rPr lang="en-US" dirty="0" err="1"/>
              <a:t>lý</a:t>
            </a:r>
            <a:r>
              <a:rPr lang="en-US" dirty="0"/>
              <a:t> </a:t>
            </a:r>
            <a:r>
              <a:rPr lang="en-US" dirty="0" err="1"/>
              <a:t>ngoại</a:t>
            </a:r>
            <a:r>
              <a:rPr lang="en-US" dirty="0"/>
              <a:t> </a:t>
            </a:r>
            <a:r>
              <a:rPr lang="en-US" dirty="0" err="1"/>
              <a:t>lệ</a:t>
            </a:r>
            <a:endParaRPr lang="en-US" dirty="0"/>
          </a:p>
          <a:p>
            <a:r>
              <a:rPr lang="en-US" dirty="0"/>
              <a:t>}</a:t>
            </a:r>
          </a:p>
          <a:p>
            <a:endParaRPr lang="en-US" dirty="0"/>
          </a:p>
        </p:txBody>
      </p:sp>
    </p:spTree>
    <p:extLst>
      <p:ext uri="{BB962C8B-B14F-4D97-AF65-F5344CB8AC3E}">
        <p14:creationId xmlns:p14="http://schemas.microsoft.com/office/powerpoint/2010/main" val="2507896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1B9A0-C6D6-815E-675B-78CD38FDB703}"/>
              </a:ext>
            </a:extLst>
          </p:cNvPr>
          <p:cNvSpPr>
            <a:spLocks noGrp="1"/>
          </p:cNvSpPr>
          <p:nvPr>
            <p:ph type="title"/>
          </p:nvPr>
        </p:nvSpPr>
        <p:spPr/>
        <p:txBody>
          <a:bodyPr>
            <a:normAutofit/>
          </a:bodyPr>
          <a:lstStyle/>
          <a:p>
            <a:pPr algn="ctr"/>
            <a:r>
              <a:rPr lang="en-US" sz="8000" b="1" dirty="0"/>
              <a:t>SET</a:t>
            </a:r>
          </a:p>
        </p:txBody>
      </p:sp>
      <p:sp>
        <p:nvSpPr>
          <p:cNvPr id="4" name="TextBox 3">
            <a:extLst>
              <a:ext uri="{FF2B5EF4-FFF2-40B4-BE49-F238E27FC236}">
                <a16:creationId xmlns:a16="http://schemas.microsoft.com/office/drawing/2014/main" id="{29D76F76-7B80-2F6C-4082-DB138C4D351A}"/>
              </a:ext>
            </a:extLst>
          </p:cNvPr>
          <p:cNvSpPr txBox="1"/>
          <p:nvPr/>
        </p:nvSpPr>
        <p:spPr>
          <a:xfrm>
            <a:off x="466165" y="1837765"/>
            <a:ext cx="11582400" cy="369332"/>
          </a:xfrm>
          <a:prstGeom prst="rect">
            <a:avLst/>
          </a:prstGeom>
          <a:noFill/>
        </p:spPr>
        <p:txBody>
          <a:bodyPr wrap="square" rtlCol="0">
            <a:spAutoFit/>
          </a:bodyPr>
          <a:lstStyle/>
          <a:p>
            <a:r>
              <a:rPr lang="en-US" dirty="0">
                <a:solidFill>
                  <a:srgbClr val="374151"/>
                </a:solidFill>
                <a:latin typeface="Söhne"/>
              </a:rPr>
              <a:t>SET</a:t>
            </a:r>
            <a:r>
              <a:rPr lang="en-US" b="0" i="0" dirty="0">
                <a:solidFill>
                  <a:srgbClr val="374151"/>
                </a:solidFill>
                <a:effectLst/>
                <a:latin typeface="Söhne"/>
              </a:rPr>
              <a:t> </a:t>
            </a:r>
            <a:r>
              <a:rPr lang="en-US" b="0" i="0" dirty="0" err="1">
                <a:solidFill>
                  <a:srgbClr val="374151"/>
                </a:solidFill>
                <a:effectLst/>
                <a:latin typeface="Söhne"/>
              </a:rPr>
              <a:t>là</a:t>
            </a:r>
            <a:r>
              <a:rPr lang="en-US" b="0" i="0" dirty="0">
                <a:solidFill>
                  <a:srgbClr val="374151"/>
                </a:solidFill>
                <a:effectLst/>
                <a:latin typeface="Söhne"/>
              </a:rPr>
              <a:t> </a:t>
            </a:r>
            <a:r>
              <a:rPr lang="en-US" b="0" i="0" dirty="0" err="1">
                <a:solidFill>
                  <a:srgbClr val="374151"/>
                </a:solidFill>
                <a:effectLst/>
                <a:latin typeface="Söhne"/>
              </a:rPr>
              <a:t>một</a:t>
            </a:r>
            <a:r>
              <a:rPr lang="en-US" b="0" i="0" dirty="0">
                <a:solidFill>
                  <a:srgbClr val="374151"/>
                </a:solidFill>
                <a:effectLst/>
                <a:latin typeface="Söhne"/>
              </a:rPr>
              <a:t> </a:t>
            </a:r>
            <a:r>
              <a:rPr lang="en-US" b="0" i="0" dirty="0" err="1">
                <a:solidFill>
                  <a:srgbClr val="374151"/>
                </a:solidFill>
                <a:effectLst/>
                <a:latin typeface="Söhne"/>
              </a:rPr>
              <a:t>kiểu</a:t>
            </a:r>
            <a:r>
              <a:rPr lang="en-US" b="0" i="0" dirty="0">
                <a:solidFill>
                  <a:srgbClr val="374151"/>
                </a:solidFill>
                <a:effectLst/>
                <a:latin typeface="Söhne"/>
              </a:rPr>
              <a:t> </a:t>
            </a:r>
            <a:r>
              <a:rPr lang="en-US" b="0" i="0" dirty="0" err="1">
                <a:solidFill>
                  <a:srgbClr val="374151"/>
                </a:solidFill>
                <a:effectLst/>
                <a:latin typeface="Söhne"/>
              </a:rPr>
              <a:t>dữ</a:t>
            </a:r>
            <a:r>
              <a:rPr lang="en-US" b="0" i="0" dirty="0">
                <a:solidFill>
                  <a:srgbClr val="374151"/>
                </a:solidFill>
                <a:effectLst/>
                <a:latin typeface="Söhne"/>
              </a:rPr>
              <a:t> </a:t>
            </a:r>
            <a:r>
              <a:rPr lang="en-US" b="0" i="0" dirty="0" err="1">
                <a:solidFill>
                  <a:srgbClr val="374151"/>
                </a:solidFill>
                <a:effectLst/>
                <a:latin typeface="Söhne"/>
              </a:rPr>
              <a:t>liệu</a:t>
            </a:r>
            <a:r>
              <a:rPr lang="en-US" b="0" i="0" dirty="0">
                <a:solidFill>
                  <a:srgbClr val="374151"/>
                </a:solidFill>
                <a:effectLst/>
                <a:latin typeface="Söhne"/>
              </a:rPr>
              <a:t> </a:t>
            </a:r>
            <a:r>
              <a:rPr lang="en-US" b="0" i="0" dirty="0" err="1">
                <a:solidFill>
                  <a:srgbClr val="374151"/>
                </a:solidFill>
                <a:effectLst/>
                <a:latin typeface="Söhne"/>
              </a:rPr>
              <a:t>tập</a:t>
            </a:r>
            <a:r>
              <a:rPr lang="en-US" b="0" i="0" dirty="0">
                <a:solidFill>
                  <a:srgbClr val="374151"/>
                </a:solidFill>
                <a:effectLst/>
                <a:latin typeface="Söhne"/>
              </a:rPr>
              <a:t> </a:t>
            </a:r>
            <a:r>
              <a:rPr lang="en-US" b="0" i="0" dirty="0" err="1">
                <a:solidFill>
                  <a:srgbClr val="374151"/>
                </a:solidFill>
                <a:effectLst/>
                <a:latin typeface="Söhne"/>
              </a:rPr>
              <a:t>hợp</a:t>
            </a:r>
            <a:r>
              <a:rPr lang="en-US" b="0" i="0" dirty="0">
                <a:solidFill>
                  <a:srgbClr val="374151"/>
                </a:solidFill>
                <a:effectLst/>
                <a:latin typeface="Söhne"/>
              </a:rPr>
              <a:t> (collection) </a:t>
            </a:r>
            <a:r>
              <a:rPr lang="en-US" b="0" i="0" dirty="0" err="1">
                <a:solidFill>
                  <a:srgbClr val="374151"/>
                </a:solidFill>
                <a:effectLst/>
                <a:latin typeface="Söhne"/>
              </a:rPr>
              <a:t>không</a:t>
            </a:r>
            <a:r>
              <a:rPr lang="en-US" b="0" i="0" dirty="0">
                <a:solidFill>
                  <a:srgbClr val="374151"/>
                </a:solidFill>
                <a:effectLst/>
                <a:latin typeface="Söhne"/>
              </a:rPr>
              <a:t> </a:t>
            </a:r>
            <a:r>
              <a:rPr lang="en-US" b="0" i="0" dirty="0" err="1">
                <a:solidFill>
                  <a:srgbClr val="374151"/>
                </a:solidFill>
                <a:effectLst/>
                <a:latin typeface="Söhne"/>
              </a:rPr>
              <a:t>có</a:t>
            </a:r>
            <a:r>
              <a:rPr lang="en-US" b="0" i="0" dirty="0">
                <a:solidFill>
                  <a:srgbClr val="374151"/>
                </a:solidFill>
                <a:effectLst/>
                <a:latin typeface="Söhne"/>
              </a:rPr>
              <a:t> </a:t>
            </a:r>
            <a:r>
              <a:rPr lang="en-US" b="0" i="0" dirty="0" err="1">
                <a:solidFill>
                  <a:srgbClr val="374151"/>
                </a:solidFill>
                <a:effectLst/>
                <a:latin typeface="Söhne"/>
              </a:rPr>
              <a:t>thứ</a:t>
            </a:r>
            <a:r>
              <a:rPr lang="en-US" b="0" i="0" dirty="0">
                <a:solidFill>
                  <a:srgbClr val="374151"/>
                </a:solidFill>
                <a:effectLst/>
                <a:latin typeface="Söhne"/>
              </a:rPr>
              <a:t> </a:t>
            </a:r>
            <a:r>
              <a:rPr lang="en-US" b="0" i="0" dirty="0" err="1">
                <a:solidFill>
                  <a:srgbClr val="374151"/>
                </a:solidFill>
                <a:effectLst/>
                <a:latin typeface="Söhne"/>
              </a:rPr>
              <a:t>tự</a:t>
            </a:r>
            <a:r>
              <a:rPr lang="en-US" b="0" i="0" dirty="0">
                <a:solidFill>
                  <a:srgbClr val="374151"/>
                </a:solidFill>
                <a:effectLst/>
                <a:latin typeface="Söhne"/>
              </a:rPr>
              <a:t> </a:t>
            </a:r>
            <a:r>
              <a:rPr lang="en-US" b="0" i="0" dirty="0" err="1">
                <a:solidFill>
                  <a:srgbClr val="374151"/>
                </a:solidFill>
                <a:effectLst/>
                <a:latin typeface="Söhne"/>
              </a:rPr>
              <a:t>và</a:t>
            </a:r>
            <a:r>
              <a:rPr lang="en-US" b="0" i="0" dirty="0">
                <a:solidFill>
                  <a:srgbClr val="374151"/>
                </a:solidFill>
                <a:effectLst/>
                <a:latin typeface="Söhne"/>
              </a:rPr>
              <a:t> </a:t>
            </a:r>
            <a:r>
              <a:rPr lang="en-US" b="0" i="0" dirty="0" err="1">
                <a:solidFill>
                  <a:srgbClr val="374151"/>
                </a:solidFill>
                <a:effectLst/>
                <a:latin typeface="Söhne"/>
              </a:rPr>
              <a:t>không</a:t>
            </a:r>
            <a:r>
              <a:rPr lang="en-US" b="0" i="0" dirty="0">
                <a:solidFill>
                  <a:srgbClr val="374151"/>
                </a:solidFill>
                <a:effectLst/>
                <a:latin typeface="Söhne"/>
              </a:rPr>
              <a:t> </a:t>
            </a:r>
            <a:r>
              <a:rPr lang="en-US" b="0" i="0" dirty="0" err="1">
                <a:solidFill>
                  <a:srgbClr val="374151"/>
                </a:solidFill>
                <a:effectLst/>
                <a:latin typeface="Söhne"/>
              </a:rPr>
              <a:t>cho</a:t>
            </a:r>
            <a:r>
              <a:rPr lang="en-US" b="0" i="0" dirty="0">
                <a:solidFill>
                  <a:srgbClr val="374151"/>
                </a:solidFill>
                <a:effectLst/>
                <a:latin typeface="Söhne"/>
              </a:rPr>
              <a:t> </a:t>
            </a:r>
            <a:r>
              <a:rPr lang="en-US" b="0" i="0" dirty="0" err="1">
                <a:solidFill>
                  <a:srgbClr val="374151"/>
                </a:solidFill>
                <a:effectLst/>
                <a:latin typeface="Söhne"/>
              </a:rPr>
              <a:t>phép</a:t>
            </a:r>
            <a:r>
              <a:rPr lang="en-US" b="0" i="0" dirty="0">
                <a:solidFill>
                  <a:srgbClr val="374151"/>
                </a:solidFill>
                <a:effectLst/>
                <a:latin typeface="Söhne"/>
              </a:rPr>
              <a:t> </a:t>
            </a:r>
            <a:r>
              <a:rPr lang="en-US" b="0" i="0" dirty="0" err="1">
                <a:solidFill>
                  <a:srgbClr val="374151"/>
                </a:solidFill>
                <a:effectLst/>
                <a:latin typeface="Söhne"/>
              </a:rPr>
              <a:t>phần</a:t>
            </a:r>
            <a:r>
              <a:rPr lang="en-US" b="0" i="0" dirty="0">
                <a:solidFill>
                  <a:srgbClr val="374151"/>
                </a:solidFill>
                <a:effectLst/>
                <a:latin typeface="Söhne"/>
              </a:rPr>
              <a:t> </a:t>
            </a:r>
            <a:r>
              <a:rPr lang="en-US" b="0" i="0" dirty="0" err="1">
                <a:solidFill>
                  <a:srgbClr val="374151"/>
                </a:solidFill>
                <a:effectLst/>
                <a:latin typeface="Söhne"/>
              </a:rPr>
              <a:t>tử</a:t>
            </a:r>
            <a:r>
              <a:rPr lang="en-US" b="0" i="0" dirty="0">
                <a:solidFill>
                  <a:srgbClr val="374151"/>
                </a:solidFill>
                <a:effectLst/>
                <a:latin typeface="Söhne"/>
              </a:rPr>
              <a:t> </a:t>
            </a:r>
            <a:r>
              <a:rPr lang="en-US" b="0" i="0" dirty="0" err="1">
                <a:solidFill>
                  <a:srgbClr val="374151"/>
                </a:solidFill>
                <a:effectLst/>
                <a:latin typeface="Söhne"/>
              </a:rPr>
              <a:t>trùng</a:t>
            </a:r>
            <a:r>
              <a:rPr lang="en-US" b="0" i="0" dirty="0">
                <a:solidFill>
                  <a:srgbClr val="374151"/>
                </a:solidFill>
                <a:effectLst/>
                <a:latin typeface="Söhne"/>
              </a:rPr>
              <a:t> </a:t>
            </a:r>
            <a:r>
              <a:rPr lang="en-US" b="0" i="0" dirty="0" err="1">
                <a:solidFill>
                  <a:srgbClr val="374151"/>
                </a:solidFill>
                <a:effectLst/>
                <a:latin typeface="Söhne"/>
              </a:rPr>
              <a:t>lặp</a:t>
            </a:r>
            <a:r>
              <a:rPr lang="en-US" b="0" i="0" dirty="0">
                <a:solidFill>
                  <a:srgbClr val="374151"/>
                </a:solidFill>
                <a:effectLst/>
                <a:latin typeface="Söhne"/>
              </a:rPr>
              <a:t>.</a:t>
            </a:r>
            <a:endParaRPr lang="en-US" dirty="0"/>
          </a:p>
        </p:txBody>
      </p:sp>
      <p:sp>
        <p:nvSpPr>
          <p:cNvPr id="5" name="TextBox 4">
            <a:extLst>
              <a:ext uri="{FF2B5EF4-FFF2-40B4-BE49-F238E27FC236}">
                <a16:creationId xmlns:a16="http://schemas.microsoft.com/office/drawing/2014/main" id="{CF946043-0488-F1FC-D334-A8DCCC63CC0C}"/>
              </a:ext>
            </a:extLst>
          </p:cNvPr>
          <p:cNvSpPr txBox="1"/>
          <p:nvPr/>
        </p:nvSpPr>
        <p:spPr>
          <a:xfrm>
            <a:off x="412376" y="2572871"/>
            <a:ext cx="11367247" cy="646331"/>
          </a:xfrm>
          <a:prstGeom prst="rect">
            <a:avLst/>
          </a:prstGeom>
          <a:noFill/>
        </p:spPr>
        <p:txBody>
          <a:bodyPr wrap="square" rtlCol="0">
            <a:spAutoFit/>
          </a:bodyPr>
          <a:lstStyle/>
          <a:p>
            <a:r>
              <a:rPr lang="en-US" b="0" i="0" dirty="0">
                <a:solidFill>
                  <a:srgbClr val="374151"/>
                </a:solidFill>
                <a:effectLst/>
                <a:latin typeface="Söhne"/>
              </a:rPr>
              <a:t>SET</a:t>
            </a:r>
            <a:r>
              <a:rPr lang="vi-VN" b="0" i="0" dirty="0">
                <a:solidFill>
                  <a:srgbClr val="374151"/>
                </a:solidFill>
                <a:effectLst/>
                <a:latin typeface="Söhne"/>
              </a:rPr>
              <a:t> được sử dụng để lưu trữ một tập hợp các phần tử mà không quan tâm đến thứ tự của chúng. Bản chất của Set là một danh sách các phần tử không trùng lặp, và nó cho phép thêm, xóa và truy xuất phần tử một cách hiệu quả.</a:t>
            </a:r>
            <a:endParaRPr lang="en-US" dirty="0"/>
          </a:p>
        </p:txBody>
      </p:sp>
      <p:pic>
        <p:nvPicPr>
          <p:cNvPr id="10" name="Picture 9">
            <a:extLst>
              <a:ext uri="{FF2B5EF4-FFF2-40B4-BE49-F238E27FC236}">
                <a16:creationId xmlns:a16="http://schemas.microsoft.com/office/drawing/2014/main" id="{D4517B43-CA93-E76A-CEE0-5FEC7FC5F6CB}"/>
              </a:ext>
            </a:extLst>
          </p:cNvPr>
          <p:cNvPicPr>
            <a:picLocks noChangeAspect="1"/>
          </p:cNvPicPr>
          <p:nvPr/>
        </p:nvPicPr>
        <p:blipFill>
          <a:blip r:embed="rId2"/>
          <a:stretch>
            <a:fillRect/>
          </a:stretch>
        </p:blipFill>
        <p:spPr>
          <a:xfrm>
            <a:off x="540123" y="3584975"/>
            <a:ext cx="4766982" cy="3084765"/>
          </a:xfrm>
          <a:prstGeom prst="rect">
            <a:avLst/>
          </a:prstGeom>
        </p:spPr>
      </p:pic>
    </p:spTree>
    <p:extLst>
      <p:ext uri="{BB962C8B-B14F-4D97-AF65-F5344CB8AC3E}">
        <p14:creationId xmlns:p14="http://schemas.microsoft.com/office/powerpoint/2010/main" val="395038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A687-5D52-C00E-0846-10EE49A1E5BA}"/>
              </a:ext>
            </a:extLst>
          </p:cNvPr>
          <p:cNvSpPr>
            <a:spLocks noGrp="1"/>
          </p:cNvSpPr>
          <p:nvPr>
            <p:ph type="title"/>
          </p:nvPr>
        </p:nvSpPr>
        <p:spPr/>
        <p:txBody>
          <a:bodyPr>
            <a:normAutofit/>
          </a:bodyPr>
          <a:lstStyle/>
          <a:p>
            <a:pPr algn="ctr"/>
            <a:r>
              <a:rPr lang="en-US" sz="7200" b="1" dirty="0">
                <a:solidFill>
                  <a:schemeClr val="accent6">
                    <a:lumMod val="75000"/>
                  </a:schemeClr>
                </a:solidFill>
              </a:rPr>
              <a:t>MAP</a:t>
            </a:r>
          </a:p>
        </p:txBody>
      </p:sp>
      <p:sp>
        <p:nvSpPr>
          <p:cNvPr id="4" name="TextBox 3">
            <a:extLst>
              <a:ext uri="{FF2B5EF4-FFF2-40B4-BE49-F238E27FC236}">
                <a16:creationId xmlns:a16="http://schemas.microsoft.com/office/drawing/2014/main" id="{14950D0D-CFAF-A95A-4C3D-51D0497C977C}"/>
              </a:ext>
            </a:extLst>
          </p:cNvPr>
          <p:cNvSpPr txBox="1"/>
          <p:nvPr/>
        </p:nvSpPr>
        <p:spPr>
          <a:xfrm>
            <a:off x="430306" y="1506071"/>
            <a:ext cx="11663082" cy="646331"/>
          </a:xfrm>
          <a:prstGeom prst="rect">
            <a:avLst/>
          </a:prstGeom>
          <a:noFill/>
        </p:spPr>
        <p:txBody>
          <a:bodyPr wrap="square" rtlCol="0">
            <a:spAutoFit/>
          </a:bodyPr>
          <a:lstStyle/>
          <a:p>
            <a:r>
              <a:rPr lang="vi-VN" b="0" i="0" dirty="0">
                <a:solidFill>
                  <a:srgbClr val="374151"/>
                </a:solidFill>
                <a:effectLst/>
                <a:latin typeface="Söhne"/>
              </a:rPr>
              <a:t>M</a:t>
            </a:r>
            <a:r>
              <a:rPr lang="en-US" b="0" i="0" dirty="0">
                <a:solidFill>
                  <a:srgbClr val="374151"/>
                </a:solidFill>
                <a:effectLst/>
                <a:latin typeface="Söhne"/>
              </a:rPr>
              <a:t>AP</a:t>
            </a:r>
            <a:r>
              <a:rPr lang="vi-VN" b="0" i="0" dirty="0">
                <a:solidFill>
                  <a:srgbClr val="374151"/>
                </a:solidFill>
                <a:effectLst/>
                <a:latin typeface="Söhne"/>
              </a:rPr>
              <a:t> là một kiểu dữ liệu tập hợp (collection) được sử dụng để lưu trữ các cặp key-value, trong đó mỗi key được sử dụng để truy cập vào giá trị tương ứng của nó</a:t>
            </a:r>
            <a:r>
              <a:rPr lang="en-US" b="0" i="0" dirty="0">
                <a:solidFill>
                  <a:srgbClr val="374151"/>
                </a:solidFill>
                <a:effectLst/>
                <a:latin typeface="Söhne"/>
              </a:rPr>
              <a:t>.</a:t>
            </a:r>
            <a:endParaRPr lang="en-US" dirty="0"/>
          </a:p>
        </p:txBody>
      </p:sp>
      <p:pic>
        <p:nvPicPr>
          <p:cNvPr id="6" name="Picture 5">
            <a:extLst>
              <a:ext uri="{FF2B5EF4-FFF2-40B4-BE49-F238E27FC236}">
                <a16:creationId xmlns:a16="http://schemas.microsoft.com/office/drawing/2014/main" id="{EDA792BE-30A1-2660-62A4-579F7A31CB55}"/>
              </a:ext>
            </a:extLst>
          </p:cNvPr>
          <p:cNvPicPr>
            <a:picLocks noChangeAspect="1"/>
          </p:cNvPicPr>
          <p:nvPr/>
        </p:nvPicPr>
        <p:blipFill>
          <a:blip r:embed="rId2"/>
          <a:stretch>
            <a:fillRect/>
          </a:stretch>
        </p:blipFill>
        <p:spPr>
          <a:xfrm>
            <a:off x="6880856" y="2624295"/>
            <a:ext cx="5212532" cy="4162608"/>
          </a:xfrm>
          <a:prstGeom prst="rect">
            <a:avLst/>
          </a:prstGeom>
        </p:spPr>
      </p:pic>
      <p:sp>
        <p:nvSpPr>
          <p:cNvPr id="7" name="TextBox 6">
            <a:extLst>
              <a:ext uri="{FF2B5EF4-FFF2-40B4-BE49-F238E27FC236}">
                <a16:creationId xmlns:a16="http://schemas.microsoft.com/office/drawing/2014/main" id="{283E1CC1-480F-5FCB-1483-D53A1F56BD7E}"/>
              </a:ext>
            </a:extLst>
          </p:cNvPr>
          <p:cNvSpPr txBox="1"/>
          <p:nvPr/>
        </p:nvSpPr>
        <p:spPr>
          <a:xfrm>
            <a:off x="573741" y="2483224"/>
            <a:ext cx="4823012" cy="646331"/>
          </a:xfrm>
          <a:prstGeom prst="rect">
            <a:avLst/>
          </a:prstGeom>
          <a:noFill/>
        </p:spPr>
        <p:txBody>
          <a:bodyPr wrap="square" rtlCol="0">
            <a:spAutoFit/>
          </a:bodyPr>
          <a:lstStyle/>
          <a:p>
            <a:r>
              <a:rPr lang="en-US" dirty="0" err="1"/>
              <a:t>Sử</a:t>
            </a:r>
            <a:r>
              <a:rPr lang="en-US" dirty="0"/>
              <a:t> </a:t>
            </a:r>
            <a:r>
              <a:rPr lang="en-US" dirty="0" err="1"/>
              <a:t>dụng</a:t>
            </a:r>
            <a:r>
              <a:rPr lang="en-US" dirty="0"/>
              <a:t> map </a:t>
            </a:r>
            <a:r>
              <a:rPr lang="en-US" dirty="0" err="1"/>
              <a:t>chúng</a:t>
            </a:r>
            <a:r>
              <a:rPr lang="en-US" dirty="0"/>
              <a:t> ta </a:t>
            </a:r>
            <a:r>
              <a:rPr lang="en-US" dirty="0" err="1"/>
              <a:t>có</a:t>
            </a:r>
            <a:r>
              <a:rPr lang="en-US" dirty="0"/>
              <a:t> </a:t>
            </a:r>
            <a:r>
              <a:rPr lang="en-US" dirty="0" err="1"/>
              <a:t>thể</a:t>
            </a:r>
            <a:r>
              <a:rPr lang="en-US" dirty="0"/>
              <a:t> </a:t>
            </a:r>
            <a:r>
              <a:rPr lang="en-US" dirty="0" err="1"/>
              <a:t>dễ</a:t>
            </a:r>
            <a:r>
              <a:rPr lang="en-US" dirty="0"/>
              <a:t> </a:t>
            </a:r>
            <a:r>
              <a:rPr lang="en-US" dirty="0" err="1"/>
              <a:t>dàng</a:t>
            </a:r>
            <a:r>
              <a:rPr lang="en-US" dirty="0"/>
              <a:t> </a:t>
            </a:r>
            <a:r>
              <a:rPr lang="en-US" dirty="0" err="1"/>
              <a:t>để</a:t>
            </a:r>
            <a:r>
              <a:rPr lang="en-US" dirty="0"/>
              <a:t> </a:t>
            </a:r>
            <a:r>
              <a:rPr lang="en-US" dirty="0" err="1"/>
              <a:t>truy</a:t>
            </a:r>
            <a:r>
              <a:rPr lang="en-US" dirty="0"/>
              <a:t> </a:t>
            </a:r>
            <a:r>
              <a:rPr lang="en-US" dirty="0" err="1"/>
              <a:t>xuất</a:t>
            </a:r>
            <a:r>
              <a:rPr lang="en-US" dirty="0"/>
              <a:t> </a:t>
            </a:r>
            <a:r>
              <a:rPr lang="en-US" dirty="0" err="1"/>
              <a:t>đối</a:t>
            </a:r>
            <a:r>
              <a:rPr lang="en-US" dirty="0"/>
              <a:t> </a:t>
            </a:r>
            <a:r>
              <a:rPr lang="en-US" dirty="0" err="1"/>
              <a:t>tượng</a:t>
            </a:r>
            <a:r>
              <a:rPr lang="en-US" dirty="0"/>
              <a:t> </a:t>
            </a:r>
            <a:r>
              <a:rPr lang="en-US" dirty="0" err="1"/>
              <a:t>thôi</a:t>
            </a:r>
            <a:r>
              <a:rPr lang="en-US" dirty="0"/>
              <a:t> qua Key</a:t>
            </a:r>
          </a:p>
        </p:txBody>
      </p:sp>
    </p:spTree>
    <p:extLst>
      <p:ext uri="{BB962C8B-B14F-4D97-AF65-F5344CB8AC3E}">
        <p14:creationId xmlns:p14="http://schemas.microsoft.com/office/powerpoint/2010/main" val="3796292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TotalTime>
  <Words>303</Words>
  <Application>Microsoft Office PowerPoint</Application>
  <PresentationFormat>Widescreen</PresentationFormat>
  <Paragraphs>18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Söhne</vt:lpstr>
      <vt:lpstr>Office Theme</vt:lpstr>
      <vt:lpstr>Try Catch</vt:lpstr>
      <vt:lpstr>SET</vt:lpstr>
      <vt:lpstr>MAP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Try Catch</dc:title>
  <dc:creator>Truong</dc:creator>
  <cp:lastModifiedBy>Truong</cp:lastModifiedBy>
  <cp:revision>7</cp:revision>
  <dcterms:created xsi:type="dcterms:W3CDTF">2023-05-15T15:13:16Z</dcterms:created>
  <dcterms:modified xsi:type="dcterms:W3CDTF">2023-05-15T16:36:44Z</dcterms:modified>
</cp:coreProperties>
</file>