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9/15/2013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9/15/2013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pPr>
                <a:defRPr/>
              </a:pPr>
              <a:t>9/15/2013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pPr>
                <a:defRPr/>
              </a:pPr>
              <a:t>9/15/2013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pPr>
                <a:defRPr/>
              </a:pPr>
              <a:t>9/15/2013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pPr>
                <a:defRPr/>
              </a:pPr>
              <a:t>9/15/2013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pPr>
                <a:defRPr/>
              </a:pPr>
              <a:t>9/15/2013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pPr>
                <a:defRPr/>
              </a:pPr>
              <a:t>9/15/2013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pPr>
                <a:defRPr/>
              </a:pPr>
              <a:t>9/15/2013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pPr>
                <a:defRPr/>
              </a:pPr>
              <a:t>9/15/2013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pPr>
                <a:defRPr/>
              </a:pPr>
              <a:t>9/15/2013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pPr>
                <a:defRPr/>
              </a:pPr>
              <a:t>9/15/2013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pPr>
                <a:defRPr/>
              </a:pPr>
              <a:t>9/15/2013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pPr>
                <a:defRPr/>
              </a:pPr>
              <a:t>9/15/2013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a:t>
            </a:r>
            <a:r>
              <a:rPr lang="en-US" i="1" dirty="0" smtClean="0"/>
              <a:t>software </a:t>
            </a:r>
            <a:r>
              <a:rPr lang="en-US" i="1" dirty="0" smtClean="0"/>
              <a:t>by doing it and helping others do it. </a:t>
            </a:r>
            <a:r>
              <a:rPr lang="en-US" i="1" dirty="0" smtClean="0"/>
              <a:t>Through </a:t>
            </a:r>
            <a:r>
              <a:rPr lang="en-US" i="1" dirty="0" smtClean="0"/>
              <a:t>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a:t>
            </a:r>
            <a:r>
              <a:rPr lang="en-US" i="1" dirty="0" smtClean="0"/>
              <a:t>the </a:t>
            </a:r>
            <a:r>
              <a:rPr lang="en-US" i="1" dirty="0" smtClean="0"/>
              <a:t>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1312</TotalTime>
  <Words>4209</Words>
  <Application>Microsoft Office PowerPoint</Application>
  <PresentationFormat>On-screen Show (4:3)</PresentationFormat>
  <Paragraphs>353</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sangnv</cp:lastModifiedBy>
  <cp:revision>24</cp:revision>
  <dcterms:created xsi:type="dcterms:W3CDTF">2010-01-06T20:28:26Z</dcterms:created>
  <dcterms:modified xsi:type="dcterms:W3CDTF">2013-09-15T09:25:55Z</dcterms:modified>
</cp:coreProperties>
</file>