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5" r:id="rId3"/>
    <p:sldId id="290" r:id="rId4"/>
    <p:sldId id="312" r:id="rId5"/>
    <p:sldId id="292" r:id="rId6"/>
    <p:sldId id="293" r:id="rId7"/>
    <p:sldId id="294" r:id="rId8"/>
    <p:sldId id="274" r:id="rId9"/>
    <p:sldId id="28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91" r:id="rId18"/>
    <p:sldId id="303" r:id="rId19"/>
    <p:sldId id="304" r:id="rId20"/>
    <p:sldId id="309" r:id="rId21"/>
    <p:sldId id="305" r:id="rId22"/>
    <p:sldId id="306" r:id="rId23"/>
    <p:sldId id="307" r:id="rId24"/>
    <p:sldId id="308" r:id="rId25"/>
    <p:sldId id="310" r:id="rId26"/>
    <p:sldId id="311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79619" autoAdjust="0"/>
  </p:normalViewPr>
  <p:slideViewPr>
    <p:cSldViewPr>
      <p:cViewPr varScale="1">
        <p:scale>
          <a:sx n="67" d="100"/>
          <a:sy n="67" d="100"/>
        </p:scale>
        <p:origin x="394" y="3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06-Feb-18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06-Feb-18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4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1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2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06-Feb-18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06-Feb-18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06-Feb-18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06-Feb-18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06-Feb-18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47800" y="457200"/>
            <a:ext cx="9823269" cy="25936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休みの日</a:t>
            </a:r>
            <a:endParaRPr lang="en-US" sz="1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 rot="709668">
            <a:off x="9022035" y="4113097"/>
            <a:ext cx="2692400" cy="112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第５課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4973" y="5085555"/>
            <a:ext cx="7493000" cy="166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7200" y="43908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Chuyến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du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vui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62000" y="104868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先週の旅行は　とても　楽しかったです。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3980" y="4264967"/>
            <a:ext cx="853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rỗi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58780" y="4874567"/>
            <a:ext cx="7242221" cy="120032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今は　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暇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ではありませんが、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先月は　たいへん　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暇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955" y="2152471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43755" y="2762071"/>
            <a:ext cx="7257246" cy="120032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おとといの晩のパーティーは　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/>
            </a:r>
            <a:b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あまり　人が多くなかったです。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743754" y="893151"/>
            <a:ext cx="5885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りょこう　　　　　　　　　　　　たの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011217" y="2632020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ばん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149369" y="4726632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ひま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4546" y="5933001"/>
            <a:ext cx="5245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　　　　　　　　　　　　　ひま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1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3856">
            <a:off x="438873" y="1764867"/>
            <a:ext cx="1214818" cy="145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0843">
            <a:off x="279521" y="147211"/>
            <a:ext cx="2052576" cy="1537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24350">
            <a:off x="197988" y="3331106"/>
            <a:ext cx="2114337" cy="1406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6" y="4828855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69456" y="1081752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お金がありません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69456" y="2145210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4000"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あたまが痛いです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69455" y="3305676"/>
            <a:ext cx="3902023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熱があります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874141" y="3043739"/>
            <a:ext cx="137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ねつ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3822056" y="191661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95010" y="2521106"/>
            <a:ext cx="378739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どこも</a:t>
            </a:r>
            <a:endParaRPr lang="en-US" altLang="ja-JP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行きません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8305800" y="2845297"/>
            <a:ext cx="68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solidFill>
                  <a:srgbClr val="F2F2F2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dirty="0">
              <a:solidFill>
                <a:srgbClr val="F2F2F2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 rot="2368370">
            <a:off x="6084192" y="1977417"/>
            <a:ext cx="1465263" cy="44608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21126730">
            <a:off x="5561826" y="3254635"/>
            <a:ext cx="1909454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1332111">
            <a:off x="6131910" y="2588149"/>
            <a:ext cx="129857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91600" y="311306"/>
            <a:ext cx="1752600" cy="830997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800" b="1">
                <a:latin typeface="NtMotoyaKyotai" pitchFamily="18" charset="-128"/>
                <a:ea typeface="NtMotoyaKyotai" pitchFamily="18" charset="-128"/>
              </a:rPr>
              <a:t>から</a:t>
            </a:r>
            <a:endParaRPr lang="en-US" sz="20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Oval Callout 12"/>
          <p:cNvSpPr/>
          <p:nvPr/>
        </p:nvSpPr>
        <p:spPr>
          <a:xfrm rot="21254436">
            <a:off x="6442075" y="127156"/>
            <a:ext cx="2057400" cy="914400"/>
          </a:xfrm>
          <a:prstGeom prst="wedgeEllipseCallout">
            <a:avLst>
              <a:gd name="adj1" fmla="val 84282"/>
              <a:gd name="adj2" fmla="val 4027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Vì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7281" y="10896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000" y="2137272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96657" y="3308594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69455" y="4474842"/>
            <a:ext cx="3902024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いそがしいです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98760" y="44779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ight Arrow 23"/>
          <p:cNvSpPr/>
          <p:nvPr/>
        </p:nvSpPr>
        <p:spPr>
          <a:xfrm rot="20340363">
            <a:off x="5526547" y="4049664"/>
            <a:ext cx="225311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 rot="249429">
            <a:off x="7669404" y="4828854"/>
            <a:ext cx="4038600" cy="1600200"/>
          </a:xfrm>
          <a:prstGeom prst="cloudCallout">
            <a:avLst>
              <a:gd name="adj1" fmla="val -76658"/>
              <a:gd name="adj2" fmla="val -3363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ngay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4" grpId="1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457200" y="838200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ここのビ</a:t>
            </a: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ール</a:t>
            </a:r>
            <a:r>
              <a:rPr lang="ja-JP" altLang="en-US" sz="36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が安いで</a:t>
            </a: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すから、毎晩　飲みます。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3581400" y="609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6535737" y="584022"/>
            <a:ext cx="260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まいばん　の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19400" y="14478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rẻ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uống</a:t>
            </a:r>
            <a:endParaRPr lang="en-US" sz="10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295400" y="24384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おいしいですから、たくさん食べました。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7086600" y="2195513"/>
            <a:ext cx="62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590800" y="30480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295400" y="38100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　かぜをひきましたから、</a:t>
            </a:r>
            <a:endParaRPr lang="en-US" altLang="ja-JP" sz="36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　やすみます。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590800" y="50292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nay (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847546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62400" y="24384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72400" y="38100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" y="533400"/>
            <a:ext cx="1074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時間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　あ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りません</a:t>
            </a: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、</a:t>
            </a:r>
            <a:r>
              <a:rPr lang="en-US" altLang="ja-JP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Hai Phong 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へ　行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04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じかん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55037" y="328614"/>
            <a:ext cx="55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06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Hải Phòng.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133600"/>
            <a:ext cx="944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明日は　休みで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、今晩　映画を　見ま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34138" y="1890713"/>
            <a:ext cx="286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み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600200" y="2743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mai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35814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昨日の夜　</a:t>
            </a:r>
            <a: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12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時まで　勉強しました</a:t>
            </a: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、　いま　とても　ねむいです。</a:t>
            </a:r>
            <a:endParaRPr lang="en-US" sz="3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14400" y="47244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Tahoma" panose="020B0604030504040204" pitchFamily="34" charset="0"/>
                <a:cs typeface="Tahoma" panose="020B0604030504040204" pitchFamily="34" charset="0"/>
              </a:rPr>
              <a:t>Vì tối hôm qua học đến 12h nên bây giờ rất buồn ngủ</a:t>
            </a:r>
            <a:endParaRPr lang="en-US" sz="1000" i="1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7400" y="1917700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1857375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よる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6600" y="3338513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48200" y="334803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2438400" y="5410200"/>
            <a:ext cx="45720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trần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thuật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57800" y="1016000"/>
            <a:ext cx="26670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ねむいです。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7600" y="2387600"/>
            <a:ext cx="7315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昨日　勉強しませんでした。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53000" y="4953000"/>
            <a:ext cx="4800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ビールを飲みません。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33800" y="3581400"/>
            <a:ext cx="7467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たくさん食べました。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96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400" y="22098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6200" y="210234"/>
            <a:ext cx="35052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do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4706938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の</a:t>
            </a:r>
            <a:endParaRPr lang="en-US" sz="1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477000" y="228600"/>
            <a:ext cx="3505200" cy="707886"/>
          </a:xfrm>
          <a:prstGeom prst="rect">
            <a:avLst/>
          </a:prstGeom>
          <a:ln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00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</a:t>
            </a:r>
            <a:endParaRPr lang="en-US" sz="12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486400" y="304800"/>
            <a:ext cx="914400" cy="4572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9000" y="1004888"/>
            <a:ext cx="1828800" cy="5857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73938" y="10048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3200" y="2362200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569970" y="23764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5200" y="3567113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19316" y="3585112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06738" y="4938713"/>
            <a:ext cx="2151062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91600" y="4953000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3276600" y="16764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43400" y="16002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ねませんでしたから。</a:t>
            </a:r>
            <a:endParaRPr lang="en-US" sz="12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3124200" y="55626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91000" y="559133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きらいですから。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124200" y="42672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91000" y="41910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3124200" y="30480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191000" y="29718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わすれましたから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839200" y="21336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35888" y="35052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88263" y="47244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07640" y="610974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82063" y="1622425"/>
            <a:ext cx="1066800" cy="5080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 rot="413511">
            <a:off x="75387" y="5253164"/>
            <a:ext cx="6096000" cy="1015663"/>
          </a:xfrm>
          <a:prstGeom prst="rect">
            <a:avLst/>
          </a:prstGeom>
          <a:ln>
            <a:headEnd/>
            <a:tailEnd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6000" dirty="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どうしてですか。</a:t>
            </a:r>
            <a:endParaRPr lang="en-US" sz="20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7" y="129684"/>
            <a:ext cx="1231693" cy="91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39" y="904070"/>
            <a:ext cx="1582738" cy="824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10" y="1966913"/>
            <a:ext cx="1569797" cy="138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98" y="3535693"/>
            <a:ext cx="1741702" cy="1304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05600" y="33528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5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4" grpId="0" animBg="1"/>
      <p:bldP spid="34" grpId="1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82033" y="194538"/>
            <a:ext cx="2419235" cy="145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14400" y="1647204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96462" y="2935664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FPT?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96462" y="4150133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9600" y="54102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7329" y="2870991"/>
            <a:ext cx="91276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</a:t>
            </a:r>
            <a:r>
              <a:rPr lang="en-US" altLang="ja-JP" dirty="0"/>
              <a:t>FPT</a:t>
            </a:r>
            <a:r>
              <a:rPr lang="ja-JP" altLang="en-US" dirty="0"/>
              <a:t>大学で　べんきょうしますか。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7329" y="4027023"/>
            <a:ext cx="8839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明日　私たちと　行きませんか。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098" y="5328882"/>
            <a:ext cx="8487102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先月　２週間　休みましたか。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5745" y="1591849"/>
            <a:ext cx="8615855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　日本語を　べんきょうしますか。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61998" y="2605550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52222" y="5098049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しゅうかん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55712" y="3772353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　　　　　　い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4" grpId="0" animBg="1"/>
      <p:bldP spid="5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今度の休みに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534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7" y="-13757"/>
            <a:ext cx="3657600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529" y="672052"/>
            <a:ext cx="1714807" cy="1500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467" y="-109918"/>
            <a:ext cx="300037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842" y="4861886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036" y="4539993"/>
            <a:ext cx="2286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0058" y="3871286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6267448" y="1995487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好き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67448" y="3648740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嫌い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99" y="1800224"/>
            <a:ext cx="1015348" cy="96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2115522" y="1970620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きみ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15522" y="2969692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日本語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37" y="2933234"/>
            <a:ext cx="1153762" cy="767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2115521" y="3907004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アメリカ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449" y="3837949"/>
            <a:ext cx="1352550" cy="84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5"/>
          <p:cNvSpPr/>
          <p:nvPr/>
        </p:nvSpPr>
        <p:spPr>
          <a:xfrm>
            <a:off x="8434385" y="2063313"/>
            <a:ext cx="2042567" cy="886146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52778" y="3696038"/>
            <a:ext cx="2042567" cy="879064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1" y="4861886"/>
            <a:ext cx="2377709" cy="94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115521" y="4947186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スポーツ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601" y="406673"/>
            <a:ext cx="1373846" cy="1243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2091361" y="940628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料理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24400" y="1995486"/>
            <a:ext cx="1371600" cy="2643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が</a:t>
            </a:r>
            <a:endParaRPr lang="en-US" sz="8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4243039" y="1295435"/>
            <a:ext cx="481361" cy="20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2" idx="1"/>
          </p:cNvCxnSpPr>
          <p:nvPr/>
        </p:nvCxnSpPr>
        <p:spPr>
          <a:xfrm>
            <a:off x="4267200" y="2325427"/>
            <a:ext cx="457200" cy="9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2" idx="1"/>
          </p:cNvCxnSpPr>
          <p:nvPr/>
        </p:nvCxnSpPr>
        <p:spPr>
          <a:xfrm flipV="1">
            <a:off x="4267200" y="3317413"/>
            <a:ext cx="457200" cy="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22" idx="1"/>
          </p:cNvCxnSpPr>
          <p:nvPr/>
        </p:nvCxnSpPr>
        <p:spPr>
          <a:xfrm flipV="1">
            <a:off x="4267200" y="3317413"/>
            <a:ext cx="457200" cy="9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2" idx="1"/>
          </p:cNvCxnSpPr>
          <p:nvPr/>
        </p:nvCxnSpPr>
        <p:spPr>
          <a:xfrm flipV="1">
            <a:off x="4267200" y="3317413"/>
            <a:ext cx="457200" cy="19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38062" y="1863761"/>
            <a:ext cx="584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138044" y="3534891"/>
            <a:ext cx="92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ら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39814" y="743210"/>
            <a:ext cx="1422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5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9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6096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日本料理が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1403864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hát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89556" y="5870156"/>
            <a:ext cx="1043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91858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この歌が　あまり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95470" y="2955163"/>
            <a:ext cx="3699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うた　　　　　　　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5874" y="4609618"/>
            <a:ext cx="8228526" cy="107721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日本語が　好きですが、</a:t>
            </a:r>
            <a:r>
              <a:rPr lang="en-US" altLang="ja-JP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/>
            </a:r>
            <a:br>
              <a:rPr lang="en-US" altLang="ja-JP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</a:b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日本の映画が　全然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19500" y="4380931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5499611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ぜんぜん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52600" y="1665303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 rot="152256">
            <a:off x="3344417" y="151368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1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86868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ベトナムの音楽が　とても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12872" y="1431781"/>
            <a:ext cx="1392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Việt Nam.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áo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Kim.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111670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キムさんの　新しいシャツが　とても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8600" y="290931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10200" y="1662490"/>
            <a:ext cx="40386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大好き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43800" y="3188031"/>
            <a:ext cx="406596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大きらい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1544" y="4926659"/>
            <a:ext cx="56044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（ぼ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）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きみが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872544" y="5541891"/>
            <a:ext cx="202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altLang="ja-JP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000" i="1" dirty="0">
              <a:solidFill>
                <a:srgbClr val="FF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7470">
            <a:off x="6858000" y="4318982"/>
            <a:ext cx="2171700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72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 animBg="1"/>
      <p:bldP spid="10" grpId="0"/>
      <p:bldP spid="14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4329">
            <a:off x="678883" y="9092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662" y="1877409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週末</a:t>
            </a:r>
            <a:endParaRPr lang="en-US" sz="6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2811">
            <a:off x="429051" y="4681533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0536">
            <a:off x="9435799" y="486331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931" y="5150341"/>
            <a:ext cx="2905125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734" y="4976632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402" y="221303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534" y="264112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53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5715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お金が　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920032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670768"/>
            <a:ext cx="7696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この小さい　時計が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036736"/>
            <a:ext cx="6477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簡単な人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651968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158">
            <a:off x="9112121" y="3966424"/>
            <a:ext cx="25527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8276">
            <a:off x="8597971" y="1267678"/>
            <a:ext cx="1396854" cy="1396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0583">
            <a:off x="7718946" y="190510"/>
            <a:ext cx="1083973" cy="1249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61" y="2706463"/>
            <a:ext cx="1767720" cy="1176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Explosion 2 11"/>
          <p:cNvSpPr/>
          <p:nvPr/>
        </p:nvSpPr>
        <p:spPr>
          <a:xfrm>
            <a:off x="6340412" y="4402704"/>
            <a:ext cx="3841040" cy="2072014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ほしい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00356" y="1470713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とけい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0" y="2806224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かんたん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568985"/>
            <a:ext cx="6477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新しい家が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0" y="518421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428089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　　うち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Oval Callout 17"/>
          <p:cNvSpPr/>
          <p:nvPr/>
        </p:nvSpPr>
        <p:spPr>
          <a:xfrm rot="353573">
            <a:off x="8904403" y="2263470"/>
            <a:ext cx="3213009" cy="1478257"/>
          </a:xfrm>
          <a:prstGeom prst="wedgeEllipseCallout">
            <a:avLst>
              <a:gd name="adj1" fmla="val -56806"/>
              <a:gd name="adj2" fmla="val 1560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“</a:t>
            </a:r>
            <a:r>
              <a:rPr lang="en-US" sz="2400" b="1" dirty="0" err="1" smtClean="0"/>
              <a:t>Muốn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…”</a:t>
            </a:r>
          </a:p>
          <a:p>
            <a:pPr algn="ctr"/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ngôi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ngôi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endParaRPr lang="en-US" sz="2000" dirty="0"/>
          </a:p>
        </p:txBody>
      </p:sp>
      <p:sp>
        <p:nvSpPr>
          <p:cNvPr id="19" name="Oval Callout 18"/>
          <p:cNvSpPr/>
          <p:nvPr/>
        </p:nvSpPr>
        <p:spPr>
          <a:xfrm rot="21075941">
            <a:off x="6019338" y="2745849"/>
            <a:ext cx="3213009" cy="1478257"/>
          </a:xfrm>
          <a:prstGeom prst="wedgeEllipseCallout">
            <a:avLst>
              <a:gd name="adj1" fmla="val 16117"/>
              <a:gd name="adj2" fmla="val 116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Dùng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như</a:t>
            </a:r>
            <a:r>
              <a:rPr lang="en-US" sz="2400" b="1" dirty="0" smtClean="0"/>
              <a:t> 1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đuôi</a:t>
            </a:r>
            <a:r>
              <a:rPr lang="en-US" sz="2400" b="1" dirty="0" smtClean="0"/>
              <a:t> i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0082" y="4539595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152256">
            <a:off x="3261899" y="3025660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8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98431" y="514856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51054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今　何が　ほしいですか。</a:t>
            </a:r>
            <a:endParaRPr lang="en-US" sz="1200" b="1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5552" y="1586905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車が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98" y="1041975"/>
            <a:ext cx="1979625" cy="1482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98431" y="2844071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623" y="2531856"/>
            <a:ext cx="1676400" cy="1115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85552" y="4101237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人が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623" y="3854194"/>
            <a:ext cx="1467119" cy="102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85552" y="5358403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ほしくないです。</a:t>
            </a:r>
            <a:endParaRPr lang="en-US" sz="12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938" y="4883367"/>
            <a:ext cx="1514474" cy="1534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1157" y="1341134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くるま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99882" y="3854194"/>
            <a:ext cx="1203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7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7" grpId="0" animBg="1"/>
      <p:bldP spid="9" grpId="0" animBg="1"/>
      <p:bldP spid="11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845" y="1084263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Uống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phê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845" y="1898650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ô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845" y="25812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vi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845" y="3298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45" y="4060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845" y="4916488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Học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tiếng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45" y="56927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tập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tại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Fsoft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2445" y="990600"/>
            <a:ext cx="36576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コーヒーをのみます。</a:t>
            </a:r>
            <a:endPara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445" y="1762125"/>
            <a:ext cx="2667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車をかいます。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2445" y="2447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テレビをみます。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2445" y="3209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日本へいきます。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445" y="3971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国へかえります。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2445" y="4810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日本語をべんきょうします。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2445" y="5572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Fsoft</a:t>
            </a: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でじっしゅうします。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3245" y="1035050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6445" y="1801813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2520" y="2492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2520" y="3254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6483" y="4016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5283" y="48545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1920" y="5619750"/>
            <a:ext cx="1143000" cy="430213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045" y="19050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45" y="1087438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045" y="25908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045" y="33067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4048036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045" y="49069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045" y="570071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225">
            <a:off x="9638309" y="23755"/>
            <a:ext cx="2093467" cy="2102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Rounded Rectangle 30"/>
          <p:cNvSpPr/>
          <p:nvPr/>
        </p:nvSpPr>
        <p:spPr>
          <a:xfrm>
            <a:off x="6109483" y="1693833"/>
            <a:ext cx="6082517" cy="3052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</a:t>
            </a:r>
            <a:r>
              <a:rPr lang="en-US" altLang="ja-JP" sz="96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r>
              <a:rPr lang="en-US" altLang="ja-JP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】</a:t>
            </a:r>
            <a:endParaRPr lang="en-US" altLang="ja-JP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115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たい</a:t>
            </a:r>
            <a:endParaRPr lang="en-US" sz="115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8670120" y="1460501"/>
            <a:ext cx="1600200" cy="2214562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1293729">
            <a:off x="7339968" y="4804839"/>
            <a:ext cx="3571829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đuôi</a:t>
            </a:r>
            <a:r>
              <a:rPr lang="en-US" sz="3200" dirty="0" smtClean="0"/>
              <a:t> i</a:t>
            </a:r>
            <a:endParaRPr lang="en-US" sz="3200" dirty="0"/>
          </a:p>
        </p:txBody>
      </p:sp>
      <p:sp>
        <p:nvSpPr>
          <p:cNvPr id="34" name="Rounded Rectangle 33"/>
          <p:cNvSpPr/>
          <p:nvPr/>
        </p:nvSpPr>
        <p:spPr>
          <a:xfrm rot="21293729">
            <a:off x="7413874" y="5503729"/>
            <a:ext cx="4695783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Ghép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thường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17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583">
            <a:off x="9189103" y="135850"/>
            <a:ext cx="2619375" cy="1743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4947">
            <a:off x="152400" y="228600"/>
            <a:ext cx="3686175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1454366"/>
            <a:ext cx="5791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日本へ　行きたいです。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069598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9228" y="2755398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この大学で　勉強したくないです。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0228" y="3370630"/>
            <a:ext cx="6193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7051" y="4147419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～さんは　こいびとに　会いたいですか。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052" y="4762651"/>
            <a:ext cx="5281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2697" y="5539440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自分の会社を　作りたいです。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3698" y="6154672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346973">
            <a:off x="5605473" y="1590235"/>
            <a:ext cx="6324600" cy="1149566"/>
          </a:xfrm>
          <a:prstGeom prst="roundRect">
            <a:avLst/>
          </a:prstGeom>
          <a:effectLst>
            <a:softEdge rad="31750"/>
          </a:effectLst>
          <a:scene3d>
            <a:camera prst="perspectiveBelow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何をしたいですか。</a:t>
            </a:r>
            <a:endParaRPr lang="en-US" sz="5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15345" y="5565566"/>
            <a:ext cx="426265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400" y="1454366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24348" y="2738004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15739" y="414489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12705" y="5535109"/>
            <a:ext cx="503821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64616" y="2566897"/>
            <a:ext cx="1528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25598" y="5324157"/>
            <a:ext cx="3738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じぶん　かいしゃ　　　つく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3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17749" y="1035542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8912" y="1035542"/>
            <a:ext cx="2819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5525" y="2798763"/>
            <a:ext cx="51355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78087" y="3937383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0887" y="3913570"/>
            <a:ext cx="2819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5329" y="5820978"/>
            <a:ext cx="5821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5087" y="1337438"/>
            <a:ext cx="4814888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いきます。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8975" y="1337438"/>
            <a:ext cx="481488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あたらしいくつをかいます。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5087" y="1340613"/>
            <a:ext cx="2743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</a:t>
            </a:r>
            <a:endPara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1950" y="1337438"/>
            <a:ext cx="1941512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いきます。 　</a:t>
            </a:r>
            <a:endPara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1037" y="1337438"/>
            <a:ext cx="31623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10600" y="1337438"/>
            <a:ext cx="184943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かいます。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76418" y="2234376"/>
            <a:ext cx="849312" cy="523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に</a:t>
            </a:r>
            <a:endParaRPr lang="en-US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36036" y="2233691"/>
            <a:ext cx="144780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8887" y="4325937"/>
            <a:ext cx="5410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来ました。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687" y="4325937"/>
            <a:ext cx="3922713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Ｃ先生に　あいました。</a:t>
            </a:r>
            <a:endParaRPr lang="en-US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1475" y="5268912"/>
            <a:ext cx="8609012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Ｃ先生に　あい</a:t>
            </a:r>
            <a:r>
              <a:rPr lang="ja-JP" alt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r>
              <a:rPr lang="ja-JP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来ました。</a:t>
            </a:r>
            <a:endPara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973887" y="5214937"/>
            <a:ext cx="1173163" cy="6413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162" y="15874"/>
            <a:ext cx="11658600" cy="5142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7200" y="1983772"/>
            <a:ext cx="2895600" cy="1771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N1</a:t>
            </a:r>
          </a:p>
          <a:p>
            <a:pPr algn="ctr"/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【PLACE】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49587" y="2456861"/>
            <a:ext cx="1108075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へ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4199732" y="1861313"/>
            <a:ext cx="803275" cy="205225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847432" y="1983771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47432" y="2929542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N2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584687" y="1774985"/>
            <a:ext cx="513741" cy="222491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365020" y="2456657"/>
            <a:ext cx="1162050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57307" y="1646845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行きます</a:t>
            </a:r>
            <a:endParaRPr lang="en-US" sz="48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0" y="2515478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来ます</a:t>
            </a:r>
            <a:endParaRPr lang="en-US" sz="48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0" y="3394622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帰ります</a:t>
            </a:r>
            <a:endParaRPr lang="en-US" sz="48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5719763" y="1555257"/>
            <a:ext cx="1273174" cy="1713600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9076">
            <a:off x="378067" y="118936"/>
            <a:ext cx="3307905" cy="162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Oval Callout 48"/>
          <p:cNvSpPr/>
          <p:nvPr/>
        </p:nvSpPr>
        <p:spPr>
          <a:xfrm rot="21088159">
            <a:off x="2892706" y="3900154"/>
            <a:ext cx="2701357" cy="1063832"/>
          </a:xfrm>
          <a:prstGeom prst="wedgeEllipseCallout">
            <a:avLst>
              <a:gd name="adj1" fmla="val 58920"/>
              <a:gd name="adj2" fmla="val -530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DANH ĐỘNG TỪ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74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1875 0.129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0938 -1.85185E-6 C 0.30339 -1.85185E-6 0.41902 0.03704 0.41902 0.06736 L 0.41902 0.13565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14127 0.129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0377 0.1284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47800" y="156442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Tuần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TP.HCM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28487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nay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Vincom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phim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yêu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7800" y="42203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Sang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năm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vợ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kết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1042140"/>
            <a:ext cx="8267894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来週　ホーチミンへ　あそびに　いきます。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2348653"/>
            <a:ext cx="99822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今晩　</a:t>
            </a:r>
            <a:r>
              <a:rPr lang="ja-JP" altLang="en-US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dirty="0"/>
              <a:t>人と　</a:t>
            </a:r>
            <a:r>
              <a:rPr lang="en-US" altLang="ja-JP" dirty="0" err="1"/>
              <a:t>Vincom</a:t>
            </a:r>
            <a:r>
              <a:rPr lang="ja-JP" altLang="en-US" dirty="0"/>
              <a:t>へ　映画を　見に　いきます。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96963" y="838940"/>
            <a:ext cx="16002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らいしゅう</a:t>
            </a:r>
            <a:endParaRPr lang="en-US" sz="2000" b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6963" y="2148628"/>
            <a:ext cx="7589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こんばん</a:t>
            </a:r>
            <a:r>
              <a:rPr lang="en-US" altLang="ja-JP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こいびと　　　　　　　　　        </a:t>
            </a:r>
            <a:r>
              <a:rPr lang="en-US" altLang="ja-JP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えいが          み</a:t>
            </a:r>
            <a:endParaRPr lang="en-US" sz="2000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68413" y="3698028"/>
            <a:ext cx="7951787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けっこんしに　かえります。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54125" y="4753715"/>
            <a:ext cx="7432675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けっこんに　かえります。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 bwMode="auto">
          <a:xfrm>
            <a:off x="5385390" y="1058590"/>
            <a:ext cx="1676400" cy="52546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6324600" y="2272741"/>
            <a:ext cx="2590800" cy="69532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745460" y="3732447"/>
            <a:ext cx="257914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 rot="335133">
            <a:off x="7366000" y="-18310"/>
            <a:ext cx="2146300" cy="1154113"/>
          </a:xfrm>
          <a:prstGeom prst="wedgeRoundRectCallout">
            <a:avLst>
              <a:gd name="adj1" fmla="val -75961"/>
              <a:gd name="adj2" fmla="val 499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86907"/>
              <a:gd name="adj2" fmla="val 1578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103108"/>
              <a:gd name="adj2" fmla="val 3236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200000"/>
              </a:lnSpc>
              <a:defRPr/>
            </a:pPr>
            <a:r>
              <a:rPr lang="ja-JP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なにをしに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Oval Callout 65"/>
          <p:cNvSpPr/>
          <p:nvPr/>
        </p:nvSpPr>
        <p:spPr bwMode="auto">
          <a:xfrm rot="466629">
            <a:off x="8694620" y="5019621"/>
            <a:ext cx="3011487" cy="1579563"/>
          </a:xfrm>
          <a:prstGeom prst="wedgeEllipseCallout">
            <a:avLst>
              <a:gd name="adj1" fmla="val -159488"/>
              <a:gd name="adj2" fmla="val 120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 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 TỪ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ghép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748088" y="4758259"/>
            <a:ext cx="2271712" cy="525463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6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093685" y="194277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90599" y="197103"/>
            <a:ext cx="15240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6201" y="1265077"/>
            <a:ext cx="12763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362200" y="197102"/>
            <a:ext cx="1268012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ữa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429000" y="197102"/>
            <a:ext cx="9906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191000" y="196804"/>
            <a:ext cx="19050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5943600" y="196208"/>
            <a:ext cx="14478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239000" y="196207"/>
            <a:ext cx="16764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Nhật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752598" y="683213"/>
            <a:ext cx="2667001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9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4346546" y="683630"/>
            <a:ext cx="1179785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nay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5366196" y="682735"/>
            <a:ext cx="2690649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đình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9337332" y="5486400"/>
            <a:ext cx="228074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食べます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6991354" y="4045062"/>
            <a:ext cx="19050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晩ご飯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5051400" y="4045062"/>
            <a:ext cx="205425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おいしい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509782" y="3357108"/>
            <a:ext cx="271955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レストラン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031635" y="3357108"/>
            <a:ext cx="161085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有名な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516878" y="3357108"/>
            <a:ext cx="161925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774891" y="1964478"/>
            <a:ext cx="135452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7829554" y="4783533"/>
            <a:ext cx="13716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家族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1352552" y="2649998"/>
            <a:ext cx="44406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７時から９時まで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11374989" y="5486400"/>
            <a:ext cx="48617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8984898" y="4783533"/>
            <a:ext cx="7188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8651629" y="4045062"/>
            <a:ext cx="7330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8085019" y="336141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2706" y="1964478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659444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18145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998845" y="33528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630760" y="40386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941698" y="4789995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9742887" y="4764008"/>
            <a:ext cx="160481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3600" dirty="0" smtClean="0">
                <a:latin typeface="+mj-ea"/>
                <a:ea typeface="+mj-ea"/>
                <a:cs typeface="Tahoma" panose="020B0604030504040204" pitchFamily="34" charset="0"/>
              </a:rPr>
              <a:t>緒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9860714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7988457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かぞく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9" name="TextBox 3"/>
          <p:cNvSpPr txBox="1">
            <a:spLocks noChangeArrowheads="1"/>
          </p:cNvSpPr>
          <p:nvPr/>
        </p:nvSpPr>
        <p:spPr bwMode="auto">
          <a:xfrm>
            <a:off x="7219381" y="3952922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4119508" y="3227003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ゆうめい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1" name="TextBox 3"/>
          <p:cNvSpPr txBox="1">
            <a:spLocks noChangeArrowheads="1"/>
          </p:cNvSpPr>
          <p:nvPr/>
        </p:nvSpPr>
        <p:spPr bwMode="auto">
          <a:xfrm>
            <a:off x="950821" y="1852041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2" name="TextBox 3"/>
          <p:cNvSpPr txBox="1">
            <a:spLocks noChangeArrowheads="1"/>
          </p:cNvSpPr>
          <p:nvPr/>
        </p:nvSpPr>
        <p:spPr bwMode="auto">
          <a:xfrm>
            <a:off x="4031635" y="1379612"/>
            <a:ext cx="450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042706" y="1807056"/>
            <a:ext cx="981846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レストランで　晩ご飯を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951936" y="1719775"/>
            <a:ext cx="3030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　　　　た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190652">
            <a:off x="8709137" y="1251431"/>
            <a:ext cx="3483242" cy="2131203"/>
          </a:xfrm>
          <a:prstGeom prst="wedgeEllipseCallout">
            <a:avLst>
              <a:gd name="adj1" fmla="val -23204"/>
              <a:gd name="adj2" fmla="val 1173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18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7" grpId="0" animBg="1"/>
      <p:bldP spid="47" grpId="0"/>
      <p:bldP spid="48" grpId="0"/>
      <p:bldP spid="49" grpId="0"/>
      <p:bldP spid="50" grpId="0"/>
      <p:bldP spid="51" grpId="0"/>
      <p:bldP spid="52" grpId="0"/>
      <p:bldP spid="52" grpId="1"/>
      <p:bldP spid="53" grpId="0" animBg="1"/>
      <p:bldP spid="53" grpId="1" animBg="1"/>
      <p:bldP spid="54" grpId="0"/>
      <p:bldP spid="54" grpId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025316" y="5481637"/>
            <a:ext cx="53721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Ngày mai tôi sẽ đi đến ngân hàng.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644316" y="4827363"/>
            <a:ext cx="780448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私は　銀行へ　行きません。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1820">
            <a:off x="10102037" y="172244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1035274"/>
            <a:ext cx="38100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Thứ 7 bạn Lan sẽ về quê.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752600" y="381000"/>
            <a:ext cx="8839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　ランさんは　田舎へ　帰ります。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144963" y="2402835"/>
            <a:ext cx="60325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Ngày 15 tháng sau, anh Kim sẽ đến đây.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43263" y="1748561"/>
            <a:ext cx="102235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来月の１５日に、キムさんは　ここへ　来ます。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017963" y="3992028"/>
            <a:ext cx="69342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Trưa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, tôi sẽ ăn cơm cùng với thầy giáo.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79763" y="3137314"/>
            <a:ext cx="10287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明後日の昼、私は　先生と　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263316" y="4854530"/>
            <a:ext cx="180975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52399" y="393790"/>
            <a:ext cx="16764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485376" y="3129417"/>
            <a:ext cx="264159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388634" y="4789140"/>
            <a:ext cx="3403692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9218190" y="333886"/>
            <a:ext cx="1806550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9984372" y="1722032"/>
            <a:ext cx="2091991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0028488" y="3091148"/>
            <a:ext cx="1895475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1014662" y="1767070"/>
            <a:ext cx="185286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先月の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7962" y="174550"/>
            <a:ext cx="704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どようび　　　　　　　　　　　　　いなか　　　　かえ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7216" y="1578422"/>
            <a:ext cx="127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　　　　　　　　　　　　　　　　　　　　　　　　　　　　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3316" y="2902723"/>
            <a:ext cx="1066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あさ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っ</a:t>
            </a:r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て　　　ひる　　　　　　　せんせい　　　　　はん　　　　た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2192" y="4608197"/>
            <a:ext cx="666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579426" y="1036505"/>
            <a:ext cx="2510953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Thứ 7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806176" y="2416418"/>
            <a:ext cx="3157641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2017963" y="5481935"/>
            <a:ext cx="1456808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qua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106360" y="3992027"/>
            <a:ext cx="2058404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Trưa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525" y="174550"/>
            <a:ext cx="15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48780" y="2908738"/>
            <a:ext cx="2641599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09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50126">
            <a:off x="342220" y="483202"/>
            <a:ext cx="228916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295400" y="304800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26895" y="2438401"/>
            <a:ext cx="3124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316420" y="506173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4475747"/>
            <a:ext cx="31242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69242" y="2438401"/>
            <a:ext cx="3505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9242" y="4475747"/>
            <a:ext cx="53340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ませんでした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2438401"/>
            <a:ext cx="1981199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KHẲNG </a:t>
            </a:r>
          </a:p>
          <a:p>
            <a:pPr algn="ctr"/>
            <a:r>
              <a:rPr lang="en-US" altLang="ja-JP" sz="3600" dirty="0" smtClean="0"/>
              <a:t>ĐỊNH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92769" y="4475747"/>
            <a:ext cx="1981199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PHỦ </a:t>
            </a:r>
          </a:p>
          <a:p>
            <a:pPr algn="ctr"/>
            <a:r>
              <a:rPr lang="en-US" altLang="ja-JP" sz="3600" dirty="0" smtClean="0"/>
              <a:t>ĐỊNH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1" y="1343522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HIỆN TẠI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QUÁ KHỨ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908606" y="4698790"/>
            <a:ext cx="400862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39700" y="4562032"/>
            <a:ext cx="59563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明日の朝、何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　しま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1820">
            <a:off x="9731513" y="150564"/>
            <a:ext cx="2332441" cy="2332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016890" y="490956"/>
            <a:ext cx="400862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39700" y="384971"/>
            <a:ext cx="7404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昨日の晩、どこへ　行きましたか。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28253" y="1858517"/>
            <a:ext cx="4501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9700" y="1748561"/>
            <a:ext cx="615415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今朝　何を　食べましたか。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908606" y="3307844"/>
            <a:ext cx="5174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" y="3137314"/>
            <a:ext cx="651643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あそこに　何が　ありますか。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344153" y="384970"/>
            <a:ext cx="252729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どこか</a:t>
            </a:r>
            <a:r>
              <a:rPr lang="en-US" altLang="ja-JP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へ</a:t>
            </a:r>
            <a:r>
              <a:rPr lang="en-US" altLang="ja-JP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120098" y="174856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何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en-US" altLang="ja-JP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r>
              <a:rPr lang="en-US" altLang="ja-JP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964232" y="3128661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何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en-US" altLang="ja-JP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en-US" altLang="ja-JP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46229" y="4553379"/>
            <a:ext cx="173221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何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en-US" altLang="ja-JP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ja-JP" alt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r>
              <a:rPr lang="en-US" altLang="ja-JP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746385" y="5235642"/>
            <a:ext cx="537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187580" y="164077"/>
            <a:ext cx="2106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ばん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152603" y="1483470"/>
            <a:ext cx="4114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けさ　　　　　　　た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187580" y="4286465"/>
            <a:ext cx="4114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あさ　　　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648368" y="1051729"/>
            <a:ext cx="537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746385" y="2477116"/>
            <a:ext cx="537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385" y="3838215"/>
            <a:ext cx="537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Striped Right Arrow 23"/>
          <p:cNvSpPr/>
          <p:nvPr/>
        </p:nvSpPr>
        <p:spPr>
          <a:xfrm rot="2278995">
            <a:off x="4484073" y="2591186"/>
            <a:ext cx="2438400" cy="1653844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</a:t>
            </a:r>
            <a:endParaRPr lang="en-US" sz="2800" dirty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6643957" y="3758295"/>
            <a:ext cx="45909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はい、食べました。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643956" y="4529412"/>
            <a:ext cx="546172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はい、パンを食べました。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休みの後で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4038600"/>
            <a:ext cx="11733844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3085">
            <a:off x="139700" y="108853"/>
            <a:ext cx="2809875" cy="162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4107" y="4414948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0373" y="5593310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ạ.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0677" y="1255440"/>
            <a:ext cx="6362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44637" y="2532438"/>
            <a:ext cx="6895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2840">
            <a:off x="9334997" y="358943"/>
            <a:ext cx="251460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219200" y="119520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先週の日曜日の晩、どこか　行きましたか。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42934" y="2465862"/>
            <a:ext cx="7404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いいえ、どこも行きませんでした。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42934" y="4322615"/>
            <a:ext cx="706286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そうですか。映画はどうですか。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19200" y="5500977"/>
            <a:ext cx="5105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とてもおもしろいです。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19200" y="3094952"/>
            <a:ext cx="481421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家で映画を見ました。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421651" y="4322615"/>
            <a:ext cx="3200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どう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21693" y="5500976"/>
            <a:ext cx="26980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かった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298114" y="1077201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にちようび　　ばん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242934" y="3611562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うち　　えいが　　　み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038600" y="4230282"/>
            <a:ext cx="5094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0" grpId="0"/>
      <p:bldP spid="4" grpId="0"/>
      <p:bldP spid="6" grpId="0"/>
      <p:bldP spid="3" grpId="0" animBg="1"/>
      <p:bldP spid="5" grpId="0" animBg="1"/>
      <p:bldP spid="7" grpId="0" animBg="1"/>
      <p:bldP spid="9" grpId="0" animBg="1"/>
      <p:bldP spid="12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24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721">
            <a:off x="6600028" y="488095"/>
            <a:ext cx="540493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形容詞・形容動詞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1393431"/>
            <a:ext cx="2434390" cy="9705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【</a:t>
            </a:r>
            <a:r>
              <a:rPr lang="ja-JP" altLang="en-US" sz="3600" dirty="0" smtClean="0"/>
              <a:t>い</a:t>
            </a:r>
            <a:r>
              <a:rPr lang="en-US" altLang="ja-JP" sz="3600" dirty="0" err="1" smtClean="0"/>
              <a:t>Adj</a:t>
            </a:r>
            <a:r>
              <a:rPr lang="en-US" altLang="ja-JP" sz="3600" dirty="0"/>
              <a:t>】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【</a:t>
            </a:r>
            <a:r>
              <a:rPr lang="ja-JP" altLang="en-US" sz="3600" dirty="0" smtClean="0"/>
              <a:t>な</a:t>
            </a:r>
            <a:r>
              <a:rPr lang="en-US" altLang="ja-JP" sz="3600" dirty="0" err="1" smtClean="0"/>
              <a:t>Adj</a:t>
            </a:r>
            <a:r>
              <a:rPr lang="en-US" altLang="ja-JP" sz="3600" dirty="0" smtClean="0"/>
              <a:t>】</a:t>
            </a:r>
            <a:endParaRPr lang="en-US" sz="2000" dirty="0"/>
          </a:p>
        </p:txBody>
      </p:sp>
      <p:sp>
        <p:nvSpPr>
          <p:cNvPr id="14" name="Left-Right Arrow Callout 13"/>
          <p:cNvSpPr/>
          <p:nvPr/>
        </p:nvSpPr>
        <p:spPr>
          <a:xfrm>
            <a:off x="3124200" y="2686619"/>
            <a:ext cx="3352800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KHẲNG ĐỊNH</a:t>
            </a:r>
            <a:br>
              <a:rPr lang="en-US" dirty="0" smtClean="0"/>
            </a:br>
            <a:r>
              <a:rPr lang="en-US" dirty="0" smtClean="0"/>
              <a:t>HIỆN TẠI</a:t>
            </a:r>
            <a:endParaRPr lang="en-US" dirty="0"/>
          </a:p>
        </p:txBody>
      </p:sp>
      <p:sp>
        <p:nvSpPr>
          <p:cNvPr id="15" name="Left-Right Arrow Callout 14"/>
          <p:cNvSpPr/>
          <p:nvPr/>
        </p:nvSpPr>
        <p:spPr>
          <a:xfrm>
            <a:off x="3590146" y="3676482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PHỦ ĐỊNH</a:t>
            </a:r>
            <a:br>
              <a:rPr lang="en-US" dirty="0" smtClean="0"/>
            </a:br>
            <a:r>
              <a:rPr lang="en-US" dirty="0" smtClean="0"/>
              <a:t>HIỆN TẠI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1665" y="3472721"/>
            <a:ext cx="3961151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</a:t>
            </a:r>
            <a:r>
              <a:rPr lang="ja-JP" altLang="en-US" sz="36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ないです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0483" y="3472721"/>
            <a:ext cx="4463717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ひまではありません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6" name="Left-Right Arrow Callout 15"/>
          <p:cNvSpPr/>
          <p:nvPr/>
        </p:nvSpPr>
        <p:spPr>
          <a:xfrm>
            <a:off x="3590146" y="4708550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KHẲNG ĐỊNH</a:t>
            </a:r>
            <a:br>
              <a:rPr lang="en-US" dirty="0" smtClean="0"/>
            </a:br>
            <a:r>
              <a:rPr lang="en-US" dirty="0" smtClean="0"/>
              <a:t>QUÁ KHỨ</a:t>
            </a:r>
            <a:endParaRPr lang="en-US" dirty="0"/>
          </a:p>
        </p:txBody>
      </p:sp>
      <p:sp>
        <p:nvSpPr>
          <p:cNvPr id="17" name="Left-Right Arrow Callout 16"/>
          <p:cNvSpPr/>
          <p:nvPr/>
        </p:nvSpPr>
        <p:spPr>
          <a:xfrm>
            <a:off x="3971146" y="5788687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PHỦ ĐỊNH</a:t>
            </a:r>
            <a:br>
              <a:rPr lang="en-US" dirty="0" smtClean="0"/>
            </a:br>
            <a:r>
              <a:rPr lang="en-US" dirty="0" smtClean="0"/>
              <a:t>QUÁ KHỨ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0416" y="4503764"/>
            <a:ext cx="3962399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おいしかったです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0416" y="5516379"/>
            <a:ext cx="4904983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おいしくなかったです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0484" y="4500016"/>
            <a:ext cx="26349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0484" y="5530120"/>
            <a:ext cx="58353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ひまではありませんでした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Horizontal Scroll 17"/>
          <p:cNvSpPr/>
          <p:nvPr/>
        </p:nvSpPr>
        <p:spPr>
          <a:xfrm rot="21381629">
            <a:off x="594354" y="540515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いい　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よくない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Horizontal Scroll 18"/>
          <p:cNvSpPr/>
          <p:nvPr/>
        </p:nvSpPr>
        <p:spPr>
          <a:xfrm rot="21381629">
            <a:off x="594354" y="1322012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いい　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よかった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666" y="2452143"/>
            <a:ext cx="3046751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0800" y="2452143"/>
            <a:ext cx="2285999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14" grpId="0" animBg="1"/>
      <p:bldP spid="15" grpId="0" animBg="1"/>
      <p:bldP spid="7" grpId="0" animBg="1"/>
      <p:bldP spid="11" grpId="0" animBg="1"/>
      <p:bldP spid="16" grpId="0" animBg="1"/>
      <p:bldP spid="17" grpId="0" animBg="1"/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9062&quot;&gt;&lt;object type=&quot;3&quot; unique_id=&quot;19063&quot;&gt;&lt;property id=&quot;20148&quot; value=&quot;5&quot;/&gt;&lt;property id=&quot;20300&quot; value=&quot;Slide 1&quot;/&gt;&lt;property id=&quot;20307&quot; value=&quot;265&quot;/&gt;&lt;/object&gt;&lt;object type=&quot;3&quot; unique_id=&quot;19064&quot;&gt;&lt;property id=&quot;20148&quot; value=&quot;5&quot;/&gt;&lt;property id=&quot;20300&quot; value=&quot;Slide 7&quot;/&gt;&lt;property id=&quot;20307&quot; value=&quot;274&quot;/&gt;&lt;/object&gt;&lt;object type=&quot;3&quot; unique_id=&quot;19065&quot;&gt;&lt;property id=&quot;20148&quot; value=&quot;5&quot;/&gt;&lt;property id=&quot;20300&quot; value=&quot;Slide 8&quot;/&gt;&lt;property id=&quot;20307&quot; value=&quot;289&quot;/&gt;&lt;/object&gt;&lt;object type=&quot;3&quot; unique_id=&quot;19131&quot;&gt;&lt;property id=&quot;20148&quot; value=&quot;5&quot;/&gt;&lt;property id=&quot;20300&quot; value=&quot;Slide 2&quot;/&gt;&lt;property id=&quot;20307&quot; value=&quot;290&quot;/&gt;&lt;/object&gt;&lt;object type=&quot;3&quot; unique_id=&quot;19132&quot;&gt;&lt;property id=&quot;20148&quot; value=&quot;5&quot;/&gt;&lt;property id=&quot;20300&quot; value=&quot;Slide 16&quot;/&gt;&lt;property id=&quot;20307&quot; value=&quot;291&quot;/&gt;&lt;/object&gt;&lt;object type=&quot;3&quot; unique_id=&quot;19161&quot;&gt;&lt;property id=&quot;20148&quot; value=&quot;5&quot;/&gt;&lt;property id=&quot;20300&quot; value=&quot;Slide 5&quot;/&gt;&lt;property id=&quot;20307&quot; value=&quot;293&quot;/&gt;&lt;/object&gt;&lt;object type=&quot;3&quot; unique_id=&quot;19162&quot;&gt;&lt;property id=&quot;20148&quot; value=&quot;5&quot;/&gt;&lt;property id=&quot;20300&quot; value=&quot;Slide 4&quot;/&gt;&lt;property id=&quot;20307&quot; value=&quot;292&quot;/&gt;&lt;/object&gt;&lt;object type=&quot;3&quot; unique_id=&quot;19236&quot;&gt;&lt;property id=&quot;20148&quot; value=&quot;5&quot;/&gt;&lt;property id=&quot;20300&quot; value=&quot;Slide 6&quot;/&gt;&lt;property id=&quot;20307&quot; value=&quot;294&quot;/&gt;&lt;/object&gt;&lt;object type=&quot;3&quot; unique_id=&quot;19358&quot;&gt;&lt;property id=&quot;20148&quot; value=&quot;5&quot;/&gt;&lt;property id=&quot;20300&quot; value=&quot;Slide 9&quot;/&gt;&lt;property id=&quot;20307&quot; value=&quot;295&quot;/&gt;&lt;/object&gt;&lt;object type=&quot;3&quot; unique_id=&quot;19359&quot;&gt;&lt;property id=&quot;20148&quot; value=&quot;5&quot;/&gt;&lt;property id=&quot;20300&quot; value=&quot;Slide 10&quot;/&gt;&lt;property id=&quot;20307&quot; value=&quot;296&quot;/&gt;&lt;/object&gt;&lt;object type=&quot;3&quot; unique_id=&quot;19360&quot;&gt;&lt;property id=&quot;20148&quot; value=&quot;5&quot;/&gt;&lt;property id=&quot;20300&quot; value=&quot;Slide 11&quot;/&gt;&lt;property id=&quot;20307&quot; value=&quot;297&quot;/&gt;&lt;/object&gt;&lt;object type=&quot;3&quot; unique_id=&quot;19361&quot;&gt;&lt;property id=&quot;20148&quot; value=&quot;5&quot;/&gt;&lt;property id=&quot;20300&quot; value=&quot;Slide 12&quot;/&gt;&lt;property id=&quot;20307&quot; value=&quot;298&quot;/&gt;&lt;/object&gt;&lt;object type=&quot;3&quot; unique_id=&quot;19362&quot;&gt;&lt;property id=&quot;20148&quot; value=&quot;5&quot;/&gt;&lt;property id=&quot;20300&quot; value=&quot;Slide 13&quot;/&gt;&lt;property id=&quot;20307&quot; value=&quot;299&quot;/&gt;&lt;/object&gt;&lt;object type=&quot;3&quot; unique_id=&quot;19528&quot;&gt;&lt;property id=&quot;20148&quot; value=&quot;5&quot;/&gt;&lt;property id=&quot;20300&quot; value=&quot;Slide 14&quot;/&gt;&lt;property id=&quot;20307&quot; value=&quot;300&quot;/&gt;&lt;/object&gt;&lt;object type=&quot;3&quot; unique_id=&quot;19529&quot;&gt;&lt;property id=&quot;20148&quot; value=&quot;5&quot;/&gt;&lt;property id=&quot;20300&quot; value=&quot;Slide 15&quot;/&gt;&lt;property id=&quot;20307&quot; value=&quot;301&quot;/&gt;&lt;/object&gt;&lt;object type=&quot;3&quot; unique_id=&quot;19531&quot;&gt;&lt;property id=&quot;20148&quot; value=&quot;5&quot;/&gt;&lt;property id=&quot;20300&quot; value=&quot;Slide 17&quot;/&gt;&lt;property id=&quot;20307&quot; value=&quot;303&quot;/&gt;&lt;/object&gt;&lt;object type=&quot;3&quot; unique_id=&quot;19779&quot;&gt;&lt;property id=&quot;20148&quot; value=&quot;5&quot;/&gt;&lt;property id=&quot;20300&quot; value=&quot;Slide 18&quot;/&gt;&lt;property id=&quot;20307&quot; value=&quot;304&quot;/&gt;&lt;/object&gt;&lt;object type=&quot;3&quot; unique_id=&quot;19780&quot;&gt;&lt;property id=&quot;20148&quot; value=&quot;5&quot;/&gt;&lt;property id=&quot;20300&quot; value=&quot;Slide 20&quot;/&gt;&lt;property id=&quot;20307&quot; value=&quot;305&quot;/&gt;&lt;/object&gt;&lt;object type=&quot;3&quot; unique_id=&quot;19781&quot;&gt;&lt;property id=&quot;20148&quot; value=&quot;5&quot;/&gt;&lt;property id=&quot;20300&quot; value=&quot;Slide 21&quot;/&gt;&lt;property id=&quot;20307&quot; value=&quot;306&quot;/&gt;&lt;/object&gt;&lt;object type=&quot;3&quot; unique_id=&quot;19782&quot;&gt;&lt;property id=&quot;20148&quot; value=&quot;5&quot;/&gt;&lt;property id=&quot;20300&quot; value=&quot;Slide 22&quot;/&gt;&lt;property id=&quot;20307&quot; value=&quot;307&quot;/&gt;&lt;/object&gt;&lt;object type=&quot;3&quot; unique_id=&quot;19783&quot;&gt;&lt;property id=&quot;20148&quot; value=&quot;5&quot;/&gt;&lt;property id=&quot;20300&quot; value=&quot;Slide 23&quot;/&gt;&lt;property id=&quot;20307&quot; value=&quot;308&quot;/&gt;&lt;/object&gt;&lt;object type=&quot;3&quot; unique_id=&quot;19857&quot;&gt;&lt;property id=&quot;20148&quot; value=&quot;5&quot;/&gt;&lt;property id=&quot;20300&quot; value=&quot;Slide 19&quot;/&gt;&lt;property id=&quot;20307&quot; value=&quot;309&quot;/&gt;&lt;/object&gt;&lt;object type=&quot;3&quot; unique_id=&quot;20897&quot;&gt;&lt;property id=&quot;20148&quot; value=&quot;5&quot;/&gt;&lt;property id=&quot;20300&quot; value=&quot;Slide 24&quot;/&gt;&lt;property id=&quot;20307&quot; value=&quot;310&quot;/&gt;&lt;/object&gt;&lt;object type=&quot;3&quot; unique_id=&quot;20976&quot;&gt;&lt;property id=&quot;20148&quot; value=&quot;5&quot;/&gt;&lt;property id=&quot;20300&quot; value=&quot;Slide 25&quot;/&gt;&lt;property id=&quot;20307&quot; value=&quot;311&quot;/&gt;&lt;/object&gt;&lt;object type=&quot;3&quot; unique_id=&quot;21112&quot;&gt;&lt;property id=&quot;20148&quot; value=&quot;5&quot;/&gt;&lt;property id=&quot;20300&quot; value=&quot;Slide 3&quot;/&gt;&lt;property id=&quot;20307&quot; value=&quot;312&quot;/&gt;&lt;/object&gt;&lt;/object&gt;&lt;object type=&quot;8&quot; unique_id=&quot;19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1901</Words>
  <Application>Microsoft Office PowerPoint</Application>
  <PresentationFormat>Widescreen</PresentationFormat>
  <Paragraphs>415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Euphemia</vt:lpstr>
      <vt:lpstr>HGｺﾞｼｯｸM</vt:lpstr>
      <vt:lpstr>HGMaruGothicMPRO</vt:lpstr>
      <vt:lpstr>HGMaruGothicMPRO</vt:lpstr>
      <vt:lpstr>HGPSoeiKakupoptai</vt:lpstr>
      <vt:lpstr>HGSeikaishotaiPRO</vt:lpstr>
      <vt:lpstr>HGSoeiKakupoptai</vt:lpstr>
      <vt:lpstr>Kozuka Mincho Pro H</vt:lpstr>
      <vt:lpstr>ＭＳ Ｐゴシック</vt:lpstr>
      <vt:lpstr>NtMotoyaKyotai</vt:lpstr>
      <vt:lpstr>Arial</vt:lpstr>
      <vt:lpstr>Corbel</vt:lpstr>
      <vt:lpstr>Tahoma</vt:lpstr>
      <vt:lpstr>Wingdings</vt:lpstr>
      <vt:lpstr>Wingdings 2</vt:lpstr>
      <vt:lpstr>Banded Design Blue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2014-12-10T05:37:18Z</dcterms:created>
  <dcterms:modified xsi:type="dcterms:W3CDTF">2018-02-06T09:10:45Z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