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7" r:id="rId3"/>
    <p:sldId id="284" r:id="rId4"/>
    <p:sldId id="279" r:id="rId5"/>
    <p:sldId id="290" r:id="rId6"/>
    <p:sldId id="291" r:id="rId7"/>
    <p:sldId id="293" r:id="rId8"/>
    <p:sldId id="292" r:id="rId9"/>
    <p:sldId id="289" r:id="rId10"/>
    <p:sldId id="280" r:id="rId11"/>
    <p:sldId id="25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3933"/>
  </p:normalViewPr>
  <p:slideViewPr>
    <p:cSldViewPr>
      <p:cViewPr varScale="1">
        <p:scale>
          <a:sx n="60" d="100"/>
          <a:sy n="60" d="100"/>
        </p:scale>
        <p:origin x="192" y="3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11/20/20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11/20/20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11/20/20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ounded Rectangle 10"/>
          <p:cNvSpPr/>
          <p:nvPr/>
        </p:nvSpPr>
        <p:spPr>
          <a:xfrm>
            <a:off x="-153988" y="3352800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9566" y="3964673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7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25" y="6003281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7212" y="1219200"/>
            <a:ext cx="8670924" cy="3797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(NGÔN)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げん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5523">
            <a:off x="6029658" y="2464848"/>
            <a:ext cx="5008404" cy="1960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01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1440">
            <a:off x="390856" y="3032262"/>
            <a:ext cx="44577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11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(LIỆU)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6678">
            <a:off x="379412" y="3134987"/>
            <a:ext cx="443865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61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(LÝ)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8748">
            <a:off x="379412" y="2971800"/>
            <a:ext cx="43910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11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(DÃ)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0844">
            <a:off x="303212" y="3429000"/>
            <a:ext cx="4414416" cy="167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44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なか・ば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5196">
            <a:off x="455612" y="2971800"/>
            <a:ext cx="43815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0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(ĐẠI)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おお・きい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622">
            <a:off x="304958" y="3451618"/>
            <a:ext cx="4750255" cy="1830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5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(TIỂU)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ちい・さい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817">
            <a:off x="198647" y="2879869"/>
            <a:ext cx="4847879" cy="1911024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0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1152&quot;&gt;&lt;/object&gt;&lt;object type=&quot;2&quot; unique_id=&quot;11153&quot;&gt;&lt;object type=&quot;3&quot; unique_id=&quot;11154&quot;&gt;&lt;property id=&quot;20148&quot; value=&quot;5&quot;/&gt;&lt;property id=&quot;20300&quot; value=&quot;Slide 1&quot;/&gt;&lt;property id=&quot;20307&quot; value=&quot;267&quot;/&gt;&lt;/object&gt;&lt;object type=&quot;3&quot; unique_id=&quot;11156&quot;&gt;&lt;property id=&quot;20148&quot; value=&quot;5&quot;/&gt;&lt;property id=&quot;20300&quot; value=&quot;Slide 15&quot;/&gt;&lt;property id=&quot;20307&quot; value=&quot;259&quot;/&gt;&lt;/object&gt;&lt;object type=&quot;3&quot; unique_id=&quot;33834&quot;&gt;&lt;property id=&quot;20148&quot; value=&quot;5&quot;/&gt;&lt;property id=&quot;20300&quot; value=&quot;Slide 8&quot;/&gt;&lt;property id=&quot;20307&quot; value=&quot;279&quot;/&gt;&lt;/object&gt;&lt;object type=&quot;3&quot; unique_id=&quot;33835&quot;&gt;&lt;property id=&quot;20148&quot; value=&quot;5&quot;/&gt;&lt;property id=&quot;20300&quot; value=&quot;Slide 14&quot;/&gt;&lt;property id=&quot;20307&quot; value=&quot;280&quot;/&gt;&lt;/object&gt;&lt;object type=&quot;3&quot; unique_id=&quot;33897&quot;&gt;&lt;property id=&quot;20148&quot; value=&quot;5&quot;/&gt;&lt;property id=&quot;20300&quot; value=&quot;Slide 2&quot;/&gt;&lt;property id=&quot;20307&quot; value=&quot;283&quot;/&gt;&lt;/object&gt;&lt;object type=&quot;3&quot; unique_id=&quot;33898&quot;&gt;&lt;property id=&quot;20148&quot; value=&quot;5&quot;/&gt;&lt;property id=&quot;20300&quot; value=&quot;Slide 3&quot;/&gt;&lt;property id=&quot;20307&quot; value=&quot;284&quot;/&gt;&lt;/object&gt;&lt;object type=&quot;3&quot; unique_id=&quot;33899&quot;&gt;&lt;property id=&quot;20148&quot; value=&quot;5&quot;/&gt;&lt;property id=&quot;20300&quot; value=&quot;Slide 4&quot;/&gt;&lt;property id=&quot;20307&quot; value=&quot;285&quot;/&gt;&lt;/object&gt;&lt;object type=&quot;3&quot; unique_id=&quot;33900&quot;&gt;&lt;property id=&quot;20148&quot; value=&quot;5&quot;/&gt;&lt;property id=&quot;20300&quot; value=&quot;Slide 5&quot;/&gt;&lt;property id=&quot;20307&quot; value=&quot;286&quot;/&gt;&lt;/object&gt;&lt;object type=&quot;3&quot; unique_id=&quot;33901&quot;&gt;&lt;property id=&quot;20148&quot; value=&quot;5&quot;/&gt;&lt;property id=&quot;20300&quot; value=&quot;Slide 6&quot;/&gt;&lt;property id=&quot;20307&quot; value=&quot;287&quot;/&gt;&lt;/object&gt;&lt;object type=&quot;3&quot; unique_id=&quot;33902&quot;&gt;&lt;property id=&quot;20148&quot; value=&quot;5&quot;/&gt;&lt;property id=&quot;20300&quot; value=&quot;Slide 7&quot;/&gt;&lt;property id=&quot;20307&quot; value=&quot;288&quot;/&gt;&lt;/object&gt;&lt;object type=&quot;3&quot; unique_id=&quot;33903&quot;&gt;&lt;property id=&quot;20148&quot; value=&quot;5&quot;/&gt;&lt;property id=&quot;20300&quot; value=&quot;Slide 9&quot;/&gt;&lt;property id=&quot;20307&quot; value=&quot;290&quot;/&gt;&lt;/object&gt;&lt;object type=&quot;3&quot; unique_id=&quot;33904&quot;&gt;&lt;property id=&quot;20148&quot; value=&quot;5&quot;/&gt;&lt;property id=&quot;20300&quot; value=&quot;Slide 10&quot;/&gt;&lt;property id=&quot;20307&quot; value=&quot;291&quot;/&gt;&lt;/object&gt;&lt;object type=&quot;3&quot; unique_id=&quot;33905&quot;&gt;&lt;property id=&quot;20148&quot; value=&quot;5&quot;/&gt;&lt;property id=&quot;20300&quot; value=&quot;Slide 12&quot;/&gt;&lt;property id=&quot;20307&quot; value=&quot;292&quot;/&gt;&lt;/object&gt;&lt;object type=&quot;3&quot; unique_id=&quot;33906&quot;&gt;&lt;property id=&quot;20148&quot; value=&quot;5&quot;/&gt;&lt;property id=&quot;20300&quot; value=&quot;Slide 13&quot;/&gt;&lt;property id=&quot;20307&quot; value=&quot;289&quot;/&gt;&lt;/object&gt;&lt;object type=&quot;3&quot; unique_id=&quot;33955&quot;&gt;&lt;property id=&quot;20148&quot; value=&quot;5&quot;/&gt;&lt;property id=&quot;20300&quot; value=&quot;Slide 11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121</Words>
  <Application>Microsoft Macintosh PowerPoint</Application>
  <PresentationFormat>Custom</PresentationFormat>
  <Paragraphs>94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Euphemia</vt:lpstr>
      <vt:lpstr>HGMaruGothicMPRO</vt:lpstr>
      <vt:lpstr>HGPSoeiKakupoptai</vt:lpstr>
      <vt:lpstr>NtMotoyaKyotai</vt:lpstr>
      <vt:lpstr>Tahoma</vt:lpstr>
      <vt:lpstr>Curves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2014-08-29T03:32:06Z</dcterms:created>
  <dcterms:modified xsi:type="dcterms:W3CDTF">2020-11-20T10:32:01Z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