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76" r:id="rId7"/>
    <p:sldId id="278" r:id="rId8"/>
    <p:sldId id="279" r:id="rId9"/>
    <p:sldId id="265" r:id="rId10"/>
    <p:sldId id="275" r:id="rId11"/>
    <p:sldId id="262" r:id="rId12"/>
    <p:sldId id="274" r:id="rId13"/>
    <p:sldId id="266" r:id="rId14"/>
    <p:sldId id="267" r:id="rId15"/>
    <p:sldId id="268" r:id="rId16"/>
    <p:sldId id="269" r:id="rId17"/>
    <p:sldId id="270" r:id="rId18"/>
    <p:sldId id="273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739" autoAdjust="0"/>
    <p:restoredTop sz="84332" autoAdjust="0"/>
  </p:normalViewPr>
  <p:slideViewPr>
    <p:cSldViewPr>
      <p:cViewPr varScale="1">
        <p:scale>
          <a:sx n="75" d="100"/>
          <a:sy n="75" d="100"/>
        </p:scale>
        <p:origin x="-8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B72C-0139-49C4-BC11-B1BC54406BD1}" type="datetimeFigureOut">
              <a:rPr lang="en-US" smtClean="0"/>
              <a:pPr/>
              <a:t>10/27/2015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ADBD-9B17-403B-9B36-67BA1ABD70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7112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meanddate.com/time/utc-abbreviation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timeanddate.com/time/zones/na" TargetMode="External"/><Relationship Id="rId4" Type="http://schemas.openxmlformats.org/officeDocument/2006/relationships/hyperlink" Target="http://www.timeanddate.com/time/dst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ADBD-9B17-403B-9B36-67BA1ABD708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2666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Pacific Daylight Time (PDT) is 7 hours behind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Coordinated Universal Time (UTC)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time zone is a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DST (daylight saving time)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time zone and is used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in: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North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 America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time zone is often called Pacific Daylight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ADBD-9B17-403B-9B36-67BA1ABD708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94053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https://docs.oracle.com/javase/tutorial/i18n/format/numberFormat.html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ADBD-9B17-403B-9B36-67BA1ABD708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7183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https://docs.oracle.com/javase/tutorial/i18n/format/numberFormat.html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ADBD-9B17-403B-9B36-67BA1ABD708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7183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ADBD-9B17-403B-9B36-67BA1ABD708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8631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https://docs.oracle.com/javase/8/docs/api/java/text/MessageFormat.html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ADBD-9B17-403B-9B36-67BA1ABD708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893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10/27/2015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5" name="Picture 14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9" name="Picture 10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13" name="Picture 12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9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10/27/2015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10/27/2015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591300"/>
            <a:ext cx="2476500" cy="19050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44213AF-26F6-41FA-8D85-E2C5388D6E58}" type="datetimeFigureOut">
              <a:rPr lang="en-US" smtClean="0"/>
              <a:pPr/>
              <a:t>10/27/2015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553200"/>
            <a:ext cx="3962400" cy="2286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11" name="Picture 10" descr="Java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text/DateFormat.html" TargetMode="External"/><Relationship Id="rId2" Type="http://schemas.openxmlformats.org/officeDocument/2006/relationships/hyperlink" Target="https://docs.oracle.com/javase/8/docs/api/java/text/NumberFormat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CC0000"/>
          </a:solidFill>
        </p:spPr>
        <p:txBody>
          <a:bodyPr>
            <a:normAutofit fontScale="90000"/>
          </a:bodyPr>
          <a:lstStyle/>
          <a:p>
            <a:r>
              <a:rPr lang="fr-FR" dirty="0" smtClean="0"/>
              <a:t>Lecture 6</a:t>
            </a:r>
            <a:br>
              <a:rPr lang="fr-FR" dirty="0" smtClean="0"/>
            </a:br>
            <a:r>
              <a:rPr lang="fr-FR" dirty="0" smtClean="0"/>
              <a:t>Java </a:t>
            </a:r>
            <a:r>
              <a:rPr smtClean="0"/>
              <a:t>Internationalization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Part 2</a:t>
            </a:r>
            <a:endParaRPr lang="en-US" dirty="0"/>
          </a:p>
        </p:txBody>
      </p:sp>
      <p:pic>
        <p:nvPicPr>
          <p:cNvPr id="5" name="Picture 10" descr="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Reference: </a:t>
            </a:r>
          </a:p>
          <a:p>
            <a:r>
              <a:rPr lang="en-US" dirty="0" smtClean="0"/>
              <a:t>Java-Tutorials/tutorial-2015/index.html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3076575"/>
            <a:ext cx="5153025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2- Cultural Symbols in Property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295400"/>
            <a:ext cx="3276600" cy="3886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Cultural Symbols: Alphabets,  Digits,  Currency symbol…</a:t>
            </a:r>
          </a:p>
          <a:p>
            <a:r>
              <a:rPr lang="en-US" dirty="0" smtClean="0"/>
              <a:t>Use hexadecimal Unicode for particular symbols (</a:t>
            </a:r>
            <a:r>
              <a:rPr lang="en-US" dirty="0" smtClean="0">
                <a:solidFill>
                  <a:srgbClr val="FF0000"/>
                </a:solidFill>
              </a:rPr>
              <a:t>\uXXXX</a:t>
            </a:r>
            <a:r>
              <a:rPr lang="en-US" dirty="0" smtClean="0"/>
              <a:t>).</a:t>
            </a:r>
          </a:p>
          <a:p>
            <a:r>
              <a:rPr lang="en-US" dirty="0" smtClean="0"/>
              <a:t>You can use the function “Insert symbol” of the MS Word to find Unicode of a symbol.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5" y="838200"/>
            <a:ext cx="52101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886200" y="2249269"/>
            <a:ext cx="48006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tutorial-2015/i18n/format/examples/resources/ Resources_fr.properties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898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3- Compound 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2895" y="1981201"/>
            <a:ext cx="6864860" cy="866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81000" y="10668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Compound message = string template + embedded data Example: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81000" y="2979003"/>
            <a:ext cx="792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In the message’s template, marks must be used. Example:</a:t>
            </a:r>
            <a:endParaRPr 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962400"/>
            <a:ext cx="6578728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429000"/>
            <a:ext cx="3543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086600" y="3962400"/>
            <a:ext cx="16002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character ‘\’ is used as a concatenation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533400" y="5558135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To mix data to the template, an array of objects are used, number in a mark is the object’s index in this array. Syntax for a mark: { index, type, format}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err="1" smtClean="0"/>
              <a:t>java.text.MessageFormat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53054737"/>
              </p:ext>
            </p:extLst>
          </p:nvPr>
        </p:nvGraphicFramePr>
        <p:xfrm>
          <a:off x="457200" y="990600"/>
          <a:ext cx="83058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371600"/>
                <a:gridCol w="5943600"/>
              </a:tblGrid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Subformat</a:t>
                      </a:r>
                      <a:r>
                        <a:rPr kumimoji="0" lang="en-US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Created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 rowSpan="3">
                  <a:txBody>
                    <a:bodyPr/>
                    <a:lstStyle/>
                    <a:p>
                      <a:pPr algn="ctr"/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NumberFormat.getIntegerInstance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getLocale</a:t>
                      </a:r>
                      <a:r>
                        <a:rPr lang="en-US" dirty="0" smtClean="0"/>
                        <a:t>())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NumberFormat.getCurrencyInstance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getLocale</a:t>
                      </a:r>
                      <a:r>
                        <a:rPr lang="en-US" dirty="0" smtClean="0"/>
                        <a:t>())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NumberFormat.getPercentInstance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getLocale</a:t>
                      </a:r>
                      <a:r>
                        <a:rPr lang="en-US" dirty="0" smtClean="0"/>
                        <a:t>())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 rowSpan="4">
                  <a:txBody>
                    <a:bodyPr/>
                    <a:lstStyle/>
                    <a:p>
                      <a:pPr algn="ctr"/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DateFormat.getDateInstance</a:t>
                      </a:r>
                      <a:r>
                        <a:rPr lang="en-US" dirty="0" smtClean="0"/>
                        <a:t>(</a:t>
                      </a:r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DateFormat.SHORT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getLocale</a:t>
                      </a:r>
                      <a:r>
                        <a:rPr lang="en-US" dirty="0" smtClean="0"/>
                        <a:t>())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DateFormat.getDateInstance</a:t>
                      </a:r>
                      <a:r>
                        <a:rPr lang="en-US" dirty="0" smtClean="0"/>
                        <a:t>(</a:t>
                      </a:r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DateFormat.DEFAULT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getLocale</a:t>
                      </a:r>
                      <a:r>
                        <a:rPr lang="en-US" dirty="0" smtClean="0"/>
                        <a:t>())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DateFormat.getDateInstance</a:t>
                      </a:r>
                      <a:r>
                        <a:rPr lang="en-US" dirty="0" smtClean="0"/>
                        <a:t>(</a:t>
                      </a:r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DateFormat.LONG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getLocale</a:t>
                      </a:r>
                      <a:r>
                        <a:rPr lang="en-US" dirty="0" smtClean="0"/>
                        <a:t>())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DateFormat.getDateInstance</a:t>
                      </a:r>
                      <a:r>
                        <a:rPr lang="en-US" dirty="0" smtClean="0"/>
                        <a:t>(</a:t>
                      </a:r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DateFormat.FULL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getLocale</a:t>
                      </a:r>
                      <a:r>
                        <a:rPr lang="en-US" dirty="0" smtClean="0"/>
                        <a:t>())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 rowSpan="4">
                  <a:txBody>
                    <a:bodyPr/>
                    <a:lstStyle/>
                    <a:p>
                      <a:pPr algn="ctr"/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DateFormat.getTimeInstance</a:t>
                      </a:r>
                      <a:r>
                        <a:rPr lang="en-US" dirty="0" smtClean="0"/>
                        <a:t>(</a:t>
                      </a:r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DateFormat.SHORT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getLocale</a:t>
                      </a:r>
                      <a:r>
                        <a:rPr lang="en-US" dirty="0" smtClean="0"/>
                        <a:t>())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DateFormat.getTimeInstance</a:t>
                      </a:r>
                      <a:r>
                        <a:rPr lang="en-US" dirty="0" smtClean="0"/>
                        <a:t>(</a:t>
                      </a:r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DateFormat.DEFAULT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getLocale</a:t>
                      </a:r>
                      <a:r>
                        <a:rPr lang="en-US" dirty="0" smtClean="0"/>
                        <a:t>())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DateFormat.getTimeInstance</a:t>
                      </a:r>
                      <a:r>
                        <a:rPr lang="en-US" dirty="0" smtClean="0"/>
                        <a:t>(</a:t>
                      </a:r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DateFormat.LONG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getLocale</a:t>
                      </a:r>
                      <a:r>
                        <a:rPr lang="en-US" dirty="0" smtClean="0"/>
                        <a:t>())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DateFormat.getTimeInstance</a:t>
                      </a:r>
                      <a:r>
                        <a:rPr lang="en-US" dirty="0" smtClean="0"/>
                        <a:t>(</a:t>
                      </a:r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DateFormat.FULL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getLocale</a:t>
                      </a:r>
                      <a:r>
                        <a:rPr lang="en-US" dirty="0" smtClean="0"/>
                        <a:t>())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859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Message…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13</a:t>
            </a:fld>
            <a:endParaRPr kumimoji="0"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936" y="1485900"/>
            <a:ext cx="8276464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289426"/>
            <a:ext cx="6653212" cy="2107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7010400" y="41910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Index=0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53000" y="45720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Index=1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38600" y="50292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Index=2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047999" y="2514600"/>
            <a:ext cx="2743201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276600" y="2209800"/>
            <a:ext cx="6096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743200" y="1828800"/>
            <a:ext cx="152400" cy="3200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819400" y="1828800"/>
            <a:ext cx="2971800" cy="3200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14</a:t>
            </a:fld>
            <a:endParaRPr kumimoji="0"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914400"/>
            <a:ext cx="2857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0" y="1905000"/>
            <a:ext cx="49053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2133600"/>
            <a:ext cx="2857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" y="3581400"/>
            <a:ext cx="2857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52800" y="5105400"/>
            <a:ext cx="55911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5181600"/>
            <a:ext cx="2857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489960"/>
            <a:ext cx="58197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5…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352800"/>
            <a:ext cx="24193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57200" y="4114800"/>
            <a:ext cx="12192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Model</a:t>
            </a:r>
            <a:endParaRPr lang="en-US" dirty="0" smtClean="0"/>
          </a:p>
          <a:p>
            <a:r>
              <a:rPr lang="en-US" b="1" dirty="0" smtClean="0"/>
              <a:t>--Select—</a:t>
            </a:r>
          </a:p>
          <a:p>
            <a:r>
              <a:rPr lang="en-US" dirty="0" smtClean="0"/>
              <a:t>US</a:t>
            </a:r>
          </a:p>
          <a:p>
            <a:r>
              <a:rPr lang="en-US" dirty="0" smtClean="0"/>
              <a:t>VietNam</a:t>
            </a:r>
          </a:p>
          <a:p>
            <a:r>
              <a:rPr lang="en-US" dirty="0" smtClean="0"/>
              <a:t>Germany</a:t>
            </a:r>
            <a:endParaRPr 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1219200"/>
            <a:ext cx="53340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2971800"/>
            <a:ext cx="51816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81400" y="2438400"/>
            <a:ext cx="308186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81400" y="762000"/>
            <a:ext cx="3238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52600" y="4191000"/>
            <a:ext cx="3171824" cy="37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905000" y="4876800"/>
            <a:ext cx="67818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31800" y="757156"/>
            <a:ext cx="2616200" cy="2443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5…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16</a:t>
            </a:fld>
            <a:endParaRPr kumimoji="0"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2" y="827145"/>
            <a:ext cx="3154678" cy="32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352550"/>
            <a:ext cx="7979684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5192" y="2990850"/>
            <a:ext cx="8653592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5…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17</a:t>
            </a:fld>
            <a:endParaRPr kumimoji="0"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765820"/>
            <a:ext cx="8239126" cy="57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18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Formatting Date and Time</a:t>
            </a:r>
          </a:p>
          <a:p>
            <a:r>
              <a:rPr lang="en-US" dirty="0" smtClean="0"/>
              <a:t>Specifying cultural symbols in properties files</a:t>
            </a:r>
          </a:p>
          <a:p>
            <a:r>
              <a:rPr lang="en-US" smtClean="0"/>
              <a:t>Compound Message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95600"/>
            <a:ext cx="76962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to specify cultural symbols in properties file?</a:t>
            </a:r>
          </a:p>
          <a:p>
            <a:r>
              <a:rPr lang="en-US" dirty="0" smtClean="0"/>
              <a:t>How to create a compound message?</a:t>
            </a:r>
          </a:p>
          <a:p>
            <a:endParaRPr lang="en-US" dirty="0"/>
          </a:p>
        </p:txBody>
      </p:sp>
      <p:pic>
        <p:nvPicPr>
          <p:cNvPr id="7" name="Picture 10" descr="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Formatting Date and Time</a:t>
            </a:r>
          </a:p>
          <a:p>
            <a:r>
              <a:rPr lang="en-US" dirty="0" smtClean="0"/>
              <a:t>Specifying cultural symbols in properties files</a:t>
            </a:r>
          </a:p>
          <a:p>
            <a:r>
              <a:rPr lang="en-US" dirty="0" smtClean="0"/>
              <a:t>Compound Message</a:t>
            </a:r>
          </a:p>
          <a:p>
            <a:r>
              <a:rPr lang="en-US" dirty="0" smtClean="0"/>
              <a:t>Demonstrations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1-Formatting Date and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548400"/>
            <a:ext cx="7353300" cy="254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09824" y="872482"/>
            <a:ext cx="3914776" cy="250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79393"/>
            <a:ext cx="8839200" cy="603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8800" y="0"/>
            <a:ext cx="2971800" cy="1676400"/>
          </a:xfrm>
        </p:spPr>
        <p:txBody>
          <a:bodyPr>
            <a:normAutofit/>
          </a:bodyPr>
          <a:lstStyle/>
          <a:p>
            <a:r>
              <a:rPr lang="en-US" sz="3200" smtClean="0"/>
              <a:t>Demo 2: </a:t>
            </a:r>
            <a:r>
              <a:rPr lang="en-US" sz="3200" dirty="0" smtClean="0"/>
              <a:t>Formatting Date/Time…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5440" y="5591174"/>
            <a:ext cx="4561670" cy="119062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6962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Enabled Locales for </a:t>
            </a:r>
            <a:r>
              <a:rPr lang="en-US" dirty="0" err="1"/>
              <a:t>java.util</a:t>
            </a:r>
            <a:r>
              <a:rPr lang="en-US" dirty="0"/>
              <a:t> and </a:t>
            </a:r>
            <a:r>
              <a:rPr lang="en-US" dirty="0" err="1"/>
              <a:t>java.text</a:t>
            </a:r>
            <a:r>
              <a:rPr lang="en-US" dirty="0"/>
              <a:t> </a:t>
            </a:r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89907168"/>
              </p:ext>
            </p:extLst>
          </p:nvPr>
        </p:nvGraphicFramePr>
        <p:xfrm>
          <a:off x="1219200" y="1676400"/>
          <a:ext cx="716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600"/>
                <a:gridCol w="2387600"/>
                <a:gridCol w="23876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Locale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Chinese (Simplified)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zh_CN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da_DK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Australia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en_AU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en_CA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United States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en_US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fr_FR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Vietnamese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Vietnam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vi_VN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71600" y="4771906"/>
            <a:ext cx="627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http://www.oracle.com/technetwork/java/javase/locales-137662.html</a:t>
            </a:r>
          </a:p>
        </p:txBody>
      </p:sp>
    </p:spTree>
    <p:extLst>
      <p:ext uri="{BB962C8B-B14F-4D97-AF65-F5344CB8AC3E}">
        <p14:creationId xmlns:p14="http://schemas.microsoft.com/office/powerpoint/2010/main" xmlns="" val="164653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6477000" cy="1219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Demo 3: Custom Formatting Date/Time…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7202487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29200"/>
            <a:ext cx="33242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9888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64770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Date/Time Symbol…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43000"/>
            <a:ext cx="48006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0280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2- Cultural Symbols in Property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599" y="1161812"/>
            <a:ext cx="8458201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1975" y="4648200"/>
            <a:ext cx="381952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00400" y="611087"/>
            <a:ext cx="5219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4: Currency Format</a:t>
            </a:r>
            <a:endParaRPr lang="en-US" sz="3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980</TotalTime>
  <Words>381</Words>
  <Application>Microsoft Office PowerPoint</Application>
  <PresentationFormat>On-screen Show (4:3)</PresentationFormat>
  <Paragraphs>129</Paragraphs>
  <Slides>19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Equity</vt:lpstr>
      <vt:lpstr>Lecture 6 Java Internationalization Part 2</vt:lpstr>
      <vt:lpstr>Objectives</vt:lpstr>
      <vt:lpstr>Contents</vt:lpstr>
      <vt:lpstr>1-Formatting Date and Time</vt:lpstr>
      <vt:lpstr>Demo 2: Formatting Date/Time…</vt:lpstr>
      <vt:lpstr>Enabled Locales for java.util and java.text Functionality</vt:lpstr>
      <vt:lpstr>Demo 3: Custom Formatting Date/Time…</vt:lpstr>
      <vt:lpstr>Date/Time Symbol…</vt:lpstr>
      <vt:lpstr>2- Cultural Symbols in Property File</vt:lpstr>
      <vt:lpstr>2- Cultural Symbols in Property File</vt:lpstr>
      <vt:lpstr>3- Compound Message</vt:lpstr>
      <vt:lpstr>java.text.MessageFormat</vt:lpstr>
      <vt:lpstr>Compound Message…</vt:lpstr>
      <vt:lpstr>Demo 5</vt:lpstr>
      <vt:lpstr>Demo 5…</vt:lpstr>
      <vt:lpstr>Demo 5…</vt:lpstr>
      <vt:lpstr>Demo 5…</vt:lpstr>
      <vt:lpstr>Summary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Titile</dc:title>
  <dc:creator>USER</dc:creator>
  <cp:lastModifiedBy>USER</cp:lastModifiedBy>
  <cp:revision>51</cp:revision>
  <dcterms:created xsi:type="dcterms:W3CDTF">2014-12-30T03:31:12Z</dcterms:created>
  <dcterms:modified xsi:type="dcterms:W3CDTF">2015-10-27T03:16:34Z</dcterms:modified>
</cp:coreProperties>
</file>