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99" r:id="rId4"/>
    <p:sldId id="256" r:id="rId5"/>
    <p:sldId id="261" r:id="rId6"/>
    <p:sldId id="274" r:id="rId7"/>
    <p:sldId id="265" r:id="rId8"/>
    <p:sldId id="300" r:id="rId9"/>
    <p:sldId id="301" r:id="rId10"/>
    <p:sldId id="304" r:id="rId11"/>
    <p:sldId id="302" r:id="rId12"/>
    <p:sldId id="303" r:id="rId13"/>
    <p:sldId id="305" r:id="rId14"/>
    <p:sldId id="264" r:id="rId15"/>
    <p:sldId id="268" r:id="rId16"/>
    <p:sldId id="273" r:id="rId17"/>
    <p:sldId id="270" r:id="rId18"/>
    <p:sldId id="287" r:id="rId19"/>
  </p:sldIdLst>
  <p:sldSz cx="6858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EB8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45" d="100"/>
          <a:sy n="145" d="100"/>
        </p:scale>
        <p:origin x="1680" y="114"/>
      </p:cViewPr>
      <p:guideLst>
        <p:guide orient="horz" pos="1393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8940" y="1794905"/>
            <a:ext cx="396906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8829" y="2947030"/>
            <a:ext cx="396906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81" y="657349"/>
            <a:ext cx="1323975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6858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33" y="1131590"/>
            <a:ext cx="5422703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85111" y="1626260"/>
            <a:ext cx="2598913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50658" y="3363838"/>
            <a:ext cx="226825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7"/>
            <a:ext cx="6858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406" y="1042233"/>
            <a:ext cx="2151954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535234" y="1175233"/>
            <a:ext cx="756084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32453" y="1261134"/>
            <a:ext cx="1241075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2294874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45024" y="0"/>
            <a:ext cx="27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Rectangle 2"/>
          <p:cNvSpPr/>
          <p:nvPr userDrawn="1"/>
        </p:nvSpPr>
        <p:spPr>
          <a:xfrm>
            <a:off x="3672024" y="1311750"/>
            <a:ext cx="135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6858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48880" y="181632"/>
            <a:ext cx="45091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48880" y="757696"/>
            <a:ext cx="45091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2294874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359853" y="1131590"/>
            <a:ext cx="2294874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4833156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1717" y="195487"/>
            <a:ext cx="1458162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667891" y="195487"/>
            <a:ext cx="1458162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234065" y="195487"/>
            <a:ext cx="1458162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833156" y="267494"/>
            <a:ext cx="162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833156" y="2715766"/>
            <a:ext cx="162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989660" y="267494"/>
            <a:ext cx="162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989660" y="2715766"/>
            <a:ext cx="162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6652" y="3291830"/>
            <a:ext cx="65613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6652" y="3867894"/>
            <a:ext cx="65613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6858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6858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0658" y="339502"/>
            <a:ext cx="2484096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96952" y="339502"/>
            <a:ext cx="351039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996952" y="1815574"/>
            <a:ext cx="108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212147" y="1815574"/>
            <a:ext cx="108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27342" y="1815574"/>
            <a:ext cx="108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1984" y="92612"/>
            <a:ext cx="6509924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1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265506" y="1131592"/>
            <a:ext cx="213738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398949" y="1347503"/>
            <a:ext cx="8139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1881692" y="1300993"/>
            <a:ext cx="502331" cy="3767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3"/>
            <a:ext cx="6858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11" y="4148306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2483895" y="737642"/>
            <a:ext cx="189021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64" y="1139211"/>
            <a:ext cx="614474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6858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Rectangle 1"/>
          <p:cNvSpPr/>
          <p:nvPr userDrawn="1"/>
        </p:nvSpPr>
        <p:spPr>
          <a:xfrm>
            <a:off x="1587081" y="843558"/>
            <a:ext cx="3672408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87081" y="0"/>
            <a:ext cx="3672408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1587081" y="4948014"/>
            <a:ext cx="3672408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87081" y="3049518"/>
            <a:ext cx="3672408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587081" y="3625582"/>
            <a:ext cx="3672408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16990" y="1156325"/>
            <a:ext cx="612591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735678" y="950800"/>
            <a:ext cx="5386648" cy="3230963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814388" y="1058711"/>
            <a:ext cx="5229225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2888933" y="950798"/>
            <a:ext cx="1080135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2953227" y="950800"/>
            <a:ext cx="951548" cy="461951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6372" y="1683623"/>
            <a:ext cx="5025260" cy="1827924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51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371" y="3511547"/>
            <a:ext cx="5026976" cy="3429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351" spc="6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891" indent="0" algn="ctr">
              <a:buNone/>
              <a:defRPr sz="1200"/>
            </a:lvl2pPr>
            <a:lvl3pPr marL="685783" indent="0" algn="ctr">
              <a:buNone/>
              <a:defRPr sz="1200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2991803" y="1005942"/>
            <a:ext cx="874395" cy="364160"/>
          </a:xfrm>
        </p:spPr>
        <p:txBody>
          <a:bodyPr/>
          <a:lstStyle>
            <a:lvl1pPr algn="ctr">
              <a:defRPr sz="975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916371" y="3883056"/>
            <a:ext cx="3223291" cy="17145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4841394" y="3883056"/>
            <a:ext cx="1100239" cy="17145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1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953" y="0"/>
            <a:ext cx="118813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3" y="938231"/>
            <a:ext cx="1188132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92113" y="938231"/>
            <a:ext cx="59406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953" y="0"/>
            <a:ext cx="118813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53" y="2931793"/>
            <a:ext cx="709124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6858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032671" y="2859782"/>
            <a:ext cx="81009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043" y="3010195"/>
            <a:ext cx="263346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6858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6858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7631" y="92609"/>
            <a:ext cx="6642738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162018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745940" y="1347774"/>
            <a:ext cx="162018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491880" y="1347774"/>
            <a:ext cx="162018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237820" y="1347774"/>
            <a:ext cx="162018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162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1746000" y="3219822"/>
            <a:ext cx="162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3492000" y="3219822"/>
            <a:ext cx="162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5238000" y="3219822"/>
            <a:ext cx="162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</p:sldLayoutIdLst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42983" y="9"/>
            <a:ext cx="9143985" cy="51434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3262" y="-164553"/>
            <a:ext cx="3581307" cy="12231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LEAP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777" y="638885"/>
            <a:ext cx="3581307" cy="419743"/>
          </a:xfrm>
        </p:spPr>
        <p:txBody>
          <a:bodyPr>
            <a:noAutofit/>
          </a:bodyPr>
          <a:lstStyle/>
          <a:p>
            <a:pPr>
              <a:spcAft>
                <a:spcPts val="451"/>
              </a:spcAft>
            </a:pPr>
            <a:r>
              <a:rPr lang="en-US" sz="3500" dirty="0">
                <a:solidFill>
                  <a:schemeClr val="tx1"/>
                </a:solidFill>
              </a:rPr>
              <a:t>Training Intern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E9422-1218-4380-96D6-0A9E4ED9C96C}"/>
              </a:ext>
            </a:extLst>
          </p:cNvPr>
          <p:cNvSpPr txBox="1"/>
          <p:nvPr/>
        </p:nvSpPr>
        <p:spPr>
          <a:xfrm>
            <a:off x="-1143000" y="4003711"/>
            <a:ext cx="28803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Trường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4CFC3-56BD-4011-B43D-34DDB4A09662}"/>
              </a:ext>
            </a:extLst>
          </p:cNvPr>
          <p:cNvSpPr txBox="1"/>
          <p:nvPr/>
        </p:nvSpPr>
        <p:spPr>
          <a:xfrm>
            <a:off x="-1143000" y="4480765"/>
            <a:ext cx="32205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DA50182-2B0D-4553-A050-478AA5C0F5B9}"/>
              </a:ext>
            </a:extLst>
          </p:cNvPr>
          <p:cNvSpPr/>
          <p:nvPr/>
        </p:nvSpPr>
        <p:spPr>
          <a:xfrm>
            <a:off x="-13692" y="0"/>
            <a:ext cx="6871692" cy="729159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161000" y="45778"/>
            <a:ext cx="9144000" cy="576064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Nội</a:t>
            </a:r>
            <a:r>
              <a:rPr lang="en-US" altLang="ko-KR" dirty="0">
                <a:solidFill>
                  <a:schemeClr val="bg1"/>
                </a:solidFill>
              </a:rPr>
              <a:t> dung game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8926" y="784403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EE209-D887-426C-9B47-C7E355665B73}"/>
              </a:ext>
            </a:extLst>
          </p:cNvPr>
          <p:cNvSpPr txBox="1"/>
          <p:nvPr/>
        </p:nvSpPr>
        <p:spPr>
          <a:xfrm>
            <a:off x="2408129" y="4549202"/>
            <a:ext cx="20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8061D6-662C-4417-8BA2-0E0880BB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08" y="798437"/>
            <a:ext cx="3562984" cy="368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5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DA50182-2B0D-4553-A050-478AA5C0F5B9}"/>
              </a:ext>
            </a:extLst>
          </p:cNvPr>
          <p:cNvSpPr/>
          <p:nvPr/>
        </p:nvSpPr>
        <p:spPr>
          <a:xfrm>
            <a:off x="-13692" y="0"/>
            <a:ext cx="6871692" cy="729159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161000" y="45778"/>
            <a:ext cx="9144000" cy="576064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Nội</a:t>
            </a:r>
            <a:r>
              <a:rPr lang="en-US" altLang="ko-KR" dirty="0">
                <a:solidFill>
                  <a:schemeClr val="bg1"/>
                </a:solidFill>
              </a:rPr>
              <a:t> dung game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8926" y="784403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EE209-D887-426C-9B47-C7E355665B73}"/>
              </a:ext>
            </a:extLst>
          </p:cNvPr>
          <p:cNvSpPr txBox="1"/>
          <p:nvPr/>
        </p:nvSpPr>
        <p:spPr>
          <a:xfrm>
            <a:off x="2408129" y="4549202"/>
            <a:ext cx="20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8061D6-662C-4417-8BA2-0E0880BB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08" y="798437"/>
            <a:ext cx="3562984" cy="368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78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Gameplay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Bahamut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8333" y="0"/>
            <a:ext cx="6192688" cy="297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thuyền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(Space Shooter)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Platform,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né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chết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né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kẻ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địch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99392" y="-83677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6237312" y="1851670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0433" y="414107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Bahamut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10433" y="4447359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GAMEPLAY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729862" y="200038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ectangle 24"/>
          <p:cNvSpPr/>
          <p:nvPr/>
        </p:nvSpPr>
        <p:spPr>
          <a:xfrm>
            <a:off x="3637567" y="2736791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25"/>
          <p:cNvSpPr/>
          <p:nvPr/>
        </p:nvSpPr>
        <p:spPr>
          <a:xfrm>
            <a:off x="3729862" y="347696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45422" y="132029"/>
            <a:ext cx="4351703" cy="576064"/>
          </a:xfrm>
        </p:spPr>
        <p:txBody>
          <a:bodyPr/>
          <a:lstStyle/>
          <a:p>
            <a:r>
              <a:rPr lang="en-US" altLang="ko-K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altLang="ko-K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ko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915860" y="987784"/>
            <a:ext cx="1052368" cy="3696329"/>
            <a:chOff x="4058860" y="987781"/>
            <a:chExt cx="1052368" cy="3696329"/>
          </a:xfrm>
        </p:grpSpPr>
        <p:sp>
          <p:nvSpPr>
            <p:cNvPr id="6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/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Parallelogram 15"/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-459430" y="201382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-459430" y="275211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-459430" y="349040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38676" y="2026500"/>
            <a:ext cx="237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ko-KR" alt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38676" y="2743105"/>
            <a:ext cx="3277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endParaRPr lang="ko-KR" alt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38676" y="3523627"/>
            <a:ext cx="237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Học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hỏi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và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tìm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tòi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8681" y="2045724"/>
            <a:ext cx="2371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8681" y="2762329"/>
            <a:ext cx="237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Thời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gian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có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hạn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6633" y="3542851"/>
            <a:ext cx="2803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Nhiều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kiến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thức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mới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khó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hiểu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51255" y="2321035"/>
            <a:ext cx="3277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Tích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cực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hiểu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thêm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tài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để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sung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kiến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thức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51255" y="3061821"/>
            <a:ext cx="3002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Xử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vấn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đề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tập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trung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thứ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7290" y="3920809"/>
            <a:ext cx="2742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đầu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sẽ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mình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giải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quyết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nếu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cảm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thấy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khó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khăn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hỏi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hướng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dẫn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148770" y="2402263"/>
            <a:ext cx="3277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381231" y="3131068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thời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môn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học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trên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lớp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1" y="3920809"/>
            <a:ext cx="2920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Trong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quá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game,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có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rất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kiến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thức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mới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chưa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hiểu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qua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D017EE-8917-4FFC-9C2E-7AAAFEFB5A5A}"/>
              </a:ext>
            </a:extLst>
          </p:cNvPr>
          <p:cNvSpPr txBox="1"/>
          <p:nvPr/>
        </p:nvSpPr>
        <p:spPr>
          <a:xfrm rot="16200000">
            <a:off x="948188" y="1941118"/>
            <a:ext cx="237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Photoshop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BCD968-AE22-41DA-9DEC-CB378706F4F5}"/>
              </a:ext>
            </a:extLst>
          </p:cNvPr>
          <p:cNvSpPr/>
          <p:nvPr/>
        </p:nvSpPr>
        <p:spPr>
          <a:xfrm>
            <a:off x="313425" y="1091370"/>
            <a:ext cx="2160240" cy="576064"/>
          </a:xfrm>
          <a:prstGeom prst="round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B01E814-CEAE-46AE-A37D-F143AE7BDDE0}"/>
              </a:ext>
            </a:extLst>
          </p:cNvPr>
          <p:cNvSpPr/>
          <p:nvPr/>
        </p:nvSpPr>
        <p:spPr>
          <a:xfrm>
            <a:off x="4410422" y="1078048"/>
            <a:ext cx="2160240" cy="576064"/>
          </a:xfrm>
          <a:prstGeom prst="round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Các</a:t>
            </a:r>
            <a:r>
              <a:rPr lang="en-US" altLang="ko-KR" dirty="0"/>
              <a:t> </a:t>
            </a:r>
            <a:r>
              <a:rPr lang="en-US" altLang="ko-KR" dirty="0" err="1"/>
              <a:t>tính</a:t>
            </a:r>
            <a:r>
              <a:rPr lang="en-US" altLang="ko-KR" dirty="0"/>
              <a:t> </a:t>
            </a:r>
            <a:r>
              <a:rPr lang="en-US" altLang="ko-KR" dirty="0" err="1"/>
              <a:t>năng</a:t>
            </a:r>
            <a:r>
              <a:rPr lang="en-US" altLang="ko-KR" dirty="0"/>
              <a:t> </a:t>
            </a:r>
            <a:r>
              <a:rPr lang="en-US" altLang="ko-KR" dirty="0" err="1"/>
              <a:t>mở</a:t>
            </a:r>
            <a:r>
              <a:rPr lang="en-US" altLang="ko-KR" dirty="0"/>
              <a:t> </a:t>
            </a:r>
            <a:r>
              <a:rPr lang="en-US" altLang="ko-KR" dirty="0" err="1"/>
              <a:t>rộng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5917" y="2696882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3745" y="2696882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7529" y="2696882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3035" y="2696882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43668" y="269203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AEB8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32AEB8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9547" y="2897725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2345595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3720407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5072117" y="2895138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3113510"/>
            <a:ext cx="1734772" cy="1569660"/>
            <a:chOff x="421670" y="2752975"/>
            <a:chExt cx="1734772" cy="1569660"/>
          </a:xfrm>
        </p:grpSpPr>
        <p:sp>
          <p:nvSpPr>
            <p:cNvPr id="15" name="TextBox 14"/>
            <p:cNvSpPr txBox="1"/>
            <p:nvPr/>
          </p:nvSpPr>
          <p:spPr>
            <a:xfrm>
              <a:off x="421670" y="2752975"/>
              <a:ext cx="173477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Thêm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kỹ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năng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nhân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vật:kỹ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năng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dash,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thêm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đạn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kỹ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năng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đặc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biệt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Thêm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bị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nhân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vật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86802" y="1441731"/>
            <a:ext cx="1734772" cy="1255148"/>
            <a:chOff x="2063141" y="1065139"/>
            <a:chExt cx="1734772" cy="1255148"/>
          </a:xfrm>
        </p:grpSpPr>
        <p:sp>
          <p:nvSpPr>
            <p:cNvPr id="16" name="TextBox 15"/>
            <p:cNvSpPr txBox="1"/>
            <p:nvPr/>
          </p:nvSpPr>
          <p:spPr>
            <a:xfrm>
              <a:off x="2063141" y="1304624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Cải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thiện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năng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bắn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và di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chuyển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enemy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Enemy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sẽ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thêm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nhiều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kỹ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năng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hơn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08263" y="3339791"/>
            <a:ext cx="1734772" cy="1104168"/>
            <a:chOff x="421670" y="2962776"/>
            <a:chExt cx="1734772" cy="1104168"/>
          </a:xfrm>
        </p:grpSpPr>
        <p:sp>
          <p:nvSpPr>
            <p:cNvPr id="21" name="TextBox 20"/>
            <p:cNvSpPr txBox="1"/>
            <p:nvPr/>
          </p:nvSpPr>
          <p:spPr>
            <a:xfrm>
              <a:off x="421670" y="2962776"/>
              <a:ext cx="17347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Lưu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lại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thông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số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trò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chơi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số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tiền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kiếm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điểm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lưu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gần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nhất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lưu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màn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chơi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…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23228" y="3294479"/>
            <a:ext cx="1749299" cy="1149479"/>
            <a:chOff x="407143" y="2917465"/>
            <a:chExt cx="1749299" cy="1149479"/>
          </a:xfrm>
        </p:grpSpPr>
        <p:sp>
          <p:nvSpPr>
            <p:cNvPr id="24" name="TextBox 23"/>
            <p:cNvSpPr txBox="1"/>
            <p:nvPr/>
          </p:nvSpPr>
          <p:spPr>
            <a:xfrm>
              <a:off x="407143" y="2917465"/>
              <a:ext cx="1734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Thêm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skin (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bộ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phục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nhân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vật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32AEB8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37121" y="1445156"/>
            <a:ext cx="1734772" cy="1029438"/>
            <a:chOff x="2063141" y="1065139"/>
            <a:chExt cx="1734772" cy="1029438"/>
          </a:xfrm>
        </p:grpSpPr>
        <p:sp>
          <p:nvSpPr>
            <p:cNvPr id="28" name="TextBox 27"/>
            <p:cNvSpPr txBox="1"/>
            <p:nvPr/>
          </p:nvSpPr>
          <p:spPr>
            <a:xfrm>
              <a:off x="2063141" y="1448246"/>
              <a:ext cx="1734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Thêm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tính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co-op,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bảng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xếp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hạng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giữa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người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chơi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,…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43558"/>
            <a:ext cx="6858000" cy="33843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" name="그룹 305">
            <a:extLst>
              <a:ext uri="{FF2B5EF4-FFF2-40B4-BE49-F238E27FC236}">
                <a16:creationId xmlns:a16="http://schemas.microsoft.com/office/drawing/2014/main" id="{8BB323B4-96BB-41D7-8AF5-79B3701DE82C}"/>
              </a:ext>
            </a:extLst>
          </p:cNvPr>
          <p:cNvGrpSpPr/>
          <p:nvPr/>
        </p:nvGrpSpPr>
        <p:grpSpPr>
          <a:xfrm>
            <a:off x="1765958" y="987574"/>
            <a:ext cx="3326084" cy="1940385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778C7A1D-B7A3-42FA-BE16-4BE5D8A265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BD3E2E43-A1CB-4DA2-9958-0EE662B501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29CD7B4C-C053-4BBB-BB23-6973FE8558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A9490206-EDFA-43B2-BBF4-57D646F52C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4678658-E80A-41B6-AF7D-58B20497DE21}"/>
              </a:ext>
            </a:extLst>
          </p:cNvPr>
          <p:cNvSpPr txBox="1"/>
          <p:nvPr/>
        </p:nvSpPr>
        <p:spPr>
          <a:xfrm>
            <a:off x="2473064" y="3073991"/>
            <a:ext cx="19118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30707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20888" y="339502"/>
            <a:ext cx="3744416" cy="1080121"/>
          </a:xfrm>
        </p:spPr>
        <p:txBody>
          <a:bodyPr/>
          <a:lstStyle/>
          <a:p>
            <a:r>
              <a:rPr lang="en-US" altLang="ko-KR" sz="3600" b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Ý </a:t>
            </a:r>
            <a:r>
              <a:rPr lang="en-US" altLang="ko-KR" sz="3600" b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tưởng</a:t>
            </a:r>
            <a:r>
              <a:rPr lang="en-US" altLang="ko-KR" sz="3600" b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ban </a:t>
            </a:r>
            <a:r>
              <a:rPr lang="en-US" altLang="ko-KR" sz="3600" b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đầu</a:t>
            </a:r>
            <a:endParaRPr lang="en-US" altLang="ko-K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25018-781C-4D65-B1D7-38BC0CCF423A}"/>
              </a:ext>
            </a:extLst>
          </p:cNvPr>
          <p:cNvSpPr txBox="1"/>
          <p:nvPr/>
        </p:nvSpPr>
        <p:spPr>
          <a:xfrm>
            <a:off x="1667349" y="1779662"/>
            <a:ext cx="52514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Space Shooter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thơ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Chicken Invaders và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ngắm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địch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né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Bahamut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412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Tổng</a:t>
            </a:r>
            <a:r>
              <a:rPr lang="en-US" sz="3600" dirty="0">
                <a:cs typeface="Arial" pitchFamily="34" charset="0"/>
              </a:rPr>
              <a:t> </a:t>
            </a:r>
            <a:r>
              <a:rPr lang="en-US" sz="3600" dirty="0" err="1">
                <a:cs typeface="Arial" pitchFamily="34" charset="0"/>
              </a:rPr>
              <a:t>quan</a:t>
            </a:r>
            <a:r>
              <a:rPr lang="en-US" sz="3600" dirty="0">
                <a:cs typeface="Arial" pitchFamily="34" charset="0"/>
              </a:rPr>
              <a:t> </a:t>
            </a:r>
            <a:r>
              <a:rPr lang="en-US" sz="3600" dirty="0" err="1">
                <a:cs typeface="Arial" pitchFamily="34" charset="0"/>
              </a:rPr>
              <a:t>về</a:t>
            </a:r>
            <a:r>
              <a:rPr lang="en-US" sz="3600" dirty="0">
                <a:cs typeface="Arial" pitchFamily="34" charset="0"/>
              </a:rPr>
              <a:t> game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88840" y="1275606"/>
            <a:ext cx="4752528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83085" y="2163705"/>
            <a:ext cx="4764305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77331" y="3051805"/>
            <a:ext cx="4778218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71575" y="3939902"/>
            <a:ext cx="4775815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988841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77331" y="21637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65821" y="30518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54311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96383" y="1275528"/>
            <a:ext cx="4161618" cy="626946"/>
            <a:chOff x="3839381" y="1275526"/>
            <a:chExt cx="4405027" cy="626946"/>
          </a:xfrm>
        </p:grpSpPr>
        <p:sp>
          <p:nvSpPr>
            <p:cNvPr id="30" name="TextBox 29"/>
            <p:cNvSpPr txBox="1"/>
            <p:nvPr/>
          </p:nvSpPr>
          <p:spPr>
            <a:xfrm>
              <a:off x="3839381" y="1275526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loại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game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Platform, Space shooter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708843" y="2147850"/>
            <a:ext cx="4032526" cy="721780"/>
            <a:chOff x="3851839" y="1253542"/>
            <a:chExt cx="4399135" cy="721778"/>
          </a:xfrm>
        </p:grpSpPr>
        <p:sp>
          <p:nvSpPr>
            <p:cNvPr id="37" name="TextBox 36"/>
            <p:cNvSpPr txBox="1"/>
            <p:nvPr/>
          </p:nvSpPr>
          <p:spPr>
            <a:xfrm>
              <a:off x="3858407" y="1253542"/>
              <a:ext cx="43925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Nhân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vật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39" y="1513656"/>
              <a:ext cx="4392568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46" indent="-171446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thuyền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nhân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vật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chính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pPr marL="171446" indent="-171446">
                <a:buFont typeface="Arial" panose="020B0604020202020204" pitchFamily="34" charset="0"/>
                <a:buChar char="•"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phi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thuyền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kẻ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địch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729045" y="3043959"/>
            <a:ext cx="4026505" cy="891656"/>
            <a:chOff x="3872045" y="1255346"/>
            <a:chExt cx="4392568" cy="891655"/>
          </a:xfrm>
        </p:grpSpPr>
        <p:sp>
          <p:nvSpPr>
            <p:cNvPr id="40" name="TextBox 39"/>
            <p:cNvSpPr txBox="1"/>
            <p:nvPr/>
          </p:nvSpPr>
          <p:spPr>
            <a:xfrm>
              <a:off x="3872045" y="1255346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Điều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khiển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72045" y="1500671"/>
              <a:ext cx="4392568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46" indent="-171446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chuyển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(W, A, S, D)</a:t>
              </a:r>
            </a:p>
            <a:p>
              <a:pPr marL="171446" indent="-171446">
                <a:buFont typeface="Arial" panose="020B0604020202020204" pitchFamily="34" charset="0"/>
                <a:buChar char="•"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Bắn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đạn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(Left Mouse Button)</a:t>
              </a: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708839" y="3935614"/>
            <a:ext cx="4392568" cy="657817"/>
            <a:chOff x="3851839" y="1252697"/>
            <a:chExt cx="4392568" cy="657817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252697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Camera (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Góc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nhìn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39" y="1448849"/>
              <a:ext cx="43925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46" indent="-171446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Camera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cố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định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46" indent="-171446">
                <a:buFont typeface="Arial" panose="020B0604020202020204" pitchFamily="34" charset="0"/>
                <a:buChar char="•"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Nhân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vật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chỉ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chuyển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bên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trong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Camera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apezoid 18"/>
          <p:cNvSpPr/>
          <p:nvPr/>
        </p:nvSpPr>
        <p:spPr>
          <a:xfrm rot="5400000">
            <a:off x="2960021" y="2138145"/>
            <a:ext cx="2736052" cy="1518828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143000" y="414231"/>
            <a:ext cx="9144000" cy="576064"/>
          </a:xfrm>
        </p:spPr>
        <p:txBody>
          <a:bodyPr/>
          <a:lstStyle/>
          <a:p>
            <a:r>
              <a:rPr lang="en-US" altLang="ko-K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33211" y="1357856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975335" y="1354045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018515" y="1353975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4653136" y="2283718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865618" y="3527085"/>
            <a:ext cx="857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Bahamut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 rot="3411746">
            <a:off x="4995394" y="2347902"/>
            <a:ext cx="480665" cy="1023699"/>
            <a:chOff x="6777274" y="1831284"/>
            <a:chExt cx="552841" cy="1177414"/>
          </a:xfrm>
        </p:grpSpPr>
        <p:grpSp>
          <p:nvGrpSpPr>
            <p:cNvPr id="15" name="Group 14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972163" y="140361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2014287" y="1399805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3057467" y="1399733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40493" y="1433833"/>
            <a:ext cx="533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81814" y="1428267"/>
            <a:ext cx="533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24190" y="1426442"/>
            <a:ext cx="533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17314" y="2969279"/>
            <a:ext cx="237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Training Frameworks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059438" y="2965471"/>
            <a:ext cx="237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Photoshop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2102618" y="2965401"/>
            <a:ext cx="237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Paint.net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3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DA50182-2B0D-4553-A050-478AA5C0F5B9}"/>
              </a:ext>
            </a:extLst>
          </p:cNvPr>
          <p:cNvSpPr/>
          <p:nvPr/>
        </p:nvSpPr>
        <p:spPr>
          <a:xfrm>
            <a:off x="-13692" y="0"/>
            <a:ext cx="6871692" cy="729159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161000" y="45778"/>
            <a:ext cx="9144000" cy="576064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Nội</a:t>
            </a:r>
            <a:r>
              <a:rPr lang="en-US" altLang="ko-KR" dirty="0">
                <a:solidFill>
                  <a:schemeClr val="bg1"/>
                </a:solidFill>
              </a:rPr>
              <a:t> dung game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3692" y="1275606"/>
            <a:ext cx="6871692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3448" y="219880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101307" y="3188963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54734" y="2122741"/>
            <a:ext cx="2664296" cy="744963"/>
            <a:chOff x="1157318" y="3463549"/>
            <a:chExt cx="2059657" cy="744963"/>
          </a:xfrm>
        </p:grpSpPr>
        <p:sp>
          <p:nvSpPr>
            <p:cNvPr id="12" name="TextBox 11"/>
            <p:cNvSpPr txBox="1"/>
            <p:nvPr/>
          </p:nvSpPr>
          <p:spPr>
            <a:xfrm>
              <a:off x="1157318" y="3746847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Các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button Play Game, Quit Game, About Me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7318" y="3463549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Main Menu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7238" y="3012182"/>
            <a:ext cx="2664296" cy="929628"/>
            <a:chOff x="803640" y="3362835"/>
            <a:chExt cx="2059657" cy="92962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Màn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hình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chính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khi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chơi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game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Chứa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nhân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vật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chính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nhân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vật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kẻ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địch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,…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Play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88926" y="784403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105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4087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4069929" y="37322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753719" y="1660758"/>
            <a:ext cx="2664296" cy="744962"/>
            <a:chOff x="803640" y="3362835"/>
            <a:chExt cx="2059657" cy="74496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Chơi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lại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Trở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về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Menu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chính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Màn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hình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thất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bại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0583" y="2627450"/>
            <a:ext cx="2664296" cy="744962"/>
            <a:chOff x="803640" y="3362835"/>
            <a:chExt cx="2059657" cy="74496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Chơi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tiếp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Trở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về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Main Menu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Màn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hình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chiến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thắng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51881" y="3688025"/>
            <a:ext cx="2666132" cy="620300"/>
            <a:chOff x="802220" y="3495380"/>
            <a:chExt cx="2061077" cy="620300"/>
          </a:xfrm>
        </p:grpSpPr>
        <p:sp>
          <p:nvSpPr>
            <p:cNvPr id="30" name="TextBox 29"/>
            <p:cNvSpPr txBox="1"/>
            <p:nvPr/>
          </p:nvSpPr>
          <p:spPr>
            <a:xfrm>
              <a:off x="802220" y="38386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Thông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tin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cơ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bản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về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bản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thân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495380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About Me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3411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044" y="2264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044" y="324616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74691" y="177966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38972" y="277939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38972" y="378750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CE5928-EB63-489E-B7B7-6071940D612C}"/>
              </a:ext>
            </a:extLst>
          </p:cNvPr>
          <p:cNvSpPr txBox="1"/>
          <p:nvPr/>
        </p:nvSpPr>
        <p:spPr>
          <a:xfrm>
            <a:off x="265694" y="835227"/>
            <a:ext cx="27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Các</a:t>
            </a:r>
            <a:r>
              <a:rPr lang="en-US" dirty="0"/>
              <a:t> menu </a:t>
            </a:r>
            <a:r>
              <a:rPr lang="en-US" dirty="0" err="1"/>
              <a:t>trong</a:t>
            </a:r>
            <a:r>
              <a:rPr lang="en-US" dirty="0"/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DA50182-2B0D-4553-A050-478AA5C0F5B9}"/>
              </a:ext>
            </a:extLst>
          </p:cNvPr>
          <p:cNvSpPr/>
          <p:nvPr/>
        </p:nvSpPr>
        <p:spPr>
          <a:xfrm>
            <a:off x="-13692" y="0"/>
            <a:ext cx="6871692" cy="729159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161000" y="45778"/>
            <a:ext cx="9144000" cy="576064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Nội</a:t>
            </a:r>
            <a:r>
              <a:rPr lang="en-US" altLang="ko-KR" dirty="0">
                <a:solidFill>
                  <a:schemeClr val="bg1"/>
                </a:solidFill>
              </a:rPr>
              <a:t> dung game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8926" y="784403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B8445-D5E1-4A8B-B636-037948A7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25" y="799631"/>
            <a:ext cx="3620749" cy="3741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9EE209-D887-426C-9B47-C7E355665B73}"/>
              </a:ext>
            </a:extLst>
          </p:cNvPr>
          <p:cNvSpPr txBox="1"/>
          <p:nvPr/>
        </p:nvSpPr>
        <p:spPr>
          <a:xfrm>
            <a:off x="2320362" y="4540804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MainMenu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51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DA50182-2B0D-4553-A050-478AA5C0F5B9}"/>
              </a:ext>
            </a:extLst>
          </p:cNvPr>
          <p:cNvSpPr/>
          <p:nvPr/>
        </p:nvSpPr>
        <p:spPr>
          <a:xfrm>
            <a:off x="-13692" y="0"/>
            <a:ext cx="6871692" cy="729159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161000" y="45778"/>
            <a:ext cx="9144000" cy="576064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Nội</a:t>
            </a:r>
            <a:r>
              <a:rPr lang="en-US" altLang="ko-KR" dirty="0">
                <a:solidFill>
                  <a:schemeClr val="bg1"/>
                </a:solidFill>
              </a:rPr>
              <a:t> dung game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8926" y="784403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EE209-D887-426C-9B47-C7E355665B73}"/>
              </a:ext>
            </a:extLst>
          </p:cNvPr>
          <p:cNvSpPr txBox="1"/>
          <p:nvPr/>
        </p:nvSpPr>
        <p:spPr>
          <a:xfrm>
            <a:off x="2320362" y="4540804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GamePlay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2E605C-6A51-4616-86DF-84A4758EE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99" y="798187"/>
            <a:ext cx="3600400" cy="372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3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DA50182-2B0D-4553-A050-478AA5C0F5B9}"/>
              </a:ext>
            </a:extLst>
          </p:cNvPr>
          <p:cNvSpPr/>
          <p:nvPr/>
        </p:nvSpPr>
        <p:spPr>
          <a:xfrm>
            <a:off x="-13692" y="0"/>
            <a:ext cx="6871692" cy="729159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161000" y="45778"/>
            <a:ext cx="9144000" cy="576064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Nội</a:t>
            </a:r>
            <a:r>
              <a:rPr lang="en-US" altLang="ko-KR" dirty="0">
                <a:solidFill>
                  <a:schemeClr val="bg1"/>
                </a:solidFill>
              </a:rPr>
              <a:t> dung game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8926" y="784403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EE209-D887-426C-9B47-C7E355665B73}"/>
              </a:ext>
            </a:extLst>
          </p:cNvPr>
          <p:cNvSpPr txBox="1"/>
          <p:nvPr/>
        </p:nvSpPr>
        <p:spPr>
          <a:xfrm>
            <a:off x="2320362" y="4540804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8061D6-662C-4417-8BA2-0E0880BB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08" y="798437"/>
            <a:ext cx="3562984" cy="368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5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DA50182-2B0D-4553-A050-478AA5C0F5B9}"/>
              </a:ext>
            </a:extLst>
          </p:cNvPr>
          <p:cNvSpPr/>
          <p:nvPr/>
        </p:nvSpPr>
        <p:spPr>
          <a:xfrm>
            <a:off x="-13692" y="0"/>
            <a:ext cx="6871692" cy="729159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161000" y="45778"/>
            <a:ext cx="9144000" cy="576064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Nội</a:t>
            </a:r>
            <a:r>
              <a:rPr lang="en-US" altLang="ko-KR" dirty="0">
                <a:solidFill>
                  <a:schemeClr val="bg1"/>
                </a:solidFill>
              </a:rPr>
              <a:t> dung game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8926" y="784403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EE209-D887-426C-9B47-C7E355665B73}"/>
              </a:ext>
            </a:extLst>
          </p:cNvPr>
          <p:cNvSpPr txBox="1"/>
          <p:nvPr/>
        </p:nvSpPr>
        <p:spPr>
          <a:xfrm>
            <a:off x="2320362" y="4540804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GameOver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59269-EF55-4401-B9C3-A24FF266C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49" y="703735"/>
            <a:ext cx="3673701" cy="37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554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580</Words>
  <Application>Microsoft Office PowerPoint</Application>
  <PresentationFormat>Custom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Arial</vt:lpstr>
      <vt:lpstr>Times New Roman</vt:lpstr>
      <vt:lpstr>Cover and End Slide Master</vt:lpstr>
      <vt:lpstr>Contents Slide Master</vt:lpstr>
      <vt:lpstr>Section Break Slide Master</vt:lpstr>
      <vt:lpstr>LEAP 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Trường Nguyễn</cp:lastModifiedBy>
  <cp:revision>111</cp:revision>
  <dcterms:created xsi:type="dcterms:W3CDTF">2016-12-05T23:26:54Z</dcterms:created>
  <dcterms:modified xsi:type="dcterms:W3CDTF">2021-04-07T21:22:06Z</dcterms:modified>
</cp:coreProperties>
</file>