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3"/>
  </p:notesMasterIdLst>
  <p:handoutMasterIdLst>
    <p:handoutMasterId r:id="rId24"/>
  </p:handoutMasterIdLst>
  <p:sldIdLst>
    <p:sldId id="256" r:id="rId5"/>
    <p:sldId id="278" r:id="rId6"/>
    <p:sldId id="277" r:id="rId7"/>
    <p:sldId id="292" r:id="rId8"/>
    <p:sldId id="262" r:id="rId9"/>
    <p:sldId id="261" r:id="rId10"/>
    <p:sldId id="289" r:id="rId11"/>
    <p:sldId id="264" r:id="rId12"/>
    <p:sldId id="258" r:id="rId13"/>
    <p:sldId id="266" r:id="rId14"/>
    <p:sldId id="268" r:id="rId15"/>
    <p:sldId id="280" r:id="rId16"/>
    <p:sldId id="270" r:id="rId17"/>
    <p:sldId id="293" r:id="rId18"/>
    <p:sldId id="294" r:id="rId19"/>
    <p:sldId id="290"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70" autoAdjust="0"/>
    <p:restoredTop sz="96405"/>
  </p:normalViewPr>
  <p:slideViewPr>
    <p:cSldViewPr snapToGrid="0">
      <p:cViewPr>
        <p:scale>
          <a:sx n="84" d="100"/>
          <a:sy n="84" d="100"/>
        </p:scale>
        <p:origin x="-40" y="182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1/16/22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1/16/22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720841" y="5131064"/>
            <a:ext cx="4941770" cy="1269415"/>
          </a:xfrm>
        </p:spPr>
        <p:txBody>
          <a:bodyPr>
            <a:normAutofit/>
          </a:bodyPr>
          <a:lstStyle/>
          <a:p>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58TH4</a:t>
            </a:r>
          </a:p>
          <a:p>
            <a:r>
              <a:rPr lang="en-US" dirty="0" err="1">
                <a:latin typeface="Arial" panose="020B0604020202020204" pitchFamily="34" charset="0"/>
                <a:cs typeface="Arial" panose="020B0604020202020204" pitchFamily="34" charset="0"/>
              </a:rPr>
              <a:t>Giáo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dẫn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Văn</a:t>
            </a:r>
            <a:r>
              <a:rPr lang="en-US" dirty="0">
                <a:latin typeface="Arial" panose="020B0604020202020204" pitchFamily="34" charset="0"/>
                <a:cs typeface="Arial" panose="020B0604020202020204" pitchFamily="34" charset="0"/>
              </a:rPr>
              <a:t> Nam</a:t>
            </a:r>
          </a:p>
        </p:txBody>
      </p:sp>
      <p:sp>
        <p:nvSpPr>
          <p:cNvPr id="4" name="Title 1">
            <a:extLst>
              <a:ext uri="{FF2B5EF4-FFF2-40B4-BE49-F238E27FC236}">
                <a16:creationId xmlns:a16="http://schemas.microsoft.com/office/drawing/2014/main" id="{E03195F5-F32B-1142-8263-3161D94AA349}"/>
              </a:ext>
            </a:extLst>
          </p:cNvPr>
          <p:cNvSpPr txBox="1">
            <a:spLocks/>
          </p:cNvSpPr>
          <p:nvPr/>
        </p:nvSpPr>
        <p:spPr>
          <a:xfrm>
            <a:off x="2881364" y="313349"/>
            <a:ext cx="7069352" cy="72741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b="1" dirty="0" err="1">
                <a:latin typeface="Arial" panose="020B0604020202020204" pitchFamily="34" charset="0"/>
                <a:cs typeface="Arial" panose="020B0604020202020204" pitchFamily="34" charset="0"/>
              </a:rPr>
              <a:t>Trường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Đại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học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thủy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lợi</a:t>
            </a:r>
            <a:r>
              <a:rPr lang="en-US" dirty="0">
                <a:latin typeface="Arial" panose="020B0604020202020204" pitchFamily="34" charset="0"/>
                <a:cs typeface="Arial" panose="020B0604020202020204" pitchFamily="34" charset="0"/>
              </a:rPr>
              <a:t> </a:t>
            </a:r>
          </a:p>
        </p:txBody>
      </p:sp>
      <p:pic>
        <p:nvPicPr>
          <p:cNvPr id="5" name="Picture 7">
            <a:extLst>
              <a:ext uri="{FF2B5EF4-FFF2-40B4-BE49-F238E27FC236}">
                <a16:creationId xmlns:a16="http://schemas.microsoft.com/office/drawing/2014/main" id="{FF369FC0-9DCB-E644-9C25-40BA92A61F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3546" y="313349"/>
            <a:ext cx="114853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51F5455D-34B7-2343-9B9E-B75AEFD5121A}"/>
              </a:ext>
            </a:extLst>
          </p:cNvPr>
          <p:cNvSpPr txBox="1">
            <a:spLocks/>
          </p:cNvSpPr>
          <p:nvPr/>
        </p:nvSpPr>
        <p:spPr>
          <a:xfrm>
            <a:off x="3202404" y="1122201"/>
            <a:ext cx="6427270" cy="6047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sz="3000" dirty="0">
                <a:latin typeface="Arial" panose="020B0604020202020204" pitchFamily="34" charset="0"/>
                <a:cs typeface="Arial" panose="020B0604020202020204" pitchFamily="34" charset="0"/>
              </a:rPr>
              <a:t>Khoa </a:t>
            </a:r>
            <a:r>
              <a:rPr lang="en-US" sz="3000" dirty="0" err="1">
                <a:latin typeface="Arial" panose="020B0604020202020204" pitchFamily="34" charset="0"/>
                <a:cs typeface="Arial" panose="020B0604020202020204" pitchFamily="34" charset="0"/>
              </a:rPr>
              <a:t>công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nghệ</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thông</a:t>
            </a:r>
            <a:r>
              <a:rPr lang="en-US" sz="3000" dirty="0">
                <a:latin typeface="Arial" panose="020B0604020202020204" pitchFamily="34" charset="0"/>
                <a:cs typeface="Arial" panose="020B0604020202020204" pitchFamily="34" charset="0"/>
              </a:rPr>
              <a:t> tin</a:t>
            </a:r>
          </a:p>
        </p:txBody>
      </p:sp>
      <p:sp>
        <p:nvSpPr>
          <p:cNvPr id="7" name="Title 1">
            <a:extLst>
              <a:ext uri="{FF2B5EF4-FFF2-40B4-BE49-F238E27FC236}">
                <a16:creationId xmlns:a16="http://schemas.microsoft.com/office/drawing/2014/main" id="{6AF4C48B-B99D-5644-B312-BE2ADB6570F5}"/>
              </a:ext>
            </a:extLst>
          </p:cNvPr>
          <p:cNvSpPr txBox="1">
            <a:spLocks/>
          </p:cNvSpPr>
          <p:nvPr/>
        </p:nvSpPr>
        <p:spPr>
          <a:xfrm>
            <a:off x="3518254" y="1936083"/>
            <a:ext cx="5795569" cy="7013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sz="2600" dirty="0" err="1">
                <a:latin typeface="Arial" panose="020B0604020202020204" pitchFamily="34" charset="0"/>
                <a:cs typeface="Arial" panose="020B0604020202020204" pitchFamily="34" charset="0"/>
              </a:rPr>
              <a:t>Báo</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cáo</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đồ</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án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tốt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nghiệp</a:t>
            </a:r>
            <a:endParaRPr lang="en-US" sz="26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49D67011-263B-984F-819A-462DAA402837}"/>
              </a:ext>
            </a:extLst>
          </p:cNvPr>
          <p:cNvSpPr txBox="1">
            <a:spLocks/>
          </p:cNvSpPr>
          <p:nvPr/>
        </p:nvSpPr>
        <p:spPr>
          <a:xfrm>
            <a:off x="2398750" y="3108139"/>
            <a:ext cx="8644181" cy="8524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pPr algn="ctr"/>
            <a:r>
              <a:rPr lang="en-US" sz="2800" b="1" dirty="0" err="1">
                <a:solidFill>
                  <a:srgbClr val="00B050"/>
                </a:solidFill>
                <a:latin typeface="Arial" panose="020B0604020202020204" pitchFamily="34" charset="0"/>
                <a:cs typeface="Arial" panose="020B0604020202020204" pitchFamily="34" charset="0"/>
              </a:rPr>
              <a:t>Xây</a:t>
            </a:r>
            <a:r>
              <a:rPr lang="en-US" sz="2800" b="1" dirty="0">
                <a:solidFill>
                  <a:srgbClr val="00B050"/>
                </a:solidFill>
                <a:latin typeface="Arial" panose="020B0604020202020204" pitchFamily="34" charset="0"/>
                <a:cs typeface="Arial" panose="020B0604020202020204" pitchFamily="34" charset="0"/>
              </a:rPr>
              <a:t> </a:t>
            </a:r>
            <a:r>
              <a:rPr lang="en-US" sz="2800" b="1" dirty="0" err="1">
                <a:solidFill>
                  <a:srgbClr val="00B050"/>
                </a:solidFill>
                <a:latin typeface="Arial" panose="020B0604020202020204" pitchFamily="34" charset="0"/>
                <a:cs typeface="Arial" panose="020B0604020202020204" pitchFamily="34" charset="0"/>
              </a:rPr>
              <a:t>dựng</a:t>
            </a:r>
            <a:r>
              <a:rPr lang="en-US" sz="2800" b="1" dirty="0">
                <a:solidFill>
                  <a:srgbClr val="00B050"/>
                </a:solidFill>
                <a:latin typeface="Arial" panose="020B0604020202020204" pitchFamily="34" charset="0"/>
                <a:cs typeface="Arial" panose="020B0604020202020204" pitchFamily="34" charset="0"/>
              </a:rPr>
              <a:t> website </a:t>
            </a:r>
            <a:r>
              <a:rPr lang="en-US" sz="2800" b="1" dirty="0" err="1">
                <a:solidFill>
                  <a:srgbClr val="00B050"/>
                </a:solidFill>
                <a:latin typeface="Arial" panose="020B0604020202020204" pitchFamily="34" charset="0"/>
                <a:cs typeface="Arial" panose="020B0604020202020204" pitchFamily="34" charset="0"/>
              </a:rPr>
              <a:t>ohotour</a:t>
            </a:r>
            <a:r>
              <a:rPr lang="en-US" sz="2800" b="1" dirty="0">
                <a:solidFill>
                  <a:srgbClr val="00B050"/>
                </a:solidFill>
                <a:latin typeface="Arial" panose="020B0604020202020204" pitchFamily="34" charset="0"/>
                <a:cs typeface="Arial" panose="020B0604020202020204" pitchFamily="34" charset="0"/>
              </a:rPr>
              <a:t> </a:t>
            </a:r>
            <a:r>
              <a:rPr lang="en-US" sz="2800" b="1" dirty="0" err="1">
                <a:solidFill>
                  <a:srgbClr val="00B050"/>
                </a:solidFill>
                <a:latin typeface="Arial" panose="020B0604020202020204" pitchFamily="34" charset="0"/>
                <a:cs typeface="Arial" panose="020B0604020202020204" pitchFamily="34" charset="0"/>
              </a:rPr>
              <a:t>và</a:t>
            </a:r>
            <a:r>
              <a:rPr lang="en-US" sz="2800" b="1" dirty="0">
                <a:solidFill>
                  <a:srgbClr val="00B050"/>
                </a:solidFill>
                <a:latin typeface="Arial" panose="020B0604020202020204" pitchFamily="34" charset="0"/>
                <a:cs typeface="Arial" panose="020B0604020202020204" pitchFamily="34" charset="0"/>
              </a:rPr>
              <a:t> </a:t>
            </a:r>
            <a:r>
              <a:rPr lang="en-US" sz="2800" b="1" dirty="0" err="1">
                <a:solidFill>
                  <a:srgbClr val="00B050"/>
                </a:solidFill>
                <a:latin typeface="Arial" panose="020B0604020202020204" pitchFamily="34" charset="0"/>
                <a:cs typeface="Arial" panose="020B0604020202020204" pitchFamily="34" charset="0"/>
              </a:rPr>
              <a:t>quản</a:t>
            </a:r>
            <a:r>
              <a:rPr lang="en-US" sz="2800" b="1" dirty="0">
                <a:solidFill>
                  <a:srgbClr val="00B050"/>
                </a:solidFill>
                <a:latin typeface="Arial" panose="020B0604020202020204" pitchFamily="34" charset="0"/>
                <a:cs typeface="Arial" panose="020B0604020202020204" pitchFamily="34" charset="0"/>
              </a:rPr>
              <a:t> </a:t>
            </a:r>
            <a:r>
              <a:rPr lang="en-US" sz="2800" b="1" dirty="0" err="1">
                <a:solidFill>
                  <a:srgbClr val="00B050"/>
                </a:solidFill>
                <a:latin typeface="Arial" panose="020B0604020202020204" pitchFamily="34" charset="0"/>
                <a:cs typeface="Arial" panose="020B0604020202020204" pitchFamily="34" charset="0"/>
              </a:rPr>
              <a:t>lý</a:t>
            </a:r>
            <a:r>
              <a:rPr lang="en-US" sz="2800" b="1" dirty="0">
                <a:solidFill>
                  <a:srgbClr val="00B050"/>
                </a:solidFill>
                <a:latin typeface="Arial" panose="020B0604020202020204" pitchFamily="34" charset="0"/>
                <a:cs typeface="Arial" panose="020B0604020202020204" pitchFamily="34" charset="0"/>
              </a:rPr>
              <a:t> </a:t>
            </a:r>
            <a:r>
              <a:rPr lang="en-US" sz="2800" b="1" dirty="0" err="1">
                <a:solidFill>
                  <a:srgbClr val="00B050"/>
                </a:solidFill>
                <a:latin typeface="Arial" panose="020B0604020202020204" pitchFamily="34" charset="0"/>
                <a:cs typeface="Arial" panose="020B0604020202020204" pitchFamily="34" charset="0"/>
              </a:rPr>
              <a:t>cấu</a:t>
            </a:r>
            <a:r>
              <a:rPr lang="en-US" sz="2800" b="1" dirty="0">
                <a:solidFill>
                  <a:srgbClr val="00B050"/>
                </a:solidFill>
                <a:latin typeface="Arial" panose="020B0604020202020204" pitchFamily="34" charset="0"/>
                <a:cs typeface="Arial" panose="020B0604020202020204" pitchFamily="34" charset="0"/>
              </a:rPr>
              <a:t> </a:t>
            </a:r>
            <a:r>
              <a:rPr lang="en-US" sz="2800" b="1" dirty="0" err="1">
                <a:solidFill>
                  <a:srgbClr val="00B050"/>
                </a:solidFill>
                <a:latin typeface="Arial" panose="020B0604020202020204" pitchFamily="34" charset="0"/>
                <a:cs typeface="Arial" panose="020B0604020202020204" pitchFamily="34" charset="0"/>
              </a:rPr>
              <a:t>hình</a:t>
            </a:r>
            <a:r>
              <a:rPr lang="en-US" sz="2800" b="1" dirty="0">
                <a:solidFill>
                  <a:srgbClr val="00B050"/>
                </a:solidFill>
                <a:latin typeface="Arial" panose="020B0604020202020204" pitchFamily="34" charset="0"/>
                <a:cs typeface="Arial" panose="020B0604020202020204" pitchFamily="34" charset="0"/>
              </a:rPr>
              <a:t> </a:t>
            </a:r>
            <a:r>
              <a:rPr lang="en-US" sz="2800" b="1" dirty="0" err="1">
                <a:solidFill>
                  <a:srgbClr val="00B050"/>
                </a:solidFill>
                <a:latin typeface="Arial" panose="020B0604020202020204" pitchFamily="34" charset="0"/>
                <a:cs typeface="Arial" panose="020B0604020202020204" pitchFamily="34" charset="0"/>
              </a:rPr>
              <a:t>triển</a:t>
            </a:r>
            <a:r>
              <a:rPr lang="en-US" sz="2800" b="1" dirty="0">
                <a:solidFill>
                  <a:srgbClr val="00B050"/>
                </a:solidFill>
                <a:latin typeface="Arial" panose="020B0604020202020204" pitchFamily="34" charset="0"/>
                <a:cs typeface="Arial" panose="020B0604020202020204" pitchFamily="34" charset="0"/>
              </a:rPr>
              <a:t> </a:t>
            </a:r>
            <a:r>
              <a:rPr lang="en-US" sz="2800" b="1" dirty="0" err="1">
                <a:solidFill>
                  <a:srgbClr val="00B050"/>
                </a:solidFill>
                <a:latin typeface="Arial" panose="020B0604020202020204" pitchFamily="34" charset="0"/>
                <a:cs typeface="Arial" panose="020B0604020202020204" pitchFamily="34" charset="0"/>
              </a:rPr>
              <a:t>khai</a:t>
            </a:r>
            <a:r>
              <a:rPr lang="en-US" sz="2800" b="1" dirty="0">
                <a:solidFill>
                  <a:srgbClr val="00B050"/>
                </a:solidFill>
                <a:latin typeface="Arial" panose="020B0604020202020204" pitchFamily="34" charset="0"/>
                <a:cs typeface="Arial" panose="020B0604020202020204" pitchFamily="34" charset="0"/>
              </a:rPr>
              <a:t> </a:t>
            </a:r>
            <a:r>
              <a:rPr lang="en-US" sz="2800" b="1" dirty="0" err="1">
                <a:solidFill>
                  <a:srgbClr val="00B050"/>
                </a:solidFill>
                <a:latin typeface="Arial" panose="020B0604020202020204" pitchFamily="34" charset="0"/>
                <a:cs typeface="Arial" panose="020B0604020202020204" pitchFamily="34" charset="0"/>
              </a:rPr>
              <a:t>trên</a:t>
            </a:r>
            <a:r>
              <a:rPr lang="en-US" sz="2800" b="1" dirty="0">
                <a:solidFill>
                  <a:srgbClr val="00B050"/>
                </a:solidFill>
                <a:latin typeface="Arial" panose="020B0604020202020204" pitchFamily="34" charset="0"/>
                <a:cs typeface="Arial" panose="020B0604020202020204" pitchFamily="34" charset="0"/>
              </a:rPr>
              <a:t> docker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12</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176117606"/>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15</a:t>
            </a:fld>
            <a:endParaRPr lang="en-ZA" dirty="0"/>
          </a:p>
        </p:txBody>
      </p:sp>
    </p:spTree>
    <p:extLst>
      <p:ext uri="{BB962C8B-B14F-4D97-AF65-F5344CB8AC3E}">
        <p14:creationId xmlns:p14="http://schemas.microsoft.com/office/powerpoint/2010/main" val="308497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1108749333"/>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592898167"/>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3389292433"/>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3296880851"/>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b="1" dirty="0" err="1">
                <a:latin typeface="Arial" panose="020B0604020202020204" pitchFamily="34" charset="0"/>
                <a:cs typeface="Arial" panose="020B0604020202020204" pitchFamily="34" charset="0"/>
              </a:rPr>
              <a:t>Nội</a:t>
            </a:r>
            <a:r>
              <a:rPr lang="en-ZA" b="1" dirty="0">
                <a:latin typeface="Arial" panose="020B0604020202020204" pitchFamily="34" charset="0"/>
                <a:cs typeface="Arial" panose="020B0604020202020204" pitchFamily="34" charset="0"/>
              </a:rPr>
              <a:t> dung </a:t>
            </a:r>
            <a:r>
              <a:rPr lang="en-ZA" b="1" dirty="0" err="1">
                <a:latin typeface="Arial" panose="020B0604020202020204" pitchFamily="34" charset="0"/>
                <a:cs typeface="Arial" panose="020B0604020202020204" pitchFamily="34" charset="0"/>
              </a:rPr>
              <a:t>báo</a:t>
            </a:r>
            <a:r>
              <a:rPr lang="en-ZA" b="1" dirty="0">
                <a:latin typeface="Arial" panose="020B0604020202020204" pitchFamily="34" charset="0"/>
                <a:cs typeface="Arial" panose="020B0604020202020204" pitchFamily="34" charset="0"/>
              </a:rPr>
              <a:t> </a:t>
            </a:r>
            <a:r>
              <a:rPr lang="en-ZA" b="1" dirty="0" err="1">
                <a:latin typeface="Arial" panose="020B0604020202020204" pitchFamily="34" charset="0"/>
                <a:cs typeface="Arial" panose="020B0604020202020204" pitchFamily="34" charset="0"/>
              </a:rPr>
              <a:t>cáo</a:t>
            </a:r>
            <a:endParaRPr lang="en-ZA"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2</a:t>
            </a:fld>
            <a:endParaRPr lang="en-ZA" dirty="0"/>
          </a:p>
        </p:txBody>
      </p:sp>
      <p:sp>
        <p:nvSpPr>
          <p:cNvPr id="18" name="Text Placeholder 17">
            <a:extLst>
              <a:ext uri="{FF2B5EF4-FFF2-40B4-BE49-F238E27FC236}">
                <a16:creationId xmlns:a16="http://schemas.microsoft.com/office/drawing/2014/main" id="{39DB6065-4C9C-0E47-AA32-F17B281690FC}"/>
              </a:ext>
            </a:extLst>
          </p:cNvPr>
          <p:cNvSpPr>
            <a:spLocks noGrp="1"/>
          </p:cNvSpPr>
          <p:nvPr>
            <p:ph type="body" sz="quarter" idx="13"/>
          </p:nvPr>
        </p:nvSpPr>
        <p:spPr>
          <a:xfrm>
            <a:off x="5918936" y="2193924"/>
            <a:ext cx="5433204" cy="365125"/>
          </a:xfrm>
        </p:spPr>
        <p:txBody>
          <a:bodyPr>
            <a:normAutofit lnSpcReduction="10000"/>
          </a:bodyPr>
          <a:lstStyle/>
          <a:p>
            <a:pPr marL="342900" indent="-342900">
              <a:buFont typeface="Arial" panose="020B0604020202020204" pitchFamily="34" charset="0"/>
              <a:buChar char="•"/>
            </a:pPr>
            <a:r>
              <a:rPr lang="en-VN" b="1" cap="none" dirty="0">
                <a:latin typeface="Arial Narrow" panose="020B0604020202020204" pitchFamily="34" charset="0"/>
                <a:cs typeface="Arial Narrow" panose="020B0604020202020204" pitchFamily="34" charset="0"/>
              </a:rPr>
              <a:t>Hệ thống home-sharing Ohotour</a:t>
            </a:r>
          </a:p>
        </p:txBody>
      </p:sp>
      <p:sp>
        <p:nvSpPr>
          <p:cNvPr id="25" name="Text Placeholder 17">
            <a:extLst>
              <a:ext uri="{FF2B5EF4-FFF2-40B4-BE49-F238E27FC236}">
                <a16:creationId xmlns:a16="http://schemas.microsoft.com/office/drawing/2014/main" id="{99F5C590-EBC9-1845-84E7-E3C85A12AB8D}"/>
              </a:ext>
            </a:extLst>
          </p:cNvPr>
          <p:cNvSpPr txBox="1">
            <a:spLocks/>
          </p:cNvSpPr>
          <p:nvPr/>
        </p:nvSpPr>
        <p:spPr>
          <a:xfrm>
            <a:off x="5918936" y="2741293"/>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VN" b="1" cap="none" dirty="0">
                <a:latin typeface="Arial Narrow" panose="020B0604020202020204" pitchFamily="34" charset="0"/>
                <a:cs typeface="Arial Narrow" panose="020B0604020202020204" pitchFamily="34" charset="0"/>
              </a:rPr>
              <a:t>Nền tảng Docker</a:t>
            </a:r>
          </a:p>
        </p:txBody>
      </p:sp>
      <p:sp>
        <p:nvSpPr>
          <p:cNvPr id="27" name="Text Placeholder 17">
            <a:extLst>
              <a:ext uri="{FF2B5EF4-FFF2-40B4-BE49-F238E27FC236}">
                <a16:creationId xmlns:a16="http://schemas.microsoft.com/office/drawing/2014/main" id="{AE7411C4-FB72-2242-BBD6-3077581AA8A2}"/>
              </a:ext>
            </a:extLst>
          </p:cNvPr>
          <p:cNvSpPr txBox="1">
            <a:spLocks/>
          </p:cNvSpPr>
          <p:nvPr/>
        </p:nvSpPr>
        <p:spPr>
          <a:xfrm>
            <a:off x="5918936" y="3288662"/>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VN" b="1" cap="none" dirty="0">
                <a:latin typeface="Arial Narrow" panose="020B0604020202020204" pitchFamily="34" charset="0"/>
                <a:cs typeface="Arial Narrow" panose="020B0604020202020204" pitchFamily="34" charset="0"/>
              </a:rPr>
              <a:t>Demo quy trình</a:t>
            </a:r>
          </a:p>
        </p:txBody>
      </p:sp>
      <p:sp>
        <p:nvSpPr>
          <p:cNvPr id="28" name="Text Placeholder 17">
            <a:extLst>
              <a:ext uri="{FF2B5EF4-FFF2-40B4-BE49-F238E27FC236}">
                <a16:creationId xmlns:a16="http://schemas.microsoft.com/office/drawing/2014/main" id="{B8EDC383-E4DE-564A-8AB0-2D01CA44080D}"/>
              </a:ext>
            </a:extLst>
          </p:cNvPr>
          <p:cNvSpPr txBox="1">
            <a:spLocks/>
          </p:cNvSpPr>
          <p:nvPr/>
        </p:nvSpPr>
        <p:spPr>
          <a:xfrm>
            <a:off x="5918936" y="3836031"/>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VN" b="1" cap="none" dirty="0">
                <a:latin typeface="Arial Narrow" panose="020B0604020202020204" pitchFamily="34" charset="0"/>
                <a:cs typeface="Arial Narrow" panose="020B0604020202020204" pitchFamily="34" charset="0"/>
              </a:rPr>
              <a:t>Kết quả thu được</a:t>
            </a:r>
          </a:p>
        </p:txBody>
      </p:sp>
      <p:sp>
        <p:nvSpPr>
          <p:cNvPr id="29" name="Text Placeholder 17">
            <a:extLst>
              <a:ext uri="{FF2B5EF4-FFF2-40B4-BE49-F238E27FC236}">
                <a16:creationId xmlns:a16="http://schemas.microsoft.com/office/drawing/2014/main" id="{6F531638-3FAB-DE46-B152-845DF3A97928}"/>
              </a:ext>
            </a:extLst>
          </p:cNvPr>
          <p:cNvSpPr txBox="1">
            <a:spLocks/>
          </p:cNvSpPr>
          <p:nvPr/>
        </p:nvSpPr>
        <p:spPr>
          <a:xfrm>
            <a:off x="5918936" y="4383400"/>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VN" b="1" cap="none" dirty="0">
                <a:latin typeface="Arial Narrow" panose="020B0604020202020204" pitchFamily="34" charset="0"/>
                <a:cs typeface="Arial Narrow" panose="020B0604020202020204" pitchFamily="34" charset="0"/>
              </a:rPr>
              <a:t>Kết luận</a:t>
            </a:r>
          </a:p>
        </p:txBody>
      </p:sp>
    </p:spTree>
    <p:extLst>
      <p:ext uri="{BB962C8B-B14F-4D97-AF65-F5344CB8AC3E}">
        <p14:creationId xmlns:p14="http://schemas.microsoft.com/office/powerpoint/2010/main" val="20693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500" y="2072866"/>
            <a:ext cx="3171825" cy="662781"/>
          </a:xfrm>
        </p:spPr>
        <p:txBody>
          <a:bodyPr>
            <a:normAutofit/>
          </a:bodyPr>
          <a:lstStyle/>
          <a:p>
            <a:r>
              <a:rPr lang="en-ZA" sz="2600" b="1" dirty="0">
                <a:latin typeface="Arial Narrow" panose="020B0604020202020204" pitchFamily="34" charset="0"/>
                <a:cs typeface="Arial Narrow" panose="020B0604020202020204" pitchFamily="34" charset="0"/>
              </a:rPr>
              <a:t>Home-sharing?</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319086" y="6379692"/>
            <a:ext cx="987552" cy="365125"/>
          </a:xfrm>
        </p:spPr>
        <p:txBody>
          <a:bodyPr/>
          <a:lstStyle/>
          <a:p>
            <a:fld id="{19B51A1E-902D-48AF-9020-955120F399B6}" type="slidenum">
              <a:rPr lang="en-ZA" smtClean="0"/>
              <a:pPr/>
              <a:t>3</a:t>
            </a:fld>
            <a:endParaRPr lang="en-ZA" dirty="0"/>
          </a:p>
        </p:txBody>
      </p:sp>
      <p:sp>
        <p:nvSpPr>
          <p:cNvPr id="7" name="Title 1">
            <a:extLst>
              <a:ext uri="{FF2B5EF4-FFF2-40B4-BE49-F238E27FC236}">
                <a16:creationId xmlns:a16="http://schemas.microsoft.com/office/drawing/2014/main" id="{A1C62D5D-F78A-9F49-B6AA-CFD461BB93BC}"/>
              </a:ext>
            </a:extLst>
          </p:cNvPr>
          <p:cNvSpPr txBox="1">
            <a:spLocks/>
          </p:cNvSpPr>
          <p:nvPr/>
        </p:nvSpPr>
        <p:spPr>
          <a:xfrm>
            <a:off x="1291688" y="113183"/>
            <a:ext cx="8279032" cy="6047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sz="3000" dirty="0" err="1">
                <a:latin typeface="Arial" panose="020B0604020202020204" pitchFamily="34" charset="0"/>
                <a:cs typeface="Arial" panose="020B0604020202020204" pitchFamily="34" charset="0"/>
              </a:rPr>
              <a:t>Hệ</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thống</a:t>
            </a:r>
            <a:r>
              <a:rPr lang="en-US" sz="3000" dirty="0">
                <a:latin typeface="Arial" panose="020B0604020202020204" pitchFamily="34" charset="0"/>
                <a:cs typeface="Arial" panose="020B0604020202020204" pitchFamily="34" charset="0"/>
              </a:rPr>
              <a:t> home-sharing </a:t>
            </a:r>
            <a:r>
              <a:rPr lang="en-US" sz="3000" dirty="0" err="1">
                <a:latin typeface="Arial" panose="020B0604020202020204" pitchFamily="34" charset="0"/>
                <a:cs typeface="Arial" panose="020B0604020202020204" pitchFamily="34" charset="0"/>
              </a:rPr>
              <a:t>ohotour</a:t>
            </a:r>
            <a:endParaRPr lang="en-US" sz="30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D39423E7-C70F-E04B-95EE-FACF87DACD26}"/>
              </a:ext>
              <a:ext uri="{C183D7F6-B498-43B3-948B-1728B52AA6E4}">
                <adec:decorative xmlns:adec="http://schemas.microsoft.com/office/drawing/2017/decorative" val="0"/>
              </a:ext>
            </a:extLst>
          </p:cNvPr>
          <p:cNvSpPr txBox="1">
            <a:spLocks/>
          </p:cNvSpPr>
          <p:nvPr/>
        </p:nvSpPr>
        <p:spPr>
          <a:xfrm>
            <a:off x="1288966" y="3246437"/>
            <a:ext cx="3554632" cy="36512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ZA" sz="2000" cap="none" dirty="0" err="1">
                <a:latin typeface="Arial" panose="020B0604020202020204" pitchFamily="34" charset="0"/>
                <a:cs typeface="Arial" panose="020B0604020202020204" pitchFamily="34" charset="0"/>
              </a:rPr>
              <a:t>Dịch</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vụ</a:t>
            </a:r>
            <a:r>
              <a:rPr lang="en-ZA" sz="2000" cap="none" dirty="0">
                <a:latin typeface="Arial" panose="020B0604020202020204" pitchFamily="34" charset="0"/>
                <a:cs typeface="Arial" panose="020B0604020202020204" pitchFamily="34" charset="0"/>
              </a:rPr>
              <a:t> chia </a:t>
            </a:r>
            <a:r>
              <a:rPr lang="en-ZA" sz="2000" cap="none" dirty="0" err="1">
                <a:latin typeface="Arial" panose="020B0604020202020204" pitchFamily="34" charset="0"/>
                <a:cs typeface="Arial" panose="020B0604020202020204" pitchFamily="34" charset="0"/>
              </a:rPr>
              <a:t>sẻ</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nhà</a:t>
            </a:r>
            <a:endParaRPr lang="en-ZA" sz="2000" cap="none"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330931F5-FF44-F44A-9435-92D9858F2A8E}"/>
              </a:ext>
              <a:ext uri="{C183D7F6-B498-43B3-948B-1728B52AA6E4}">
                <adec:decorative xmlns:adec="http://schemas.microsoft.com/office/drawing/2017/decorative" val="0"/>
              </a:ext>
            </a:extLst>
          </p:cNvPr>
          <p:cNvSpPr txBox="1">
            <a:spLocks/>
          </p:cNvSpPr>
          <p:nvPr/>
        </p:nvSpPr>
        <p:spPr>
          <a:xfrm>
            <a:off x="1291688" y="4429676"/>
            <a:ext cx="5017672" cy="510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ZA" sz="2000" cap="none" dirty="0">
                <a:latin typeface="Arial" panose="020B0604020202020204" pitchFamily="34" charset="0"/>
                <a:cs typeface="Arial" panose="020B0604020202020204" pitchFamily="34" charset="0"/>
              </a:rPr>
              <a:t>Mang </a:t>
            </a:r>
            <a:r>
              <a:rPr lang="en-ZA" sz="2000" cap="none" dirty="0" err="1">
                <a:latin typeface="Arial" panose="020B0604020202020204" pitchFamily="34" charset="0"/>
                <a:cs typeface="Arial" panose="020B0604020202020204" pitchFamily="34" charset="0"/>
              </a:rPr>
              <a:t>lại</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thu</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nhập</a:t>
            </a:r>
            <a:endParaRPr lang="en-ZA" sz="2000" cap="none" dirty="0">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7F003D87-783C-B947-8AAA-E5D93FDDF5C1}"/>
              </a:ext>
              <a:ext uri="{C183D7F6-B498-43B3-948B-1728B52AA6E4}">
                <adec:decorative xmlns:adec="http://schemas.microsoft.com/office/drawing/2017/decorative" val="0"/>
              </a:ext>
            </a:extLst>
          </p:cNvPr>
          <p:cNvSpPr txBox="1">
            <a:spLocks/>
          </p:cNvSpPr>
          <p:nvPr/>
        </p:nvSpPr>
        <p:spPr>
          <a:xfrm>
            <a:off x="1291688" y="3711282"/>
            <a:ext cx="5017672" cy="7183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ZA" sz="2000" cap="none" dirty="0">
                <a:latin typeface="Arial" panose="020B0604020202020204" pitchFamily="34" charset="0"/>
                <a:cs typeface="Arial" panose="020B0604020202020204" pitchFamily="34" charset="0"/>
              </a:rPr>
              <a:t>Chia </a:t>
            </a:r>
            <a:r>
              <a:rPr lang="en-ZA" sz="2000" cap="none" dirty="0" err="1">
                <a:latin typeface="Arial" panose="020B0604020202020204" pitchFamily="34" charset="0"/>
                <a:cs typeface="Arial" panose="020B0604020202020204" pitchFamily="34" charset="0"/>
              </a:rPr>
              <a:t>sẻ</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cho</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thuê</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giữa</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những</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người</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xa</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lạ</a:t>
            </a:r>
            <a:endParaRPr lang="en-ZA" sz="2000" cap="none" dirty="0">
              <a:latin typeface="Arial" panose="020B0604020202020204" pitchFamily="34" charset="0"/>
              <a:cs typeface="Arial" panose="020B0604020202020204" pitchFamily="34" charset="0"/>
            </a:endParaRPr>
          </a:p>
        </p:txBody>
      </p:sp>
      <p:sp>
        <p:nvSpPr>
          <p:cNvPr id="14" name="Title 1">
            <a:extLst>
              <a:ext uri="{FF2B5EF4-FFF2-40B4-BE49-F238E27FC236}">
                <a16:creationId xmlns:a16="http://schemas.microsoft.com/office/drawing/2014/main" id="{41B7E965-73F7-1B45-B8A9-987E1A3C1033}"/>
              </a:ext>
              <a:ext uri="{C183D7F6-B498-43B3-948B-1728B52AA6E4}">
                <adec:decorative xmlns:adec="http://schemas.microsoft.com/office/drawing/2017/decorative" val="0"/>
              </a:ext>
            </a:extLst>
          </p:cNvPr>
          <p:cNvSpPr txBox="1">
            <a:spLocks/>
          </p:cNvSpPr>
          <p:nvPr/>
        </p:nvSpPr>
        <p:spPr>
          <a:xfrm>
            <a:off x="1288966" y="4940466"/>
            <a:ext cx="5017672" cy="7183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ZA" sz="2000" cap="none" dirty="0" err="1">
                <a:latin typeface="Arial" panose="020B0604020202020204" pitchFamily="34" charset="0"/>
                <a:cs typeface="Arial" panose="020B0604020202020204" pitchFamily="34" charset="0"/>
              </a:rPr>
              <a:t>Tận</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dụng</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nguồn</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cung</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dư</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thừa</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bất</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động</a:t>
            </a:r>
            <a:r>
              <a:rPr lang="en-ZA" sz="2000" cap="none" dirty="0">
                <a:latin typeface="Arial" panose="020B0604020202020204" pitchFamily="34" charset="0"/>
                <a:cs typeface="Arial" panose="020B0604020202020204" pitchFamily="34" charset="0"/>
              </a:rPr>
              <a:t> </a:t>
            </a:r>
            <a:r>
              <a:rPr lang="en-ZA" sz="2000" cap="none" dirty="0" err="1">
                <a:latin typeface="Arial" panose="020B0604020202020204" pitchFamily="34" charset="0"/>
                <a:cs typeface="Arial" panose="020B0604020202020204" pitchFamily="34" charset="0"/>
              </a:rPr>
              <a:t>sản</a:t>
            </a:r>
            <a:endParaRPr lang="en-ZA" sz="20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1395126" y="3051177"/>
            <a:ext cx="2858665" cy="823912"/>
          </a:xfrm>
        </p:spPr>
        <p:txBody>
          <a:bodyPr/>
          <a:lstStyle/>
          <a:p>
            <a:r>
              <a:rPr lang="en-US" dirty="0"/>
              <a:t>2 website</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endParaRPr lang="en-US"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latin typeface="Arial" panose="020B0604020202020204" pitchFamily="34" charset="0"/>
                <a:cs typeface="Arial" panose="020B0604020202020204" pitchFamily="34" charset="0"/>
              </a:rPr>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err="1">
                <a:latin typeface="Arial" panose="020B0604020202020204" pitchFamily="34" charset="0"/>
                <a:cs typeface="Arial" panose="020B0604020202020204" pitchFamily="34" charset="0"/>
              </a:rPr>
              <a:t>Nhà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latin typeface="Arial" panose="020B0604020202020204" pitchFamily="34" charset="0"/>
                <a:cs typeface="Arial" panose="020B0604020202020204" pitchFamily="34" charset="0"/>
              </a:rPr>
              <a:t>Our target audience is Gen Z (18-25 years old)</a:t>
            </a:r>
          </a:p>
          <a:p>
            <a:endParaRPr lang="en-US"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latin typeface="Arial" panose="020B0604020202020204" pitchFamily="34" charset="0"/>
                <a:cs typeface="Arial" panose="020B0604020202020204" pitchFamily="34" charset="0"/>
              </a:rPr>
              <a:t>Sale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latin typeface="Arial" panose="020B0604020202020204" pitchFamily="34" charset="0"/>
                <a:cs typeface="Arial" panose="020B0604020202020204" pitchFamily="34" charset="0"/>
              </a:rPr>
              <a:t>Reduce expenses for replacement products </a:t>
            </a:r>
          </a:p>
          <a:p>
            <a:endParaRPr lang="en-US" dirty="0">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endParaRPr lang="en-US"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latin typeface="Arial" panose="020B0604020202020204" pitchFamily="34" charset="0"/>
                <a:cs typeface="Arial" panose="020B0604020202020204" pitchFamily="34" charset="0"/>
              </a:rPr>
              <a:t>Simple design that gives customers the targeted information they need</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latin typeface="Arial" panose="020B0604020202020204" pitchFamily="34" charset="0"/>
                <a:cs typeface="Arial" panose="020B0604020202020204" pitchFamily="34" charset="0"/>
              </a:rPr>
              <a:pPr/>
              <a:t>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latin typeface="Arial" panose="020B0604020202020204" pitchFamily="34" charset="0"/>
                <a:cs typeface="Arial" panose="020B0604020202020204" pitchFamily="34" charset="0"/>
              </a:rPr>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Monoline</Template>
  <TotalTime>668</TotalTime>
  <Words>729</Words>
  <Application>Microsoft Macintosh PowerPoint</Application>
  <PresentationFormat>Widescreen</PresentationFormat>
  <Paragraphs>221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Narrow</vt:lpstr>
      <vt:lpstr>Calibri</vt:lpstr>
      <vt:lpstr>Tenorite</vt:lpstr>
      <vt:lpstr>Monoline</vt:lpstr>
      <vt:lpstr>PowerPoint Presentation</vt:lpstr>
      <vt:lpstr>Nội dung báo cáo</vt:lpstr>
      <vt:lpstr>Home-sharing?</vt:lpstr>
      <vt:lpstr>PowerPoint Presentation</vt:lpstr>
      <vt:lpstr>Đối tượng sử dụng</vt:lpstr>
      <vt:lpstr>PROBLEM</vt:lpstr>
      <vt:lpstr>PRODUCT OVERVIEW</vt:lpstr>
      <vt:lpstr>PRODUCT BENEFITS</vt:lpstr>
      <vt:lpstr>COMPANY OVERVIEW</vt:lpstr>
      <vt:lpstr>MARKET OVERVIEW</vt:lpstr>
      <vt:lpstr>OUR COMPETITION</vt:lpstr>
      <vt:lpstr>Our competition  </vt:lpstr>
      <vt:lpstr>Growth strategy</vt:lpstr>
      <vt:lpstr>TRACTION</vt:lpstr>
      <vt:lpstr>TWO-YEAR ACTION PLAN</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Microsoft Office User</dc:creator>
  <cp:lastModifiedBy>Microsoft Office User</cp:lastModifiedBy>
  <cp:revision>13</cp:revision>
  <dcterms:created xsi:type="dcterms:W3CDTF">2022-01-16T04:32:11Z</dcterms:created>
  <dcterms:modified xsi:type="dcterms:W3CDTF">2022-01-16T15:40:48Z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