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8" r:id="rId6"/>
    <p:sldId id="277" r:id="rId7"/>
    <p:sldId id="292" r:id="rId8"/>
    <p:sldId id="262" r:id="rId9"/>
    <p:sldId id="295" r:id="rId10"/>
    <p:sldId id="296" r:id="rId11"/>
    <p:sldId id="297" r:id="rId12"/>
    <p:sldId id="298" r:id="rId13"/>
    <p:sldId id="299" r:id="rId14"/>
    <p:sldId id="270" r:id="rId15"/>
    <p:sldId id="261" r:id="rId16"/>
    <p:sldId id="264" r:id="rId17"/>
    <p:sldId id="258" r:id="rId18"/>
    <p:sldId id="268" r:id="rId19"/>
    <p:sldId id="289" r:id="rId20"/>
    <p:sldId id="29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 autoAdjust="0"/>
    <p:restoredTop sz="96405"/>
  </p:normalViewPr>
  <p:slideViewPr>
    <p:cSldViewPr snapToGrid="0">
      <p:cViewPr varScale="1">
        <p:scale>
          <a:sx n="160" d="100"/>
          <a:sy n="160" d="100"/>
        </p:scale>
        <p:origin x="224" y="1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841" y="5131064"/>
            <a:ext cx="4941770" cy="12694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		        58TH4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3195F5-F32B-1142-8263-3161D94AA349}"/>
              </a:ext>
            </a:extLst>
          </p:cNvPr>
          <p:cNvSpPr txBox="1">
            <a:spLocks/>
          </p:cNvSpPr>
          <p:nvPr/>
        </p:nvSpPr>
        <p:spPr>
          <a:xfrm>
            <a:off x="2881364" y="313349"/>
            <a:ext cx="7069352" cy="727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FF369FC0-9DCB-E644-9C25-40BA92A61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546" y="313349"/>
            <a:ext cx="114853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F5455D-34B7-2343-9B9E-B75AEFD5121A}"/>
              </a:ext>
            </a:extLst>
          </p:cNvPr>
          <p:cNvSpPr txBox="1">
            <a:spLocks/>
          </p:cNvSpPr>
          <p:nvPr/>
        </p:nvSpPr>
        <p:spPr>
          <a:xfrm>
            <a:off x="3202404" y="1122201"/>
            <a:ext cx="6427270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F4C48B-B99D-5644-B312-BE2ADB6570F5}"/>
              </a:ext>
            </a:extLst>
          </p:cNvPr>
          <p:cNvSpPr txBox="1">
            <a:spLocks/>
          </p:cNvSpPr>
          <p:nvPr/>
        </p:nvSpPr>
        <p:spPr>
          <a:xfrm>
            <a:off x="3518254" y="1936083"/>
            <a:ext cx="5795569" cy="701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D67011-263B-984F-819A-462DAA402837}"/>
              </a:ext>
            </a:extLst>
          </p:cNvPr>
          <p:cNvSpPr txBox="1">
            <a:spLocks/>
          </p:cNvSpPr>
          <p:nvPr/>
        </p:nvSpPr>
        <p:spPr>
          <a:xfrm>
            <a:off x="2398750" y="3108139"/>
            <a:ext cx="8644181" cy="852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66" y="1024073"/>
            <a:ext cx="5431971" cy="846301"/>
          </a:xfrm>
        </p:spPr>
        <p:txBody>
          <a:bodyPr>
            <a:normAutofit/>
          </a:bodyPr>
          <a:lstStyle/>
          <a:p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A7E50-E892-C943-B6F6-8C00FB97844B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25.png">
            <a:extLst>
              <a:ext uri="{FF2B5EF4-FFF2-40B4-BE49-F238E27FC236}">
                <a16:creationId xmlns:a16="http://schemas.microsoft.com/office/drawing/2014/main" id="{72444FCD-F1E1-F448-A2F2-FA51D61556A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03882" y="1488967"/>
            <a:ext cx="6384235" cy="42636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1530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E75BE2-566C-A14A-BF36-691CE2BAE8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VN" cap="none" dirty="0">
                <a:latin typeface="Arial" panose="020B0604020202020204" pitchFamily="34" charset="0"/>
                <a:cs typeface="Arial" panose="020B0604020202020204" pitchFamily="34" charset="0"/>
              </a:rPr>
              <a:t>Giới thiệu sản phẩm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094A8C-82B7-124A-AEBA-BC5F9D47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7" y="865414"/>
            <a:ext cx="5127171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5337079" cy="58578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Nền tảng miễn phí (open platform) cho việc triển khai ứng dụng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Có thể triển khai nhiều container đồng thời trên một server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Đóng gói và triển khai ứng dụng trong một môi trường cô lập container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Các container sẽ tương tác trực tiếp với nhân (kernel) của server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8F630C-2B6A-0040-B8B5-EE3A9D28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36691"/>
            <a:ext cx="2625618" cy="22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FDC460-9D8E-BD4F-A577-D51CDE04EFE8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1541668-50AE-BD4D-AA55-960CD89712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88966" y="1965797"/>
            <a:ext cx="4475020" cy="6047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C538AA2-258C-1143-B9C2-6665DE5295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91688" y="3289118"/>
            <a:ext cx="5017672" cy="51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9912F9E-7EE2-3B49-B64E-DF4FF0510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91688" y="2638246"/>
            <a:ext cx="5017672" cy="51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2013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5CF59A-FC5E-5947-B4E4-67B01E25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16" y="1344930"/>
            <a:ext cx="4860471" cy="38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2349" y="2571234"/>
            <a:ext cx="4482193" cy="1715531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Docker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02408-883C-C444-9ECA-C95FB3AE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9" y="559272"/>
            <a:ext cx="6942891" cy="57394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45097E8-1F8C-C047-8E2D-3793A126FF05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9C449D-13A2-FB44-B9D2-386A8B45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11" y="871231"/>
            <a:ext cx="9387177" cy="56117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AEC1656-49BD-A14B-8915-9B712E68725E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1" y="4849585"/>
            <a:ext cx="4207329" cy="61605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78" y="2180388"/>
            <a:ext cx="5431971" cy="557950"/>
          </a:xfrm>
        </p:spPr>
        <p:txBody>
          <a:bodyPr>
            <a:noAutofit/>
          </a:bodyPr>
          <a:lstStyle/>
          <a:p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, framework ReactJS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78" y="3146868"/>
            <a:ext cx="5431971" cy="557950"/>
          </a:xfrm>
        </p:spPr>
        <p:txBody>
          <a:bodyPr>
            <a:noAutofit/>
          </a:bodyPr>
          <a:lstStyle/>
          <a:p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Docker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77" y="4113348"/>
            <a:ext cx="5431971" cy="557950"/>
          </a:xfrm>
        </p:spPr>
        <p:txBody>
          <a:bodyPr>
            <a:normAutofit/>
          </a:bodyPr>
          <a:lstStyle/>
          <a:p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5C6F1D5-B5A3-8145-B66C-FF7E45A83D61}"/>
              </a:ext>
            </a:extLst>
          </p:cNvPr>
          <p:cNvSpPr txBox="1">
            <a:spLocks/>
          </p:cNvSpPr>
          <p:nvPr/>
        </p:nvSpPr>
        <p:spPr>
          <a:xfrm>
            <a:off x="5919678" y="1404964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2 web </a:t>
            </a:r>
            <a:r>
              <a:rPr lang="en-ZA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 home-sharing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1E8A7B-F8B3-C04F-BD52-88BE4628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9" y="1300639"/>
            <a:ext cx="3335871" cy="28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Z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DB6065-4C9C-0E47-AA32-F17B28169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5" y="2148340"/>
            <a:ext cx="5764157" cy="10030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b="1" cap="none" dirty="0">
                <a:latin typeface="Arial Narrow" panose="020B0604020202020204" pitchFamily="34" charset="0"/>
                <a:cs typeface="Arial Narrow" panose="020B0604020202020204" pitchFamily="34" charset="0"/>
              </a:rPr>
              <a:t>Đã xây dựng được hệ thống home-sharing Ohotour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9F5C590-EBC9-1845-84E7-E3C85A12AB8D}"/>
              </a:ext>
            </a:extLst>
          </p:cNvPr>
          <p:cNvSpPr txBox="1">
            <a:spLocks/>
          </p:cNvSpPr>
          <p:nvPr/>
        </p:nvSpPr>
        <p:spPr>
          <a:xfrm>
            <a:off x="5918936" y="3067049"/>
            <a:ext cx="5433204" cy="639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b="1" cap="none" dirty="0">
                <a:latin typeface="Arial Narrow" panose="020B0604020202020204" pitchFamily="34" charset="0"/>
                <a:cs typeface="Arial Narrow" panose="020B0604020202020204" pitchFamily="34" charset="0"/>
              </a:rPr>
              <a:t>Chưa sử dụng hết các tính năng của Docker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E7411C4-FB72-2242-BBD6-3077581AA8A2}"/>
              </a:ext>
            </a:extLst>
          </p:cNvPr>
          <p:cNvSpPr txBox="1">
            <a:spLocks/>
          </p:cNvSpPr>
          <p:nvPr/>
        </p:nvSpPr>
        <p:spPr>
          <a:xfrm>
            <a:off x="5918936" y="3900984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b="1" cap="none" dirty="0">
                <a:latin typeface="Arial Narrow" panose="020B0604020202020204" pitchFamily="34" charset="0"/>
                <a:cs typeface="Arial Narrow" panose="020B0604020202020204" pitchFamily="34" charset="0"/>
              </a:rPr>
              <a:t>Cần hoàn thiện đưa đến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201541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9807" y="2861582"/>
            <a:ext cx="6387193" cy="113483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ZA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Z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DB6065-4C9C-0E47-AA32-F17B28169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193924"/>
            <a:ext cx="5433204" cy="3651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b="1" cap="none" dirty="0">
                <a:latin typeface="Arial Narrow" panose="020B0604020202020204" pitchFamily="34" charset="0"/>
                <a:cs typeface="Arial Narrow" panose="020B0604020202020204" pitchFamily="34" charset="0"/>
              </a:rPr>
              <a:t>Hệ thống home-sharing Ohotour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9F5C590-EBC9-1845-84E7-E3C85A12AB8D}"/>
              </a:ext>
            </a:extLst>
          </p:cNvPr>
          <p:cNvSpPr txBox="1">
            <a:spLocks/>
          </p:cNvSpPr>
          <p:nvPr/>
        </p:nvSpPr>
        <p:spPr>
          <a:xfrm>
            <a:off x="5918936" y="274129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b="1" cap="none" dirty="0">
                <a:latin typeface="Arial Narrow" panose="020B0604020202020204" pitchFamily="34" charset="0"/>
                <a:cs typeface="Arial Narrow" panose="020B0604020202020204" pitchFamily="34" charset="0"/>
              </a:rPr>
              <a:t>Nền tảng Docker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B8EDC383-E4DE-564A-8AB0-2D01CA44080D}"/>
              </a:ext>
            </a:extLst>
          </p:cNvPr>
          <p:cNvSpPr txBox="1">
            <a:spLocks/>
          </p:cNvSpPr>
          <p:nvPr/>
        </p:nvSpPr>
        <p:spPr>
          <a:xfrm>
            <a:off x="5918936" y="330348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b="1" cap="none" dirty="0">
                <a:latin typeface="Arial Narrow" panose="020B0604020202020204" pitchFamily="34" charset="0"/>
                <a:cs typeface="Arial Narrow" panose="020B0604020202020204" pitchFamily="34" charset="0"/>
              </a:rPr>
              <a:t>Kết quả thu được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6F531638-3FAB-DE46-B152-845DF3A97928}"/>
              </a:ext>
            </a:extLst>
          </p:cNvPr>
          <p:cNvSpPr txBox="1">
            <a:spLocks/>
          </p:cNvSpPr>
          <p:nvPr/>
        </p:nvSpPr>
        <p:spPr>
          <a:xfrm>
            <a:off x="5918936" y="386566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b="1" cap="none" dirty="0">
                <a:latin typeface="Arial Narrow" panose="020B0604020202020204" pitchFamily="34" charset="0"/>
                <a:cs typeface="Arial Narrow" panose="020B060402020202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072866"/>
            <a:ext cx="3171825" cy="662781"/>
          </a:xfrm>
        </p:spPr>
        <p:txBody>
          <a:bodyPr>
            <a:normAutofit/>
          </a:bodyPr>
          <a:lstStyle/>
          <a:p>
            <a:r>
              <a:rPr lang="en-ZA" sz="2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Home-sharing?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9086" y="6379692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C62D5D-F78A-9F49-B6AA-CFD461BB93BC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423E7-C70F-E04B-95EE-FACF87DACD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88966" y="3246437"/>
            <a:ext cx="3554632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0931F5-FF44-F44A-9435-92D9858F2A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91688" y="4429676"/>
            <a:ext cx="5017672" cy="51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Mang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003D87-783C-B947-8AAA-E5D93FDDF5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91688" y="3711282"/>
            <a:ext cx="5017672" cy="7183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lạ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B7E965-73F7-1B45-B8A9-987E1A3C10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88966" y="4940466"/>
            <a:ext cx="5017672" cy="7183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Tận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C3A0-793B-E247-8A40-60F0CAB0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38" y="1726742"/>
            <a:ext cx="5257909" cy="39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5126" y="3051177"/>
            <a:ext cx="2858665" cy="823912"/>
          </a:xfrm>
        </p:spPr>
        <p:txBody>
          <a:bodyPr/>
          <a:lstStyle/>
          <a:p>
            <a:r>
              <a:rPr lang="en-US" sz="3200" dirty="0"/>
              <a:t>2 website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584246" y="3064615"/>
            <a:ext cx="3023507" cy="823912"/>
          </a:xfrm>
        </p:spPr>
        <p:txBody>
          <a:bodyPr/>
          <a:lstStyle/>
          <a:p>
            <a:r>
              <a:rPr lang="en-US" sz="3200" dirty="0"/>
              <a:t>Database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43143" y="3067623"/>
            <a:ext cx="2314226" cy="823912"/>
          </a:xfrm>
        </p:spPr>
        <p:txBody>
          <a:bodyPr/>
          <a:lstStyle/>
          <a:p>
            <a:r>
              <a:rPr lang="en-US" sz="3200" dirty="0"/>
              <a:t>Server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823912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ReactJS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3C68FE-EEE1-D648-B86C-72B05796DC55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42194"/>
            <a:ext cx="8421688" cy="604642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733" y="2996539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84447" y="3372951"/>
            <a:ext cx="4031030" cy="105730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143" y="3011609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4058" y="3398647"/>
            <a:ext cx="4031030" cy="4935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733" y="5507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648" y="5894822"/>
            <a:ext cx="4031030" cy="105730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27584" y="5507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27584" y="5890637"/>
            <a:ext cx="4031030" cy="105730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329CF3-288D-C94A-9318-D70DA1EA96A2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78B515-AB17-5549-8D88-2F151AE8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87" y="1645737"/>
            <a:ext cx="1278829" cy="1278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4CBEDF-6322-014D-8EE5-4825ED50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14" y="1649418"/>
            <a:ext cx="1278830" cy="127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D06EAE-2AA6-D848-AD26-DA920CA8A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587" y="4073061"/>
            <a:ext cx="1250814" cy="1253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E8B0FA-412A-9145-B527-ADB9E673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275" y="4069690"/>
            <a:ext cx="1257339" cy="12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66" y="1022340"/>
            <a:ext cx="5431971" cy="846301"/>
          </a:xfrm>
        </p:spPr>
        <p:txBody>
          <a:bodyPr>
            <a:normAutofit/>
          </a:bodyPr>
          <a:lstStyle/>
          <a:p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A7E50-E892-C943-B6F6-8C00FB97844B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59.png">
            <a:extLst>
              <a:ext uri="{FF2B5EF4-FFF2-40B4-BE49-F238E27FC236}">
                <a16:creationId xmlns:a16="http://schemas.microsoft.com/office/drawing/2014/main" id="{89447F10-56D0-7E42-9D65-369782468EB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19821" y="1868641"/>
            <a:ext cx="6352358" cy="39755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816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66" y="1024073"/>
            <a:ext cx="5431971" cy="846301"/>
          </a:xfrm>
        </p:spPr>
        <p:txBody>
          <a:bodyPr>
            <a:normAutofit/>
          </a:bodyPr>
          <a:lstStyle/>
          <a:p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A7E50-E892-C943-B6F6-8C00FB97844B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5.png">
            <a:extLst>
              <a:ext uri="{FF2B5EF4-FFF2-40B4-BE49-F238E27FC236}">
                <a16:creationId xmlns:a16="http://schemas.microsoft.com/office/drawing/2014/main" id="{AD6093B2-C77B-CF4B-8C4F-559FA10D45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51267" y="1669859"/>
            <a:ext cx="7489466" cy="39969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4108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66" y="1024073"/>
            <a:ext cx="5431971" cy="846301"/>
          </a:xfrm>
        </p:spPr>
        <p:txBody>
          <a:bodyPr>
            <a:normAutofit/>
          </a:bodyPr>
          <a:lstStyle/>
          <a:p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ZA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A7E50-E892-C943-B6F6-8C00FB97844B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47.png">
            <a:extLst>
              <a:ext uri="{FF2B5EF4-FFF2-40B4-BE49-F238E27FC236}">
                <a16:creationId xmlns:a16="http://schemas.microsoft.com/office/drawing/2014/main" id="{BD6D2A65-1936-834E-A5AA-A5DE5D335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6928" y="1824095"/>
            <a:ext cx="6901070" cy="40098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302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66" y="1024073"/>
            <a:ext cx="5431971" cy="846301"/>
          </a:xfrm>
        </p:spPr>
        <p:txBody>
          <a:bodyPr>
            <a:normAutofit/>
          </a:bodyPr>
          <a:lstStyle/>
          <a:p>
            <a:r>
              <a:rPr lang="en-ZA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ZA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A7E50-E892-C943-B6F6-8C00FB97844B}"/>
              </a:ext>
            </a:extLst>
          </p:cNvPr>
          <p:cNvSpPr txBox="1">
            <a:spLocks/>
          </p:cNvSpPr>
          <p:nvPr/>
        </p:nvSpPr>
        <p:spPr>
          <a:xfrm>
            <a:off x="1288966" y="113183"/>
            <a:ext cx="8279032" cy="60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 home-sharing </a:t>
            </a:r>
            <a:r>
              <a:rPr lang="en-US" sz="3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Ohotour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7.png">
            <a:extLst>
              <a:ext uri="{FF2B5EF4-FFF2-40B4-BE49-F238E27FC236}">
                <a16:creationId xmlns:a16="http://schemas.microsoft.com/office/drawing/2014/main" id="{5F30BF1A-2A68-2042-BCCE-813C11673F3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28345" y="1666612"/>
            <a:ext cx="6535310" cy="35247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6675440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Monoline</Template>
  <TotalTime>1011</TotalTime>
  <Words>411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Tenorite</vt:lpstr>
      <vt:lpstr>Monoline</vt:lpstr>
      <vt:lpstr>PowerPoint Presentation</vt:lpstr>
      <vt:lpstr>Nội dung báo cáo</vt:lpstr>
      <vt:lpstr>Home-sharing?</vt:lpstr>
      <vt:lpstr>PowerPoint Presentation</vt:lpstr>
      <vt:lpstr>Đối tượng sử dụng</vt:lpstr>
      <vt:lpstr>Usecase Quản trị viên</vt:lpstr>
      <vt:lpstr>Usecase Khách hàng</vt:lpstr>
      <vt:lpstr>Usecase Nhà cung cấp</vt:lpstr>
      <vt:lpstr>Usecase Sale</vt:lpstr>
      <vt:lpstr>Biểu đồ lớp</vt:lpstr>
      <vt:lpstr>Demo Quy trình</vt:lpstr>
      <vt:lpstr>Công nghệ ảo hóa docker</vt:lpstr>
      <vt:lpstr>PowerPoint Presentation</vt:lpstr>
      <vt:lpstr>Docker engine</vt:lpstr>
      <vt:lpstr>PowerPoint Presentation</vt:lpstr>
      <vt:lpstr>Kết quả thu được</vt:lpstr>
      <vt:lpstr>Kết luận</vt:lpstr>
      <vt:lpstr>Cảm ơn thầy cô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Microsoft Office User</dc:creator>
  <cp:lastModifiedBy>Microsoft Office User</cp:lastModifiedBy>
  <cp:revision>82</cp:revision>
  <dcterms:created xsi:type="dcterms:W3CDTF">2022-01-16T04:32:11Z</dcterms:created>
  <dcterms:modified xsi:type="dcterms:W3CDTF">2022-01-18T14:26:48Z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