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9144000" cy="6858000"/>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2040" cy="1469520"/>
          </a:xfrm>
          <a:prstGeom prst="rect">
            <a:avLst/>
          </a:prstGeom>
        </p:spPr>
        <p:txBody>
          <a:bodyPr lIns="0" tIns="0" rIns="0" bIns="0" anchor="ctr">
            <a:spAutoFit/>
          </a:bodyPr>
          <a:p>
            <a:endParaRPr lang="en-US" sz="1800" b="0" strike="noStrike" spc="-1">
              <a:solidFill>
                <a:srgbClr val="000000"/>
              </a:solidFill>
              <a:latin typeface="Calibri" panose="020F0502020204030204"/>
            </a:endParaRPr>
          </a:p>
        </p:txBody>
      </p:sp>
      <p:sp>
        <p:nvSpPr>
          <p:cNvPr id="27" name="PlaceHolder 2"/>
          <p:cNvSpPr>
            <a:spLocks noGrp="1"/>
          </p:cNvSpPr>
          <p:nvPr>
            <p:ph type="body"/>
          </p:nvPr>
        </p:nvSpPr>
        <p:spPr>
          <a:xfrm>
            <a:off x="457200" y="1604520"/>
            <a:ext cx="8229240" cy="1897200"/>
          </a:xfrm>
          <a:prstGeom prst="rect">
            <a:avLst/>
          </a:prstGeom>
        </p:spPr>
        <p:txBody>
          <a:bodyPr lIns="0" tIns="0" rIns="0" bIns="0">
            <a:spAutoFit/>
          </a:bodyPr>
          <a:p>
            <a:endParaRPr lang="en-US" sz="3200" b="0" strike="noStrike" spc="-1">
              <a:solidFill>
                <a:srgbClr val="000000"/>
              </a:solidFill>
              <a:latin typeface="Calibri" panose="020F0502020204030204"/>
            </a:endParaRPr>
          </a:p>
        </p:txBody>
      </p:sp>
      <p:sp>
        <p:nvSpPr>
          <p:cNvPr id="28" name="PlaceHolder 3"/>
          <p:cNvSpPr>
            <a:spLocks noGrp="1"/>
          </p:cNvSpPr>
          <p:nvPr>
            <p:ph type="body"/>
          </p:nvPr>
        </p:nvSpPr>
        <p:spPr>
          <a:xfrm>
            <a:off x="457200" y="3682440"/>
            <a:ext cx="8229240" cy="1897200"/>
          </a:xfrm>
          <a:prstGeom prst="rect">
            <a:avLst/>
          </a:prstGeom>
        </p:spPr>
        <p:txBody>
          <a:bodyPr lIns="0" tIns="0" rIns="0" bIns="0">
            <a:spAutoFit/>
          </a:bodyPr>
          <a:p>
            <a:endParaRPr lang="en-US" sz="3200" b="0" strike="noStrike" spc="-1">
              <a:solidFill>
                <a:srgbClr val="000000"/>
              </a:solidFill>
              <a:latin typeface="Calibri" panose="020F050202020403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85800" y="2130480"/>
            <a:ext cx="7772040" cy="1469520"/>
          </a:xfrm>
          <a:prstGeom prst="rect">
            <a:avLst/>
          </a:prstGeom>
        </p:spPr>
        <p:txBody>
          <a:bodyPr lIns="0" tIns="0" rIns="0" bIns="0" anchor="ctr">
            <a:spAutoFit/>
          </a:bodyPr>
          <a:p>
            <a:endParaRPr lang="en-US" sz="1800" b="0" strike="noStrike" spc="-1">
              <a:solidFill>
                <a:srgbClr val="000000"/>
              </a:solidFill>
              <a:latin typeface="Calibri" panose="020F0502020204030204"/>
            </a:endParaRPr>
          </a:p>
        </p:txBody>
      </p:sp>
      <p:sp>
        <p:nvSpPr>
          <p:cNvPr id="30" name="PlaceHolder 2"/>
          <p:cNvSpPr>
            <a:spLocks noGrp="1"/>
          </p:cNvSpPr>
          <p:nvPr>
            <p:ph type="body"/>
          </p:nvPr>
        </p:nvSpPr>
        <p:spPr>
          <a:xfrm>
            <a:off x="457200" y="1604520"/>
            <a:ext cx="4015800" cy="1897200"/>
          </a:xfrm>
          <a:prstGeom prst="rect">
            <a:avLst/>
          </a:prstGeom>
        </p:spPr>
        <p:txBody>
          <a:bodyPr lIns="0" tIns="0" rIns="0" bIns="0">
            <a:spAutoFit/>
          </a:bodyPr>
          <a:p>
            <a:endParaRPr lang="en-US" sz="3200" b="0" strike="noStrike" spc="-1">
              <a:solidFill>
                <a:srgbClr val="000000"/>
              </a:solidFill>
              <a:latin typeface="Calibri" panose="020F0502020204030204"/>
            </a:endParaRPr>
          </a:p>
        </p:txBody>
      </p:sp>
      <p:sp>
        <p:nvSpPr>
          <p:cNvPr id="31" name="PlaceHolder 3"/>
          <p:cNvSpPr>
            <a:spLocks noGrp="1"/>
          </p:cNvSpPr>
          <p:nvPr>
            <p:ph type="body"/>
          </p:nvPr>
        </p:nvSpPr>
        <p:spPr>
          <a:xfrm>
            <a:off x="4674240" y="1604520"/>
            <a:ext cx="4015800" cy="1897200"/>
          </a:xfrm>
          <a:prstGeom prst="rect">
            <a:avLst/>
          </a:prstGeom>
        </p:spPr>
        <p:txBody>
          <a:bodyPr lIns="0" tIns="0" rIns="0" bIns="0">
            <a:spAutoFit/>
          </a:bodyPr>
          <a:p>
            <a:endParaRPr lang="en-US" sz="3200" b="0" strike="noStrike" spc="-1">
              <a:solidFill>
                <a:srgbClr val="000000"/>
              </a:solidFill>
              <a:latin typeface="Calibri" panose="020F0502020204030204"/>
            </a:endParaRPr>
          </a:p>
        </p:txBody>
      </p:sp>
      <p:sp>
        <p:nvSpPr>
          <p:cNvPr id="32" name="PlaceHolder 4"/>
          <p:cNvSpPr>
            <a:spLocks noGrp="1"/>
          </p:cNvSpPr>
          <p:nvPr>
            <p:ph type="body"/>
          </p:nvPr>
        </p:nvSpPr>
        <p:spPr>
          <a:xfrm>
            <a:off x="457200" y="3682440"/>
            <a:ext cx="4015800" cy="1897200"/>
          </a:xfrm>
          <a:prstGeom prst="rect">
            <a:avLst/>
          </a:prstGeom>
        </p:spPr>
        <p:txBody>
          <a:bodyPr lIns="0" tIns="0" rIns="0" bIns="0">
            <a:spAutoFit/>
          </a:bodyPr>
          <a:p>
            <a:endParaRPr lang="en-US" sz="3200" b="0" strike="noStrike" spc="-1">
              <a:solidFill>
                <a:srgbClr val="000000"/>
              </a:solidFill>
              <a:latin typeface="Calibri" panose="020F0502020204030204"/>
            </a:endParaRPr>
          </a:p>
        </p:txBody>
      </p:sp>
      <p:sp>
        <p:nvSpPr>
          <p:cNvPr id="33" name="PlaceHolder 5"/>
          <p:cNvSpPr>
            <a:spLocks noGrp="1"/>
          </p:cNvSpPr>
          <p:nvPr>
            <p:ph type="body"/>
          </p:nvPr>
        </p:nvSpPr>
        <p:spPr>
          <a:xfrm>
            <a:off x="4674240" y="3682440"/>
            <a:ext cx="4015800" cy="1897200"/>
          </a:xfrm>
          <a:prstGeom prst="rect">
            <a:avLst/>
          </a:prstGeom>
        </p:spPr>
        <p:txBody>
          <a:bodyPr lIns="0" tIns="0" rIns="0" bIns="0">
            <a:spAutoFit/>
          </a:bodyPr>
          <a:p>
            <a:endParaRPr lang="en-US" sz="3200" b="0" strike="noStrike" spc="-1">
              <a:solidFill>
                <a:srgbClr val="000000"/>
              </a:solidFill>
              <a:latin typeface="Calibri" panose="020F050202020403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5800" y="2130480"/>
            <a:ext cx="7772040" cy="1469520"/>
          </a:xfrm>
          <a:prstGeom prst="rect">
            <a:avLst/>
          </a:prstGeom>
        </p:spPr>
        <p:txBody>
          <a:bodyPr lIns="0" tIns="0" rIns="0" bIns="0" anchor="ctr">
            <a:spAutoFit/>
          </a:bodyPr>
          <a:p>
            <a:endParaRPr lang="en-US" sz="1800" b="0" strike="noStrike" spc="-1">
              <a:solidFill>
                <a:srgbClr val="000000"/>
              </a:solidFill>
              <a:latin typeface="Calibri" panose="020F0502020204030204"/>
            </a:endParaRPr>
          </a:p>
        </p:txBody>
      </p:sp>
      <p:sp>
        <p:nvSpPr>
          <p:cNvPr id="35" name="PlaceHolder 2"/>
          <p:cNvSpPr>
            <a:spLocks noGrp="1"/>
          </p:cNvSpPr>
          <p:nvPr>
            <p:ph type="body"/>
          </p:nvPr>
        </p:nvSpPr>
        <p:spPr>
          <a:xfrm>
            <a:off x="457200" y="1604520"/>
            <a:ext cx="2649600" cy="1897200"/>
          </a:xfrm>
          <a:prstGeom prst="rect">
            <a:avLst/>
          </a:prstGeom>
        </p:spPr>
        <p:txBody>
          <a:bodyPr lIns="0" tIns="0" rIns="0" bIns="0">
            <a:spAutoFit/>
          </a:bodyPr>
          <a:p>
            <a:endParaRPr lang="en-US" sz="3200" b="0" strike="noStrike" spc="-1">
              <a:solidFill>
                <a:srgbClr val="000000"/>
              </a:solidFill>
              <a:latin typeface="Calibri" panose="020F0502020204030204"/>
            </a:endParaRPr>
          </a:p>
        </p:txBody>
      </p:sp>
      <p:sp>
        <p:nvSpPr>
          <p:cNvPr id="36" name="PlaceHolder 3"/>
          <p:cNvSpPr>
            <a:spLocks noGrp="1"/>
          </p:cNvSpPr>
          <p:nvPr>
            <p:ph type="body"/>
          </p:nvPr>
        </p:nvSpPr>
        <p:spPr>
          <a:xfrm>
            <a:off x="3239640" y="1604520"/>
            <a:ext cx="2649600" cy="1897200"/>
          </a:xfrm>
          <a:prstGeom prst="rect">
            <a:avLst/>
          </a:prstGeom>
        </p:spPr>
        <p:txBody>
          <a:bodyPr lIns="0" tIns="0" rIns="0" bIns="0">
            <a:spAutoFit/>
          </a:bodyPr>
          <a:p>
            <a:endParaRPr lang="en-US" sz="3200" b="0" strike="noStrike" spc="-1">
              <a:solidFill>
                <a:srgbClr val="000000"/>
              </a:solidFill>
              <a:latin typeface="Calibri" panose="020F0502020204030204"/>
            </a:endParaRPr>
          </a:p>
        </p:txBody>
      </p:sp>
      <p:sp>
        <p:nvSpPr>
          <p:cNvPr id="37" name="PlaceHolder 4"/>
          <p:cNvSpPr>
            <a:spLocks noGrp="1"/>
          </p:cNvSpPr>
          <p:nvPr>
            <p:ph type="body"/>
          </p:nvPr>
        </p:nvSpPr>
        <p:spPr>
          <a:xfrm>
            <a:off x="6022080" y="1604520"/>
            <a:ext cx="2649600" cy="1897200"/>
          </a:xfrm>
          <a:prstGeom prst="rect">
            <a:avLst/>
          </a:prstGeom>
        </p:spPr>
        <p:txBody>
          <a:bodyPr lIns="0" tIns="0" rIns="0" bIns="0">
            <a:spAutoFit/>
          </a:bodyPr>
          <a:p>
            <a:endParaRPr lang="en-US" sz="3200" b="0" strike="noStrike" spc="-1">
              <a:solidFill>
                <a:srgbClr val="000000"/>
              </a:solidFill>
              <a:latin typeface="Calibri" panose="020F0502020204030204"/>
            </a:endParaRPr>
          </a:p>
        </p:txBody>
      </p:sp>
      <p:sp>
        <p:nvSpPr>
          <p:cNvPr id="38" name="PlaceHolder 5"/>
          <p:cNvSpPr>
            <a:spLocks noGrp="1"/>
          </p:cNvSpPr>
          <p:nvPr>
            <p:ph type="body"/>
          </p:nvPr>
        </p:nvSpPr>
        <p:spPr>
          <a:xfrm>
            <a:off x="457200" y="3682440"/>
            <a:ext cx="2649600" cy="1897200"/>
          </a:xfrm>
          <a:prstGeom prst="rect">
            <a:avLst/>
          </a:prstGeom>
        </p:spPr>
        <p:txBody>
          <a:bodyPr lIns="0" tIns="0" rIns="0" bIns="0">
            <a:spAutoFit/>
          </a:bodyPr>
          <a:p>
            <a:endParaRPr lang="en-US" sz="3200" b="0" strike="noStrike" spc="-1">
              <a:solidFill>
                <a:srgbClr val="000000"/>
              </a:solidFill>
              <a:latin typeface="Calibri" panose="020F0502020204030204"/>
            </a:endParaRPr>
          </a:p>
        </p:txBody>
      </p:sp>
      <p:sp>
        <p:nvSpPr>
          <p:cNvPr id="39" name="PlaceHolder 6"/>
          <p:cNvSpPr>
            <a:spLocks noGrp="1"/>
          </p:cNvSpPr>
          <p:nvPr>
            <p:ph type="body"/>
          </p:nvPr>
        </p:nvSpPr>
        <p:spPr>
          <a:xfrm>
            <a:off x="3239640" y="3682440"/>
            <a:ext cx="2649600" cy="1897200"/>
          </a:xfrm>
          <a:prstGeom prst="rect">
            <a:avLst/>
          </a:prstGeom>
        </p:spPr>
        <p:txBody>
          <a:bodyPr lIns="0" tIns="0" rIns="0" bIns="0">
            <a:spAutoFit/>
          </a:bodyPr>
          <a:p>
            <a:endParaRPr lang="en-US" sz="3200" b="0" strike="noStrike" spc="-1">
              <a:solidFill>
                <a:srgbClr val="000000"/>
              </a:solidFill>
              <a:latin typeface="Calibri" panose="020F0502020204030204"/>
            </a:endParaRPr>
          </a:p>
        </p:txBody>
      </p:sp>
      <p:sp>
        <p:nvSpPr>
          <p:cNvPr id="40" name="PlaceHolder 7"/>
          <p:cNvSpPr>
            <a:spLocks noGrp="1"/>
          </p:cNvSpPr>
          <p:nvPr>
            <p:ph type="body"/>
          </p:nvPr>
        </p:nvSpPr>
        <p:spPr>
          <a:xfrm>
            <a:off x="6022080" y="3682440"/>
            <a:ext cx="2649600" cy="1897200"/>
          </a:xfrm>
          <a:prstGeom prst="rect">
            <a:avLst/>
          </a:prstGeom>
        </p:spPr>
        <p:txBody>
          <a:bodyPr lIns="0" tIns="0" rIns="0" bIns="0">
            <a:spAutoFit/>
          </a:bodyPr>
          <a:p>
            <a:endParaRPr lang="en-US" sz="3200" b="0" strike="noStrike" spc="-1">
              <a:solidFill>
                <a:srgbClr val="000000"/>
              </a:solidFill>
              <a:latin typeface="Calibri" panose="020F050202020403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lIns="0" tIns="0" rIns="0" bIns="0" anchor="ctr">
            <a:spAutoFit/>
          </a:bodyPr>
          <a:p>
            <a:endParaRPr lang="en-US" sz="1800" b="0" strike="noStrike" spc="-1">
              <a:solidFill>
                <a:srgbClr val="000000"/>
              </a:solidFill>
              <a:latin typeface="Calibri" panose="020F0502020204030204"/>
            </a:endParaRPr>
          </a:p>
        </p:txBody>
      </p:sp>
      <p:sp>
        <p:nvSpPr>
          <p:cNvPr id="6" name="PlaceHolder 2"/>
          <p:cNvSpPr>
            <a:spLocks noGrp="1"/>
          </p:cNvSpPr>
          <p:nvPr>
            <p:ph type="subTitle"/>
          </p:nvPr>
        </p:nvSpPr>
        <p:spPr>
          <a:xfrm>
            <a:off x="457200" y="1604520"/>
            <a:ext cx="8229240" cy="397764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85800" y="2130480"/>
            <a:ext cx="7772040" cy="1469520"/>
          </a:xfrm>
          <a:prstGeom prst="rect">
            <a:avLst/>
          </a:prstGeom>
        </p:spPr>
        <p:txBody>
          <a:bodyPr lIns="0" tIns="0" rIns="0" bIns="0" anchor="ctr">
            <a:spAutoFit/>
          </a:bodyPr>
          <a:p>
            <a:endParaRPr lang="en-US" sz="1800" b="0" strike="noStrike" spc="-1">
              <a:solidFill>
                <a:srgbClr val="000000"/>
              </a:solidFill>
              <a:latin typeface="Calibri" panose="020F0502020204030204"/>
            </a:endParaRPr>
          </a:p>
        </p:txBody>
      </p:sp>
      <p:sp>
        <p:nvSpPr>
          <p:cNvPr id="8" name="PlaceHolder 2"/>
          <p:cNvSpPr>
            <a:spLocks noGrp="1"/>
          </p:cNvSpPr>
          <p:nvPr>
            <p:ph type="body"/>
          </p:nvPr>
        </p:nvSpPr>
        <p:spPr>
          <a:xfrm>
            <a:off x="457200" y="1604520"/>
            <a:ext cx="8229240" cy="3977640"/>
          </a:xfrm>
          <a:prstGeom prst="rect">
            <a:avLst/>
          </a:prstGeom>
        </p:spPr>
        <p:txBody>
          <a:bodyPr lIns="0" tIns="0" rIns="0" bIns="0">
            <a:spAutoFit/>
          </a:bodyPr>
          <a:p>
            <a:endParaRPr lang="en-US" sz="3200" b="0" strike="noStrike" spc="-1">
              <a:solidFill>
                <a:srgbClr val="000000"/>
              </a:solidFill>
              <a:latin typeface="Calibri" panose="020F050202020403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2040" cy="1469520"/>
          </a:xfrm>
          <a:prstGeom prst="rect">
            <a:avLst/>
          </a:prstGeom>
        </p:spPr>
        <p:txBody>
          <a:bodyPr lIns="0" tIns="0" rIns="0" bIns="0" anchor="ctr">
            <a:spAutoFit/>
          </a:bodyPr>
          <a:p>
            <a:endParaRPr lang="en-US" sz="1800" b="0" strike="noStrike" spc="-1">
              <a:solidFill>
                <a:srgbClr val="000000"/>
              </a:solidFill>
              <a:latin typeface="Calibri" panose="020F0502020204030204"/>
            </a:endParaRPr>
          </a:p>
        </p:txBody>
      </p:sp>
      <p:sp>
        <p:nvSpPr>
          <p:cNvPr id="10" name="PlaceHolder 2"/>
          <p:cNvSpPr>
            <a:spLocks noGrp="1"/>
          </p:cNvSpPr>
          <p:nvPr>
            <p:ph type="body"/>
          </p:nvPr>
        </p:nvSpPr>
        <p:spPr>
          <a:xfrm>
            <a:off x="457200" y="1604520"/>
            <a:ext cx="4015800" cy="3977640"/>
          </a:xfrm>
          <a:prstGeom prst="rect">
            <a:avLst/>
          </a:prstGeom>
        </p:spPr>
        <p:txBody>
          <a:bodyPr lIns="0" tIns="0" rIns="0" bIns="0">
            <a:spAutoFit/>
          </a:bodyPr>
          <a:p>
            <a:endParaRPr lang="en-US" sz="3200" b="0" strike="noStrike" spc="-1">
              <a:solidFill>
                <a:srgbClr val="000000"/>
              </a:solidFill>
              <a:latin typeface="Calibri" panose="020F0502020204030204"/>
            </a:endParaRPr>
          </a:p>
        </p:txBody>
      </p:sp>
      <p:sp>
        <p:nvSpPr>
          <p:cNvPr id="11" name="PlaceHolder 3"/>
          <p:cNvSpPr>
            <a:spLocks noGrp="1"/>
          </p:cNvSpPr>
          <p:nvPr>
            <p:ph type="body"/>
          </p:nvPr>
        </p:nvSpPr>
        <p:spPr>
          <a:xfrm>
            <a:off x="4674240" y="1604520"/>
            <a:ext cx="4015800" cy="3977640"/>
          </a:xfrm>
          <a:prstGeom prst="rect">
            <a:avLst/>
          </a:prstGeom>
        </p:spPr>
        <p:txBody>
          <a:bodyPr lIns="0" tIns="0" rIns="0" bIns="0">
            <a:spAutoFit/>
          </a:bodyPr>
          <a:p>
            <a:endParaRPr lang="en-US" sz="3200" b="0" strike="noStrike" spc="-1">
              <a:solidFill>
                <a:srgbClr val="000000"/>
              </a:solidFill>
              <a:latin typeface="Calibri" panose="020F050202020403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85800" y="2130480"/>
            <a:ext cx="7772040" cy="1469520"/>
          </a:xfrm>
          <a:prstGeom prst="rect">
            <a:avLst/>
          </a:prstGeom>
        </p:spPr>
        <p:txBody>
          <a:bodyPr lIns="0" tIns="0" rIns="0" bIns="0" anchor="ctr">
            <a:spAutoFit/>
          </a:bodyPr>
          <a:p>
            <a:endParaRPr lang="en-US" sz="1800" b="0" strike="noStrike" spc="-1">
              <a:solidFill>
                <a:srgbClr val="000000"/>
              </a:solidFill>
              <a:latin typeface="Calibri" panose="020F050202020403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85800" y="2130480"/>
            <a:ext cx="7772040" cy="681300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85800" y="2130480"/>
            <a:ext cx="7772040" cy="1469520"/>
          </a:xfrm>
          <a:prstGeom prst="rect">
            <a:avLst/>
          </a:prstGeom>
        </p:spPr>
        <p:txBody>
          <a:bodyPr lIns="0" tIns="0" rIns="0" bIns="0" anchor="ctr">
            <a:spAutoFit/>
          </a:bodyPr>
          <a:p>
            <a:endParaRPr lang="en-US" sz="1800" b="0" strike="noStrike" spc="-1">
              <a:solidFill>
                <a:srgbClr val="000000"/>
              </a:solidFill>
              <a:latin typeface="Calibri" panose="020F0502020204030204"/>
            </a:endParaRPr>
          </a:p>
        </p:txBody>
      </p:sp>
      <p:sp>
        <p:nvSpPr>
          <p:cNvPr id="15" name="PlaceHolder 2"/>
          <p:cNvSpPr>
            <a:spLocks noGrp="1"/>
          </p:cNvSpPr>
          <p:nvPr>
            <p:ph type="body"/>
          </p:nvPr>
        </p:nvSpPr>
        <p:spPr>
          <a:xfrm>
            <a:off x="457200" y="1604520"/>
            <a:ext cx="4015800" cy="1897200"/>
          </a:xfrm>
          <a:prstGeom prst="rect">
            <a:avLst/>
          </a:prstGeom>
        </p:spPr>
        <p:txBody>
          <a:bodyPr lIns="0" tIns="0" rIns="0" bIns="0">
            <a:spAutoFit/>
          </a:bodyPr>
          <a:p>
            <a:endParaRPr lang="en-US" sz="3200" b="0" strike="noStrike" spc="-1">
              <a:solidFill>
                <a:srgbClr val="000000"/>
              </a:solidFill>
              <a:latin typeface="Calibri" panose="020F0502020204030204"/>
            </a:endParaRPr>
          </a:p>
        </p:txBody>
      </p:sp>
      <p:sp>
        <p:nvSpPr>
          <p:cNvPr id="16" name="PlaceHolder 3"/>
          <p:cNvSpPr>
            <a:spLocks noGrp="1"/>
          </p:cNvSpPr>
          <p:nvPr>
            <p:ph type="body"/>
          </p:nvPr>
        </p:nvSpPr>
        <p:spPr>
          <a:xfrm>
            <a:off x="4674240" y="1604520"/>
            <a:ext cx="4015800" cy="3977640"/>
          </a:xfrm>
          <a:prstGeom prst="rect">
            <a:avLst/>
          </a:prstGeom>
        </p:spPr>
        <p:txBody>
          <a:bodyPr lIns="0" tIns="0" rIns="0" bIns="0">
            <a:spAutoFit/>
          </a:bodyPr>
          <a:p>
            <a:endParaRPr lang="en-US" sz="3200" b="0" strike="noStrike" spc="-1">
              <a:solidFill>
                <a:srgbClr val="000000"/>
              </a:solidFill>
              <a:latin typeface="Calibri" panose="020F0502020204030204"/>
            </a:endParaRPr>
          </a:p>
        </p:txBody>
      </p:sp>
      <p:sp>
        <p:nvSpPr>
          <p:cNvPr id="17" name="PlaceHolder 4"/>
          <p:cNvSpPr>
            <a:spLocks noGrp="1"/>
          </p:cNvSpPr>
          <p:nvPr>
            <p:ph type="body"/>
          </p:nvPr>
        </p:nvSpPr>
        <p:spPr>
          <a:xfrm>
            <a:off x="457200" y="3682440"/>
            <a:ext cx="4015800" cy="1897200"/>
          </a:xfrm>
          <a:prstGeom prst="rect">
            <a:avLst/>
          </a:prstGeom>
        </p:spPr>
        <p:txBody>
          <a:bodyPr lIns="0" tIns="0" rIns="0" bIns="0">
            <a:spAutoFit/>
          </a:bodyPr>
          <a:p>
            <a:endParaRPr lang="en-US" sz="3200" b="0" strike="noStrike" spc="-1">
              <a:solidFill>
                <a:srgbClr val="000000"/>
              </a:solidFill>
              <a:latin typeface="Calibri" panose="020F050202020403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5800" y="2130480"/>
            <a:ext cx="7772040" cy="1469520"/>
          </a:xfrm>
          <a:prstGeom prst="rect">
            <a:avLst/>
          </a:prstGeom>
        </p:spPr>
        <p:txBody>
          <a:bodyPr lIns="0" tIns="0" rIns="0" bIns="0" anchor="ctr">
            <a:spAutoFit/>
          </a:bodyPr>
          <a:p>
            <a:endParaRPr lang="en-US" sz="1800" b="0" strike="noStrike" spc="-1">
              <a:solidFill>
                <a:srgbClr val="000000"/>
              </a:solidFill>
              <a:latin typeface="Calibri" panose="020F0502020204030204"/>
            </a:endParaRPr>
          </a:p>
        </p:txBody>
      </p:sp>
      <p:sp>
        <p:nvSpPr>
          <p:cNvPr id="19" name="PlaceHolder 2"/>
          <p:cNvSpPr>
            <a:spLocks noGrp="1"/>
          </p:cNvSpPr>
          <p:nvPr>
            <p:ph type="body"/>
          </p:nvPr>
        </p:nvSpPr>
        <p:spPr>
          <a:xfrm>
            <a:off x="457200" y="1604520"/>
            <a:ext cx="4015800" cy="3977640"/>
          </a:xfrm>
          <a:prstGeom prst="rect">
            <a:avLst/>
          </a:prstGeom>
        </p:spPr>
        <p:txBody>
          <a:bodyPr lIns="0" tIns="0" rIns="0" bIns="0">
            <a:spAutoFit/>
          </a:bodyPr>
          <a:p>
            <a:endParaRPr lang="en-US" sz="3200" b="0" strike="noStrike" spc="-1">
              <a:solidFill>
                <a:srgbClr val="000000"/>
              </a:solidFill>
              <a:latin typeface="Calibri" panose="020F0502020204030204"/>
            </a:endParaRPr>
          </a:p>
        </p:txBody>
      </p:sp>
      <p:sp>
        <p:nvSpPr>
          <p:cNvPr id="20" name="PlaceHolder 3"/>
          <p:cNvSpPr>
            <a:spLocks noGrp="1"/>
          </p:cNvSpPr>
          <p:nvPr>
            <p:ph type="body"/>
          </p:nvPr>
        </p:nvSpPr>
        <p:spPr>
          <a:xfrm>
            <a:off x="4674240" y="1604520"/>
            <a:ext cx="4015800" cy="1897200"/>
          </a:xfrm>
          <a:prstGeom prst="rect">
            <a:avLst/>
          </a:prstGeom>
        </p:spPr>
        <p:txBody>
          <a:bodyPr lIns="0" tIns="0" rIns="0" bIns="0">
            <a:spAutoFit/>
          </a:bodyPr>
          <a:p>
            <a:endParaRPr lang="en-US" sz="3200" b="0" strike="noStrike" spc="-1">
              <a:solidFill>
                <a:srgbClr val="000000"/>
              </a:solidFill>
              <a:latin typeface="Calibri" panose="020F0502020204030204"/>
            </a:endParaRPr>
          </a:p>
        </p:txBody>
      </p:sp>
      <p:sp>
        <p:nvSpPr>
          <p:cNvPr id="21" name="PlaceHolder 4"/>
          <p:cNvSpPr>
            <a:spLocks noGrp="1"/>
          </p:cNvSpPr>
          <p:nvPr>
            <p:ph type="body"/>
          </p:nvPr>
        </p:nvSpPr>
        <p:spPr>
          <a:xfrm>
            <a:off x="4674240" y="3682440"/>
            <a:ext cx="4015800" cy="1897200"/>
          </a:xfrm>
          <a:prstGeom prst="rect">
            <a:avLst/>
          </a:prstGeom>
        </p:spPr>
        <p:txBody>
          <a:bodyPr lIns="0" tIns="0" rIns="0" bIns="0">
            <a:spAutoFit/>
          </a:bodyPr>
          <a:p>
            <a:endParaRPr lang="en-US" sz="3200" b="0" strike="noStrike" spc="-1">
              <a:solidFill>
                <a:srgbClr val="000000"/>
              </a:solidFill>
              <a:latin typeface="Calibri" panose="020F050202020403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85800" y="2130480"/>
            <a:ext cx="7772040" cy="1469520"/>
          </a:xfrm>
          <a:prstGeom prst="rect">
            <a:avLst/>
          </a:prstGeom>
        </p:spPr>
        <p:txBody>
          <a:bodyPr lIns="0" tIns="0" rIns="0" bIns="0" anchor="ctr">
            <a:spAutoFit/>
          </a:bodyPr>
          <a:p>
            <a:endParaRPr lang="en-US" sz="1800" b="0" strike="noStrike" spc="-1">
              <a:solidFill>
                <a:srgbClr val="000000"/>
              </a:solidFill>
              <a:latin typeface="Calibri" panose="020F0502020204030204"/>
            </a:endParaRPr>
          </a:p>
        </p:txBody>
      </p:sp>
      <p:sp>
        <p:nvSpPr>
          <p:cNvPr id="23" name="PlaceHolder 2"/>
          <p:cNvSpPr>
            <a:spLocks noGrp="1"/>
          </p:cNvSpPr>
          <p:nvPr>
            <p:ph type="body"/>
          </p:nvPr>
        </p:nvSpPr>
        <p:spPr>
          <a:xfrm>
            <a:off x="457200" y="1604520"/>
            <a:ext cx="4015800" cy="1897200"/>
          </a:xfrm>
          <a:prstGeom prst="rect">
            <a:avLst/>
          </a:prstGeom>
        </p:spPr>
        <p:txBody>
          <a:bodyPr lIns="0" tIns="0" rIns="0" bIns="0">
            <a:spAutoFit/>
          </a:bodyPr>
          <a:p>
            <a:endParaRPr lang="en-US" sz="3200" b="0" strike="noStrike" spc="-1">
              <a:solidFill>
                <a:srgbClr val="000000"/>
              </a:solidFill>
              <a:latin typeface="Calibri" panose="020F0502020204030204"/>
            </a:endParaRPr>
          </a:p>
        </p:txBody>
      </p:sp>
      <p:sp>
        <p:nvSpPr>
          <p:cNvPr id="24" name="PlaceHolder 3"/>
          <p:cNvSpPr>
            <a:spLocks noGrp="1"/>
          </p:cNvSpPr>
          <p:nvPr>
            <p:ph type="body"/>
          </p:nvPr>
        </p:nvSpPr>
        <p:spPr>
          <a:xfrm>
            <a:off x="4674240" y="1604520"/>
            <a:ext cx="4015800" cy="1897200"/>
          </a:xfrm>
          <a:prstGeom prst="rect">
            <a:avLst/>
          </a:prstGeom>
        </p:spPr>
        <p:txBody>
          <a:bodyPr lIns="0" tIns="0" rIns="0" bIns="0">
            <a:spAutoFit/>
          </a:bodyPr>
          <a:p>
            <a:endParaRPr lang="en-US" sz="3200" b="0" strike="noStrike" spc="-1">
              <a:solidFill>
                <a:srgbClr val="000000"/>
              </a:solidFill>
              <a:latin typeface="Calibri" panose="020F0502020204030204"/>
            </a:endParaRPr>
          </a:p>
        </p:txBody>
      </p:sp>
      <p:sp>
        <p:nvSpPr>
          <p:cNvPr id="25" name="PlaceHolder 4"/>
          <p:cNvSpPr>
            <a:spLocks noGrp="1"/>
          </p:cNvSpPr>
          <p:nvPr>
            <p:ph type="body"/>
          </p:nvPr>
        </p:nvSpPr>
        <p:spPr>
          <a:xfrm>
            <a:off x="457200" y="3682440"/>
            <a:ext cx="8229240" cy="1897200"/>
          </a:xfrm>
          <a:prstGeom prst="rect">
            <a:avLst/>
          </a:prstGeom>
        </p:spPr>
        <p:txBody>
          <a:bodyPr lIns="0" tIns="0" rIns="0" bIns="0">
            <a:spAutoFit/>
          </a:bodyPr>
          <a:p>
            <a:endParaRPr lang="en-US" sz="3200" b="0" strike="noStrike" spc="-1">
              <a:solidFill>
                <a:srgbClr val="000000"/>
              </a:solidFill>
              <a:latin typeface="Calibri" panose="020F050202020403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lIns="90000" tIns="45000" rIns="90000" bIns="45000">
            <a:noAutofit/>
          </a:bodyPr>
          <a:p>
            <a:pPr algn="ctr"/>
            <a:r>
              <a:rPr lang="en-US" sz="4400" b="0" strike="noStrike" spc="-1">
                <a:solidFill>
                  <a:srgbClr val="000000"/>
                </a:solidFill>
                <a:latin typeface="Calibri" panose="020F0502020204030204"/>
              </a:rPr>
              <a:t>Click to edit the title text formatClick to edit Master title style</a:t>
            </a:r>
            <a:endParaRPr lang="en-US" sz="4400" b="0" strike="noStrike" spc="-1">
              <a:solidFill>
                <a:srgbClr val="000000"/>
              </a:solidFill>
              <a:latin typeface="Calibri" panose="020F0502020204030204"/>
            </a:endParaRPr>
          </a:p>
        </p:txBody>
      </p:sp>
      <p:sp>
        <p:nvSpPr>
          <p:cNvPr id="2" name="PlaceHolder 2"/>
          <p:cNvSpPr>
            <a:spLocks noGrp="1"/>
          </p:cNvSpPr>
          <p:nvPr>
            <p:ph type="dt"/>
          </p:nvPr>
        </p:nvSpPr>
        <p:spPr>
          <a:xfrm>
            <a:off x="457200" y="6356520"/>
            <a:ext cx="2133360" cy="364680"/>
          </a:xfrm>
          <a:prstGeom prst="rect">
            <a:avLst/>
          </a:prstGeom>
        </p:spPr>
        <p:txBody>
          <a:bodyPr lIns="90000" tIns="45000" rIns="90000" bIns="45000">
            <a:noAutofit/>
          </a:bodyPr>
          <a:p>
            <a:fld id="{6DAFF8FE-5A1C-49BD-98D3-4CD3A92635D8}" type="datetime">
              <a:rPr lang="en-US" sz="1800" b="0" strike="noStrike" spc="-1">
                <a:solidFill>
                  <a:srgbClr val="000000"/>
                </a:solidFill>
                <a:latin typeface="Calibri" panose="020F0502020204030204"/>
              </a:rPr>
            </a:fld>
            <a:endParaRPr lang="en-US" sz="1800" b="0" strike="noStrike" spc="-1">
              <a:latin typeface="Times New Roman" panose="02020603050405020304"/>
            </a:endParaRPr>
          </a:p>
        </p:txBody>
      </p:sp>
      <p:sp>
        <p:nvSpPr>
          <p:cNvPr id="3" name="PlaceHolder 3"/>
          <p:cNvSpPr>
            <a:spLocks noGrp="1"/>
          </p:cNvSpPr>
          <p:nvPr>
            <p:ph type="ftr"/>
          </p:nvPr>
        </p:nvSpPr>
        <p:spPr>
          <a:xfrm>
            <a:off x="3124080" y="6356520"/>
            <a:ext cx="2895120" cy="364680"/>
          </a:xfrm>
          <a:prstGeom prst="rect">
            <a:avLst/>
          </a:prstGeom>
        </p:spPr>
        <p:txBody>
          <a:bodyPr lIns="90000" tIns="45000" rIns="90000" bIns="45000">
            <a:noAutofit/>
          </a:bodyPr>
          <a:p>
            <a:endParaRPr lang="en-US" sz="2400" b="0" strike="noStrike" spc="-1">
              <a:latin typeface="Times New Roman" panose="02020603050405020304"/>
            </a:endParaRPr>
          </a:p>
        </p:txBody>
      </p:sp>
      <p:sp>
        <p:nvSpPr>
          <p:cNvPr id="4" name="PlaceHolder 4"/>
          <p:cNvSpPr>
            <a:spLocks noGrp="1"/>
          </p:cNvSpPr>
          <p:nvPr>
            <p:ph type="sldNum"/>
          </p:nvPr>
        </p:nvSpPr>
        <p:spPr>
          <a:xfrm>
            <a:off x="6553080" y="6356520"/>
            <a:ext cx="2133360" cy="364680"/>
          </a:xfrm>
          <a:prstGeom prst="rect">
            <a:avLst/>
          </a:prstGeom>
        </p:spPr>
        <p:txBody>
          <a:bodyPr lIns="90000" tIns="45000" rIns="90000" bIns="45000">
            <a:noAutofit/>
          </a:bodyPr>
          <a:p>
            <a:fld id="{B5BB33AA-4A57-4301-B35E-1D3127049590}" type="slidenum">
              <a:rPr lang="en-US" sz="1800" b="0" strike="noStrike" spc="-1">
                <a:solidFill>
                  <a:srgbClr val="000000"/>
                </a:solidFill>
                <a:latin typeface="Calibri" panose="020F0502020204030204"/>
              </a:rPr>
            </a:fld>
            <a:endParaRPr lang="en-US" sz="1800" b="0" strike="noStrike" spc="-1">
              <a:latin typeface="Times New Roman" panose="02020603050405020304"/>
            </a:endParaRPr>
          </a:p>
        </p:txBody>
      </p:sp>
      <p:sp>
        <p:nvSpPr>
          <p:cNvPr id="5" name="PlaceHolder 5"/>
          <p:cNvSpPr>
            <a:spLocks noGrp="1"/>
          </p:cNvSpPr>
          <p:nvPr>
            <p:ph type="body"/>
          </p:nvPr>
        </p:nvSpPr>
        <p:spPr>
          <a:xfrm>
            <a:off x="457200" y="1604520"/>
            <a:ext cx="8229240" cy="3977640"/>
          </a:xfrm>
          <a:prstGeom prst="rect">
            <a:avLst/>
          </a:prstGeom>
        </p:spPr>
        <p:txBody>
          <a:bodyPr lIns="0" tIns="0" rIns="0" bIns="0">
            <a:spAutoFit/>
          </a:bodyPr>
          <a:p>
            <a:pPr marL="431800" indent="-323850">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Calibri" panose="020F0502020204030204"/>
              </a:rPr>
              <a:t>Click to edit the outline text format</a:t>
            </a:r>
            <a:endParaRPr lang="en-US" sz="3200" b="0" strike="noStrike" spc="-1">
              <a:solidFill>
                <a:srgbClr val="000000"/>
              </a:solidFill>
              <a:latin typeface="Calibri" panose="020F0502020204030204"/>
            </a:endParaRPr>
          </a:p>
          <a:p>
            <a:pPr marL="864235" lvl="1" indent="-323850">
              <a:spcAft>
                <a:spcPts val="1135"/>
              </a:spcAft>
              <a:buClr>
                <a:srgbClr val="000000"/>
              </a:buClr>
              <a:buSzPct val="75000"/>
              <a:buFont typeface="Symbol" panose="05050102010706020507" charset="2"/>
              <a:buChar char=""/>
            </a:pPr>
            <a:r>
              <a:rPr lang="en-US" sz="2400" b="0" strike="noStrike" spc="-1">
                <a:solidFill>
                  <a:srgbClr val="000000"/>
                </a:solidFill>
                <a:latin typeface="Calibri" panose="020F0502020204030204"/>
              </a:rPr>
              <a:t>Second Outline Level</a:t>
            </a:r>
            <a:endParaRPr lang="en-US" sz="2400" b="0" strike="noStrike" spc="-1">
              <a:solidFill>
                <a:srgbClr val="000000"/>
              </a:solidFill>
              <a:latin typeface="Calibri" panose="020F0502020204030204"/>
            </a:endParaRPr>
          </a:p>
          <a:p>
            <a:pPr marL="1296035" lvl="2" indent="-288290">
              <a:spcAft>
                <a:spcPts val="850"/>
              </a:spcAft>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Third Outline Level</a:t>
            </a:r>
            <a:endParaRPr lang="en-US" sz="2000" b="0" strike="noStrike" spc="-1">
              <a:solidFill>
                <a:srgbClr val="000000"/>
              </a:solidFill>
              <a:latin typeface="Calibri" panose="020F0502020204030204"/>
            </a:endParaRPr>
          </a:p>
          <a:p>
            <a:pPr marL="1727835" lvl="3" indent="-215900">
              <a:spcAft>
                <a:spcPts val="565"/>
              </a:spcAft>
              <a:buClr>
                <a:srgbClr val="000000"/>
              </a:buClr>
              <a:buSzPct val="75000"/>
              <a:buFont typeface="Symbol" panose="05050102010706020507" charset="2"/>
              <a:buChar char=""/>
            </a:pPr>
            <a:r>
              <a:rPr lang="en-US" sz="2000" b="0" strike="noStrike" spc="-1">
                <a:solidFill>
                  <a:srgbClr val="000000"/>
                </a:solidFill>
                <a:latin typeface="Calibri" panose="020F0502020204030204"/>
              </a:rPr>
              <a:t>Fourth Outline Level</a:t>
            </a:r>
            <a:endParaRPr lang="en-US" sz="2000" b="0" strike="noStrike" spc="-1">
              <a:solidFill>
                <a:srgbClr val="000000"/>
              </a:solidFill>
              <a:latin typeface="Calibri" panose="020F0502020204030204"/>
            </a:endParaRPr>
          </a:p>
          <a:p>
            <a:pPr marL="2160270" lvl="4" indent="-215900">
              <a:spcAft>
                <a:spcPts val="285"/>
              </a:spcAft>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Fifth Outline Level</a:t>
            </a:r>
            <a:endParaRPr lang="en-US" sz="2000" b="0" strike="noStrike" spc="-1">
              <a:solidFill>
                <a:srgbClr val="000000"/>
              </a:solidFill>
              <a:latin typeface="Calibri" panose="020F0502020204030204"/>
            </a:endParaRPr>
          </a:p>
          <a:p>
            <a:pPr marL="2592070" lvl="5" indent="-215900">
              <a:spcAft>
                <a:spcPts val="285"/>
              </a:spcAft>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Sixth Outline Level</a:t>
            </a:r>
            <a:endParaRPr lang="en-US" sz="2000" b="0" strike="noStrike" spc="-1">
              <a:solidFill>
                <a:srgbClr val="000000"/>
              </a:solidFill>
              <a:latin typeface="Calibri" panose="020F0502020204030204"/>
            </a:endParaRPr>
          </a:p>
          <a:p>
            <a:pPr marL="3023870" lvl="6" indent="-215900">
              <a:spcAft>
                <a:spcPts val="285"/>
              </a:spcAft>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Seventh Outline Level</a:t>
            </a:r>
            <a:endParaRPr lang="en-US" sz="2000" b="0" strike="noStrike" spc="-1">
              <a:solidFill>
                <a:srgbClr val="000000"/>
              </a:solidFill>
              <a:latin typeface="Calibri" panose="020F050202020403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762120" y="838080"/>
            <a:ext cx="7772040" cy="1469520"/>
          </a:xfrm>
          <a:prstGeom prst="rect">
            <a:avLst/>
          </a:prstGeom>
          <a:noFill/>
          <a:ln>
            <a:noFill/>
          </a:ln>
        </p:spPr>
        <p:txBody>
          <a:bodyPr lIns="90000" tIns="45000" rIns="90000" bIns="45000">
            <a:noAutofit/>
          </a:bodyPr>
          <a:p>
            <a:pPr algn="ctr"/>
            <a:r>
              <a:rPr lang="en-US" sz="6600" b="1" strike="noStrike" spc="-1">
                <a:solidFill>
                  <a:srgbClr val="000000"/>
                </a:solidFill>
                <a:latin typeface="Calibri" panose="020F0502020204030204"/>
              </a:rPr>
              <a:t>Main Method in Java</a:t>
            </a:r>
            <a:endParaRPr lang="en-US" sz="6600" b="0" strike="noStrike" spc="-1">
              <a:solidFill>
                <a:srgbClr val="000000"/>
              </a:solidFill>
              <a:latin typeface="Calibri" panose="020F0502020204030204"/>
            </a:endParaRPr>
          </a:p>
        </p:txBody>
      </p:sp>
      <p:sp>
        <p:nvSpPr>
          <p:cNvPr id="42" name="TextShape 2"/>
          <p:cNvSpPr txBox="1"/>
          <p:nvPr/>
        </p:nvSpPr>
        <p:spPr>
          <a:xfrm>
            <a:off x="1371600" y="2362320"/>
            <a:ext cx="6400440" cy="3809520"/>
          </a:xfrm>
          <a:prstGeom prst="rect">
            <a:avLst/>
          </a:prstGeom>
          <a:noFill/>
          <a:ln>
            <a:noFill/>
          </a:ln>
        </p:spPr>
        <p:txBody>
          <a:bodyPr lIns="90000" tIns="45000" rIns="90000" bIns="45000">
            <a:noAutofit/>
          </a:bodyPr>
          <a:p>
            <a:pPr>
              <a:lnSpc>
                <a:spcPct val="170000"/>
              </a:lnSpc>
            </a:pPr>
            <a:r>
              <a:rPr lang="en-US" sz="2000" b="0" strike="noStrike" spc="-1">
                <a:solidFill>
                  <a:srgbClr val="000000"/>
                </a:solidFill>
                <a:latin typeface="Calibri" panose="020F0502020204030204"/>
              </a:rPr>
              <a:t>Hàm main trong hầu hết các ngôn ngữ lập trình có lẽ là hàm đầu tiên mà chúng ta làm quen khi học 1 ngôn ngữ mới. Nó đóng vai trò như 1 điểm bắt đầu (entry point) "nơi mà quyền điều khiển được chuyển từ hệ thống đến một chương trình máy tính, và tại đó thì CPU sẽ truy cập vào 1 chương trình hoặc một đoạn code và tiến hành thực thi.</a:t>
            </a:r>
            <a:endParaRPr lang="en-US"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Shape 1"/>
          <p:cNvSpPr txBox="1"/>
          <p:nvPr/>
        </p:nvSpPr>
        <p:spPr>
          <a:xfrm>
            <a:off x="762120" y="304920"/>
            <a:ext cx="7772040" cy="1523520"/>
          </a:xfrm>
          <a:prstGeom prst="rect">
            <a:avLst/>
          </a:prstGeom>
          <a:noFill/>
          <a:ln>
            <a:noFill/>
          </a:ln>
        </p:spPr>
        <p:txBody>
          <a:bodyPr lIns="90000" tIns="45000" rIns="90000" bIns="45000">
            <a:noAutofit/>
          </a:bodyPr>
          <a:p>
            <a:r>
              <a:rPr lang="en-US" sz="3200" b="1" strike="noStrike" spc="-1">
                <a:solidFill>
                  <a:srgbClr val="000000"/>
                </a:solidFill>
                <a:latin typeface="Calibri" panose="020F0502020204030204"/>
              </a:rPr>
              <a:t>11. Bạn có biết những ngôn ngữ nào khác dùng hàm main như entry point không?</a:t>
            </a:r>
            <a:br>
              <a:rPr lang="en-US" sz="3200" b="1" strike="noStrike" spc="-1">
                <a:solidFill>
                  <a:srgbClr val="000000"/>
                </a:solidFill>
                <a:latin typeface="Calibri" panose="020F0502020204030204"/>
              </a:rPr>
            </a:br>
            <a:br>
              <a:rPr lang="en-US" sz="3200" b="1" strike="noStrike" spc="-1">
                <a:solidFill>
                  <a:srgbClr val="000000"/>
                </a:solidFill>
                <a:latin typeface="Calibri" panose="020F0502020204030204"/>
              </a:rPr>
            </a:br>
            <a:endParaRPr lang="en-US" sz="3200" b="0" strike="noStrike" spc="-1">
              <a:solidFill>
                <a:srgbClr val="000000"/>
              </a:solidFill>
              <a:latin typeface="Calibri" panose="020F0502020204030204"/>
            </a:endParaRPr>
          </a:p>
        </p:txBody>
      </p:sp>
      <p:sp>
        <p:nvSpPr>
          <p:cNvPr id="69" name="CustomShape 2"/>
          <p:cNvSpPr/>
          <p:nvPr/>
        </p:nvSpPr>
        <p:spPr>
          <a:xfrm>
            <a:off x="914400" y="1752480"/>
            <a:ext cx="7391160" cy="1461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50000"/>
              </a:lnSpc>
            </a:pPr>
            <a:r>
              <a:rPr lang="en-US" sz="2000" b="0" strike="noStrike" spc="-1">
                <a:solidFill>
                  <a:srgbClr val="000000"/>
                </a:solidFill>
                <a:latin typeface="Calibri" panose="020F0502020204030204"/>
              </a:rPr>
              <a:t>Từ khoá main đóng vai trò như entry point là khá phổ biến. Dưới đây là một vài ngôn ngữ lập trình ứng dụng từ khoá này: C/C++, C#, D, Java, Go, Haskell, Pike, Visual Basic*, Python, ... </a:t>
            </a:r>
            <a:endParaRPr lang="en-US"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762120" y="457200"/>
            <a:ext cx="7772040" cy="1218960"/>
          </a:xfrm>
          <a:prstGeom prst="rect">
            <a:avLst/>
          </a:prstGeom>
          <a:noFill/>
          <a:ln>
            <a:noFill/>
          </a:ln>
        </p:spPr>
        <p:txBody>
          <a:bodyPr lIns="90000" tIns="45000" rIns="90000" bIns="45000">
            <a:noAutofit/>
          </a:bodyPr>
          <a:p>
            <a:r>
              <a:rPr lang="en-US" sz="4400" b="1" strike="noStrike" spc="-1">
                <a:solidFill>
                  <a:srgbClr val="000000"/>
                </a:solidFill>
                <a:latin typeface="Calibri" panose="020F0502020204030204"/>
              </a:rPr>
              <a:t>1. main có phải là một reserved keyword trong Java không?</a:t>
            </a:r>
            <a:endParaRPr lang="en-US" sz="4400" b="0" strike="noStrike" spc="-1">
              <a:solidFill>
                <a:srgbClr val="000000"/>
              </a:solidFill>
              <a:latin typeface="Calibri" panose="020F0502020204030204"/>
            </a:endParaRPr>
          </a:p>
        </p:txBody>
      </p:sp>
      <p:sp>
        <p:nvSpPr>
          <p:cNvPr id="44" name="TextShape 2"/>
          <p:cNvSpPr txBox="1"/>
          <p:nvPr/>
        </p:nvSpPr>
        <p:spPr>
          <a:xfrm>
            <a:off x="914400" y="2514600"/>
            <a:ext cx="7467120" cy="3047760"/>
          </a:xfrm>
          <a:prstGeom prst="rect">
            <a:avLst/>
          </a:prstGeom>
          <a:noFill/>
          <a:ln>
            <a:noFill/>
          </a:ln>
        </p:spPr>
        <p:txBody>
          <a:bodyPr lIns="90000" tIns="45000" rIns="90000" bIns="45000">
            <a:noAutofit/>
          </a:bodyPr>
          <a:p>
            <a:pPr>
              <a:lnSpc>
                <a:spcPct val="150000"/>
              </a:lnSpc>
            </a:pPr>
            <a:r>
              <a:rPr lang="en-US" sz="2400" b="0" strike="noStrike" spc="-1">
                <a:solidFill>
                  <a:srgbClr val="000000"/>
                </a:solidFill>
                <a:latin typeface="Calibri" panose="020F0502020204030204"/>
              </a:rPr>
              <a:t>Từ main này chỉ là 1 convention lấy từ những ngôn ngữ như C và C++, </a:t>
            </a:r>
            <a:r>
              <a:rPr lang="en-US" sz="2400" b="1" strike="noStrike" spc="-1">
                <a:solidFill>
                  <a:srgbClr val="000000"/>
                </a:solidFill>
                <a:latin typeface="Calibri" panose="020F0502020204030204"/>
              </a:rPr>
              <a:t>nó không phải là một reserved keyword trong Java</a:t>
            </a:r>
            <a:r>
              <a:rPr lang="en-US" sz="2400" b="0" strike="noStrike" spc="-1">
                <a:solidFill>
                  <a:srgbClr val="000000"/>
                </a:solidFill>
                <a:latin typeface="Calibri" panose="020F0502020204030204"/>
              </a:rPr>
              <a:t>. Ví dụ bạn có thể đặt tên biến với nó:</a:t>
            </a:r>
            <a:endParaRPr lang="en-US" sz="2400" b="0" strike="noStrike" spc="-1">
              <a:latin typeface="Arial" panose="020B0604020202020204"/>
            </a:endParaRPr>
          </a:p>
          <a:p>
            <a:pPr>
              <a:lnSpc>
                <a:spcPct val="150000"/>
              </a:lnSpc>
            </a:pPr>
            <a:r>
              <a:rPr lang="en-US" sz="2400" b="0" strike="noStrike" spc="-1">
                <a:solidFill>
                  <a:srgbClr val="000000"/>
                </a:solidFill>
                <a:latin typeface="Calibri" panose="020F0502020204030204"/>
              </a:rPr>
              <a:t>int main;</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762120" y="457200"/>
            <a:ext cx="7772040" cy="1218960"/>
          </a:xfrm>
          <a:prstGeom prst="rect">
            <a:avLst/>
          </a:prstGeom>
          <a:noFill/>
          <a:ln>
            <a:noFill/>
          </a:ln>
        </p:spPr>
        <p:txBody>
          <a:bodyPr lIns="90000" tIns="45000" rIns="90000" bIns="45000">
            <a:noAutofit/>
          </a:bodyPr>
          <a:p>
            <a:r>
              <a:rPr lang="en-US" sz="4400" b="1" strike="noStrike" spc="-1">
                <a:solidFill>
                  <a:srgbClr val="000000"/>
                </a:solidFill>
                <a:latin typeface="Calibri" panose="020F0502020204030204"/>
              </a:rPr>
              <a:t>2. Hàm main có cần modifier là static không?</a:t>
            </a:r>
            <a:endParaRPr lang="en-US" sz="4400" b="0" strike="noStrike" spc="-1">
              <a:solidFill>
                <a:srgbClr val="000000"/>
              </a:solidFill>
              <a:latin typeface="Calibri" panose="020F0502020204030204"/>
            </a:endParaRPr>
          </a:p>
        </p:txBody>
      </p:sp>
      <p:sp>
        <p:nvSpPr>
          <p:cNvPr id="46" name="TextShape 2"/>
          <p:cNvSpPr txBox="1"/>
          <p:nvPr/>
        </p:nvSpPr>
        <p:spPr>
          <a:xfrm>
            <a:off x="914400" y="1828800"/>
            <a:ext cx="7467120" cy="3733560"/>
          </a:xfrm>
          <a:prstGeom prst="rect">
            <a:avLst/>
          </a:prstGeom>
          <a:noFill/>
          <a:ln>
            <a:noFill/>
          </a:ln>
        </p:spPr>
        <p:txBody>
          <a:bodyPr lIns="90000" tIns="45000" rIns="90000" bIns="45000">
            <a:noAutofit/>
          </a:bodyPr>
          <a:p>
            <a:pPr>
              <a:lnSpc>
                <a:spcPct val="150000"/>
              </a:lnSpc>
            </a:pPr>
            <a:r>
              <a:rPr lang="en-US" sz="1600" b="1" strike="noStrike" spc="-1">
                <a:solidFill>
                  <a:srgbClr val="000000"/>
                </a:solidFill>
                <a:latin typeface="Calibri" panose="020F0502020204030204"/>
              </a:rPr>
              <a:t>Hàm main cần có modifier là static</a:t>
            </a:r>
            <a:r>
              <a:rPr lang="en-US" sz="1600" b="0" strike="noStrike" spc="-1">
                <a:solidFill>
                  <a:srgbClr val="000000"/>
                </a:solidFill>
                <a:latin typeface="Calibri" panose="020F0502020204030204"/>
              </a:rPr>
              <a:t> để cho máy ảo Java có thể dễ dàng tìm ra nó mà không cần phải chạy constructor của class. Hàm main mà không có modifier là static sẽ gây ra tính mơ hồ cho JVM bởi vì những hàm không phải static cần phải được gọi thông qua constructor và JVM sẽ không biết phải gọi constructor của class nào. Nếu nó chọn 1 class ngẫu nhiên, có thể nó sẽ cần phải cung cấp những tham số của constructor đó, nó sẽ không biết phải truyền vào cái gì. Thử tưởng tượng bằng cách kì diệu nào đó mà nó có thể tự nhận biết và truyền tham số một cách tự động, thì hàm nào trong class đó sẽ là entry point thực sự? Hãy nhớ rằng main không phải là một keyword.</a:t>
            </a:r>
            <a:endParaRPr lang="en-US" sz="1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762120" y="457200"/>
            <a:ext cx="7772040" cy="1218960"/>
          </a:xfrm>
          <a:prstGeom prst="rect">
            <a:avLst/>
          </a:prstGeom>
          <a:noFill/>
          <a:ln>
            <a:noFill/>
          </a:ln>
        </p:spPr>
        <p:txBody>
          <a:bodyPr lIns="90000" tIns="45000" rIns="90000" bIns="45000">
            <a:noAutofit/>
          </a:bodyPr>
          <a:p>
            <a:r>
              <a:rPr lang="en-US" sz="4400" b="1" strike="noStrike" spc="-1">
                <a:solidFill>
                  <a:srgbClr val="000000"/>
                </a:solidFill>
                <a:latin typeface="Calibri" panose="020F0502020204030204"/>
              </a:rPr>
              <a:t>3. Tham số String[] args có bao giờ null được không?</a:t>
            </a:r>
            <a:endParaRPr lang="en-US" sz="4400" b="0" strike="noStrike" spc="-1">
              <a:solidFill>
                <a:srgbClr val="000000"/>
              </a:solidFill>
              <a:latin typeface="Calibri" panose="020F0502020204030204"/>
            </a:endParaRPr>
          </a:p>
        </p:txBody>
      </p:sp>
      <p:sp>
        <p:nvSpPr>
          <p:cNvPr id="48" name="TextShape 2"/>
          <p:cNvSpPr txBox="1"/>
          <p:nvPr/>
        </p:nvSpPr>
        <p:spPr>
          <a:xfrm>
            <a:off x="914400" y="1828800"/>
            <a:ext cx="7467120" cy="3733560"/>
          </a:xfrm>
          <a:prstGeom prst="rect">
            <a:avLst/>
          </a:prstGeom>
          <a:noFill/>
          <a:ln>
            <a:noFill/>
          </a:ln>
        </p:spPr>
        <p:txBody>
          <a:bodyPr lIns="90000" tIns="45000" rIns="90000" bIns="45000">
            <a:noAutofit/>
          </a:bodyPr>
          <a:p>
            <a:pPr>
              <a:lnSpc>
                <a:spcPct val="150000"/>
              </a:lnSpc>
            </a:pPr>
            <a:r>
              <a:rPr lang="en-US" sz="2000" b="0" strike="noStrike" spc="-1">
                <a:solidFill>
                  <a:srgbClr val="000000"/>
                </a:solidFill>
                <a:latin typeface="Calibri" panose="020F0502020204030204"/>
              </a:rPr>
              <a:t>The String []args in the main method can never be null even if no arguments are passed. It is simply an empty initialized array of strings.</a:t>
            </a:r>
            <a:endParaRPr lang="en-US" sz="2000" b="0" strike="noStrike" spc="-1">
              <a:latin typeface="Arial" panose="020B0604020202020204"/>
            </a:endParaRPr>
          </a:p>
          <a:p>
            <a:pPr>
              <a:lnSpc>
                <a:spcPct val="150000"/>
              </a:lnSpc>
            </a:pPr>
            <a:r>
              <a:rPr lang="en-US" sz="2000" b="1" strike="noStrike" spc="-1">
                <a:solidFill>
                  <a:srgbClr val="000000"/>
                </a:solidFill>
                <a:latin typeface="Calibri" panose="020F0502020204030204"/>
              </a:rPr>
              <a:t>Tham số này trong hàm main không bao giờ null</a:t>
            </a:r>
            <a:r>
              <a:rPr lang="en-US" sz="2000" b="0" strike="noStrike" spc="-1">
                <a:solidFill>
                  <a:srgbClr val="000000"/>
                </a:solidFill>
                <a:latin typeface="Calibri" panose="020F0502020204030204"/>
              </a:rPr>
              <a:t> kể cả khi không có tham số nào được truyền vào. Nó chỉ đơn giản là một string array trống đã được khởi tạo.</a:t>
            </a:r>
            <a:endParaRPr lang="en-US"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Shape 1"/>
          <p:cNvSpPr txBox="1"/>
          <p:nvPr/>
        </p:nvSpPr>
        <p:spPr>
          <a:xfrm>
            <a:off x="762120" y="228600"/>
            <a:ext cx="7772040" cy="1828440"/>
          </a:xfrm>
          <a:prstGeom prst="rect">
            <a:avLst/>
          </a:prstGeom>
          <a:noFill/>
          <a:ln>
            <a:noFill/>
          </a:ln>
        </p:spPr>
        <p:txBody>
          <a:bodyPr lIns="90000" tIns="45000" rIns="90000" bIns="45000">
            <a:noAutofit/>
          </a:bodyPr>
          <a:p>
            <a:r>
              <a:rPr lang="en-US" sz="4400" b="1" strike="noStrike" spc="-1">
                <a:solidFill>
                  <a:srgbClr val="000000"/>
                </a:solidFill>
                <a:latin typeface="Calibri" panose="020F0502020204030204"/>
              </a:rPr>
              <a:t>4. Có thể viết là static public void mainthay vì public static void main được không?</a:t>
            </a:r>
            <a:endParaRPr lang="en-US" sz="4400" b="0" strike="noStrike" spc="-1">
              <a:solidFill>
                <a:srgbClr val="000000"/>
              </a:solidFill>
              <a:latin typeface="Calibri" panose="020F0502020204030204"/>
            </a:endParaRPr>
          </a:p>
        </p:txBody>
      </p:sp>
      <p:sp>
        <p:nvSpPr>
          <p:cNvPr id="50" name="TextShape 2"/>
          <p:cNvSpPr txBox="1"/>
          <p:nvPr/>
        </p:nvSpPr>
        <p:spPr>
          <a:xfrm>
            <a:off x="838080" y="2514600"/>
            <a:ext cx="7467120" cy="3733560"/>
          </a:xfrm>
          <a:prstGeom prst="rect">
            <a:avLst/>
          </a:prstGeom>
          <a:noFill/>
          <a:ln>
            <a:noFill/>
          </a:ln>
        </p:spPr>
        <p:txBody>
          <a:bodyPr lIns="90000" tIns="45000" rIns="90000" bIns="45000">
            <a:noAutofit/>
          </a:bodyPr>
          <a:p>
            <a:pPr>
              <a:lnSpc>
                <a:spcPct val="150000"/>
              </a:lnSpc>
            </a:pPr>
            <a:r>
              <a:rPr lang="en-US" sz="2000" b="1" strike="noStrike" spc="-1">
                <a:solidFill>
                  <a:srgbClr val="000000"/>
                </a:solidFill>
                <a:latin typeface="Calibri" panose="020F0502020204030204"/>
              </a:rPr>
              <a:t>Vị trí của modifier như public hay static không quan trọng đối với hàm main hay bất cứ hàm nào khác trong Java</a:t>
            </a:r>
            <a:r>
              <a:rPr lang="en-US" sz="2000" b="0" strike="noStrike" spc="-1">
                <a:solidFill>
                  <a:srgbClr val="000000"/>
                </a:solidFill>
                <a:latin typeface="Calibri" panose="020F0502020204030204"/>
              </a:rPr>
              <a:t>, nên static public void main cũng vẫn OK. Tuy vậy thì return type bắt buộc phải đi sau các modifier.</a:t>
            </a:r>
            <a:endParaRPr lang="en-US"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Shape 1"/>
          <p:cNvSpPr txBox="1"/>
          <p:nvPr/>
        </p:nvSpPr>
        <p:spPr>
          <a:xfrm>
            <a:off x="762120" y="228600"/>
            <a:ext cx="7772040" cy="1142640"/>
          </a:xfrm>
          <a:prstGeom prst="rect">
            <a:avLst/>
          </a:prstGeom>
          <a:noFill/>
          <a:ln>
            <a:noFill/>
          </a:ln>
        </p:spPr>
        <p:txBody>
          <a:bodyPr lIns="90000" tIns="45000" rIns="90000" bIns="45000">
            <a:noAutofit/>
          </a:bodyPr>
          <a:p>
            <a:r>
              <a:rPr lang="en-US" sz="4400" b="1" strike="noStrike" spc="-1">
                <a:solidFill>
                  <a:srgbClr val="000000"/>
                </a:solidFill>
                <a:latin typeface="Calibri" panose="020F0502020204030204"/>
              </a:rPr>
              <a:t>5. Có thể overload hàm main được không?</a:t>
            </a:r>
            <a:endParaRPr lang="en-US" sz="4400" b="0" strike="noStrike" spc="-1">
              <a:solidFill>
                <a:srgbClr val="000000"/>
              </a:solidFill>
              <a:latin typeface="Calibri" panose="020F0502020204030204"/>
            </a:endParaRPr>
          </a:p>
        </p:txBody>
      </p:sp>
      <p:sp>
        <p:nvSpPr>
          <p:cNvPr id="52" name="TextShape 2"/>
          <p:cNvSpPr txBox="1"/>
          <p:nvPr/>
        </p:nvSpPr>
        <p:spPr>
          <a:xfrm>
            <a:off x="838080" y="1600200"/>
            <a:ext cx="7467120" cy="1599840"/>
          </a:xfrm>
          <a:prstGeom prst="rect">
            <a:avLst/>
          </a:prstGeom>
          <a:noFill/>
          <a:ln>
            <a:noFill/>
          </a:ln>
        </p:spPr>
        <p:txBody>
          <a:bodyPr lIns="90000" tIns="45000" rIns="90000" bIns="45000">
            <a:noAutofit/>
          </a:bodyPr>
          <a:p>
            <a:pPr>
              <a:lnSpc>
                <a:spcPct val="150000"/>
              </a:lnSpc>
            </a:pPr>
            <a:r>
              <a:rPr lang="en-US" sz="2000" b="0" strike="noStrike" spc="-1">
                <a:solidFill>
                  <a:srgbClr val="000000"/>
                </a:solidFill>
                <a:latin typeface="Calibri" panose="020F0502020204030204"/>
              </a:rPr>
              <a:t>Bạn có thể overload hàm main miễn là nó khác signature. JVM sẽ chỉ gọi hàm main với parameter là String []args mà thôi. Bạn cần phải tự gọi những hàm main khác nếu bạn muốn dùng chúng.</a:t>
            </a:r>
            <a:endParaRPr lang="en-US" sz="2000" b="0" strike="noStrike" spc="-1">
              <a:latin typeface="Arial" panose="020B0604020202020204"/>
            </a:endParaRPr>
          </a:p>
          <a:p>
            <a:pPr>
              <a:lnSpc>
                <a:spcPct val="150000"/>
              </a:lnSpc>
            </a:pPr>
            <a:endParaRPr lang="en-US" sz="2000" b="0" strike="noStrike" spc="-1">
              <a:latin typeface="Arial" panose="020B0604020202020204"/>
            </a:endParaRPr>
          </a:p>
          <a:p>
            <a:pPr>
              <a:lnSpc>
                <a:spcPct val="150000"/>
              </a:lnSpc>
            </a:pPr>
            <a:endParaRPr lang="en-US" sz="2000" b="0" strike="noStrike" spc="-1">
              <a:latin typeface="Arial" panose="020B0604020202020204"/>
            </a:endParaRPr>
          </a:p>
        </p:txBody>
      </p:sp>
      <p:pic>
        <p:nvPicPr>
          <p:cNvPr id="53" name="Picture 2"/>
          <p:cNvPicPr/>
          <p:nvPr/>
        </p:nvPicPr>
        <p:blipFill>
          <a:blip r:embed="rId1"/>
          <a:stretch>
            <a:fillRect/>
          </a:stretch>
        </p:blipFill>
        <p:spPr>
          <a:xfrm>
            <a:off x="2133720" y="3048120"/>
            <a:ext cx="4762080" cy="36381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Shape 1"/>
          <p:cNvSpPr txBox="1"/>
          <p:nvPr/>
        </p:nvSpPr>
        <p:spPr>
          <a:xfrm>
            <a:off x="762120" y="228600"/>
            <a:ext cx="7772040" cy="685440"/>
          </a:xfrm>
          <a:prstGeom prst="rect">
            <a:avLst/>
          </a:prstGeom>
          <a:noFill/>
          <a:ln>
            <a:noFill/>
          </a:ln>
        </p:spPr>
        <p:txBody>
          <a:bodyPr lIns="90000" tIns="45000" rIns="90000" bIns="45000">
            <a:noAutofit/>
          </a:bodyPr>
          <a:p>
            <a:r>
              <a:rPr lang="en-US" sz="2800" b="1" strike="noStrike" spc="-1">
                <a:solidFill>
                  <a:srgbClr val="000000"/>
                </a:solidFill>
                <a:latin typeface="Calibri" panose="020F0502020204030204"/>
              </a:rPr>
              <a:t>6. Có thể dùng tên hàm khác thay vì mainkhông?</a:t>
            </a:r>
            <a:endParaRPr lang="en-US" sz="2800" b="0" strike="noStrike" spc="-1">
              <a:solidFill>
                <a:srgbClr val="000000"/>
              </a:solidFill>
              <a:latin typeface="Calibri" panose="020F0502020204030204"/>
            </a:endParaRPr>
          </a:p>
        </p:txBody>
      </p:sp>
      <p:sp>
        <p:nvSpPr>
          <p:cNvPr id="55" name="TextShape 2"/>
          <p:cNvSpPr txBox="1"/>
          <p:nvPr/>
        </p:nvSpPr>
        <p:spPr>
          <a:xfrm>
            <a:off x="802440" y="914400"/>
            <a:ext cx="7467120" cy="1066320"/>
          </a:xfrm>
          <a:prstGeom prst="rect">
            <a:avLst/>
          </a:prstGeom>
          <a:noFill/>
          <a:ln>
            <a:noFill/>
          </a:ln>
        </p:spPr>
        <p:txBody>
          <a:bodyPr lIns="90000" tIns="45000" rIns="90000" bIns="45000">
            <a:noAutofit/>
          </a:bodyPr>
          <a:p>
            <a:pPr>
              <a:lnSpc>
                <a:spcPct val="150000"/>
              </a:lnSpc>
            </a:pPr>
            <a:r>
              <a:rPr lang="en-US" sz="2000" b="0" strike="noStrike" spc="-1">
                <a:solidFill>
                  <a:srgbClr val="000000"/>
                </a:solidFill>
                <a:latin typeface="Calibri" panose="020F0502020204030204"/>
              </a:rPr>
              <a:t>Câu trả lời là không. JVM sẽ không nhận diện bất cứ một hàm nào khác như là một entry point.</a:t>
            </a:r>
            <a:endParaRPr lang="en-US" sz="2000" b="0" strike="noStrike" spc="-1">
              <a:latin typeface="Arial" panose="020B0604020202020204"/>
            </a:endParaRPr>
          </a:p>
        </p:txBody>
      </p:sp>
      <p:sp>
        <p:nvSpPr>
          <p:cNvPr id="56" name="CustomShape 3"/>
          <p:cNvSpPr/>
          <p:nvPr/>
        </p:nvSpPr>
        <p:spPr>
          <a:xfrm>
            <a:off x="784440" y="1844640"/>
            <a:ext cx="7772040" cy="517320"/>
          </a:xfrm>
          <a:prstGeom prst="rect">
            <a:avLst/>
          </a:prstGeom>
          <a:noFill/>
          <a:ln>
            <a:noFill/>
          </a:ln>
        </p:spPr>
        <p:style>
          <a:lnRef idx="0">
            <a:srgbClr val="FFFFFF"/>
          </a:lnRef>
          <a:fillRef idx="0">
            <a:srgbClr val="FFFFFF"/>
          </a:fillRef>
          <a:effectRef idx="0">
            <a:srgbClr val="FFFFFF"/>
          </a:effectRef>
          <a:fontRef idx="minor"/>
        </p:style>
        <p:txBody>
          <a:bodyPr anchor="ctr">
            <a:noAutofit/>
          </a:bodyPr>
          <a:p>
            <a:r>
              <a:rPr lang="en-US" sz="2800" b="1" strike="noStrike" spc="-1">
                <a:solidFill>
                  <a:srgbClr val="000000"/>
                </a:solidFill>
                <a:latin typeface="Calibri" panose="020F0502020204030204"/>
              </a:rPr>
              <a:t>7a. Android có hàm main hay không?</a:t>
            </a:r>
            <a:endParaRPr lang="en-US" sz="2800" b="0" strike="noStrike" spc="-1">
              <a:latin typeface="Arial" panose="020B0604020202020204"/>
            </a:endParaRPr>
          </a:p>
        </p:txBody>
      </p:sp>
      <p:sp>
        <p:nvSpPr>
          <p:cNvPr id="57" name="CustomShape 4"/>
          <p:cNvSpPr/>
          <p:nvPr/>
        </p:nvSpPr>
        <p:spPr>
          <a:xfrm>
            <a:off x="784440" y="2286000"/>
            <a:ext cx="7664400" cy="542160"/>
          </a:xfrm>
          <a:prstGeom prst="rect">
            <a:avLst/>
          </a:prstGeom>
          <a:noFill/>
          <a:ln>
            <a:noFill/>
          </a:ln>
        </p:spPr>
        <p:style>
          <a:lnRef idx="0">
            <a:srgbClr val="FFFFFF"/>
          </a:lnRef>
          <a:fillRef idx="0">
            <a:srgbClr val="FFFFFF"/>
          </a:fillRef>
          <a:effectRef idx="0">
            <a:srgbClr val="FFFFFF"/>
          </a:effectRef>
          <a:fontRef idx="minor"/>
        </p:style>
        <p:txBody>
          <a:bodyPr>
            <a:noAutofit/>
          </a:bodyPr>
          <a:p>
            <a:pPr>
              <a:lnSpc>
                <a:spcPct val="150000"/>
              </a:lnSpc>
              <a:spcBef>
                <a:spcPts val="640"/>
              </a:spcBef>
            </a:pPr>
            <a:r>
              <a:rPr lang="en-US" sz="2000" b="0" strike="noStrike" spc="-1">
                <a:solidFill>
                  <a:srgbClr val="000000"/>
                </a:solidFill>
                <a:latin typeface="Calibri" panose="020F0502020204030204"/>
              </a:rPr>
              <a:t>Câu trả lời là có, nhưng nó nằm sâu bên trong Android framework.</a:t>
            </a:r>
            <a:endParaRPr lang="en-US" sz="2000" b="0" strike="noStrike" spc="-1">
              <a:latin typeface="Arial" panose="020B0604020202020204"/>
            </a:endParaRPr>
          </a:p>
        </p:txBody>
      </p:sp>
      <p:sp>
        <p:nvSpPr>
          <p:cNvPr id="58" name="CustomShape 5"/>
          <p:cNvSpPr/>
          <p:nvPr/>
        </p:nvSpPr>
        <p:spPr>
          <a:xfrm>
            <a:off x="762000" y="3081655"/>
            <a:ext cx="7826375" cy="694690"/>
          </a:xfrm>
          <a:prstGeom prst="rect">
            <a:avLst/>
          </a:prstGeom>
          <a:noFill/>
          <a:ln>
            <a:noFill/>
          </a:ln>
        </p:spPr>
        <p:style>
          <a:lnRef idx="0">
            <a:srgbClr val="FFFFFF"/>
          </a:lnRef>
          <a:fillRef idx="0">
            <a:srgbClr val="FFFFFF"/>
          </a:fillRef>
          <a:effectRef idx="0">
            <a:srgbClr val="FFFFFF"/>
          </a:effectRef>
          <a:fontRef idx="minor"/>
        </p:style>
        <p:txBody>
          <a:bodyPr anchor="ctr">
            <a:noAutofit/>
          </a:bodyPr>
          <a:p>
            <a:r>
              <a:rPr lang="en-US" sz="2800" b="1" strike="noStrike" spc="-1">
                <a:solidFill>
                  <a:srgbClr val="000000"/>
                </a:solidFill>
                <a:latin typeface="Calibri" panose="020F0502020204030204"/>
              </a:rPr>
              <a:t>7b. Bạn có biết hàm nào trong Android framework chứa hàm này không?</a:t>
            </a:r>
            <a:endParaRPr lang="en-US" sz="2800" b="0" strike="noStrike" spc="-1">
              <a:latin typeface="Arial" panose="020B0604020202020204"/>
            </a:endParaRPr>
          </a:p>
        </p:txBody>
      </p:sp>
      <p:sp>
        <p:nvSpPr>
          <p:cNvPr id="59" name="CustomShape 6"/>
          <p:cNvSpPr/>
          <p:nvPr/>
        </p:nvSpPr>
        <p:spPr>
          <a:xfrm>
            <a:off x="860760" y="3809880"/>
            <a:ext cx="7664400" cy="2742840"/>
          </a:xfrm>
          <a:prstGeom prst="rect">
            <a:avLst/>
          </a:prstGeom>
          <a:noFill/>
          <a:ln>
            <a:noFill/>
          </a:ln>
        </p:spPr>
        <p:style>
          <a:lnRef idx="0">
            <a:srgbClr val="FFFFFF"/>
          </a:lnRef>
          <a:fillRef idx="0">
            <a:srgbClr val="FFFFFF"/>
          </a:fillRef>
          <a:effectRef idx="0">
            <a:srgbClr val="FFFFFF"/>
          </a:effectRef>
          <a:fontRef idx="minor"/>
        </p:style>
        <p:txBody>
          <a:bodyPr>
            <a:noAutofit/>
          </a:bodyPr>
          <a:p>
            <a:pPr>
              <a:lnSpc>
                <a:spcPct val="150000"/>
              </a:lnSpc>
              <a:spcBef>
                <a:spcPts val="640"/>
              </a:spcBef>
            </a:pPr>
            <a:r>
              <a:rPr lang="en-US" sz="2000" b="0" strike="noStrike" spc="-1">
                <a:solidFill>
                  <a:srgbClr val="000000"/>
                </a:solidFill>
                <a:latin typeface="Calibri" panose="020F0502020204030204"/>
              </a:rPr>
              <a:t>Nếu bạn tò mò đến mức đào sâu theo stack trace hay bất cứ một exception nào, bạn sẽ thấy nó đi qua Handler, Looper, MessageQueue và sau đó là entry point của chương trình của bạn. Có một class đặc biệt tên là ActivityThread có chứa hàm main đóng vai trò là entry point trong một chương trình Android.</a:t>
            </a:r>
            <a:endParaRPr lang="en-US"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Shape 1"/>
          <p:cNvSpPr txBox="1"/>
          <p:nvPr/>
        </p:nvSpPr>
        <p:spPr>
          <a:xfrm>
            <a:off x="762120" y="228600"/>
            <a:ext cx="7772040" cy="1218960"/>
          </a:xfrm>
          <a:prstGeom prst="rect">
            <a:avLst/>
          </a:prstGeom>
          <a:noFill/>
          <a:ln>
            <a:noFill/>
          </a:ln>
        </p:spPr>
        <p:txBody>
          <a:bodyPr lIns="90000" tIns="45000" rIns="90000" bIns="45000">
            <a:noAutofit/>
          </a:bodyPr>
          <a:p>
            <a:r>
              <a:rPr lang="en-US" sz="4400" b="1" strike="noStrike" spc="-1">
                <a:solidFill>
                  <a:srgbClr val="000000"/>
                </a:solidFill>
                <a:latin typeface="Calibri" panose="020F0502020204030204"/>
              </a:rPr>
              <a:t>8. Đoạn code dưới đây có run được không?</a:t>
            </a:r>
            <a:endParaRPr lang="en-US" sz="4400" b="0" strike="noStrike" spc="-1">
              <a:solidFill>
                <a:srgbClr val="000000"/>
              </a:solidFill>
              <a:latin typeface="Calibri" panose="020F0502020204030204"/>
            </a:endParaRPr>
          </a:p>
        </p:txBody>
      </p:sp>
      <p:pic>
        <p:nvPicPr>
          <p:cNvPr id="61" name="Picture 2"/>
          <p:cNvPicPr/>
          <p:nvPr/>
        </p:nvPicPr>
        <p:blipFill>
          <a:blip r:embed="rId1"/>
          <a:stretch>
            <a:fillRect/>
          </a:stretch>
        </p:blipFill>
        <p:spPr>
          <a:xfrm>
            <a:off x="1371600" y="1523880"/>
            <a:ext cx="6476760" cy="3123720"/>
          </a:xfrm>
          <a:prstGeom prst="rect">
            <a:avLst/>
          </a:prstGeom>
          <a:ln>
            <a:noFill/>
          </a:ln>
        </p:spPr>
      </p:pic>
      <p:sp>
        <p:nvSpPr>
          <p:cNvPr id="62" name="CustomShape 2"/>
          <p:cNvSpPr/>
          <p:nvPr/>
        </p:nvSpPr>
        <p:spPr>
          <a:xfrm>
            <a:off x="914400" y="5181480"/>
            <a:ext cx="5638320" cy="395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r>
              <a:rPr lang="en-US" sz="2000" b="0" strike="noStrike" spc="-1">
                <a:solidFill>
                  <a:srgbClr val="000000"/>
                </a:solidFill>
                <a:latin typeface="Calibri" panose="020F0502020204030204"/>
              </a:rPr>
              <a:t>Câu trả lời là có, vẫn chạy bình thường.</a:t>
            </a:r>
            <a:endParaRPr lang="en-US"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Shape 1"/>
          <p:cNvSpPr txBox="1"/>
          <p:nvPr/>
        </p:nvSpPr>
        <p:spPr>
          <a:xfrm>
            <a:off x="762000" y="228600"/>
            <a:ext cx="7771765" cy="577215"/>
          </a:xfrm>
          <a:prstGeom prst="rect">
            <a:avLst/>
          </a:prstGeom>
          <a:noFill/>
          <a:ln>
            <a:noFill/>
          </a:ln>
        </p:spPr>
        <p:txBody>
          <a:bodyPr lIns="90000" tIns="45000" rIns="90000" bIns="45000">
            <a:noAutofit/>
          </a:bodyPr>
          <a:p>
            <a:r>
              <a:rPr lang="en-US" sz="2000" b="1" strike="noStrike" spc="-1">
                <a:solidFill>
                  <a:srgbClr val="000000"/>
                </a:solidFill>
                <a:latin typeface="Calibri" panose="020F0502020204030204"/>
              </a:rPr>
              <a:t>9. Có thể override hàm main được không?</a:t>
            </a:r>
            <a:endParaRPr lang="en-US" sz="2000" b="0" strike="noStrike" spc="-1">
              <a:solidFill>
                <a:srgbClr val="000000"/>
              </a:solidFill>
              <a:latin typeface="Calibri" panose="020F0502020204030204"/>
            </a:endParaRPr>
          </a:p>
        </p:txBody>
      </p:sp>
      <p:sp>
        <p:nvSpPr>
          <p:cNvPr id="64" name="CustomShape 2"/>
          <p:cNvSpPr/>
          <p:nvPr/>
        </p:nvSpPr>
        <p:spPr>
          <a:xfrm>
            <a:off x="952595" y="4340740"/>
            <a:ext cx="7238520" cy="1461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50000"/>
              </a:lnSpc>
            </a:pPr>
            <a:r>
              <a:rPr lang="en-US" sz="2000" b="0" strike="noStrike" spc="-1">
                <a:solidFill>
                  <a:srgbClr val="000000"/>
                </a:solidFill>
                <a:latin typeface="Calibri" panose="020F0502020204030204"/>
              </a:rPr>
              <a:t>Câu trả lời là không. JVM chỉ quan tâm đến hàm có tham số là String[], với trường hợp trên thì nó sẽ không tìm được entry point để khởi động chương trình.</a:t>
            </a:r>
            <a:endParaRPr lang="en-US" sz="2000" b="0" strike="noStrike" spc="-1">
              <a:latin typeface="Arial" panose="020B0604020202020204"/>
            </a:endParaRPr>
          </a:p>
        </p:txBody>
      </p:sp>
      <p:sp>
        <p:nvSpPr>
          <p:cNvPr id="65" name="CustomShape 3"/>
          <p:cNvSpPr/>
          <p:nvPr/>
        </p:nvSpPr>
        <p:spPr>
          <a:xfrm>
            <a:off x="1070760" y="717550"/>
            <a:ext cx="3966480" cy="3952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spAutoFit/>
          </a:bodyPr>
          <a:p>
            <a:r>
              <a:rPr lang="en-US" sz="2000" b="0" strike="noStrike" spc="-1">
                <a:solidFill>
                  <a:srgbClr val="000000"/>
                </a:solidFill>
                <a:latin typeface="Calibri" panose="020F0502020204030204"/>
              </a:rPr>
              <a:t>Hàm static không thể được override.</a:t>
            </a:r>
            <a:endParaRPr lang="en-US" sz="2000" b="0" strike="noStrike" spc="-1">
              <a:latin typeface="Arial" panose="020B0604020202020204"/>
            </a:endParaRPr>
          </a:p>
        </p:txBody>
      </p:sp>
      <p:sp>
        <p:nvSpPr>
          <p:cNvPr id="66" name="CustomShape 4"/>
          <p:cNvSpPr/>
          <p:nvPr/>
        </p:nvSpPr>
        <p:spPr>
          <a:xfrm>
            <a:off x="669925" y="1484510"/>
            <a:ext cx="7772040" cy="990360"/>
          </a:xfrm>
          <a:prstGeom prst="rect">
            <a:avLst/>
          </a:prstGeom>
          <a:noFill/>
          <a:ln>
            <a:noFill/>
          </a:ln>
        </p:spPr>
        <p:style>
          <a:lnRef idx="0">
            <a:srgbClr val="FFFFFF"/>
          </a:lnRef>
          <a:fillRef idx="0">
            <a:srgbClr val="FFFFFF"/>
          </a:fillRef>
          <a:effectRef idx="0">
            <a:srgbClr val="FFFFFF"/>
          </a:effectRef>
          <a:fontRef idx="minor"/>
        </p:style>
        <p:txBody>
          <a:bodyPr anchor="ctr">
            <a:noAutofit/>
          </a:bodyPr>
          <a:p>
            <a:r>
              <a:rPr lang="en-US" sz="2000" b="1" strike="noStrike" spc="-1">
                <a:solidFill>
                  <a:srgbClr val="000000"/>
                </a:solidFill>
                <a:latin typeface="Calibri" panose="020F0502020204030204"/>
              </a:rPr>
              <a:t>10. Có thể chạy được 1 chương trình sử dụng đoạn code dưới đây không?</a:t>
            </a:r>
            <a:endParaRPr lang="en-US" sz="2000" b="0" strike="noStrike" spc="-1">
              <a:latin typeface="Arial" panose="020B0604020202020204"/>
            </a:endParaRPr>
          </a:p>
        </p:txBody>
      </p:sp>
      <p:pic>
        <p:nvPicPr>
          <p:cNvPr id="67" name="Picture 2"/>
          <p:cNvPicPr/>
          <p:nvPr/>
        </p:nvPicPr>
        <p:blipFill>
          <a:blip r:embed="rId1"/>
          <a:stretch>
            <a:fillRect/>
          </a:stretch>
        </p:blipFill>
        <p:spPr>
          <a:xfrm>
            <a:off x="936475" y="2743720"/>
            <a:ext cx="7009920" cy="137124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3387</Words>
  <Application>WPS Presentation</Application>
  <PresentationFormat/>
  <Paragraphs>56</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Calibri</vt:lpstr>
      <vt:lpstr>Times New Roman</vt:lpstr>
      <vt:lpstr>Symbol</vt:lpstr>
      <vt:lpstr>Arial</vt:lpstr>
      <vt:lpstr>Microsoft YaHei</vt:lpstr>
      <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pvtruong</cp:lastModifiedBy>
  <cp:revision>1</cp:revision>
  <dcterms:created xsi:type="dcterms:W3CDTF">2019-09-24T02:47:32Z</dcterms:created>
  <dcterms:modified xsi:type="dcterms:W3CDTF">2019-09-24T02:49:22Z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1033-10.2.0.6051</vt:lpwstr>
  </property>
</Properties>
</file>