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68" r:id="rId4"/>
    <p:sldId id="267" r:id="rId5"/>
    <p:sldId id="257" r:id="rId6"/>
    <p:sldId id="269" r:id="rId7"/>
    <p:sldId id="258" r:id="rId8"/>
    <p:sldId id="265" r:id="rId9"/>
    <p:sldId id="270" r:id="rId10"/>
    <p:sldId id="274" r:id="rId11"/>
    <p:sldId id="280" r:id="rId12"/>
    <p:sldId id="281" r:id="rId13"/>
    <p:sldId id="283" r:id="rId14"/>
    <p:sldId id="284" r:id="rId15"/>
    <p:sldId id="275" r:id="rId16"/>
    <p:sldId id="276" r:id="rId17"/>
    <p:sldId id="271" r:id="rId18"/>
    <p:sldId id="261" r:id="rId19"/>
    <p:sldId id="278" r:id="rId20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F2"/>
    <a:srgbClr val="66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190C6-6B9E-4669-B8B2-A0883A9E6EB4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4A35550-F295-464B-9273-8B461373F12F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GB" dirty="0"/>
        </a:p>
      </dgm:t>
    </dgm:pt>
    <dgm:pt modelId="{05EAE7E6-074D-42F3-964E-0DDC18F99284}" type="parTrans" cxnId="{F6565FB6-E4F7-4392-B1AE-8D917319F7D1}">
      <dgm:prSet/>
      <dgm:spPr/>
      <dgm:t>
        <a:bodyPr/>
        <a:lstStyle/>
        <a:p>
          <a:endParaRPr lang="en-GB"/>
        </a:p>
      </dgm:t>
    </dgm:pt>
    <dgm:pt modelId="{0F81FE4D-C0F4-47EC-AF3A-B88167ACFE95}" type="sibTrans" cxnId="{F6565FB6-E4F7-4392-B1AE-8D917319F7D1}">
      <dgm:prSet/>
      <dgm:spPr/>
      <dgm:t>
        <a:bodyPr/>
        <a:lstStyle/>
        <a:p>
          <a:endParaRPr lang="en-GB"/>
        </a:p>
      </dgm:t>
    </dgm:pt>
    <dgm:pt modelId="{AE4FD30A-0217-47F3-8FF9-1B20800A1B7F}">
      <dgm:prSet phldrT="[Text]"/>
      <dgm:spPr/>
      <dgm:t>
        <a:bodyPr/>
        <a:lstStyle/>
        <a:p>
          <a:r>
            <a:rPr lang="en-US" dirty="0" smtClean="0"/>
            <a:t>Machine Learning Modeling</a:t>
          </a:r>
          <a:endParaRPr lang="en-GB" dirty="0"/>
        </a:p>
      </dgm:t>
    </dgm:pt>
    <dgm:pt modelId="{CFC5280C-A086-4CA8-AD0B-B2AAF388DD16}" type="parTrans" cxnId="{2779CBE8-F169-4583-9DD2-AE58552124A8}">
      <dgm:prSet/>
      <dgm:spPr/>
      <dgm:t>
        <a:bodyPr/>
        <a:lstStyle/>
        <a:p>
          <a:endParaRPr lang="en-GB"/>
        </a:p>
      </dgm:t>
    </dgm:pt>
    <dgm:pt modelId="{C9CC5578-F2CB-4B4D-8BDF-DE427D706143}" type="sibTrans" cxnId="{2779CBE8-F169-4583-9DD2-AE58552124A8}">
      <dgm:prSet/>
      <dgm:spPr/>
      <dgm:t>
        <a:bodyPr/>
        <a:lstStyle/>
        <a:p>
          <a:endParaRPr lang="en-GB"/>
        </a:p>
      </dgm:t>
    </dgm:pt>
    <dgm:pt modelId="{1E340452-80BC-4D67-828B-C7216FF34BC3}">
      <dgm:prSet phldrT="[Text]"/>
      <dgm:spPr/>
      <dgm:t>
        <a:bodyPr/>
        <a:lstStyle/>
        <a:p>
          <a:r>
            <a:rPr lang="en-US" dirty="0" smtClean="0"/>
            <a:t>Degree of Confidence</a:t>
          </a:r>
          <a:endParaRPr lang="en-GB" dirty="0"/>
        </a:p>
      </dgm:t>
    </dgm:pt>
    <dgm:pt modelId="{F42EAAFA-65A3-417F-8BBE-7D927B5E806A}" type="parTrans" cxnId="{4B8759A9-3983-47E4-BF88-ECDF56E60365}">
      <dgm:prSet/>
      <dgm:spPr/>
      <dgm:t>
        <a:bodyPr/>
        <a:lstStyle/>
        <a:p>
          <a:endParaRPr lang="en-GB"/>
        </a:p>
      </dgm:t>
    </dgm:pt>
    <dgm:pt modelId="{351D7977-594B-4A8B-89DA-13CF92DED644}" type="sibTrans" cxnId="{4B8759A9-3983-47E4-BF88-ECDF56E60365}">
      <dgm:prSet/>
      <dgm:spPr/>
      <dgm:t>
        <a:bodyPr/>
        <a:lstStyle/>
        <a:p>
          <a:endParaRPr lang="en-GB"/>
        </a:p>
      </dgm:t>
    </dgm:pt>
    <dgm:pt modelId="{EF09C54D-6AD0-4EB5-AA8D-A74B17FC4F62}" type="pres">
      <dgm:prSet presAssocID="{657190C6-6B9E-4669-B8B2-A0883A9E6EB4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2B1E517E-A9F2-40FB-B52C-54D360080A3E}" type="pres">
      <dgm:prSet presAssocID="{1E340452-80BC-4D67-828B-C7216FF34BC3}" presName="Accent3" presStyleCnt="0"/>
      <dgm:spPr/>
    </dgm:pt>
    <dgm:pt modelId="{182177F0-F9A9-41B2-95D4-C0DB2BA0E272}" type="pres">
      <dgm:prSet presAssocID="{1E340452-80BC-4D67-828B-C7216FF34BC3}" presName="Accent" presStyleLbl="node1" presStyleIdx="0" presStyleCnt="3"/>
      <dgm:spPr/>
    </dgm:pt>
    <dgm:pt modelId="{9486FA2B-6DBD-4D8A-95FB-6EFC304BDBDA}" type="pres">
      <dgm:prSet presAssocID="{1E340452-80BC-4D67-828B-C7216FF34BC3}" presName="ParentBackground3" presStyleCnt="0"/>
      <dgm:spPr/>
    </dgm:pt>
    <dgm:pt modelId="{D2763E69-839D-4443-9DE8-1CE6BFB110C8}" type="pres">
      <dgm:prSet presAssocID="{1E340452-80BC-4D67-828B-C7216FF34BC3}" presName="ParentBackground" presStyleLbl="fgAcc1" presStyleIdx="0" presStyleCnt="3"/>
      <dgm:spPr/>
      <dgm:t>
        <a:bodyPr/>
        <a:lstStyle/>
        <a:p>
          <a:endParaRPr lang="en-GB"/>
        </a:p>
      </dgm:t>
    </dgm:pt>
    <dgm:pt modelId="{E3DC33AB-A0FF-4B48-B0ED-E84413173E1F}" type="pres">
      <dgm:prSet presAssocID="{1E340452-80BC-4D67-828B-C7216FF34BC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C18571-95B5-468C-8028-3CD5E7FC5AC0}" type="pres">
      <dgm:prSet presAssocID="{AE4FD30A-0217-47F3-8FF9-1B20800A1B7F}" presName="Accent2" presStyleCnt="0"/>
      <dgm:spPr/>
    </dgm:pt>
    <dgm:pt modelId="{2729ECB0-C5A1-4BA5-8D91-2D21124CC2BF}" type="pres">
      <dgm:prSet presAssocID="{AE4FD30A-0217-47F3-8FF9-1B20800A1B7F}" presName="Accent" presStyleLbl="node1" presStyleIdx="1" presStyleCnt="3"/>
      <dgm:spPr/>
    </dgm:pt>
    <dgm:pt modelId="{C1109273-BE13-45A8-B410-758DE0FBF283}" type="pres">
      <dgm:prSet presAssocID="{AE4FD30A-0217-47F3-8FF9-1B20800A1B7F}" presName="ParentBackground2" presStyleCnt="0"/>
      <dgm:spPr/>
    </dgm:pt>
    <dgm:pt modelId="{A494DE9B-BB36-46A4-8BFB-C4491516F377}" type="pres">
      <dgm:prSet presAssocID="{AE4FD30A-0217-47F3-8FF9-1B20800A1B7F}" presName="ParentBackground" presStyleLbl="fgAcc1" presStyleIdx="1" presStyleCnt="3"/>
      <dgm:spPr/>
      <dgm:t>
        <a:bodyPr/>
        <a:lstStyle/>
        <a:p>
          <a:endParaRPr lang="en-GB"/>
        </a:p>
      </dgm:t>
    </dgm:pt>
    <dgm:pt modelId="{2D476BFD-62BB-4731-8879-8808797553EC}" type="pres">
      <dgm:prSet presAssocID="{AE4FD30A-0217-47F3-8FF9-1B20800A1B7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2AAC15-91F5-4528-9DDC-F3F17C6DE1B2}" type="pres">
      <dgm:prSet presAssocID="{F4A35550-F295-464B-9273-8B461373F12F}" presName="Accent1" presStyleCnt="0"/>
      <dgm:spPr/>
    </dgm:pt>
    <dgm:pt modelId="{6779547C-D8AD-4E6D-8C0C-F8DFAAD6A721}" type="pres">
      <dgm:prSet presAssocID="{F4A35550-F295-464B-9273-8B461373F12F}" presName="Accent" presStyleLbl="node1" presStyleIdx="2" presStyleCnt="3"/>
      <dgm:spPr/>
    </dgm:pt>
    <dgm:pt modelId="{AF85ED39-FA54-4635-B3C6-3E4F28B4A49D}" type="pres">
      <dgm:prSet presAssocID="{F4A35550-F295-464B-9273-8B461373F12F}" presName="ParentBackground1" presStyleCnt="0"/>
      <dgm:spPr/>
    </dgm:pt>
    <dgm:pt modelId="{FE5501A5-C172-4FB3-AF63-1ECD588427DE}" type="pres">
      <dgm:prSet presAssocID="{F4A35550-F295-464B-9273-8B461373F12F}" presName="ParentBackground" presStyleLbl="fgAcc1" presStyleIdx="2" presStyleCnt="3"/>
      <dgm:spPr/>
      <dgm:t>
        <a:bodyPr/>
        <a:lstStyle/>
        <a:p>
          <a:endParaRPr lang="en-GB"/>
        </a:p>
      </dgm:t>
    </dgm:pt>
    <dgm:pt modelId="{C876D8AC-0F4D-4D84-96CD-46B908AF42A3}" type="pres">
      <dgm:prSet presAssocID="{F4A35550-F295-464B-9273-8B461373F12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6565FB6-E4F7-4392-B1AE-8D917319F7D1}" srcId="{657190C6-6B9E-4669-B8B2-A0883A9E6EB4}" destId="{F4A35550-F295-464B-9273-8B461373F12F}" srcOrd="0" destOrd="0" parTransId="{05EAE7E6-074D-42F3-964E-0DDC18F99284}" sibTransId="{0F81FE4D-C0F4-47EC-AF3A-B88167ACFE95}"/>
    <dgm:cxn modelId="{F8007BD9-EFA3-4ECE-B2D6-166FA0250971}" type="presOf" srcId="{657190C6-6B9E-4669-B8B2-A0883A9E6EB4}" destId="{EF09C54D-6AD0-4EB5-AA8D-A74B17FC4F62}" srcOrd="0" destOrd="0" presId="urn:microsoft.com/office/officeart/2011/layout/CircleProcess"/>
    <dgm:cxn modelId="{B7432C32-B543-430E-A039-BC5ABE35FCA8}" type="presOf" srcId="{F4A35550-F295-464B-9273-8B461373F12F}" destId="{C876D8AC-0F4D-4D84-96CD-46B908AF42A3}" srcOrd="1" destOrd="0" presId="urn:microsoft.com/office/officeart/2011/layout/CircleProcess"/>
    <dgm:cxn modelId="{331276F4-A566-4339-891B-88971D07E723}" type="presOf" srcId="{1E340452-80BC-4D67-828B-C7216FF34BC3}" destId="{E3DC33AB-A0FF-4B48-B0ED-E84413173E1F}" srcOrd="1" destOrd="0" presId="urn:microsoft.com/office/officeart/2011/layout/CircleProcess"/>
    <dgm:cxn modelId="{4B8759A9-3983-47E4-BF88-ECDF56E60365}" srcId="{657190C6-6B9E-4669-B8B2-A0883A9E6EB4}" destId="{1E340452-80BC-4D67-828B-C7216FF34BC3}" srcOrd="2" destOrd="0" parTransId="{F42EAAFA-65A3-417F-8BBE-7D927B5E806A}" sibTransId="{351D7977-594B-4A8B-89DA-13CF92DED644}"/>
    <dgm:cxn modelId="{D5279F4F-984E-409E-9E70-831BA153A0F0}" type="presOf" srcId="{F4A35550-F295-464B-9273-8B461373F12F}" destId="{FE5501A5-C172-4FB3-AF63-1ECD588427DE}" srcOrd="0" destOrd="0" presId="urn:microsoft.com/office/officeart/2011/layout/CircleProcess"/>
    <dgm:cxn modelId="{27C3A364-084E-4012-9856-D09FFF4C9BB7}" type="presOf" srcId="{AE4FD30A-0217-47F3-8FF9-1B20800A1B7F}" destId="{A494DE9B-BB36-46A4-8BFB-C4491516F377}" srcOrd="0" destOrd="0" presId="urn:microsoft.com/office/officeart/2011/layout/CircleProcess"/>
    <dgm:cxn modelId="{AAC311D7-9AB4-4933-808A-E3E2A9B4306A}" type="presOf" srcId="{1E340452-80BC-4D67-828B-C7216FF34BC3}" destId="{D2763E69-839D-4443-9DE8-1CE6BFB110C8}" srcOrd="0" destOrd="0" presId="urn:microsoft.com/office/officeart/2011/layout/CircleProcess"/>
    <dgm:cxn modelId="{1A09B230-A033-4E5A-B434-CD12B2C6793A}" type="presOf" srcId="{AE4FD30A-0217-47F3-8FF9-1B20800A1B7F}" destId="{2D476BFD-62BB-4731-8879-8808797553EC}" srcOrd="1" destOrd="0" presId="urn:microsoft.com/office/officeart/2011/layout/CircleProcess"/>
    <dgm:cxn modelId="{2779CBE8-F169-4583-9DD2-AE58552124A8}" srcId="{657190C6-6B9E-4669-B8B2-A0883A9E6EB4}" destId="{AE4FD30A-0217-47F3-8FF9-1B20800A1B7F}" srcOrd="1" destOrd="0" parTransId="{CFC5280C-A086-4CA8-AD0B-B2AAF388DD16}" sibTransId="{C9CC5578-F2CB-4B4D-8BDF-DE427D706143}"/>
    <dgm:cxn modelId="{15747F44-EC80-444E-B4FA-20CD77A3CAD0}" type="presParOf" srcId="{EF09C54D-6AD0-4EB5-AA8D-A74B17FC4F62}" destId="{2B1E517E-A9F2-40FB-B52C-54D360080A3E}" srcOrd="0" destOrd="0" presId="urn:microsoft.com/office/officeart/2011/layout/CircleProcess"/>
    <dgm:cxn modelId="{A5379E86-3A3B-4259-A670-E3B70E73BEA0}" type="presParOf" srcId="{2B1E517E-A9F2-40FB-B52C-54D360080A3E}" destId="{182177F0-F9A9-41B2-95D4-C0DB2BA0E272}" srcOrd="0" destOrd="0" presId="urn:microsoft.com/office/officeart/2011/layout/CircleProcess"/>
    <dgm:cxn modelId="{3C7F9940-8685-482E-B454-E41809B44CBF}" type="presParOf" srcId="{EF09C54D-6AD0-4EB5-AA8D-A74B17FC4F62}" destId="{9486FA2B-6DBD-4D8A-95FB-6EFC304BDBDA}" srcOrd="1" destOrd="0" presId="urn:microsoft.com/office/officeart/2011/layout/CircleProcess"/>
    <dgm:cxn modelId="{32BF176A-132B-444D-845B-59F77A1A4A6F}" type="presParOf" srcId="{9486FA2B-6DBD-4D8A-95FB-6EFC304BDBDA}" destId="{D2763E69-839D-4443-9DE8-1CE6BFB110C8}" srcOrd="0" destOrd="0" presId="urn:microsoft.com/office/officeart/2011/layout/CircleProcess"/>
    <dgm:cxn modelId="{2D96E20A-F5E3-4509-8326-237F510E7D34}" type="presParOf" srcId="{EF09C54D-6AD0-4EB5-AA8D-A74B17FC4F62}" destId="{E3DC33AB-A0FF-4B48-B0ED-E84413173E1F}" srcOrd="2" destOrd="0" presId="urn:microsoft.com/office/officeart/2011/layout/CircleProcess"/>
    <dgm:cxn modelId="{DE65E23B-103C-4D79-9C45-E3B5A06BD2AD}" type="presParOf" srcId="{EF09C54D-6AD0-4EB5-AA8D-A74B17FC4F62}" destId="{62C18571-95B5-468C-8028-3CD5E7FC5AC0}" srcOrd="3" destOrd="0" presId="urn:microsoft.com/office/officeart/2011/layout/CircleProcess"/>
    <dgm:cxn modelId="{B3904B2D-15CD-48E5-A965-4D40E84CFED2}" type="presParOf" srcId="{62C18571-95B5-468C-8028-3CD5E7FC5AC0}" destId="{2729ECB0-C5A1-4BA5-8D91-2D21124CC2BF}" srcOrd="0" destOrd="0" presId="urn:microsoft.com/office/officeart/2011/layout/CircleProcess"/>
    <dgm:cxn modelId="{BC89F7EF-94A7-4172-8C19-7B7DEBB5C3DF}" type="presParOf" srcId="{EF09C54D-6AD0-4EB5-AA8D-A74B17FC4F62}" destId="{C1109273-BE13-45A8-B410-758DE0FBF283}" srcOrd="4" destOrd="0" presId="urn:microsoft.com/office/officeart/2011/layout/CircleProcess"/>
    <dgm:cxn modelId="{DEB7C5BF-CA50-41CF-8A80-E01C4E1689F2}" type="presParOf" srcId="{C1109273-BE13-45A8-B410-758DE0FBF283}" destId="{A494DE9B-BB36-46A4-8BFB-C4491516F377}" srcOrd="0" destOrd="0" presId="urn:microsoft.com/office/officeart/2011/layout/CircleProcess"/>
    <dgm:cxn modelId="{34168D81-145B-4B81-90FD-F9F4CC10FF67}" type="presParOf" srcId="{EF09C54D-6AD0-4EB5-AA8D-A74B17FC4F62}" destId="{2D476BFD-62BB-4731-8879-8808797553EC}" srcOrd="5" destOrd="0" presId="urn:microsoft.com/office/officeart/2011/layout/CircleProcess"/>
    <dgm:cxn modelId="{C4757076-A7EC-4774-A2FE-F14B9257771D}" type="presParOf" srcId="{EF09C54D-6AD0-4EB5-AA8D-A74B17FC4F62}" destId="{4F2AAC15-91F5-4528-9DDC-F3F17C6DE1B2}" srcOrd="6" destOrd="0" presId="urn:microsoft.com/office/officeart/2011/layout/CircleProcess"/>
    <dgm:cxn modelId="{B389CBB9-9957-4612-A25C-B9D777F9D92D}" type="presParOf" srcId="{4F2AAC15-91F5-4528-9DDC-F3F17C6DE1B2}" destId="{6779547C-D8AD-4E6D-8C0C-F8DFAAD6A721}" srcOrd="0" destOrd="0" presId="urn:microsoft.com/office/officeart/2011/layout/CircleProcess"/>
    <dgm:cxn modelId="{709E6368-2FD7-4FA0-94D8-39C25244351A}" type="presParOf" srcId="{EF09C54D-6AD0-4EB5-AA8D-A74B17FC4F62}" destId="{AF85ED39-FA54-4635-B3C6-3E4F28B4A49D}" srcOrd="7" destOrd="0" presId="urn:microsoft.com/office/officeart/2011/layout/CircleProcess"/>
    <dgm:cxn modelId="{F21E6A23-51C0-45FE-847F-6223946419F5}" type="presParOf" srcId="{AF85ED39-FA54-4635-B3C6-3E4F28B4A49D}" destId="{FE5501A5-C172-4FB3-AF63-1ECD588427DE}" srcOrd="0" destOrd="0" presId="urn:microsoft.com/office/officeart/2011/layout/CircleProcess"/>
    <dgm:cxn modelId="{484D3537-DD54-43B6-B69D-2A119E9E6A10}" type="presParOf" srcId="{EF09C54D-6AD0-4EB5-AA8D-A74B17FC4F62}" destId="{C876D8AC-0F4D-4D84-96CD-46B908AF42A3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E12679-02D4-4967-B7D3-D6B181F0AB03}" type="doc">
      <dgm:prSet loTypeId="urn:microsoft.com/office/officeart/2005/8/layout/pyramid2" loCatId="list" qsTypeId="urn:microsoft.com/office/officeart/2005/8/quickstyle/simple4" qsCatId="simple" csTypeId="urn:microsoft.com/office/officeart/2005/8/colors/accent1_4" csCatId="accent1" phldr="1"/>
      <dgm:spPr/>
    </dgm:pt>
    <dgm:pt modelId="{A8C9C100-D3CF-4015-A2BE-FEE3ABC7058D}">
      <dgm:prSet phldrT="[Text]" custT="1"/>
      <dgm:spPr/>
      <dgm:t>
        <a:bodyPr/>
        <a:lstStyle/>
        <a:p>
          <a:r>
            <a:rPr lang="en-US" sz="1400" dirty="0" smtClean="0"/>
            <a:t>Multiple Linear Regression</a:t>
          </a:r>
          <a:endParaRPr lang="en-GB" sz="1400" dirty="0"/>
        </a:p>
      </dgm:t>
    </dgm:pt>
    <dgm:pt modelId="{D4A0485F-08EC-4A4A-89A9-094C81171DE1}" type="parTrans" cxnId="{7A30F21B-F2B0-42EF-A877-1E590747ED5B}">
      <dgm:prSet/>
      <dgm:spPr/>
      <dgm:t>
        <a:bodyPr/>
        <a:lstStyle/>
        <a:p>
          <a:endParaRPr lang="en-GB" sz="1400"/>
        </a:p>
      </dgm:t>
    </dgm:pt>
    <dgm:pt modelId="{2607049D-D399-455E-8EA2-8A8BBD93A4BB}" type="sibTrans" cxnId="{7A30F21B-F2B0-42EF-A877-1E590747ED5B}">
      <dgm:prSet/>
      <dgm:spPr/>
      <dgm:t>
        <a:bodyPr/>
        <a:lstStyle/>
        <a:p>
          <a:endParaRPr lang="en-GB" sz="1400"/>
        </a:p>
      </dgm:t>
    </dgm:pt>
    <dgm:pt modelId="{10EECF30-68CC-4171-9DA7-E928EAEB4080}">
      <dgm:prSet phldrT="[Text]" custT="1"/>
      <dgm:spPr/>
      <dgm:t>
        <a:bodyPr/>
        <a:lstStyle/>
        <a:p>
          <a:r>
            <a:rPr lang="en-US" sz="1400" dirty="0" smtClean="0"/>
            <a:t>Random Forest</a:t>
          </a:r>
          <a:endParaRPr lang="en-GB" sz="1400" dirty="0"/>
        </a:p>
      </dgm:t>
    </dgm:pt>
    <dgm:pt modelId="{4C23948B-17AF-4111-BF40-6C4695AF7609}" type="parTrans" cxnId="{E430305D-F100-4219-A798-D87BC4A51536}">
      <dgm:prSet/>
      <dgm:spPr/>
      <dgm:t>
        <a:bodyPr/>
        <a:lstStyle/>
        <a:p>
          <a:endParaRPr lang="en-GB" sz="1400"/>
        </a:p>
      </dgm:t>
    </dgm:pt>
    <dgm:pt modelId="{6A58B3C2-D279-47E3-A1E5-AC29965AF4DA}" type="sibTrans" cxnId="{E430305D-F100-4219-A798-D87BC4A51536}">
      <dgm:prSet/>
      <dgm:spPr/>
      <dgm:t>
        <a:bodyPr/>
        <a:lstStyle/>
        <a:p>
          <a:endParaRPr lang="en-GB" sz="1400"/>
        </a:p>
      </dgm:t>
    </dgm:pt>
    <dgm:pt modelId="{82D4A12B-A7C3-43D7-AC43-23AEE9E42E7C}">
      <dgm:prSet phldrT="[Text]" custT="1"/>
      <dgm:spPr/>
      <dgm:t>
        <a:bodyPr/>
        <a:lstStyle/>
        <a:p>
          <a:r>
            <a:rPr lang="en-US" sz="1400" dirty="0" smtClean="0"/>
            <a:t>Neural Network</a:t>
          </a:r>
          <a:endParaRPr lang="en-GB" sz="1400" dirty="0"/>
        </a:p>
      </dgm:t>
    </dgm:pt>
    <dgm:pt modelId="{0018D8DA-593D-431F-9F35-B2CC4DCD0940}" type="parTrans" cxnId="{7BABB8FF-3912-48D1-9DFF-DAC2EEA5061F}">
      <dgm:prSet/>
      <dgm:spPr/>
      <dgm:t>
        <a:bodyPr/>
        <a:lstStyle/>
        <a:p>
          <a:endParaRPr lang="en-GB" sz="1400"/>
        </a:p>
      </dgm:t>
    </dgm:pt>
    <dgm:pt modelId="{C40693D1-C2C3-4C0C-9BED-84ABE60E2716}" type="sibTrans" cxnId="{7BABB8FF-3912-48D1-9DFF-DAC2EEA5061F}">
      <dgm:prSet/>
      <dgm:spPr/>
      <dgm:t>
        <a:bodyPr/>
        <a:lstStyle/>
        <a:p>
          <a:endParaRPr lang="en-GB" sz="1400"/>
        </a:p>
      </dgm:t>
    </dgm:pt>
    <dgm:pt modelId="{354E125B-CFEB-4CE6-8137-5269DDC355FD}" type="pres">
      <dgm:prSet presAssocID="{39E12679-02D4-4967-B7D3-D6B181F0AB03}" presName="compositeShape" presStyleCnt="0">
        <dgm:presLayoutVars>
          <dgm:dir/>
          <dgm:resizeHandles/>
        </dgm:presLayoutVars>
      </dgm:prSet>
      <dgm:spPr/>
    </dgm:pt>
    <dgm:pt modelId="{6083E52A-867E-4AB6-AE15-67689FA70711}" type="pres">
      <dgm:prSet presAssocID="{39E12679-02D4-4967-B7D3-D6B181F0AB03}" presName="pyramid" presStyleLbl="node1" presStyleIdx="0" presStyleCnt="1"/>
      <dgm:spPr/>
    </dgm:pt>
    <dgm:pt modelId="{9D149F56-1824-473D-8987-FA94F7C04F22}" type="pres">
      <dgm:prSet presAssocID="{39E12679-02D4-4967-B7D3-D6B181F0AB03}" presName="theList" presStyleCnt="0"/>
      <dgm:spPr/>
    </dgm:pt>
    <dgm:pt modelId="{E389380B-853F-47B9-9908-27B19788A880}" type="pres">
      <dgm:prSet presAssocID="{A8C9C100-D3CF-4015-A2BE-FEE3ABC7058D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C7C829B-4CBF-403B-8601-754D10A56CE3}" type="pres">
      <dgm:prSet presAssocID="{A8C9C100-D3CF-4015-A2BE-FEE3ABC7058D}" presName="aSpace" presStyleCnt="0"/>
      <dgm:spPr/>
    </dgm:pt>
    <dgm:pt modelId="{9E0CA348-2F0C-46C7-A19C-E847D86649DC}" type="pres">
      <dgm:prSet presAssocID="{10EECF30-68CC-4171-9DA7-E928EAEB4080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779883-00B3-4A75-B2DE-2B1DC2DF07ED}" type="pres">
      <dgm:prSet presAssocID="{10EECF30-68CC-4171-9DA7-E928EAEB4080}" presName="aSpace" presStyleCnt="0"/>
      <dgm:spPr/>
    </dgm:pt>
    <dgm:pt modelId="{C4A37E5E-4ABA-4D23-A854-BC6DDFA3027E}" type="pres">
      <dgm:prSet presAssocID="{82D4A12B-A7C3-43D7-AC43-23AEE9E42E7C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9C1AB9-B67B-4B06-A651-0FF8A20B3C71}" type="pres">
      <dgm:prSet presAssocID="{82D4A12B-A7C3-43D7-AC43-23AEE9E42E7C}" presName="aSpace" presStyleCnt="0"/>
      <dgm:spPr/>
    </dgm:pt>
  </dgm:ptLst>
  <dgm:cxnLst>
    <dgm:cxn modelId="{E596A9F3-4275-4758-A30C-611743852FD3}" type="presOf" srcId="{A8C9C100-D3CF-4015-A2BE-FEE3ABC7058D}" destId="{E389380B-853F-47B9-9908-27B19788A880}" srcOrd="0" destOrd="0" presId="urn:microsoft.com/office/officeart/2005/8/layout/pyramid2"/>
    <dgm:cxn modelId="{7A30F21B-F2B0-42EF-A877-1E590747ED5B}" srcId="{39E12679-02D4-4967-B7D3-D6B181F0AB03}" destId="{A8C9C100-D3CF-4015-A2BE-FEE3ABC7058D}" srcOrd="0" destOrd="0" parTransId="{D4A0485F-08EC-4A4A-89A9-094C81171DE1}" sibTransId="{2607049D-D399-455E-8EA2-8A8BBD93A4BB}"/>
    <dgm:cxn modelId="{514EC712-A9D5-46B5-B9A4-35B3DDEB2FAB}" type="presOf" srcId="{39E12679-02D4-4967-B7D3-D6B181F0AB03}" destId="{354E125B-CFEB-4CE6-8137-5269DDC355FD}" srcOrd="0" destOrd="0" presId="urn:microsoft.com/office/officeart/2005/8/layout/pyramid2"/>
    <dgm:cxn modelId="{CE299AD9-3D24-4BC5-A416-9BE39B6D3A98}" type="presOf" srcId="{82D4A12B-A7C3-43D7-AC43-23AEE9E42E7C}" destId="{C4A37E5E-4ABA-4D23-A854-BC6DDFA3027E}" srcOrd="0" destOrd="0" presId="urn:microsoft.com/office/officeart/2005/8/layout/pyramid2"/>
    <dgm:cxn modelId="{7BABB8FF-3912-48D1-9DFF-DAC2EEA5061F}" srcId="{39E12679-02D4-4967-B7D3-D6B181F0AB03}" destId="{82D4A12B-A7C3-43D7-AC43-23AEE9E42E7C}" srcOrd="2" destOrd="0" parTransId="{0018D8DA-593D-431F-9F35-B2CC4DCD0940}" sibTransId="{C40693D1-C2C3-4C0C-9BED-84ABE60E2716}"/>
    <dgm:cxn modelId="{FA71D234-7C4B-4A39-B036-5B17000E4C4A}" type="presOf" srcId="{10EECF30-68CC-4171-9DA7-E928EAEB4080}" destId="{9E0CA348-2F0C-46C7-A19C-E847D86649DC}" srcOrd="0" destOrd="0" presId="urn:microsoft.com/office/officeart/2005/8/layout/pyramid2"/>
    <dgm:cxn modelId="{E430305D-F100-4219-A798-D87BC4A51536}" srcId="{39E12679-02D4-4967-B7D3-D6B181F0AB03}" destId="{10EECF30-68CC-4171-9DA7-E928EAEB4080}" srcOrd="1" destOrd="0" parTransId="{4C23948B-17AF-4111-BF40-6C4695AF7609}" sibTransId="{6A58B3C2-D279-47E3-A1E5-AC29965AF4DA}"/>
    <dgm:cxn modelId="{3CFE9D3C-59B6-42CD-9F8C-60087AF62E16}" type="presParOf" srcId="{354E125B-CFEB-4CE6-8137-5269DDC355FD}" destId="{6083E52A-867E-4AB6-AE15-67689FA70711}" srcOrd="0" destOrd="0" presId="urn:microsoft.com/office/officeart/2005/8/layout/pyramid2"/>
    <dgm:cxn modelId="{33F338E7-883F-4230-91C1-AECC0E121852}" type="presParOf" srcId="{354E125B-CFEB-4CE6-8137-5269DDC355FD}" destId="{9D149F56-1824-473D-8987-FA94F7C04F22}" srcOrd="1" destOrd="0" presId="urn:microsoft.com/office/officeart/2005/8/layout/pyramid2"/>
    <dgm:cxn modelId="{BD073C6E-8C51-4AD4-A0AE-1331FA266CB9}" type="presParOf" srcId="{9D149F56-1824-473D-8987-FA94F7C04F22}" destId="{E389380B-853F-47B9-9908-27B19788A880}" srcOrd="0" destOrd="0" presId="urn:microsoft.com/office/officeart/2005/8/layout/pyramid2"/>
    <dgm:cxn modelId="{52F18F9E-8C98-43F5-AB0C-D00B1ECBDBF6}" type="presParOf" srcId="{9D149F56-1824-473D-8987-FA94F7C04F22}" destId="{DC7C829B-4CBF-403B-8601-754D10A56CE3}" srcOrd="1" destOrd="0" presId="urn:microsoft.com/office/officeart/2005/8/layout/pyramid2"/>
    <dgm:cxn modelId="{366B35DF-837F-428E-8F6C-340BDB7EA076}" type="presParOf" srcId="{9D149F56-1824-473D-8987-FA94F7C04F22}" destId="{9E0CA348-2F0C-46C7-A19C-E847D86649DC}" srcOrd="2" destOrd="0" presId="urn:microsoft.com/office/officeart/2005/8/layout/pyramid2"/>
    <dgm:cxn modelId="{BED4672A-2A9A-4BA7-B512-347B0510E551}" type="presParOf" srcId="{9D149F56-1824-473D-8987-FA94F7C04F22}" destId="{F5779883-00B3-4A75-B2DE-2B1DC2DF07ED}" srcOrd="3" destOrd="0" presId="urn:microsoft.com/office/officeart/2005/8/layout/pyramid2"/>
    <dgm:cxn modelId="{51C03A77-4EE2-478E-9484-4308B00FA2D4}" type="presParOf" srcId="{9D149F56-1824-473D-8987-FA94F7C04F22}" destId="{C4A37E5E-4ABA-4D23-A854-BC6DDFA3027E}" srcOrd="4" destOrd="0" presId="urn:microsoft.com/office/officeart/2005/8/layout/pyramid2"/>
    <dgm:cxn modelId="{083C6930-8CDD-40C4-B59B-EF1CB22D3215}" type="presParOf" srcId="{9D149F56-1824-473D-8987-FA94F7C04F22}" destId="{449C1AB9-B67B-4B06-A651-0FF8A20B3C7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1B16BC-7E9D-484E-B6D6-CC6838824AA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9E8BDE3A-2AFE-4709-980A-5D78B6A5EBAE}">
      <dgm:prSet phldrT="[Text]" custT="1"/>
      <dgm:spPr/>
      <dgm:t>
        <a:bodyPr/>
        <a:lstStyle/>
        <a:p>
          <a:r>
            <a:rPr lang="en-US" sz="1400" dirty="0" smtClean="0"/>
            <a:t>Data</a:t>
          </a:r>
          <a:endParaRPr lang="en-GB" sz="1400" dirty="0"/>
        </a:p>
      </dgm:t>
    </dgm:pt>
    <dgm:pt modelId="{C0C9C40E-F36D-4C07-97DE-102F6E009267}" type="parTrans" cxnId="{B8E02C24-4066-4535-9CA0-7C42DB6918DF}">
      <dgm:prSet/>
      <dgm:spPr/>
      <dgm:t>
        <a:bodyPr/>
        <a:lstStyle/>
        <a:p>
          <a:endParaRPr lang="en-GB" sz="1400"/>
        </a:p>
      </dgm:t>
    </dgm:pt>
    <dgm:pt modelId="{7CD70707-8E4E-4E63-A974-6467FD332A20}" type="sibTrans" cxnId="{B8E02C24-4066-4535-9CA0-7C42DB6918DF}">
      <dgm:prSet/>
      <dgm:spPr/>
      <dgm:t>
        <a:bodyPr/>
        <a:lstStyle/>
        <a:p>
          <a:endParaRPr lang="en-GB" sz="1400"/>
        </a:p>
      </dgm:t>
    </dgm:pt>
    <dgm:pt modelId="{0AB173D7-0786-4B30-8274-0DBDC0522100}">
      <dgm:prSet phldrT="[Text]" custT="1"/>
      <dgm:spPr/>
      <dgm:t>
        <a:bodyPr/>
        <a:lstStyle/>
        <a:p>
          <a:r>
            <a:rPr lang="en-GB" sz="1400" dirty="0" smtClean="0"/>
            <a:t>Reference sample.xlsx</a:t>
          </a:r>
          <a:endParaRPr lang="en-GB" sz="1400" dirty="0"/>
        </a:p>
      </dgm:t>
    </dgm:pt>
    <dgm:pt modelId="{2DE962E2-D50C-4677-A2B6-3CD21BC54FEB}" type="parTrans" cxnId="{528F2050-0516-4AF0-B5F5-02595F70C2B5}">
      <dgm:prSet custT="1"/>
      <dgm:spPr/>
      <dgm:t>
        <a:bodyPr/>
        <a:lstStyle/>
        <a:p>
          <a:endParaRPr lang="en-GB" sz="1400"/>
        </a:p>
      </dgm:t>
    </dgm:pt>
    <dgm:pt modelId="{C6C96BBC-7B05-4910-B075-4BAA5E3890B3}" type="sibTrans" cxnId="{528F2050-0516-4AF0-B5F5-02595F70C2B5}">
      <dgm:prSet/>
      <dgm:spPr/>
      <dgm:t>
        <a:bodyPr/>
        <a:lstStyle/>
        <a:p>
          <a:endParaRPr lang="en-GB" sz="1400"/>
        </a:p>
      </dgm:t>
    </dgm:pt>
    <dgm:pt modelId="{9453464B-B930-4763-A55C-3E8F191BF0B3}">
      <dgm:prSet phldrT="[Text]" custT="1"/>
      <dgm:spPr/>
      <dgm:t>
        <a:bodyPr/>
        <a:lstStyle/>
        <a:p>
          <a:r>
            <a:rPr lang="en-US" sz="1400" dirty="0" smtClean="0"/>
            <a:t>Training Set</a:t>
          </a:r>
          <a:endParaRPr lang="en-GB" sz="1400" dirty="0"/>
        </a:p>
      </dgm:t>
    </dgm:pt>
    <dgm:pt modelId="{549573FB-EC94-4247-ADDD-4C1132B69612}" type="parTrans" cxnId="{B85D43FE-3DFF-40CA-97C4-CAA077D9D55C}">
      <dgm:prSet custT="1"/>
      <dgm:spPr/>
      <dgm:t>
        <a:bodyPr/>
        <a:lstStyle/>
        <a:p>
          <a:endParaRPr lang="en-GB" sz="1400"/>
        </a:p>
      </dgm:t>
    </dgm:pt>
    <dgm:pt modelId="{0D907447-A715-42F6-8DC4-7598CAB871E8}" type="sibTrans" cxnId="{B85D43FE-3DFF-40CA-97C4-CAA077D9D55C}">
      <dgm:prSet/>
      <dgm:spPr/>
      <dgm:t>
        <a:bodyPr/>
        <a:lstStyle/>
        <a:p>
          <a:endParaRPr lang="en-GB" sz="1400"/>
        </a:p>
      </dgm:t>
    </dgm:pt>
    <dgm:pt modelId="{00628D7D-3D74-4E3D-9241-6A5D34FD397B}">
      <dgm:prSet phldrT="[Text]" custT="1"/>
      <dgm:spPr/>
      <dgm:t>
        <a:bodyPr/>
        <a:lstStyle/>
        <a:p>
          <a:r>
            <a:rPr lang="en-GB" sz="1400" dirty="0" smtClean="0"/>
            <a:t>Test samples.xlsx</a:t>
          </a:r>
          <a:endParaRPr lang="en-GB" sz="1400" dirty="0"/>
        </a:p>
      </dgm:t>
    </dgm:pt>
    <dgm:pt modelId="{DEA11621-CD7B-4827-8CAE-BBF53CAC3B46}" type="parTrans" cxnId="{F2CA4232-5656-4832-8382-C31AEE4DD560}">
      <dgm:prSet custT="1"/>
      <dgm:spPr/>
      <dgm:t>
        <a:bodyPr/>
        <a:lstStyle/>
        <a:p>
          <a:endParaRPr lang="en-GB" sz="1400"/>
        </a:p>
      </dgm:t>
    </dgm:pt>
    <dgm:pt modelId="{8F7D9C83-DB1D-45E5-9FC8-A99D66239C55}" type="sibTrans" cxnId="{F2CA4232-5656-4832-8382-C31AEE4DD560}">
      <dgm:prSet/>
      <dgm:spPr/>
      <dgm:t>
        <a:bodyPr/>
        <a:lstStyle/>
        <a:p>
          <a:endParaRPr lang="en-GB" sz="1400"/>
        </a:p>
      </dgm:t>
    </dgm:pt>
    <dgm:pt modelId="{C7110185-1F09-4536-97CF-6F8B914E68C1}">
      <dgm:prSet custT="1"/>
      <dgm:spPr/>
      <dgm:t>
        <a:bodyPr/>
        <a:lstStyle/>
        <a:p>
          <a:r>
            <a:rPr lang="en-US" sz="1400" dirty="0" smtClean="0"/>
            <a:t>Test Set</a:t>
          </a:r>
          <a:endParaRPr lang="en-GB" sz="1400" dirty="0"/>
        </a:p>
      </dgm:t>
    </dgm:pt>
    <dgm:pt modelId="{A378BD73-6F3D-4209-8829-4D606A1CFF76}" type="parTrans" cxnId="{4D896A2C-37DC-469F-89E5-D759E3A335D9}">
      <dgm:prSet custT="1"/>
      <dgm:spPr/>
      <dgm:t>
        <a:bodyPr/>
        <a:lstStyle/>
        <a:p>
          <a:endParaRPr lang="en-GB" sz="1400"/>
        </a:p>
      </dgm:t>
    </dgm:pt>
    <dgm:pt modelId="{06F7B924-D879-41BB-8842-58CF04F2919C}" type="sibTrans" cxnId="{4D896A2C-37DC-469F-89E5-D759E3A335D9}">
      <dgm:prSet/>
      <dgm:spPr/>
      <dgm:t>
        <a:bodyPr/>
        <a:lstStyle/>
        <a:p>
          <a:endParaRPr lang="en-GB" sz="1400"/>
        </a:p>
      </dgm:t>
    </dgm:pt>
    <dgm:pt modelId="{76530F59-F0A6-4628-B5D2-F636DF6F2444}" type="pres">
      <dgm:prSet presAssocID="{E61B16BC-7E9D-484E-B6D6-CC6838824A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2B0354F-4CF7-4C49-9780-55719D99F2D4}" type="pres">
      <dgm:prSet presAssocID="{9E8BDE3A-2AFE-4709-980A-5D78B6A5EBAE}" presName="root1" presStyleCnt="0"/>
      <dgm:spPr/>
    </dgm:pt>
    <dgm:pt modelId="{5B0B0FFF-9E66-42D3-B9F6-0CE7DCDF346C}" type="pres">
      <dgm:prSet presAssocID="{9E8BDE3A-2AFE-4709-980A-5D78B6A5EBA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316F856-2A29-45CE-8D9E-343955DD729D}" type="pres">
      <dgm:prSet presAssocID="{9E8BDE3A-2AFE-4709-980A-5D78B6A5EBAE}" presName="level2hierChild" presStyleCnt="0"/>
      <dgm:spPr/>
    </dgm:pt>
    <dgm:pt modelId="{031439FB-8C36-4C71-A143-F5F3E64B42B3}" type="pres">
      <dgm:prSet presAssocID="{2DE962E2-D50C-4677-A2B6-3CD21BC54FEB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934D65BF-D0A8-4E26-9D5B-25B22254B290}" type="pres">
      <dgm:prSet presAssocID="{2DE962E2-D50C-4677-A2B6-3CD21BC54FEB}" presName="connTx" presStyleLbl="parChTrans1D2" presStyleIdx="0" presStyleCnt="2"/>
      <dgm:spPr/>
      <dgm:t>
        <a:bodyPr/>
        <a:lstStyle/>
        <a:p>
          <a:endParaRPr lang="en-GB"/>
        </a:p>
      </dgm:t>
    </dgm:pt>
    <dgm:pt modelId="{7238EDFD-659B-410D-98C6-017353882D12}" type="pres">
      <dgm:prSet presAssocID="{0AB173D7-0786-4B30-8274-0DBDC0522100}" presName="root2" presStyleCnt="0"/>
      <dgm:spPr/>
    </dgm:pt>
    <dgm:pt modelId="{951ADAA1-2F51-4DCF-99B5-0B21E22A5C0C}" type="pres">
      <dgm:prSet presAssocID="{0AB173D7-0786-4B30-8274-0DBDC052210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02BE1E4-0F09-4106-A58B-96C10B5CED6B}" type="pres">
      <dgm:prSet presAssocID="{0AB173D7-0786-4B30-8274-0DBDC0522100}" presName="level3hierChild" presStyleCnt="0"/>
      <dgm:spPr/>
    </dgm:pt>
    <dgm:pt modelId="{93803B3A-EDBE-4A1F-A6A7-50D6394AD7B8}" type="pres">
      <dgm:prSet presAssocID="{549573FB-EC94-4247-ADDD-4C1132B69612}" presName="conn2-1" presStyleLbl="parChTrans1D3" presStyleIdx="0" presStyleCnt="2"/>
      <dgm:spPr/>
      <dgm:t>
        <a:bodyPr/>
        <a:lstStyle/>
        <a:p>
          <a:endParaRPr lang="en-GB"/>
        </a:p>
      </dgm:t>
    </dgm:pt>
    <dgm:pt modelId="{1E0C90B5-7D22-431D-BAC9-7987AA0C649D}" type="pres">
      <dgm:prSet presAssocID="{549573FB-EC94-4247-ADDD-4C1132B69612}" presName="connTx" presStyleLbl="parChTrans1D3" presStyleIdx="0" presStyleCnt="2"/>
      <dgm:spPr/>
      <dgm:t>
        <a:bodyPr/>
        <a:lstStyle/>
        <a:p>
          <a:endParaRPr lang="en-GB"/>
        </a:p>
      </dgm:t>
    </dgm:pt>
    <dgm:pt modelId="{5B63789A-D842-42BB-B9EF-098A6E6E2627}" type="pres">
      <dgm:prSet presAssocID="{9453464B-B930-4763-A55C-3E8F191BF0B3}" presName="root2" presStyleCnt="0"/>
      <dgm:spPr/>
    </dgm:pt>
    <dgm:pt modelId="{F11C511A-8058-4324-995E-4D51FE34888B}" type="pres">
      <dgm:prSet presAssocID="{9453464B-B930-4763-A55C-3E8F191BF0B3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4A445EB-BF74-4D97-9F42-3248903CBA0A}" type="pres">
      <dgm:prSet presAssocID="{9453464B-B930-4763-A55C-3E8F191BF0B3}" presName="level3hierChild" presStyleCnt="0"/>
      <dgm:spPr/>
    </dgm:pt>
    <dgm:pt modelId="{793EC2CC-D163-4376-9122-268739C91531}" type="pres">
      <dgm:prSet presAssocID="{A378BD73-6F3D-4209-8829-4D606A1CFF76}" presName="conn2-1" presStyleLbl="parChTrans1D3" presStyleIdx="1" presStyleCnt="2"/>
      <dgm:spPr/>
      <dgm:t>
        <a:bodyPr/>
        <a:lstStyle/>
        <a:p>
          <a:endParaRPr lang="en-GB"/>
        </a:p>
      </dgm:t>
    </dgm:pt>
    <dgm:pt modelId="{37944AC5-3230-4DAA-8E50-9B35D2BBD2BA}" type="pres">
      <dgm:prSet presAssocID="{A378BD73-6F3D-4209-8829-4D606A1CFF76}" presName="connTx" presStyleLbl="parChTrans1D3" presStyleIdx="1" presStyleCnt="2"/>
      <dgm:spPr/>
      <dgm:t>
        <a:bodyPr/>
        <a:lstStyle/>
        <a:p>
          <a:endParaRPr lang="en-GB"/>
        </a:p>
      </dgm:t>
    </dgm:pt>
    <dgm:pt modelId="{64F6570E-CC9A-4BCE-88A2-B893FDB8F86A}" type="pres">
      <dgm:prSet presAssocID="{C7110185-1F09-4536-97CF-6F8B914E68C1}" presName="root2" presStyleCnt="0"/>
      <dgm:spPr/>
    </dgm:pt>
    <dgm:pt modelId="{E4CC38EA-F300-4F36-86BC-273DCE3D7E14}" type="pres">
      <dgm:prSet presAssocID="{C7110185-1F09-4536-97CF-6F8B914E68C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BF8986-D111-4DCC-9E29-2B4398488E2D}" type="pres">
      <dgm:prSet presAssocID="{C7110185-1F09-4536-97CF-6F8B914E68C1}" presName="level3hierChild" presStyleCnt="0"/>
      <dgm:spPr/>
    </dgm:pt>
    <dgm:pt modelId="{EF7A3EAE-8066-4A2E-A2C8-BE298396F5E5}" type="pres">
      <dgm:prSet presAssocID="{DEA11621-CD7B-4827-8CAE-BBF53CAC3B46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6AB83191-9143-43B0-93F9-FA015BF7A7BE}" type="pres">
      <dgm:prSet presAssocID="{DEA11621-CD7B-4827-8CAE-BBF53CAC3B46}" presName="connTx" presStyleLbl="parChTrans1D2" presStyleIdx="1" presStyleCnt="2"/>
      <dgm:spPr/>
      <dgm:t>
        <a:bodyPr/>
        <a:lstStyle/>
        <a:p>
          <a:endParaRPr lang="en-GB"/>
        </a:p>
      </dgm:t>
    </dgm:pt>
    <dgm:pt modelId="{A0DE8D87-BF0B-4998-9C86-DA6ADF21E31F}" type="pres">
      <dgm:prSet presAssocID="{00628D7D-3D74-4E3D-9241-6A5D34FD397B}" presName="root2" presStyleCnt="0"/>
      <dgm:spPr/>
    </dgm:pt>
    <dgm:pt modelId="{30BF5A75-DC61-470C-8C6D-7735077E70BE}" type="pres">
      <dgm:prSet presAssocID="{00628D7D-3D74-4E3D-9241-6A5D34FD397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89B1A93-B3A4-4C40-A71F-D3794305F0A2}" type="pres">
      <dgm:prSet presAssocID="{00628D7D-3D74-4E3D-9241-6A5D34FD397B}" presName="level3hierChild" presStyleCnt="0"/>
      <dgm:spPr/>
    </dgm:pt>
  </dgm:ptLst>
  <dgm:cxnLst>
    <dgm:cxn modelId="{C096A76E-E98A-44D1-9065-A461393580B7}" type="presOf" srcId="{9453464B-B930-4763-A55C-3E8F191BF0B3}" destId="{F11C511A-8058-4324-995E-4D51FE34888B}" srcOrd="0" destOrd="0" presId="urn:microsoft.com/office/officeart/2005/8/layout/hierarchy2"/>
    <dgm:cxn modelId="{B451073A-5F96-4BFA-8A86-5FB30764889B}" type="presOf" srcId="{DEA11621-CD7B-4827-8CAE-BBF53CAC3B46}" destId="{6AB83191-9143-43B0-93F9-FA015BF7A7BE}" srcOrd="1" destOrd="0" presId="urn:microsoft.com/office/officeart/2005/8/layout/hierarchy2"/>
    <dgm:cxn modelId="{571EB95A-38C2-472D-B34B-633F08E199AC}" type="presOf" srcId="{DEA11621-CD7B-4827-8CAE-BBF53CAC3B46}" destId="{EF7A3EAE-8066-4A2E-A2C8-BE298396F5E5}" srcOrd="0" destOrd="0" presId="urn:microsoft.com/office/officeart/2005/8/layout/hierarchy2"/>
    <dgm:cxn modelId="{B85D43FE-3DFF-40CA-97C4-CAA077D9D55C}" srcId="{0AB173D7-0786-4B30-8274-0DBDC0522100}" destId="{9453464B-B930-4763-A55C-3E8F191BF0B3}" srcOrd="0" destOrd="0" parTransId="{549573FB-EC94-4247-ADDD-4C1132B69612}" sibTransId="{0D907447-A715-42F6-8DC4-7598CAB871E8}"/>
    <dgm:cxn modelId="{CA4E0F0A-B7E4-4DB8-8461-40689806464B}" type="presOf" srcId="{A378BD73-6F3D-4209-8829-4D606A1CFF76}" destId="{37944AC5-3230-4DAA-8E50-9B35D2BBD2BA}" srcOrd="1" destOrd="0" presId="urn:microsoft.com/office/officeart/2005/8/layout/hierarchy2"/>
    <dgm:cxn modelId="{E07DC18D-3B14-4CA3-83C9-ED4BC0D6CC3C}" type="presOf" srcId="{549573FB-EC94-4247-ADDD-4C1132B69612}" destId="{93803B3A-EDBE-4A1F-A6A7-50D6394AD7B8}" srcOrd="0" destOrd="0" presId="urn:microsoft.com/office/officeart/2005/8/layout/hierarchy2"/>
    <dgm:cxn modelId="{4FD10982-AB09-43CA-B518-D2AB13851E5A}" type="presOf" srcId="{0AB173D7-0786-4B30-8274-0DBDC0522100}" destId="{951ADAA1-2F51-4DCF-99B5-0B21E22A5C0C}" srcOrd="0" destOrd="0" presId="urn:microsoft.com/office/officeart/2005/8/layout/hierarchy2"/>
    <dgm:cxn modelId="{B8E02C24-4066-4535-9CA0-7C42DB6918DF}" srcId="{E61B16BC-7E9D-484E-B6D6-CC6838824AAB}" destId="{9E8BDE3A-2AFE-4709-980A-5D78B6A5EBAE}" srcOrd="0" destOrd="0" parTransId="{C0C9C40E-F36D-4C07-97DE-102F6E009267}" sibTransId="{7CD70707-8E4E-4E63-A974-6467FD332A20}"/>
    <dgm:cxn modelId="{528F2050-0516-4AF0-B5F5-02595F70C2B5}" srcId="{9E8BDE3A-2AFE-4709-980A-5D78B6A5EBAE}" destId="{0AB173D7-0786-4B30-8274-0DBDC0522100}" srcOrd="0" destOrd="0" parTransId="{2DE962E2-D50C-4677-A2B6-3CD21BC54FEB}" sibTransId="{C6C96BBC-7B05-4910-B075-4BAA5E3890B3}"/>
    <dgm:cxn modelId="{9DD3D7D7-0D57-4E44-8AB4-D88089F7831C}" type="presOf" srcId="{C7110185-1F09-4536-97CF-6F8B914E68C1}" destId="{E4CC38EA-F300-4F36-86BC-273DCE3D7E14}" srcOrd="0" destOrd="0" presId="urn:microsoft.com/office/officeart/2005/8/layout/hierarchy2"/>
    <dgm:cxn modelId="{4D896A2C-37DC-469F-89E5-D759E3A335D9}" srcId="{0AB173D7-0786-4B30-8274-0DBDC0522100}" destId="{C7110185-1F09-4536-97CF-6F8B914E68C1}" srcOrd="1" destOrd="0" parTransId="{A378BD73-6F3D-4209-8829-4D606A1CFF76}" sibTransId="{06F7B924-D879-41BB-8842-58CF04F2919C}"/>
    <dgm:cxn modelId="{E9B2311C-CC9C-48C3-8CC8-B72EDE3B6A03}" type="presOf" srcId="{00628D7D-3D74-4E3D-9241-6A5D34FD397B}" destId="{30BF5A75-DC61-470C-8C6D-7735077E70BE}" srcOrd="0" destOrd="0" presId="urn:microsoft.com/office/officeart/2005/8/layout/hierarchy2"/>
    <dgm:cxn modelId="{DE81F639-0C00-4347-8138-637A6A82EC5D}" type="presOf" srcId="{2DE962E2-D50C-4677-A2B6-3CD21BC54FEB}" destId="{934D65BF-D0A8-4E26-9D5B-25B22254B290}" srcOrd="1" destOrd="0" presId="urn:microsoft.com/office/officeart/2005/8/layout/hierarchy2"/>
    <dgm:cxn modelId="{083477FB-F114-499E-AFCC-C950805E0CEE}" type="presOf" srcId="{9E8BDE3A-2AFE-4709-980A-5D78B6A5EBAE}" destId="{5B0B0FFF-9E66-42D3-B9F6-0CE7DCDF346C}" srcOrd="0" destOrd="0" presId="urn:microsoft.com/office/officeart/2005/8/layout/hierarchy2"/>
    <dgm:cxn modelId="{C739352C-F4A5-457A-BCF9-5B5A07E60FA3}" type="presOf" srcId="{2DE962E2-D50C-4677-A2B6-3CD21BC54FEB}" destId="{031439FB-8C36-4C71-A143-F5F3E64B42B3}" srcOrd="0" destOrd="0" presId="urn:microsoft.com/office/officeart/2005/8/layout/hierarchy2"/>
    <dgm:cxn modelId="{001AC8A0-1A0A-418D-8880-4BE2A0B38688}" type="presOf" srcId="{E61B16BC-7E9D-484E-B6D6-CC6838824AAB}" destId="{76530F59-F0A6-4628-B5D2-F636DF6F2444}" srcOrd="0" destOrd="0" presId="urn:microsoft.com/office/officeart/2005/8/layout/hierarchy2"/>
    <dgm:cxn modelId="{F2CA4232-5656-4832-8382-C31AEE4DD560}" srcId="{9E8BDE3A-2AFE-4709-980A-5D78B6A5EBAE}" destId="{00628D7D-3D74-4E3D-9241-6A5D34FD397B}" srcOrd="1" destOrd="0" parTransId="{DEA11621-CD7B-4827-8CAE-BBF53CAC3B46}" sibTransId="{8F7D9C83-DB1D-45E5-9FC8-A99D66239C55}"/>
    <dgm:cxn modelId="{98EAAC12-07B2-466F-88B4-917B6B7BA4DF}" type="presOf" srcId="{A378BD73-6F3D-4209-8829-4D606A1CFF76}" destId="{793EC2CC-D163-4376-9122-268739C91531}" srcOrd="0" destOrd="0" presId="urn:microsoft.com/office/officeart/2005/8/layout/hierarchy2"/>
    <dgm:cxn modelId="{5775089B-F9E4-4AB9-BCC7-256B22B79FCB}" type="presOf" srcId="{549573FB-EC94-4247-ADDD-4C1132B69612}" destId="{1E0C90B5-7D22-431D-BAC9-7987AA0C649D}" srcOrd="1" destOrd="0" presId="urn:microsoft.com/office/officeart/2005/8/layout/hierarchy2"/>
    <dgm:cxn modelId="{4ACB2BFD-ABEB-475E-AB78-5723E142A58D}" type="presParOf" srcId="{76530F59-F0A6-4628-B5D2-F636DF6F2444}" destId="{42B0354F-4CF7-4C49-9780-55719D99F2D4}" srcOrd="0" destOrd="0" presId="urn:microsoft.com/office/officeart/2005/8/layout/hierarchy2"/>
    <dgm:cxn modelId="{275DAC2A-A68C-462F-A6D3-42187EF54ECD}" type="presParOf" srcId="{42B0354F-4CF7-4C49-9780-55719D99F2D4}" destId="{5B0B0FFF-9E66-42D3-B9F6-0CE7DCDF346C}" srcOrd="0" destOrd="0" presId="urn:microsoft.com/office/officeart/2005/8/layout/hierarchy2"/>
    <dgm:cxn modelId="{FD731CE0-C26A-483A-90C8-D59D83E37F2F}" type="presParOf" srcId="{42B0354F-4CF7-4C49-9780-55719D99F2D4}" destId="{F316F856-2A29-45CE-8D9E-343955DD729D}" srcOrd="1" destOrd="0" presId="urn:microsoft.com/office/officeart/2005/8/layout/hierarchy2"/>
    <dgm:cxn modelId="{5BBFCF77-3A77-47FA-BE76-2DAEDA3809B5}" type="presParOf" srcId="{F316F856-2A29-45CE-8D9E-343955DD729D}" destId="{031439FB-8C36-4C71-A143-F5F3E64B42B3}" srcOrd="0" destOrd="0" presId="urn:microsoft.com/office/officeart/2005/8/layout/hierarchy2"/>
    <dgm:cxn modelId="{27EE9568-62B0-473D-ADB2-A930BC6B9316}" type="presParOf" srcId="{031439FB-8C36-4C71-A143-F5F3E64B42B3}" destId="{934D65BF-D0A8-4E26-9D5B-25B22254B290}" srcOrd="0" destOrd="0" presId="urn:microsoft.com/office/officeart/2005/8/layout/hierarchy2"/>
    <dgm:cxn modelId="{C2CD25C6-C9A2-4BD6-9CB1-8C3A9A81F01F}" type="presParOf" srcId="{F316F856-2A29-45CE-8D9E-343955DD729D}" destId="{7238EDFD-659B-410D-98C6-017353882D12}" srcOrd="1" destOrd="0" presId="urn:microsoft.com/office/officeart/2005/8/layout/hierarchy2"/>
    <dgm:cxn modelId="{FC57527E-7A19-45A5-A1C4-5DF4C893190A}" type="presParOf" srcId="{7238EDFD-659B-410D-98C6-017353882D12}" destId="{951ADAA1-2F51-4DCF-99B5-0B21E22A5C0C}" srcOrd="0" destOrd="0" presId="urn:microsoft.com/office/officeart/2005/8/layout/hierarchy2"/>
    <dgm:cxn modelId="{A18C79C0-B21F-47AD-AE7C-C57EC2E48541}" type="presParOf" srcId="{7238EDFD-659B-410D-98C6-017353882D12}" destId="{202BE1E4-0F09-4106-A58B-96C10B5CED6B}" srcOrd="1" destOrd="0" presId="urn:microsoft.com/office/officeart/2005/8/layout/hierarchy2"/>
    <dgm:cxn modelId="{161FF118-ADB1-4CD0-9817-719726B11C66}" type="presParOf" srcId="{202BE1E4-0F09-4106-A58B-96C10B5CED6B}" destId="{93803B3A-EDBE-4A1F-A6A7-50D6394AD7B8}" srcOrd="0" destOrd="0" presId="urn:microsoft.com/office/officeart/2005/8/layout/hierarchy2"/>
    <dgm:cxn modelId="{B41B7D65-7856-406D-93F6-D68EF6B3EC4B}" type="presParOf" srcId="{93803B3A-EDBE-4A1F-A6A7-50D6394AD7B8}" destId="{1E0C90B5-7D22-431D-BAC9-7987AA0C649D}" srcOrd="0" destOrd="0" presId="urn:microsoft.com/office/officeart/2005/8/layout/hierarchy2"/>
    <dgm:cxn modelId="{60F39475-B608-4D1A-BCD4-1421464481C5}" type="presParOf" srcId="{202BE1E4-0F09-4106-A58B-96C10B5CED6B}" destId="{5B63789A-D842-42BB-B9EF-098A6E6E2627}" srcOrd="1" destOrd="0" presId="urn:microsoft.com/office/officeart/2005/8/layout/hierarchy2"/>
    <dgm:cxn modelId="{F0CFDF04-54F9-4CB1-B857-ABA0E01CBBA0}" type="presParOf" srcId="{5B63789A-D842-42BB-B9EF-098A6E6E2627}" destId="{F11C511A-8058-4324-995E-4D51FE34888B}" srcOrd="0" destOrd="0" presId="urn:microsoft.com/office/officeart/2005/8/layout/hierarchy2"/>
    <dgm:cxn modelId="{B7ED32CA-AD9E-4723-84D6-7CD8CBD181AF}" type="presParOf" srcId="{5B63789A-D842-42BB-B9EF-098A6E6E2627}" destId="{74A445EB-BF74-4D97-9F42-3248903CBA0A}" srcOrd="1" destOrd="0" presId="urn:microsoft.com/office/officeart/2005/8/layout/hierarchy2"/>
    <dgm:cxn modelId="{92621E46-7A43-4021-AB52-AA26AA412740}" type="presParOf" srcId="{202BE1E4-0F09-4106-A58B-96C10B5CED6B}" destId="{793EC2CC-D163-4376-9122-268739C91531}" srcOrd="2" destOrd="0" presId="urn:microsoft.com/office/officeart/2005/8/layout/hierarchy2"/>
    <dgm:cxn modelId="{B02709F5-B036-4898-B464-B1E94CD3B58F}" type="presParOf" srcId="{793EC2CC-D163-4376-9122-268739C91531}" destId="{37944AC5-3230-4DAA-8E50-9B35D2BBD2BA}" srcOrd="0" destOrd="0" presId="urn:microsoft.com/office/officeart/2005/8/layout/hierarchy2"/>
    <dgm:cxn modelId="{1CE1B7A8-88E6-41A4-BADD-5D82EE2DBEA0}" type="presParOf" srcId="{202BE1E4-0F09-4106-A58B-96C10B5CED6B}" destId="{64F6570E-CC9A-4BCE-88A2-B893FDB8F86A}" srcOrd="3" destOrd="0" presId="urn:microsoft.com/office/officeart/2005/8/layout/hierarchy2"/>
    <dgm:cxn modelId="{7FE801FD-271A-405D-866B-ECDA87690352}" type="presParOf" srcId="{64F6570E-CC9A-4BCE-88A2-B893FDB8F86A}" destId="{E4CC38EA-F300-4F36-86BC-273DCE3D7E14}" srcOrd="0" destOrd="0" presId="urn:microsoft.com/office/officeart/2005/8/layout/hierarchy2"/>
    <dgm:cxn modelId="{03E3F0A4-B090-45C2-B494-BC6A5E159475}" type="presParOf" srcId="{64F6570E-CC9A-4BCE-88A2-B893FDB8F86A}" destId="{30BF8986-D111-4DCC-9E29-2B4398488E2D}" srcOrd="1" destOrd="0" presId="urn:microsoft.com/office/officeart/2005/8/layout/hierarchy2"/>
    <dgm:cxn modelId="{251D2791-15E3-4ACC-B099-CB77CC37918C}" type="presParOf" srcId="{F316F856-2A29-45CE-8D9E-343955DD729D}" destId="{EF7A3EAE-8066-4A2E-A2C8-BE298396F5E5}" srcOrd="2" destOrd="0" presId="urn:microsoft.com/office/officeart/2005/8/layout/hierarchy2"/>
    <dgm:cxn modelId="{D80C16D4-CFEB-41A7-9149-3F7AD36DF7A7}" type="presParOf" srcId="{EF7A3EAE-8066-4A2E-A2C8-BE298396F5E5}" destId="{6AB83191-9143-43B0-93F9-FA015BF7A7BE}" srcOrd="0" destOrd="0" presId="urn:microsoft.com/office/officeart/2005/8/layout/hierarchy2"/>
    <dgm:cxn modelId="{D00E3BCA-B4EE-4A1A-A29B-8C72EE66A6A5}" type="presParOf" srcId="{F316F856-2A29-45CE-8D9E-343955DD729D}" destId="{A0DE8D87-BF0B-4998-9C86-DA6ADF21E31F}" srcOrd="3" destOrd="0" presId="urn:microsoft.com/office/officeart/2005/8/layout/hierarchy2"/>
    <dgm:cxn modelId="{69ABD607-A977-417B-BC61-9C02511924E6}" type="presParOf" srcId="{A0DE8D87-BF0B-4998-9C86-DA6ADF21E31F}" destId="{30BF5A75-DC61-470C-8C6D-7735077E70BE}" srcOrd="0" destOrd="0" presId="urn:microsoft.com/office/officeart/2005/8/layout/hierarchy2"/>
    <dgm:cxn modelId="{02E8DF1B-3885-44AA-A48E-6FD4E25F7FB3}" type="presParOf" srcId="{A0DE8D87-BF0B-4998-9C86-DA6ADF21E31F}" destId="{389B1A93-B3A4-4C40-A71F-D3794305F0A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68309D-4960-46D9-BA82-46D21481B86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3110EBA-DB30-4154-A01C-6101C92846BC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400" dirty="0" smtClean="0"/>
            <a:t>Width</a:t>
          </a:r>
          <a:endParaRPr lang="en-GB" sz="1400" dirty="0"/>
        </a:p>
      </dgm:t>
    </dgm:pt>
    <dgm:pt modelId="{8354DFC5-1EC2-46FE-88A6-71894555DFA5}" type="parTrans" cxnId="{2CC0B2AA-9A5F-4188-B447-CDF6D6CEFECF}">
      <dgm:prSet/>
      <dgm:spPr/>
      <dgm:t>
        <a:bodyPr/>
        <a:lstStyle/>
        <a:p>
          <a:endParaRPr lang="en-GB"/>
        </a:p>
      </dgm:t>
    </dgm:pt>
    <dgm:pt modelId="{97DD6C01-6626-4185-8071-77B1333B4D3B}" type="sibTrans" cxnId="{2CC0B2AA-9A5F-4188-B447-CDF6D6CEFECF}">
      <dgm:prSet custT="1"/>
      <dgm:spPr/>
      <dgm:t>
        <a:bodyPr/>
        <a:lstStyle/>
        <a:p>
          <a:r>
            <a:rPr lang="en-US" sz="1400" dirty="0" smtClean="0"/>
            <a:t>&lt; 100</a:t>
          </a:r>
          <a:endParaRPr lang="en-GB" sz="1400" dirty="0"/>
        </a:p>
      </dgm:t>
    </dgm:pt>
    <dgm:pt modelId="{98A4F693-E336-4C7A-96A0-3A2DE25C8482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GB" sz="1400" dirty="0" smtClean="0"/>
            <a:t>Projected Area Ratio</a:t>
          </a:r>
          <a:endParaRPr lang="en-GB" sz="1400" dirty="0"/>
        </a:p>
      </dgm:t>
    </dgm:pt>
    <dgm:pt modelId="{3FE00765-F2E6-431E-B33C-D0520FE146DF}" type="parTrans" cxnId="{8A68200F-D803-4C33-851D-7B28E81FDFB2}">
      <dgm:prSet/>
      <dgm:spPr>
        <a:solidFill>
          <a:schemeClr val="accent5">
            <a:lumMod val="50000"/>
          </a:schemeClr>
        </a:solidFill>
        <a:ln w="19050"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GB"/>
        </a:p>
      </dgm:t>
    </dgm:pt>
    <dgm:pt modelId="{EA9BC68D-9B30-4F1A-9108-25AD6CAA1FA0}" type="sibTrans" cxnId="{8A68200F-D803-4C33-851D-7B28E81FDFB2}">
      <dgm:prSet custT="1"/>
      <dgm:spPr/>
      <dgm:t>
        <a:bodyPr/>
        <a:lstStyle/>
        <a:p>
          <a:r>
            <a:rPr lang="en-GB" sz="1400" dirty="0" smtClean="0"/>
            <a:t>&lt; 0.56</a:t>
          </a:r>
          <a:endParaRPr lang="en-GB" sz="1400" dirty="0"/>
        </a:p>
      </dgm:t>
    </dgm:pt>
    <dgm:pt modelId="{F54B43F0-F07C-46A6-8B72-2A2D2119667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400" dirty="0" smtClean="0"/>
            <a:t>Length</a:t>
          </a:r>
          <a:endParaRPr lang="en-GB" sz="1400" dirty="0"/>
        </a:p>
      </dgm:t>
    </dgm:pt>
    <dgm:pt modelId="{0F05E071-F664-48F6-B738-DC218FA2A7C6}" type="parTrans" cxnId="{63CD93B5-9123-4018-82A5-35A506E5148C}">
      <dgm:prSet/>
      <dgm:spPr>
        <a:solidFill>
          <a:schemeClr val="accent5">
            <a:lumMod val="50000"/>
          </a:schemeClr>
        </a:solidFill>
        <a:ln w="19050"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GB"/>
        </a:p>
      </dgm:t>
    </dgm:pt>
    <dgm:pt modelId="{870B6D1D-0E0C-4498-947E-DD3D2E53C9AA}" type="sibTrans" cxnId="{63CD93B5-9123-4018-82A5-35A506E5148C}">
      <dgm:prSet custT="1"/>
      <dgm:spPr/>
      <dgm:t>
        <a:bodyPr/>
        <a:lstStyle/>
        <a:p>
          <a:r>
            <a:rPr lang="en-US" sz="1400" dirty="0" smtClean="0"/>
            <a:t>&lt; 210</a:t>
          </a:r>
          <a:endParaRPr lang="en-GB" sz="1400" dirty="0"/>
        </a:p>
      </dgm:t>
    </dgm:pt>
    <dgm:pt modelId="{7D2450EF-D560-40F7-96C0-D18D7270E75E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400" dirty="0" smtClean="0"/>
            <a:t>R4</a:t>
          </a:r>
          <a:endParaRPr lang="en-GB" sz="1400" dirty="0"/>
        </a:p>
      </dgm:t>
    </dgm:pt>
    <dgm:pt modelId="{6DE42F1A-85B5-4176-813E-858C30DBFF6C}" type="parTrans" cxnId="{B964B950-6F9E-4482-9ED2-B2F7583C722E}">
      <dgm:prSet/>
      <dgm:spPr>
        <a:solidFill>
          <a:schemeClr val="accent5">
            <a:lumMod val="50000"/>
          </a:schemeClr>
        </a:solidFill>
        <a:ln w="19050"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GB"/>
        </a:p>
      </dgm:t>
    </dgm:pt>
    <dgm:pt modelId="{9C2F442E-E80F-4F23-B4C9-642B839F5FE5}" type="sibTrans" cxnId="{B964B950-6F9E-4482-9ED2-B2F7583C722E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A971372C-B82F-4F3A-9961-1D7B0AAB6E67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400" dirty="0" smtClean="0"/>
            <a:t>R3</a:t>
          </a:r>
          <a:endParaRPr lang="en-GB" sz="1400" dirty="0"/>
        </a:p>
      </dgm:t>
    </dgm:pt>
    <dgm:pt modelId="{72191CB6-C8F9-46FA-B052-9F39CB5E640C}" type="parTrans" cxnId="{8D0118AB-6CD6-4D61-A20E-DAF17825B633}">
      <dgm:prSet/>
      <dgm:spPr>
        <a:solidFill>
          <a:schemeClr val="accent5">
            <a:lumMod val="50000"/>
          </a:schemeClr>
        </a:solidFill>
        <a:ln w="19050"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GB"/>
        </a:p>
      </dgm:t>
    </dgm:pt>
    <dgm:pt modelId="{7A3BCFDE-FD9C-45EF-B331-36AF8EB44753}" type="sibTrans" cxnId="{8D0118AB-6CD6-4D61-A20E-DAF17825B633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6B63BA8-4444-4712-96D1-63D24D8CA0F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400" dirty="0" smtClean="0"/>
            <a:t>R2</a:t>
          </a:r>
          <a:endParaRPr lang="en-GB" sz="1400" dirty="0"/>
        </a:p>
      </dgm:t>
    </dgm:pt>
    <dgm:pt modelId="{78507C85-8EF3-4BAF-94C8-7DC6164ABF21}" type="parTrans" cxnId="{5D0DEE12-89B4-4AB0-A903-0664A41D5490}">
      <dgm:prSet/>
      <dgm:spPr>
        <a:solidFill>
          <a:schemeClr val="accent5">
            <a:lumMod val="50000"/>
          </a:schemeClr>
        </a:solidFill>
        <a:ln w="19050"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GB"/>
        </a:p>
      </dgm:t>
    </dgm:pt>
    <dgm:pt modelId="{5C5967D9-4461-4AD5-A60C-636F4090B48B}" type="sibTrans" cxnId="{5D0DEE12-89B4-4AB0-A903-0664A41D5490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2AE65A47-701C-4EE5-A967-321539675EA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400" dirty="0" smtClean="0"/>
            <a:t>R1</a:t>
          </a:r>
          <a:endParaRPr lang="en-GB" sz="1400" dirty="0"/>
        </a:p>
      </dgm:t>
    </dgm:pt>
    <dgm:pt modelId="{AC8980BC-0846-4943-A74D-0B4F0A5C38A9}" type="parTrans" cxnId="{F2ABDB08-3638-49DD-8592-A317E7CCA5AA}">
      <dgm:prSet/>
      <dgm:spPr>
        <a:solidFill>
          <a:schemeClr val="accent5">
            <a:lumMod val="50000"/>
          </a:schemeClr>
        </a:solidFill>
        <a:ln w="19050"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GB"/>
        </a:p>
      </dgm:t>
    </dgm:pt>
    <dgm:pt modelId="{B0509775-876D-42E3-AC3F-FA4FBD9CE659}" type="sibTrans" cxnId="{F2ABDB08-3638-49DD-8592-A317E7CCA5AA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E27B7A4-9330-4C5F-9062-36F29FBE9C20}" type="pres">
      <dgm:prSet presAssocID="{AB68309D-4960-46D9-BA82-46D21481B8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81FE22E-D69B-42AC-8B4A-D021508EC2CB}" type="pres">
      <dgm:prSet presAssocID="{83110EBA-DB30-4154-A01C-6101C92846BC}" presName="hierRoot1" presStyleCnt="0">
        <dgm:presLayoutVars>
          <dgm:hierBranch val="init"/>
        </dgm:presLayoutVars>
      </dgm:prSet>
      <dgm:spPr/>
    </dgm:pt>
    <dgm:pt modelId="{36760153-1AEA-475F-A71C-3D005BF89CB8}" type="pres">
      <dgm:prSet presAssocID="{83110EBA-DB30-4154-A01C-6101C92846BC}" presName="rootComposite1" presStyleCnt="0"/>
      <dgm:spPr/>
    </dgm:pt>
    <dgm:pt modelId="{AC62CCFB-6154-4009-ADED-54A138E08652}" type="pres">
      <dgm:prSet presAssocID="{83110EBA-DB30-4154-A01C-6101C92846BC}" presName="rootText1" presStyleLbl="node0" presStyleIdx="0" presStyleCnt="1" custScaleX="170860" custScaleY="146107">
        <dgm:presLayoutVars>
          <dgm:chMax/>
          <dgm:chPref val="3"/>
        </dgm:presLayoutVars>
      </dgm:prSet>
      <dgm:spPr>
        <a:prstGeom prst="flowChartDecision">
          <a:avLst/>
        </a:prstGeom>
      </dgm:spPr>
      <dgm:t>
        <a:bodyPr/>
        <a:lstStyle/>
        <a:p>
          <a:endParaRPr lang="en-GB"/>
        </a:p>
      </dgm:t>
    </dgm:pt>
    <dgm:pt modelId="{400D6320-CF0F-47ED-BCB0-7C8476E98866}" type="pres">
      <dgm:prSet presAssocID="{83110EBA-DB30-4154-A01C-6101C92846BC}" presName="titleText1" presStyleLbl="fgAcc0" presStyleIdx="0" presStyleCnt="1" custScaleX="63062" custScaleY="150418" custLinFactNeighborY="41076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B973EBC-63BA-4BA7-AF2A-6D1A640D3E0C}" type="pres">
      <dgm:prSet presAssocID="{83110EBA-DB30-4154-A01C-6101C92846BC}" presName="rootConnector1" presStyleLbl="node1" presStyleIdx="0" presStyleCnt="6"/>
      <dgm:spPr/>
      <dgm:t>
        <a:bodyPr/>
        <a:lstStyle/>
        <a:p>
          <a:endParaRPr lang="en-GB"/>
        </a:p>
      </dgm:t>
    </dgm:pt>
    <dgm:pt modelId="{3B370506-E4C3-4479-89D5-7530ECC51E53}" type="pres">
      <dgm:prSet presAssocID="{83110EBA-DB30-4154-A01C-6101C92846BC}" presName="hierChild2" presStyleCnt="0"/>
      <dgm:spPr/>
    </dgm:pt>
    <dgm:pt modelId="{DABA94A9-A263-48DC-9B1A-4F474BBA1F5B}" type="pres">
      <dgm:prSet presAssocID="{3FE00765-F2E6-431E-B33C-D0520FE146DF}" presName="Name37" presStyleLbl="parChTrans1D2" presStyleIdx="0" presStyleCnt="2"/>
      <dgm:spPr/>
      <dgm:t>
        <a:bodyPr/>
        <a:lstStyle/>
        <a:p>
          <a:endParaRPr lang="en-GB"/>
        </a:p>
      </dgm:t>
    </dgm:pt>
    <dgm:pt modelId="{15745588-BDA7-4A27-BA90-AAE4F59EC91E}" type="pres">
      <dgm:prSet presAssocID="{98A4F693-E336-4C7A-96A0-3A2DE25C8482}" presName="hierRoot2" presStyleCnt="0">
        <dgm:presLayoutVars>
          <dgm:hierBranch val="init"/>
        </dgm:presLayoutVars>
      </dgm:prSet>
      <dgm:spPr/>
    </dgm:pt>
    <dgm:pt modelId="{FFA02DF2-14A0-4D5B-900F-8BD20C703AF5}" type="pres">
      <dgm:prSet presAssocID="{98A4F693-E336-4C7A-96A0-3A2DE25C8482}" presName="rootComposite" presStyleCnt="0"/>
      <dgm:spPr/>
    </dgm:pt>
    <dgm:pt modelId="{9F213780-F3E8-4A93-9F97-12DC60D6864C}" type="pres">
      <dgm:prSet presAssocID="{98A4F693-E336-4C7A-96A0-3A2DE25C8482}" presName="rootText" presStyleLbl="node1" presStyleIdx="0" presStyleCnt="6" custScaleX="170860" custScaleY="146107">
        <dgm:presLayoutVars>
          <dgm:chMax/>
          <dgm:chPref val="3"/>
        </dgm:presLayoutVars>
      </dgm:prSet>
      <dgm:spPr>
        <a:prstGeom prst="flowChartDecision">
          <a:avLst/>
        </a:prstGeom>
      </dgm:spPr>
      <dgm:t>
        <a:bodyPr/>
        <a:lstStyle/>
        <a:p>
          <a:endParaRPr lang="en-GB"/>
        </a:p>
      </dgm:t>
    </dgm:pt>
    <dgm:pt modelId="{34C00E4A-FCC9-45A5-B849-F8ACEBCBC088}" type="pres">
      <dgm:prSet presAssocID="{98A4F693-E336-4C7A-96A0-3A2DE25C8482}" presName="titleText2" presStyleLbl="fgAcc1" presStyleIdx="0" presStyleCnt="6" custScaleX="63062" custScaleY="150418" custLinFactNeighborY="41076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F3B01BCE-46E8-4707-AE9B-AAF3E9CFA315}" type="pres">
      <dgm:prSet presAssocID="{98A4F693-E336-4C7A-96A0-3A2DE25C8482}" presName="rootConnector" presStyleLbl="node2" presStyleIdx="0" presStyleCnt="0"/>
      <dgm:spPr/>
      <dgm:t>
        <a:bodyPr/>
        <a:lstStyle/>
        <a:p>
          <a:endParaRPr lang="en-GB"/>
        </a:p>
      </dgm:t>
    </dgm:pt>
    <dgm:pt modelId="{41DDFB2B-14F8-49FB-9DF5-12362F876EA7}" type="pres">
      <dgm:prSet presAssocID="{98A4F693-E336-4C7A-96A0-3A2DE25C8482}" presName="hierChild4" presStyleCnt="0"/>
      <dgm:spPr/>
    </dgm:pt>
    <dgm:pt modelId="{2DA62082-079F-4F59-A39D-D423F50EE941}" type="pres">
      <dgm:prSet presAssocID="{AC8980BC-0846-4943-A74D-0B4F0A5C38A9}" presName="Name37" presStyleLbl="parChTrans1D3" presStyleIdx="0" presStyleCnt="4"/>
      <dgm:spPr/>
      <dgm:t>
        <a:bodyPr/>
        <a:lstStyle/>
        <a:p>
          <a:endParaRPr lang="en-GB"/>
        </a:p>
      </dgm:t>
    </dgm:pt>
    <dgm:pt modelId="{A0624AAB-9DE7-4E5A-89C2-CE0622AB8BB4}" type="pres">
      <dgm:prSet presAssocID="{2AE65A47-701C-4EE5-A967-321539675EA9}" presName="hierRoot2" presStyleCnt="0">
        <dgm:presLayoutVars>
          <dgm:hierBranch val="init"/>
        </dgm:presLayoutVars>
      </dgm:prSet>
      <dgm:spPr/>
    </dgm:pt>
    <dgm:pt modelId="{8980CF19-D1AE-4C27-8D75-EBDA6A2B69AB}" type="pres">
      <dgm:prSet presAssocID="{2AE65A47-701C-4EE5-A967-321539675EA9}" presName="rootComposite" presStyleCnt="0"/>
      <dgm:spPr/>
    </dgm:pt>
    <dgm:pt modelId="{9CB771DD-0DDA-4DF1-B4AB-737B351CE15E}" type="pres">
      <dgm:prSet presAssocID="{2AE65A47-701C-4EE5-A967-321539675EA9}" presName="rootText" presStyleLbl="node1" presStyleIdx="1" presStyleCnt="6">
        <dgm:presLayoutVars>
          <dgm:chMax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07BF7D22-77CA-42C5-9615-FA65CED9CECF}" type="pres">
      <dgm:prSet presAssocID="{2AE65A47-701C-4EE5-A967-321539675EA9}" presName="titleText2" presStyleLbl="fgAcc1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F9C33B29-8FB2-427F-8696-29EE77138B00}" type="pres">
      <dgm:prSet presAssocID="{2AE65A47-701C-4EE5-A967-321539675EA9}" presName="rootConnector" presStyleLbl="node3" presStyleIdx="0" presStyleCnt="0"/>
      <dgm:spPr/>
      <dgm:t>
        <a:bodyPr/>
        <a:lstStyle/>
        <a:p>
          <a:endParaRPr lang="en-GB"/>
        </a:p>
      </dgm:t>
    </dgm:pt>
    <dgm:pt modelId="{563101D6-A598-4BC6-A452-AEBB95B0A2FF}" type="pres">
      <dgm:prSet presAssocID="{2AE65A47-701C-4EE5-A967-321539675EA9}" presName="hierChild4" presStyleCnt="0"/>
      <dgm:spPr/>
    </dgm:pt>
    <dgm:pt modelId="{7FEDC35A-7B67-4F9C-8645-0F5F37CE5964}" type="pres">
      <dgm:prSet presAssocID="{2AE65A47-701C-4EE5-A967-321539675EA9}" presName="hierChild5" presStyleCnt="0"/>
      <dgm:spPr/>
    </dgm:pt>
    <dgm:pt modelId="{55948240-E029-4F91-B18C-4EB6AB4C6406}" type="pres">
      <dgm:prSet presAssocID="{78507C85-8EF3-4BAF-94C8-7DC6164ABF21}" presName="Name37" presStyleLbl="parChTrans1D3" presStyleIdx="1" presStyleCnt="4"/>
      <dgm:spPr/>
      <dgm:t>
        <a:bodyPr/>
        <a:lstStyle/>
        <a:p>
          <a:endParaRPr lang="en-GB"/>
        </a:p>
      </dgm:t>
    </dgm:pt>
    <dgm:pt modelId="{BFBF5A2C-3893-4C76-A088-6B731B391BCC}" type="pres">
      <dgm:prSet presAssocID="{F6B63BA8-4444-4712-96D1-63D24D8CA0F2}" presName="hierRoot2" presStyleCnt="0">
        <dgm:presLayoutVars>
          <dgm:hierBranch val="init"/>
        </dgm:presLayoutVars>
      </dgm:prSet>
      <dgm:spPr/>
    </dgm:pt>
    <dgm:pt modelId="{21EC5830-CDB7-4381-980B-7923DDA3B758}" type="pres">
      <dgm:prSet presAssocID="{F6B63BA8-4444-4712-96D1-63D24D8CA0F2}" presName="rootComposite" presStyleCnt="0"/>
      <dgm:spPr/>
    </dgm:pt>
    <dgm:pt modelId="{44021054-3F09-4D0B-8C39-BCB17DEA084B}" type="pres">
      <dgm:prSet presAssocID="{F6B63BA8-4444-4712-96D1-63D24D8CA0F2}" presName="rootText" presStyleLbl="node1" presStyleIdx="2" presStyleCnt="6">
        <dgm:presLayoutVars>
          <dgm:chMax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75B699A0-BAB5-4C46-96C9-443181C85B1A}" type="pres">
      <dgm:prSet presAssocID="{F6B63BA8-4444-4712-96D1-63D24D8CA0F2}" presName="titleText2" presStyleLbl="fgAcc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40983CE-A51A-4744-A033-F2C3CF49BEA0}" type="pres">
      <dgm:prSet presAssocID="{F6B63BA8-4444-4712-96D1-63D24D8CA0F2}" presName="rootConnector" presStyleLbl="node3" presStyleIdx="0" presStyleCnt="0"/>
      <dgm:spPr/>
      <dgm:t>
        <a:bodyPr/>
        <a:lstStyle/>
        <a:p>
          <a:endParaRPr lang="en-GB"/>
        </a:p>
      </dgm:t>
    </dgm:pt>
    <dgm:pt modelId="{B8881E69-A7FE-47B0-9279-7C01E6867E0E}" type="pres">
      <dgm:prSet presAssocID="{F6B63BA8-4444-4712-96D1-63D24D8CA0F2}" presName="hierChild4" presStyleCnt="0"/>
      <dgm:spPr/>
    </dgm:pt>
    <dgm:pt modelId="{8756A807-52AD-4D73-B5D3-87761F1C1D0B}" type="pres">
      <dgm:prSet presAssocID="{F6B63BA8-4444-4712-96D1-63D24D8CA0F2}" presName="hierChild5" presStyleCnt="0"/>
      <dgm:spPr/>
    </dgm:pt>
    <dgm:pt modelId="{E07FE157-590F-4E7A-8EC6-EB6C4F2A8054}" type="pres">
      <dgm:prSet presAssocID="{98A4F693-E336-4C7A-96A0-3A2DE25C8482}" presName="hierChild5" presStyleCnt="0"/>
      <dgm:spPr/>
    </dgm:pt>
    <dgm:pt modelId="{AF1E44A0-DB16-404B-B276-80BB96662131}" type="pres">
      <dgm:prSet presAssocID="{0F05E071-F664-48F6-B738-DC218FA2A7C6}" presName="Name37" presStyleLbl="parChTrans1D2" presStyleIdx="1" presStyleCnt="2"/>
      <dgm:spPr/>
      <dgm:t>
        <a:bodyPr/>
        <a:lstStyle/>
        <a:p>
          <a:endParaRPr lang="en-GB"/>
        </a:p>
      </dgm:t>
    </dgm:pt>
    <dgm:pt modelId="{7C5AD923-6DDF-4092-82A6-B41D09021E5C}" type="pres">
      <dgm:prSet presAssocID="{F54B43F0-F07C-46A6-8B72-2A2D21196678}" presName="hierRoot2" presStyleCnt="0">
        <dgm:presLayoutVars>
          <dgm:hierBranch val="init"/>
        </dgm:presLayoutVars>
      </dgm:prSet>
      <dgm:spPr/>
    </dgm:pt>
    <dgm:pt modelId="{C5FBD82E-AE16-424A-A79C-9B38307A1D80}" type="pres">
      <dgm:prSet presAssocID="{F54B43F0-F07C-46A6-8B72-2A2D21196678}" presName="rootComposite" presStyleCnt="0"/>
      <dgm:spPr/>
    </dgm:pt>
    <dgm:pt modelId="{07EC52FF-55A3-494A-B39C-EC0D7A867181}" type="pres">
      <dgm:prSet presAssocID="{F54B43F0-F07C-46A6-8B72-2A2D21196678}" presName="rootText" presStyleLbl="node1" presStyleIdx="3" presStyleCnt="6" custScaleX="170860" custScaleY="146107">
        <dgm:presLayoutVars>
          <dgm:chMax/>
          <dgm:chPref val="3"/>
        </dgm:presLayoutVars>
      </dgm:prSet>
      <dgm:spPr>
        <a:prstGeom prst="flowChartDecision">
          <a:avLst/>
        </a:prstGeom>
      </dgm:spPr>
      <dgm:t>
        <a:bodyPr/>
        <a:lstStyle/>
        <a:p>
          <a:endParaRPr lang="en-GB"/>
        </a:p>
      </dgm:t>
    </dgm:pt>
    <dgm:pt modelId="{00F02149-8700-47A4-B143-2406B48A226E}" type="pres">
      <dgm:prSet presAssocID="{F54B43F0-F07C-46A6-8B72-2A2D21196678}" presName="titleText2" presStyleLbl="fgAcc1" presStyleIdx="3" presStyleCnt="6" custScaleX="63062" custScaleY="150418" custLinFactNeighborY="41076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05A89720-462A-4AA5-B638-C775B844E04D}" type="pres">
      <dgm:prSet presAssocID="{F54B43F0-F07C-46A6-8B72-2A2D21196678}" presName="rootConnector" presStyleLbl="node2" presStyleIdx="0" presStyleCnt="0"/>
      <dgm:spPr/>
      <dgm:t>
        <a:bodyPr/>
        <a:lstStyle/>
        <a:p>
          <a:endParaRPr lang="en-GB"/>
        </a:p>
      </dgm:t>
    </dgm:pt>
    <dgm:pt modelId="{7A0BED6E-FF46-4547-AB0C-A83C0BE2D916}" type="pres">
      <dgm:prSet presAssocID="{F54B43F0-F07C-46A6-8B72-2A2D21196678}" presName="hierChild4" presStyleCnt="0"/>
      <dgm:spPr/>
    </dgm:pt>
    <dgm:pt modelId="{D33A4645-43CB-4DAA-B329-B0E2ADE33D47}" type="pres">
      <dgm:prSet presAssocID="{72191CB6-C8F9-46FA-B052-9F39CB5E640C}" presName="Name37" presStyleLbl="parChTrans1D3" presStyleIdx="2" presStyleCnt="4"/>
      <dgm:spPr/>
      <dgm:t>
        <a:bodyPr/>
        <a:lstStyle/>
        <a:p>
          <a:endParaRPr lang="en-GB"/>
        </a:p>
      </dgm:t>
    </dgm:pt>
    <dgm:pt modelId="{9C3A86E0-C634-4FFD-A09E-8585A85BCD9B}" type="pres">
      <dgm:prSet presAssocID="{A971372C-B82F-4F3A-9961-1D7B0AAB6E67}" presName="hierRoot2" presStyleCnt="0">
        <dgm:presLayoutVars>
          <dgm:hierBranch val="init"/>
        </dgm:presLayoutVars>
      </dgm:prSet>
      <dgm:spPr/>
    </dgm:pt>
    <dgm:pt modelId="{3C1AFD3A-D6FE-4D6C-BB25-B8BD4AFF6323}" type="pres">
      <dgm:prSet presAssocID="{A971372C-B82F-4F3A-9961-1D7B0AAB6E67}" presName="rootComposite" presStyleCnt="0"/>
      <dgm:spPr/>
    </dgm:pt>
    <dgm:pt modelId="{1339C55C-70BA-4CE7-847B-276354E936D3}" type="pres">
      <dgm:prSet presAssocID="{A971372C-B82F-4F3A-9961-1D7B0AAB6E67}" presName="rootText" presStyleLbl="node1" presStyleIdx="4" presStyleCnt="6">
        <dgm:presLayoutVars>
          <dgm:chMax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E11E7EEC-7DD9-4666-821A-974A553D6220}" type="pres">
      <dgm:prSet presAssocID="{A971372C-B82F-4F3A-9961-1D7B0AAB6E67}" presName="titleText2" presStyleLbl="fgAcc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2895E007-D027-40BD-8DC1-02238033A107}" type="pres">
      <dgm:prSet presAssocID="{A971372C-B82F-4F3A-9961-1D7B0AAB6E67}" presName="rootConnector" presStyleLbl="node3" presStyleIdx="0" presStyleCnt="0"/>
      <dgm:spPr/>
      <dgm:t>
        <a:bodyPr/>
        <a:lstStyle/>
        <a:p>
          <a:endParaRPr lang="en-GB"/>
        </a:p>
      </dgm:t>
    </dgm:pt>
    <dgm:pt modelId="{AD17DBD4-4E12-482F-9E33-ED007A882095}" type="pres">
      <dgm:prSet presAssocID="{A971372C-B82F-4F3A-9961-1D7B0AAB6E67}" presName="hierChild4" presStyleCnt="0"/>
      <dgm:spPr/>
    </dgm:pt>
    <dgm:pt modelId="{4140C326-2778-4148-B113-5AF0381AA36F}" type="pres">
      <dgm:prSet presAssocID="{A971372C-B82F-4F3A-9961-1D7B0AAB6E67}" presName="hierChild5" presStyleCnt="0"/>
      <dgm:spPr/>
    </dgm:pt>
    <dgm:pt modelId="{0746DA0C-81A7-4940-A599-CB485647BB54}" type="pres">
      <dgm:prSet presAssocID="{6DE42F1A-85B5-4176-813E-858C30DBFF6C}" presName="Name37" presStyleLbl="parChTrans1D3" presStyleIdx="3" presStyleCnt="4"/>
      <dgm:spPr/>
      <dgm:t>
        <a:bodyPr/>
        <a:lstStyle/>
        <a:p>
          <a:endParaRPr lang="en-GB"/>
        </a:p>
      </dgm:t>
    </dgm:pt>
    <dgm:pt modelId="{4D2D6DC4-EDB1-445E-8D3D-3D84220B7F90}" type="pres">
      <dgm:prSet presAssocID="{7D2450EF-D560-40F7-96C0-D18D7270E75E}" presName="hierRoot2" presStyleCnt="0">
        <dgm:presLayoutVars>
          <dgm:hierBranch val="init"/>
        </dgm:presLayoutVars>
      </dgm:prSet>
      <dgm:spPr/>
    </dgm:pt>
    <dgm:pt modelId="{A9B3006A-5CB0-4B47-9AEA-60028D83F809}" type="pres">
      <dgm:prSet presAssocID="{7D2450EF-D560-40F7-96C0-D18D7270E75E}" presName="rootComposite" presStyleCnt="0"/>
      <dgm:spPr/>
    </dgm:pt>
    <dgm:pt modelId="{06603EB4-ACBA-467B-8A96-B68957806F9E}" type="pres">
      <dgm:prSet presAssocID="{7D2450EF-D560-40F7-96C0-D18D7270E75E}" presName="rootText" presStyleLbl="node1" presStyleIdx="5" presStyleCnt="6">
        <dgm:presLayoutVars>
          <dgm:chMax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GB"/>
        </a:p>
      </dgm:t>
    </dgm:pt>
    <dgm:pt modelId="{3DF168A5-B59E-435D-B962-2C1253A9C1FC}" type="pres">
      <dgm:prSet presAssocID="{7D2450EF-D560-40F7-96C0-D18D7270E75E}" presName="titleText2" presStyleLbl="fgAcc1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DE599706-CB64-4FA1-9114-4D59864AE718}" type="pres">
      <dgm:prSet presAssocID="{7D2450EF-D560-40F7-96C0-D18D7270E75E}" presName="rootConnector" presStyleLbl="node3" presStyleIdx="0" presStyleCnt="0"/>
      <dgm:spPr/>
      <dgm:t>
        <a:bodyPr/>
        <a:lstStyle/>
        <a:p>
          <a:endParaRPr lang="en-GB"/>
        </a:p>
      </dgm:t>
    </dgm:pt>
    <dgm:pt modelId="{D6BE0B4A-4D04-4125-BD59-9970104C2EDE}" type="pres">
      <dgm:prSet presAssocID="{7D2450EF-D560-40F7-96C0-D18D7270E75E}" presName="hierChild4" presStyleCnt="0"/>
      <dgm:spPr/>
    </dgm:pt>
    <dgm:pt modelId="{4027E1C9-8FB0-491D-8067-870E868DA0CB}" type="pres">
      <dgm:prSet presAssocID="{7D2450EF-D560-40F7-96C0-D18D7270E75E}" presName="hierChild5" presStyleCnt="0"/>
      <dgm:spPr/>
    </dgm:pt>
    <dgm:pt modelId="{7E252A67-A2A7-44DD-A236-3DF52E12002E}" type="pres">
      <dgm:prSet presAssocID="{F54B43F0-F07C-46A6-8B72-2A2D21196678}" presName="hierChild5" presStyleCnt="0"/>
      <dgm:spPr/>
    </dgm:pt>
    <dgm:pt modelId="{C6D9B4CE-41E0-4771-9F10-797AE34970A5}" type="pres">
      <dgm:prSet presAssocID="{83110EBA-DB30-4154-A01C-6101C92846BC}" presName="hierChild3" presStyleCnt="0"/>
      <dgm:spPr/>
    </dgm:pt>
  </dgm:ptLst>
  <dgm:cxnLst>
    <dgm:cxn modelId="{B964B950-6F9E-4482-9ED2-B2F7583C722E}" srcId="{F54B43F0-F07C-46A6-8B72-2A2D21196678}" destId="{7D2450EF-D560-40F7-96C0-D18D7270E75E}" srcOrd="1" destOrd="0" parTransId="{6DE42F1A-85B5-4176-813E-858C30DBFF6C}" sibTransId="{9C2F442E-E80F-4F23-B4C9-642B839F5FE5}"/>
    <dgm:cxn modelId="{95427555-083B-4537-BB29-FECB30E09C73}" type="presOf" srcId="{98A4F693-E336-4C7A-96A0-3A2DE25C8482}" destId="{F3B01BCE-46E8-4707-AE9B-AAF3E9CFA315}" srcOrd="1" destOrd="0" presId="urn:microsoft.com/office/officeart/2008/layout/NameandTitleOrganizationalChart"/>
    <dgm:cxn modelId="{04D6A7C9-E316-42C0-9114-64E503A7A4F2}" type="presOf" srcId="{83110EBA-DB30-4154-A01C-6101C92846BC}" destId="{EB973EBC-63BA-4BA7-AF2A-6D1A640D3E0C}" srcOrd="1" destOrd="0" presId="urn:microsoft.com/office/officeart/2008/layout/NameandTitleOrganizationalChart"/>
    <dgm:cxn modelId="{149B91AE-2AAE-4170-A0E6-9CC0303ED0E4}" type="presOf" srcId="{2AE65A47-701C-4EE5-A967-321539675EA9}" destId="{F9C33B29-8FB2-427F-8696-29EE77138B00}" srcOrd="1" destOrd="0" presId="urn:microsoft.com/office/officeart/2008/layout/NameandTitleOrganizationalChart"/>
    <dgm:cxn modelId="{17332378-0C25-4F6B-A51C-99BF40C5B513}" type="presOf" srcId="{EA9BC68D-9B30-4F1A-9108-25AD6CAA1FA0}" destId="{34C00E4A-FCC9-45A5-B849-F8ACEBCBC088}" srcOrd="0" destOrd="0" presId="urn:microsoft.com/office/officeart/2008/layout/NameandTitleOrganizationalChart"/>
    <dgm:cxn modelId="{4A685EF1-A7FB-4258-AEB2-39E925A5F7B7}" type="presOf" srcId="{A971372C-B82F-4F3A-9961-1D7B0AAB6E67}" destId="{2895E007-D027-40BD-8DC1-02238033A107}" srcOrd="1" destOrd="0" presId="urn:microsoft.com/office/officeart/2008/layout/NameandTitleOrganizationalChart"/>
    <dgm:cxn modelId="{5D0DEE12-89B4-4AB0-A903-0664A41D5490}" srcId="{98A4F693-E336-4C7A-96A0-3A2DE25C8482}" destId="{F6B63BA8-4444-4712-96D1-63D24D8CA0F2}" srcOrd="1" destOrd="0" parTransId="{78507C85-8EF3-4BAF-94C8-7DC6164ABF21}" sibTransId="{5C5967D9-4461-4AD5-A60C-636F4090B48B}"/>
    <dgm:cxn modelId="{188DD86F-92E5-4C08-A6B7-A565D2C7B9B5}" type="presOf" srcId="{7A3BCFDE-FD9C-45EF-B331-36AF8EB44753}" destId="{E11E7EEC-7DD9-4666-821A-974A553D6220}" srcOrd="0" destOrd="0" presId="urn:microsoft.com/office/officeart/2008/layout/NameandTitleOrganizationalChart"/>
    <dgm:cxn modelId="{4D9A145E-67C6-4F1F-AECA-8D01037E440A}" type="presOf" srcId="{AC8980BC-0846-4943-A74D-0B4F0A5C38A9}" destId="{2DA62082-079F-4F59-A39D-D423F50EE941}" srcOrd="0" destOrd="0" presId="urn:microsoft.com/office/officeart/2008/layout/NameandTitleOrganizationalChart"/>
    <dgm:cxn modelId="{991F97D5-0A02-403C-B849-B50F85C32534}" type="presOf" srcId="{6DE42F1A-85B5-4176-813E-858C30DBFF6C}" destId="{0746DA0C-81A7-4940-A599-CB485647BB54}" srcOrd="0" destOrd="0" presId="urn:microsoft.com/office/officeart/2008/layout/NameandTitleOrganizationalChart"/>
    <dgm:cxn modelId="{4454F592-A4B2-4FB8-A936-F5B191BFF77C}" type="presOf" srcId="{72191CB6-C8F9-46FA-B052-9F39CB5E640C}" destId="{D33A4645-43CB-4DAA-B329-B0E2ADE33D47}" srcOrd="0" destOrd="0" presId="urn:microsoft.com/office/officeart/2008/layout/NameandTitleOrganizationalChart"/>
    <dgm:cxn modelId="{BEEFE517-9891-4AE4-BB4A-2E93F3613DDC}" type="presOf" srcId="{7D2450EF-D560-40F7-96C0-D18D7270E75E}" destId="{DE599706-CB64-4FA1-9114-4D59864AE718}" srcOrd="1" destOrd="0" presId="urn:microsoft.com/office/officeart/2008/layout/NameandTitleOrganizationalChart"/>
    <dgm:cxn modelId="{8727FC02-B7CF-40D0-9B2E-EE611A30EAB6}" type="presOf" srcId="{870B6D1D-0E0C-4498-947E-DD3D2E53C9AA}" destId="{00F02149-8700-47A4-B143-2406B48A226E}" srcOrd="0" destOrd="0" presId="urn:microsoft.com/office/officeart/2008/layout/NameandTitleOrganizationalChart"/>
    <dgm:cxn modelId="{8D0118AB-6CD6-4D61-A20E-DAF17825B633}" srcId="{F54B43F0-F07C-46A6-8B72-2A2D21196678}" destId="{A971372C-B82F-4F3A-9961-1D7B0AAB6E67}" srcOrd="0" destOrd="0" parTransId="{72191CB6-C8F9-46FA-B052-9F39CB5E640C}" sibTransId="{7A3BCFDE-FD9C-45EF-B331-36AF8EB44753}"/>
    <dgm:cxn modelId="{BF5F72E1-5B5D-468F-BF26-D246E7D20325}" type="presOf" srcId="{98A4F693-E336-4C7A-96A0-3A2DE25C8482}" destId="{9F213780-F3E8-4A93-9F97-12DC60D6864C}" srcOrd="0" destOrd="0" presId="urn:microsoft.com/office/officeart/2008/layout/NameandTitleOrganizationalChart"/>
    <dgm:cxn modelId="{3F0CE2E5-DB1D-4162-902A-975590A6B3F2}" type="presOf" srcId="{F54B43F0-F07C-46A6-8B72-2A2D21196678}" destId="{05A89720-462A-4AA5-B638-C775B844E04D}" srcOrd="1" destOrd="0" presId="urn:microsoft.com/office/officeart/2008/layout/NameandTitleOrganizationalChart"/>
    <dgm:cxn modelId="{2CECB692-B8CD-46C5-98A6-B7C2AC6CA46E}" type="presOf" srcId="{F54B43F0-F07C-46A6-8B72-2A2D21196678}" destId="{07EC52FF-55A3-494A-B39C-EC0D7A867181}" srcOrd="0" destOrd="0" presId="urn:microsoft.com/office/officeart/2008/layout/NameandTitleOrganizationalChart"/>
    <dgm:cxn modelId="{E5717117-5AF3-44AD-BDDC-E85D31217D7B}" type="presOf" srcId="{0F05E071-F664-48F6-B738-DC218FA2A7C6}" destId="{AF1E44A0-DB16-404B-B276-80BB96662131}" srcOrd="0" destOrd="0" presId="urn:microsoft.com/office/officeart/2008/layout/NameandTitleOrganizationalChart"/>
    <dgm:cxn modelId="{F2ABDB08-3638-49DD-8592-A317E7CCA5AA}" srcId="{98A4F693-E336-4C7A-96A0-3A2DE25C8482}" destId="{2AE65A47-701C-4EE5-A967-321539675EA9}" srcOrd="0" destOrd="0" parTransId="{AC8980BC-0846-4943-A74D-0B4F0A5C38A9}" sibTransId="{B0509775-876D-42E3-AC3F-FA4FBD9CE659}"/>
    <dgm:cxn modelId="{D6A80A76-4728-4298-9B3C-5E16F938EC5F}" type="presOf" srcId="{9C2F442E-E80F-4F23-B4C9-642B839F5FE5}" destId="{3DF168A5-B59E-435D-B962-2C1253A9C1FC}" srcOrd="0" destOrd="0" presId="urn:microsoft.com/office/officeart/2008/layout/NameandTitleOrganizationalChart"/>
    <dgm:cxn modelId="{6BF14961-E560-44E6-BB9E-D227A503ABF7}" type="presOf" srcId="{2AE65A47-701C-4EE5-A967-321539675EA9}" destId="{9CB771DD-0DDA-4DF1-B4AB-737B351CE15E}" srcOrd="0" destOrd="0" presId="urn:microsoft.com/office/officeart/2008/layout/NameandTitleOrganizationalChart"/>
    <dgm:cxn modelId="{6D174618-95F3-4247-BA0A-5744389EB117}" type="presOf" srcId="{F6B63BA8-4444-4712-96D1-63D24D8CA0F2}" destId="{E40983CE-A51A-4744-A033-F2C3CF49BEA0}" srcOrd="1" destOrd="0" presId="urn:microsoft.com/office/officeart/2008/layout/NameandTitleOrganizationalChart"/>
    <dgm:cxn modelId="{63CD93B5-9123-4018-82A5-35A506E5148C}" srcId="{83110EBA-DB30-4154-A01C-6101C92846BC}" destId="{F54B43F0-F07C-46A6-8B72-2A2D21196678}" srcOrd="1" destOrd="0" parTransId="{0F05E071-F664-48F6-B738-DC218FA2A7C6}" sibTransId="{870B6D1D-0E0C-4498-947E-DD3D2E53C9AA}"/>
    <dgm:cxn modelId="{67D8BE5B-CB19-4C9D-AD9B-20134EC1DB4A}" type="presOf" srcId="{B0509775-876D-42E3-AC3F-FA4FBD9CE659}" destId="{07BF7D22-77CA-42C5-9615-FA65CED9CECF}" srcOrd="0" destOrd="0" presId="urn:microsoft.com/office/officeart/2008/layout/NameandTitleOrganizationalChart"/>
    <dgm:cxn modelId="{ED38B0D8-4BC5-4D70-8FDF-9E377AA8AA39}" type="presOf" srcId="{F6B63BA8-4444-4712-96D1-63D24D8CA0F2}" destId="{44021054-3F09-4D0B-8C39-BCB17DEA084B}" srcOrd="0" destOrd="0" presId="urn:microsoft.com/office/officeart/2008/layout/NameandTitleOrganizationalChart"/>
    <dgm:cxn modelId="{62A85031-F39D-420F-9237-7448D0210CDF}" type="presOf" srcId="{AB68309D-4960-46D9-BA82-46D21481B862}" destId="{FE27B7A4-9330-4C5F-9062-36F29FBE9C20}" srcOrd="0" destOrd="0" presId="urn:microsoft.com/office/officeart/2008/layout/NameandTitleOrganizationalChart"/>
    <dgm:cxn modelId="{51B715FD-9FF3-40DB-9BC1-C7D7B1911B97}" type="presOf" srcId="{5C5967D9-4461-4AD5-A60C-636F4090B48B}" destId="{75B699A0-BAB5-4C46-96C9-443181C85B1A}" srcOrd="0" destOrd="0" presId="urn:microsoft.com/office/officeart/2008/layout/NameandTitleOrganizationalChart"/>
    <dgm:cxn modelId="{2CC0B2AA-9A5F-4188-B447-CDF6D6CEFECF}" srcId="{AB68309D-4960-46D9-BA82-46D21481B862}" destId="{83110EBA-DB30-4154-A01C-6101C92846BC}" srcOrd="0" destOrd="0" parTransId="{8354DFC5-1EC2-46FE-88A6-71894555DFA5}" sibTransId="{97DD6C01-6626-4185-8071-77B1333B4D3B}"/>
    <dgm:cxn modelId="{38C8C9BA-3284-4CF0-BEED-55181C829BF6}" type="presOf" srcId="{78507C85-8EF3-4BAF-94C8-7DC6164ABF21}" destId="{55948240-E029-4F91-B18C-4EB6AB4C6406}" srcOrd="0" destOrd="0" presId="urn:microsoft.com/office/officeart/2008/layout/NameandTitleOrganizationalChart"/>
    <dgm:cxn modelId="{3063E6C0-36E9-47AF-BFF4-68952BC955EB}" type="presOf" srcId="{7D2450EF-D560-40F7-96C0-D18D7270E75E}" destId="{06603EB4-ACBA-467B-8A96-B68957806F9E}" srcOrd="0" destOrd="0" presId="urn:microsoft.com/office/officeart/2008/layout/NameandTitleOrganizationalChart"/>
    <dgm:cxn modelId="{025981ED-58EC-4F90-8A65-8F5327F5F2DC}" type="presOf" srcId="{83110EBA-DB30-4154-A01C-6101C92846BC}" destId="{AC62CCFB-6154-4009-ADED-54A138E08652}" srcOrd="0" destOrd="0" presId="urn:microsoft.com/office/officeart/2008/layout/NameandTitleOrganizationalChart"/>
    <dgm:cxn modelId="{2DAADFF9-0577-4AF7-9EDE-2C5FAF5DAA22}" type="presOf" srcId="{A971372C-B82F-4F3A-9961-1D7B0AAB6E67}" destId="{1339C55C-70BA-4CE7-847B-276354E936D3}" srcOrd="0" destOrd="0" presId="urn:microsoft.com/office/officeart/2008/layout/NameandTitleOrganizationalChart"/>
    <dgm:cxn modelId="{DBA1A5CD-8C68-4FF7-B0F7-41D539E990FC}" type="presOf" srcId="{97DD6C01-6626-4185-8071-77B1333B4D3B}" destId="{400D6320-CF0F-47ED-BCB0-7C8476E98866}" srcOrd="0" destOrd="0" presId="urn:microsoft.com/office/officeart/2008/layout/NameandTitleOrganizationalChart"/>
    <dgm:cxn modelId="{B340F0DE-B3FD-4BF3-8B8F-49C0E8E13FF3}" type="presOf" srcId="{3FE00765-F2E6-431E-B33C-D0520FE146DF}" destId="{DABA94A9-A263-48DC-9B1A-4F474BBA1F5B}" srcOrd="0" destOrd="0" presId="urn:microsoft.com/office/officeart/2008/layout/NameandTitleOrganizationalChart"/>
    <dgm:cxn modelId="{8A68200F-D803-4C33-851D-7B28E81FDFB2}" srcId="{83110EBA-DB30-4154-A01C-6101C92846BC}" destId="{98A4F693-E336-4C7A-96A0-3A2DE25C8482}" srcOrd="0" destOrd="0" parTransId="{3FE00765-F2E6-431E-B33C-D0520FE146DF}" sibTransId="{EA9BC68D-9B30-4F1A-9108-25AD6CAA1FA0}"/>
    <dgm:cxn modelId="{DFCBB98D-695B-4771-8984-F39F0F8D8387}" type="presParOf" srcId="{FE27B7A4-9330-4C5F-9062-36F29FBE9C20}" destId="{081FE22E-D69B-42AC-8B4A-D021508EC2CB}" srcOrd="0" destOrd="0" presId="urn:microsoft.com/office/officeart/2008/layout/NameandTitleOrganizationalChart"/>
    <dgm:cxn modelId="{3CB2FC75-C28E-4F3D-BF06-73937D9BA4F0}" type="presParOf" srcId="{081FE22E-D69B-42AC-8B4A-D021508EC2CB}" destId="{36760153-1AEA-475F-A71C-3D005BF89CB8}" srcOrd="0" destOrd="0" presId="urn:microsoft.com/office/officeart/2008/layout/NameandTitleOrganizationalChart"/>
    <dgm:cxn modelId="{754CB1EC-3F44-48FC-87C2-7A81035A24F4}" type="presParOf" srcId="{36760153-1AEA-475F-A71C-3D005BF89CB8}" destId="{AC62CCFB-6154-4009-ADED-54A138E08652}" srcOrd="0" destOrd="0" presId="urn:microsoft.com/office/officeart/2008/layout/NameandTitleOrganizationalChart"/>
    <dgm:cxn modelId="{E5579ECA-D071-4EEC-98DB-A2BE874A35C7}" type="presParOf" srcId="{36760153-1AEA-475F-A71C-3D005BF89CB8}" destId="{400D6320-CF0F-47ED-BCB0-7C8476E98866}" srcOrd="1" destOrd="0" presId="urn:microsoft.com/office/officeart/2008/layout/NameandTitleOrganizationalChart"/>
    <dgm:cxn modelId="{624B18EC-56E3-4CF3-BE37-A40AADEEC9D5}" type="presParOf" srcId="{36760153-1AEA-475F-A71C-3D005BF89CB8}" destId="{EB973EBC-63BA-4BA7-AF2A-6D1A640D3E0C}" srcOrd="2" destOrd="0" presId="urn:microsoft.com/office/officeart/2008/layout/NameandTitleOrganizationalChart"/>
    <dgm:cxn modelId="{BF73A7B5-44A3-4EAB-A1AC-410B387DE712}" type="presParOf" srcId="{081FE22E-D69B-42AC-8B4A-D021508EC2CB}" destId="{3B370506-E4C3-4479-89D5-7530ECC51E53}" srcOrd="1" destOrd="0" presId="urn:microsoft.com/office/officeart/2008/layout/NameandTitleOrganizationalChart"/>
    <dgm:cxn modelId="{B683C40F-29BF-4AF1-9268-315B6787EF55}" type="presParOf" srcId="{3B370506-E4C3-4479-89D5-7530ECC51E53}" destId="{DABA94A9-A263-48DC-9B1A-4F474BBA1F5B}" srcOrd="0" destOrd="0" presId="urn:microsoft.com/office/officeart/2008/layout/NameandTitleOrganizationalChart"/>
    <dgm:cxn modelId="{7B1AC6CB-6B6E-403F-A463-75772E429F31}" type="presParOf" srcId="{3B370506-E4C3-4479-89D5-7530ECC51E53}" destId="{15745588-BDA7-4A27-BA90-AAE4F59EC91E}" srcOrd="1" destOrd="0" presId="urn:microsoft.com/office/officeart/2008/layout/NameandTitleOrganizationalChart"/>
    <dgm:cxn modelId="{951900A5-5C9A-47CE-BC1F-04D6294FAE1E}" type="presParOf" srcId="{15745588-BDA7-4A27-BA90-AAE4F59EC91E}" destId="{FFA02DF2-14A0-4D5B-900F-8BD20C703AF5}" srcOrd="0" destOrd="0" presId="urn:microsoft.com/office/officeart/2008/layout/NameandTitleOrganizationalChart"/>
    <dgm:cxn modelId="{7F3F016A-9C4D-4002-A58F-7108F827DFDE}" type="presParOf" srcId="{FFA02DF2-14A0-4D5B-900F-8BD20C703AF5}" destId="{9F213780-F3E8-4A93-9F97-12DC60D6864C}" srcOrd="0" destOrd="0" presId="urn:microsoft.com/office/officeart/2008/layout/NameandTitleOrganizationalChart"/>
    <dgm:cxn modelId="{F7604F10-F37B-422C-93D7-0D1C39988CF1}" type="presParOf" srcId="{FFA02DF2-14A0-4D5B-900F-8BD20C703AF5}" destId="{34C00E4A-FCC9-45A5-B849-F8ACEBCBC088}" srcOrd="1" destOrd="0" presId="urn:microsoft.com/office/officeart/2008/layout/NameandTitleOrganizationalChart"/>
    <dgm:cxn modelId="{74C68EEF-3B15-4CBE-AC05-973FE6875DE8}" type="presParOf" srcId="{FFA02DF2-14A0-4D5B-900F-8BD20C703AF5}" destId="{F3B01BCE-46E8-4707-AE9B-AAF3E9CFA315}" srcOrd="2" destOrd="0" presId="urn:microsoft.com/office/officeart/2008/layout/NameandTitleOrganizationalChart"/>
    <dgm:cxn modelId="{8FBFF68E-4E08-4B20-8E3F-C4D41A2E420D}" type="presParOf" srcId="{15745588-BDA7-4A27-BA90-AAE4F59EC91E}" destId="{41DDFB2B-14F8-49FB-9DF5-12362F876EA7}" srcOrd="1" destOrd="0" presId="urn:microsoft.com/office/officeart/2008/layout/NameandTitleOrganizationalChart"/>
    <dgm:cxn modelId="{42E3C74A-CD14-474B-972D-295419F956D7}" type="presParOf" srcId="{41DDFB2B-14F8-49FB-9DF5-12362F876EA7}" destId="{2DA62082-079F-4F59-A39D-D423F50EE941}" srcOrd="0" destOrd="0" presId="urn:microsoft.com/office/officeart/2008/layout/NameandTitleOrganizationalChart"/>
    <dgm:cxn modelId="{0CC804E8-FD14-45E3-8B38-447910A0F98E}" type="presParOf" srcId="{41DDFB2B-14F8-49FB-9DF5-12362F876EA7}" destId="{A0624AAB-9DE7-4E5A-89C2-CE0622AB8BB4}" srcOrd="1" destOrd="0" presId="urn:microsoft.com/office/officeart/2008/layout/NameandTitleOrganizationalChart"/>
    <dgm:cxn modelId="{4C9D079A-BB24-4DC0-B3A4-ED40F601AE2E}" type="presParOf" srcId="{A0624AAB-9DE7-4E5A-89C2-CE0622AB8BB4}" destId="{8980CF19-D1AE-4C27-8D75-EBDA6A2B69AB}" srcOrd="0" destOrd="0" presId="urn:microsoft.com/office/officeart/2008/layout/NameandTitleOrganizationalChart"/>
    <dgm:cxn modelId="{60634756-00EC-454B-AD2A-980D7BA7555C}" type="presParOf" srcId="{8980CF19-D1AE-4C27-8D75-EBDA6A2B69AB}" destId="{9CB771DD-0DDA-4DF1-B4AB-737B351CE15E}" srcOrd="0" destOrd="0" presId="urn:microsoft.com/office/officeart/2008/layout/NameandTitleOrganizationalChart"/>
    <dgm:cxn modelId="{5CDD7ADF-4CC2-4993-81F2-D207E9C83017}" type="presParOf" srcId="{8980CF19-D1AE-4C27-8D75-EBDA6A2B69AB}" destId="{07BF7D22-77CA-42C5-9615-FA65CED9CECF}" srcOrd="1" destOrd="0" presId="urn:microsoft.com/office/officeart/2008/layout/NameandTitleOrganizationalChart"/>
    <dgm:cxn modelId="{4F2BB03C-4A73-4719-A77A-78E6A332014A}" type="presParOf" srcId="{8980CF19-D1AE-4C27-8D75-EBDA6A2B69AB}" destId="{F9C33B29-8FB2-427F-8696-29EE77138B00}" srcOrd="2" destOrd="0" presId="urn:microsoft.com/office/officeart/2008/layout/NameandTitleOrganizationalChart"/>
    <dgm:cxn modelId="{9D37A73C-FDC1-4822-A296-A68A9166D675}" type="presParOf" srcId="{A0624AAB-9DE7-4E5A-89C2-CE0622AB8BB4}" destId="{563101D6-A598-4BC6-A452-AEBB95B0A2FF}" srcOrd="1" destOrd="0" presId="urn:microsoft.com/office/officeart/2008/layout/NameandTitleOrganizationalChart"/>
    <dgm:cxn modelId="{D525F35C-92C4-48DE-9638-B46917164270}" type="presParOf" srcId="{A0624AAB-9DE7-4E5A-89C2-CE0622AB8BB4}" destId="{7FEDC35A-7B67-4F9C-8645-0F5F37CE5964}" srcOrd="2" destOrd="0" presId="urn:microsoft.com/office/officeart/2008/layout/NameandTitleOrganizationalChart"/>
    <dgm:cxn modelId="{6BD25A46-C4D9-4DF8-9910-544E4FBA8AD5}" type="presParOf" srcId="{41DDFB2B-14F8-49FB-9DF5-12362F876EA7}" destId="{55948240-E029-4F91-B18C-4EB6AB4C6406}" srcOrd="2" destOrd="0" presId="urn:microsoft.com/office/officeart/2008/layout/NameandTitleOrganizationalChart"/>
    <dgm:cxn modelId="{8109BAD9-4719-496E-8B22-5D96302FAE28}" type="presParOf" srcId="{41DDFB2B-14F8-49FB-9DF5-12362F876EA7}" destId="{BFBF5A2C-3893-4C76-A088-6B731B391BCC}" srcOrd="3" destOrd="0" presId="urn:microsoft.com/office/officeart/2008/layout/NameandTitleOrganizationalChart"/>
    <dgm:cxn modelId="{F9907688-656A-4541-A202-1D203EF4591D}" type="presParOf" srcId="{BFBF5A2C-3893-4C76-A088-6B731B391BCC}" destId="{21EC5830-CDB7-4381-980B-7923DDA3B758}" srcOrd="0" destOrd="0" presId="urn:microsoft.com/office/officeart/2008/layout/NameandTitleOrganizationalChart"/>
    <dgm:cxn modelId="{5F96A9DE-C0F6-49DE-BEA0-4A1E0A6760FC}" type="presParOf" srcId="{21EC5830-CDB7-4381-980B-7923DDA3B758}" destId="{44021054-3F09-4D0B-8C39-BCB17DEA084B}" srcOrd="0" destOrd="0" presId="urn:microsoft.com/office/officeart/2008/layout/NameandTitleOrganizationalChart"/>
    <dgm:cxn modelId="{2A240D48-1717-474E-B844-80BBDD0539C7}" type="presParOf" srcId="{21EC5830-CDB7-4381-980B-7923DDA3B758}" destId="{75B699A0-BAB5-4C46-96C9-443181C85B1A}" srcOrd="1" destOrd="0" presId="urn:microsoft.com/office/officeart/2008/layout/NameandTitleOrganizationalChart"/>
    <dgm:cxn modelId="{CC2BFB06-580A-40CF-A459-872ED9E3056B}" type="presParOf" srcId="{21EC5830-CDB7-4381-980B-7923DDA3B758}" destId="{E40983CE-A51A-4744-A033-F2C3CF49BEA0}" srcOrd="2" destOrd="0" presId="urn:microsoft.com/office/officeart/2008/layout/NameandTitleOrganizationalChart"/>
    <dgm:cxn modelId="{F47421A4-5E40-4C59-AC96-FBE294D3C298}" type="presParOf" srcId="{BFBF5A2C-3893-4C76-A088-6B731B391BCC}" destId="{B8881E69-A7FE-47B0-9279-7C01E6867E0E}" srcOrd="1" destOrd="0" presId="urn:microsoft.com/office/officeart/2008/layout/NameandTitleOrganizationalChart"/>
    <dgm:cxn modelId="{1DA53383-ECEE-46F6-8740-DA64BADC332F}" type="presParOf" srcId="{BFBF5A2C-3893-4C76-A088-6B731B391BCC}" destId="{8756A807-52AD-4D73-B5D3-87761F1C1D0B}" srcOrd="2" destOrd="0" presId="urn:microsoft.com/office/officeart/2008/layout/NameandTitleOrganizationalChart"/>
    <dgm:cxn modelId="{68CB65C5-871A-4451-8E4D-D91733350EF3}" type="presParOf" srcId="{15745588-BDA7-4A27-BA90-AAE4F59EC91E}" destId="{E07FE157-590F-4E7A-8EC6-EB6C4F2A8054}" srcOrd="2" destOrd="0" presId="urn:microsoft.com/office/officeart/2008/layout/NameandTitleOrganizationalChart"/>
    <dgm:cxn modelId="{04615EA2-AED9-4B03-AD67-5CA1C38E9635}" type="presParOf" srcId="{3B370506-E4C3-4479-89D5-7530ECC51E53}" destId="{AF1E44A0-DB16-404B-B276-80BB96662131}" srcOrd="2" destOrd="0" presId="urn:microsoft.com/office/officeart/2008/layout/NameandTitleOrganizationalChart"/>
    <dgm:cxn modelId="{1158F705-2AF7-4306-AFB4-D0B5E7DC9F0C}" type="presParOf" srcId="{3B370506-E4C3-4479-89D5-7530ECC51E53}" destId="{7C5AD923-6DDF-4092-82A6-B41D09021E5C}" srcOrd="3" destOrd="0" presId="urn:microsoft.com/office/officeart/2008/layout/NameandTitleOrganizationalChart"/>
    <dgm:cxn modelId="{7DC93D53-0518-4B2B-A3D0-76085141E583}" type="presParOf" srcId="{7C5AD923-6DDF-4092-82A6-B41D09021E5C}" destId="{C5FBD82E-AE16-424A-A79C-9B38307A1D80}" srcOrd="0" destOrd="0" presId="urn:microsoft.com/office/officeart/2008/layout/NameandTitleOrganizationalChart"/>
    <dgm:cxn modelId="{573F8CE1-3897-4643-970D-DE0267CACAC8}" type="presParOf" srcId="{C5FBD82E-AE16-424A-A79C-9B38307A1D80}" destId="{07EC52FF-55A3-494A-B39C-EC0D7A867181}" srcOrd="0" destOrd="0" presId="urn:microsoft.com/office/officeart/2008/layout/NameandTitleOrganizationalChart"/>
    <dgm:cxn modelId="{FDB83ED6-E197-4A2C-A94C-F0F553D41E2A}" type="presParOf" srcId="{C5FBD82E-AE16-424A-A79C-9B38307A1D80}" destId="{00F02149-8700-47A4-B143-2406B48A226E}" srcOrd="1" destOrd="0" presId="urn:microsoft.com/office/officeart/2008/layout/NameandTitleOrganizationalChart"/>
    <dgm:cxn modelId="{DC0F37B8-CDF5-44EE-85E8-A4B11305E749}" type="presParOf" srcId="{C5FBD82E-AE16-424A-A79C-9B38307A1D80}" destId="{05A89720-462A-4AA5-B638-C775B844E04D}" srcOrd="2" destOrd="0" presId="urn:microsoft.com/office/officeart/2008/layout/NameandTitleOrganizationalChart"/>
    <dgm:cxn modelId="{DA481BC2-A0F1-456F-9AE3-C5D4EB60449D}" type="presParOf" srcId="{7C5AD923-6DDF-4092-82A6-B41D09021E5C}" destId="{7A0BED6E-FF46-4547-AB0C-A83C0BE2D916}" srcOrd="1" destOrd="0" presId="urn:microsoft.com/office/officeart/2008/layout/NameandTitleOrganizationalChart"/>
    <dgm:cxn modelId="{8A43037D-2547-491E-95A0-7E1257811839}" type="presParOf" srcId="{7A0BED6E-FF46-4547-AB0C-A83C0BE2D916}" destId="{D33A4645-43CB-4DAA-B329-B0E2ADE33D47}" srcOrd="0" destOrd="0" presId="urn:microsoft.com/office/officeart/2008/layout/NameandTitleOrganizationalChart"/>
    <dgm:cxn modelId="{B9B08AC2-AD3D-4525-B35B-337D7BBA75D6}" type="presParOf" srcId="{7A0BED6E-FF46-4547-AB0C-A83C0BE2D916}" destId="{9C3A86E0-C634-4FFD-A09E-8585A85BCD9B}" srcOrd="1" destOrd="0" presId="urn:microsoft.com/office/officeart/2008/layout/NameandTitleOrganizationalChart"/>
    <dgm:cxn modelId="{C464F5EC-44B2-4F13-8F33-762402E1E7A5}" type="presParOf" srcId="{9C3A86E0-C634-4FFD-A09E-8585A85BCD9B}" destId="{3C1AFD3A-D6FE-4D6C-BB25-B8BD4AFF6323}" srcOrd="0" destOrd="0" presId="urn:microsoft.com/office/officeart/2008/layout/NameandTitleOrganizationalChart"/>
    <dgm:cxn modelId="{7E3A896C-FB66-42CD-A24C-E7A0CA0E8AA1}" type="presParOf" srcId="{3C1AFD3A-D6FE-4D6C-BB25-B8BD4AFF6323}" destId="{1339C55C-70BA-4CE7-847B-276354E936D3}" srcOrd="0" destOrd="0" presId="urn:microsoft.com/office/officeart/2008/layout/NameandTitleOrganizationalChart"/>
    <dgm:cxn modelId="{5CDA6933-FE15-4E15-A294-6339CF9D1A4D}" type="presParOf" srcId="{3C1AFD3A-D6FE-4D6C-BB25-B8BD4AFF6323}" destId="{E11E7EEC-7DD9-4666-821A-974A553D6220}" srcOrd="1" destOrd="0" presId="urn:microsoft.com/office/officeart/2008/layout/NameandTitleOrganizationalChart"/>
    <dgm:cxn modelId="{4BCBAC91-4237-4589-AF3C-7BD7B5C65E55}" type="presParOf" srcId="{3C1AFD3A-D6FE-4D6C-BB25-B8BD4AFF6323}" destId="{2895E007-D027-40BD-8DC1-02238033A107}" srcOrd="2" destOrd="0" presId="urn:microsoft.com/office/officeart/2008/layout/NameandTitleOrganizationalChart"/>
    <dgm:cxn modelId="{7540687A-6CED-4710-800E-4BE62326F467}" type="presParOf" srcId="{9C3A86E0-C634-4FFD-A09E-8585A85BCD9B}" destId="{AD17DBD4-4E12-482F-9E33-ED007A882095}" srcOrd="1" destOrd="0" presId="urn:microsoft.com/office/officeart/2008/layout/NameandTitleOrganizationalChart"/>
    <dgm:cxn modelId="{3333B71E-8810-4254-BA8B-AEE2AA61BA03}" type="presParOf" srcId="{9C3A86E0-C634-4FFD-A09E-8585A85BCD9B}" destId="{4140C326-2778-4148-B113-5AF0381AA36F}" srcOrd="2" destOrd="0" presId="urn:microsoft.com/office/officeart/2008/layout/NameandTitleOrganizationalChart"/>
    <dgm:cxn modelId="{53E2D7F3-18B5-4455-A3F8-79C9B8058C16}" type="presParOf" srcId="{7A0BED6E-FF46-4547-AB0C-A83C0BE2D916}" destId="{0746DA0C-81A7-4940-A599-CB485647BB54}" srcOrd="2" destOrd="0" presId="urn:microsoft.com/office/officeart/2008/layout/NameandTitleOrganizationalChart"/>
    <dgm:cxn modelId="{6B74D1AD-0B27-4287-8F60-3C76FD83F7F6}" type="presParOf" srcId="{7A0BED6E-FF46-4547-AB0C-A83C0BE2D916}" destId="{4D2D6DC4-EDB1-445E-8D3D-3D84220B7F90}" srcOrd="3" destOrd="0" presId="urn:microsoft.com/office/officeart/2008/layout/NameandTitleOrganizationalChart"/>
    <dgm:cxn modelId="{6A36EEF4-92EE-432E-A9E1-F5873E8E9BE7}" type="presParOf" srcId="{4D2D6DC4-EDB1-445E-8D3D-3D84220B7F90}" destId="{A9B3006A-5CB0-4B47-9AEA-60028D83F809}" srcOrd="0" destOrd="0" presId="urn:microsoft.com/office/officeart/2008/layout/NameandTitleOrganizationalChart"/>
    <dgm:cxn modelId="{52E1AC56-128D-4623-827F-9CD52E5745F6}" type="presParOf" srcId="{A9B3006A-5CB0-4B47-9AEA-60028D83F809}" destId="{06603EB4-ACBA-467B-8A96-B68957806F9E}" srcOrd="0" destOrd="0" presId="urn:microsoft.com/office/officeart/2008/layout/NameandTitleOrganizationalChart"/>
    <dgm:cxn modelId="{185BCF12-450A-4959-B218-62326930BB5C}" type="presParOf" srcId="{A9B3006A-5CB0-4B47-9AEA-60028D83F809}" destId="{3DF168A5-B59E-435D-B962-2C1253A9C1FC}" srcOrd="1" destOrd="0" presId="urn:microsoft.com/office/officeart/2008/layout/NameandTitleOrganizationalChart"/>
    <dgm:cxn modelId="{809384F2-C979-4AA9-8243-6DCD8035ACD3}" type="presParOf" srcId="{A9B3006A-5CB0-4B47-9AEA-60028D83F809}" destId="{DE599706-CB64-4FA1-9114-4D59864AE718}" srcOrd="2" destOrd="0" presId="urn:microsoft.com/office/officeart/2008/layout/NameandTitleOrganizationalChart"/>
    <dgm:cxn modelId="{5A243656-1B28-4D54-BB56-26C9736593B2}" type="presParOf" srcId="{4D2D6DC4-EDB1-445E-8D3D-3D84220B7F90}" destId="{D6BE0B4A-4D04-4125-BD59-9970104C2EDE}" srcOrd="1" destOrd="0" presId="urn:microsoft.com/office/officeart/2008/layout/NameandTitleOrganizationalChart"/>
    <dgm:cxn modelId="{DE79EFC4-AE67-4337-871A-94D0E58B921E}" type="presParOf" srcId="{4D2D6DC4-EDB1-445E-8D3D-3D84220B7F90}" destId="{4027E1C9-8FB0-491D-8067-870E868DA0CB}" srcOrd="2" destOrd="0" presId="urn:microsoft.com/office/officeart/2008/layout/NameandTitleOrganizationalChart"/>
    <dgm:cxn modelId="{5ACDAD38-D9DF-4C97-8566-3ADA89F665AF}" type="presParOf" srcId="{7C5AD923-6DDF-4092-82A6-B41D09021E5C}" destId="{7E252A67-A2A7-44DD-A236-3DF52E12002E}" srcOrd="2" destOrd="0" presId="urn:microsoft.com/office/officeart/2008/layout/NameandTitleOrganizationalChart"/>
    <dgm:cxn modelId="{78F752A8-B209-468F-82D3-EF24E0560358}" type="presParOf" srcId="{081FE22E-D69B-42AC-8B4A-D021508EC2CB}" destId="{C6D9B4CE-41E0-4771-9F10-797AE34970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7A256B-BC74-428F-A717-643E98A458D3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484060A9-8800-44A0-9F10-84DC9F53E607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 smtClean="0"/>
            <a:t>Input</a:t>
          </a:r>
          <a:endParaRPr lang="en-US" sz="1400" dirty="0" smtClean="0"/>
        </a:p>
      </dgm:t>
    </dgm:pt>
    <dgm:pt modelId="{AD15D7D8-E29C-49EE-9F4C-23271B11DEC4}" type="parTrans" cxnId="{9E1BAFEA-2DB1-4270-A838-C1E0AB2FF5D0}">
      <dgm:prSet/>
      <dgm:spPr/>
      <dgm:t>
        <a:bodyPr/>
        <a:lstStyle/>
        <a:p>
          <a:endParaRPr lang="en-GB"/>
        </a:p>
      </dgm:t>
    </dgm:pt>
    <dgm:pt modelId="{19EC0580-27EB-4C98-8FE4-3CAC781B3E10}" type="sibTrans" cxnId="{9E1BAFEA-2DB1-4270-A838-C1E0AB2FF5D0}">
      <dgm:prSet/>
      <dgm:spPr/>
      <dgm:t>
        <a:bodyPr/>
        <a:lstStyle/>
        <a:p>
          <a:endParaRPr lang="en-GB"/>
        </a:p>
      </dgm:t>
    </dgm:pt>
    <dgm:pt modelId="{2FEBD3DD-E2C1-4997-9D1F-5CC6E7F3304A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 smtClean="0"/>
            <a:t>Tree</a:t>
          </a:r>
          <a:endParaRPr lang="en-GB" sz="1600" dirty="0"/>
        </a:p>
      </dgm:t>
    </dgm:pt>
    <dgm:pt modelId="{BB06D72D-8628-4699-AFAD-6C40846F0726}" type="parTrans" cxnId="{2873C346-85C4-40A4-8E64-CC6F7FBF3A8C}">
      <dgm:prSet/>
      <dgm:spPr/>
      <dgm:t>
        <a:bodyPr/>
        <a:lstStyle/>
        <a:p>
          <a:endParaRPr lang="en-GB"/>
        </a:p>
      </dgm:t>
    </dgm:pt>
    <dgm:pt modelId="{4844A160-2B02-4E81-BEE7-D2A1A9CA91B2}" type="sibTrans" cxnId="{2873C346-85C4-40A4-8E64-CC6F7FBF3A8C}">
      <dgm:prSet/>
      <dgm:spPr/>
      <dgm:t>
        <a:bodyPr/>
        <a:lstStyle/>
        <a:p>
          <a:endParaRPr lang="en-GB"/>
        </a:p>
      </dgm:t>
    </dgm:pt>
    <dgm:pt modelId="{CEBD55C5-94FD-4E81-A5E3-6728064644EB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 smtClean="0"/>
            <a:t>Out</a:t>
          </a:r>
          <a:br>
            <a:rPr lang="en-US" sz="1600" dirty="0" smtClean="0"/>
          </a:br>
          <a:r>
            <a:rPr lang="en-US" sz="1600" dirty="0" smtClean="0"/>
            <a:t>put</a:t>
          </a:r>
        </a:p>
      </dgm:t>
    </dgm:pt>
    <dgm:pt modelId="{B7C02650-8F90-41FE-83D4-E28F30C6330D}" type="parTrans" cxnId="{B0A77D1C-8BDC-40EF-B347-39D82B2DA9C1}">
      <dgm:prSet/>
      <dgm:spPr/>
      <dgm:t>
        <a:bodyPr/>
        <a:lstStyle/>
        <a:p>
          <a:endParaRPr lang="en-GB"/>
        </a:p>
      </dgm:t>
    </dgm:pt>
    <dgm:pt modelId="{D4B1EAFA-7DA0-438F-A57D-2F9538CD1B57}" type="sibTrans" cxnId="{B0A77D1C-8BDC-40EF-B347-39D82B2DA9C1}">
      <dgm:prSet/>
      <dgm:spPr/>
      <dgm:t>
        <a:bodyPr/>
        <a:lstStyle/>
        <a:p>
          <a:endParaRPr lang="en-GB"/>
        </a:p>
      </dgm:t>
    </dgm:pt>
    <dgm:pt modelId="{6677B4E0-EE30-4CD8-BA51-430442E5C5F4}">
      <dgm:prSet/>
      <dgm:spPr/>
      <dgm:t>
        <a:bodyPr/>
        <a:lstStyle/>
        <a:p>
          <a:pPr marL="57150" indent="0" algn="r"/>
          <a:r>
            <a:rPr lang="en-US" dirty="0" smtClean="0"/>
            <a:t>€32</a:t>
          </a:r>
          <a:endParaRPr lang="en-GB" dirty="0"/>
        </a:p>
      </dgm:t>
    </dgm:pt>
    <dgm:pt modelId="{9E9F240F-ECFE-40F2-B469-6A53BAE795DE}" type="parTrans" cxnId="{209D44A1-0C64-4F6B-BC5C-A12EE30613AB}">
      <dgm:prSet/>
      <dgm:spPr/>
      <dgm:t>
        <a:bodyPr/>
        <a:lstStyle/>
        <a:p>
          <a:endParaRPr lang="en-GB"/>
        </a:p>
      </dgm:t>
    </dgm:pt>
    <dgm:pt modelId="{80BFBE19-66EA-43F9-B476-D756B720920B}" type="sibTrans" cxnId="{209D44A1-0C64-4F6B-BC5C-A12EE30613AB}">
      <dgm:prSet/>
      <dgm:spPr/>
      <dgm:t>
        <a:bodyPr/>
        <a:lstStyle/>
        <a:p>
          <a:endParaRPr lang="en-GB"/>
        </a:p>
      </dgm:t>
    </dgm:pt>
    <dgm:pt modelId="{EB5B877D-9876-427D-8E22-4C3EAC0F2749}">
      <dgm:prSet custT="1"/>
      <dgm:spPr/>
      <dgm:t>
        <a:bodyPr/>
        <a:lstStyle/>
        <a:p>
          <a:pPr marL="0" indent="0"/>
          <a:r>
            <a:rPr lang="en-US" sz="1200" dirty="0" smtClean="0"/>
            <a:t>Projected Area Ratio: </a:t>
          </a:r>
          <a:r>
            <a:rPr lang="en-US" sz="1200" b="1" dirty="0" smtClean="0"/>
            <a:t>0.9</a:t>
          </a:r>
          <a:endParaRPr lang="en-GB" sz="1200" b="1" dirty="0"/>
        </a:p>
      </dgm:t>
    </dgm:pt>
    <dgm:pt modelId="{FA2C23D5-8180-4F88-A9B2-4D70881D4E4F}" type="sibTrans" cxnId="{9560D3E1-535E-4CE9-ACB5-7CC7A24AEDAB}">
      <dgm:prSet/>
      <dgm:spPr/>
      <dgm:t>
        <a:bodyPr/>
        <a:lstStyle/>
        <a:p>
          <a:endParaRPr lang="en-GB"/>
        </a:p>
      </dgm:t>
    </dgm:pt>
    <dgm:pt modelId="{F222EBDD-38BF-45A7-889F-95475DC6C66F}" type="parTrans" cxnId="{9560D3E1-535E-4CE9-ACB5-7CC7A24AEDAB}">
      <dgm:prSet/>
      <dgm:spPr/>
      <dgm:t>
        <a:bodyPr/>
        <a:lstStyle/>
        <a:p>
          <a:endParaRPr lang="en-GB"/>
        </a:p>
      </dgm:t>
    </dgm:pt>
    <dgm:pt modelId="{70260038-FA40-48ED-8875-8A36D8C758A8}">
      <dgm:prSet custT="1"/>
      <dgm:spPr/>
      <dgm:t>
        <a:bodyPr/>
        <a:lstStyle/>
        <a:p>
          <a:pPr marL="0" indent="0"/>
          <a:r>
            <a:rPr lang="en-US" sz="1200" dirty="0" smtClean="0"/>
            <a:t>Length: </a:t>
          </a:r>
          <a:r>
            <a:rPr lang="en-US" sz="1200" b="1" dirty="0" smtClean="0"/>
            <a:t>200</a:t>
          </a:r>
        </a:p>
      </dgm:t>
    </dgm:pt>
    <dgm:pt modelId="{A6E81E52-1C31-449F-B2F3-5EF189341FD2}" type="sibTrans" cxnId="{11D20E96-28F1-411A-A77F-AE96B93AFEE9}">
      <dgm:prSet/>
      <dgm:spPr/>
      <dgm:t>
        <a:bodyPr/>
        <a:lstStyle/>
        <a:p>
          <a:endParaRPr lang="en-GB"/>
        </a:p>
      </dgm:t>
    </dgm:pt>
    <dgm:pt modelId="{26E42DD5-9058-4718-A85E-292474D9285B}" type="parTrans" cxnId="{11D20E96-28F1-411A-A77F-AE96B93AFEE9}">
      <dgm:prSet/>
      <dgm:spPr/>
      <dgm:t>
        <a:bodyPr/>
        <a:lstStyle/>
        <a:p>
          <a:endParaRPr lang="en-GB"/>
        </a:p>
      </dgm:t>
    </dgm:pt>
    <dgm:pt modelId="{03A0C59E-BE5C-4E50-9A51-1BE194C24187}">
      <dgm:prSet custT="1"/>
      <dgm:spPr/>
      <dgm:t>
        <a:bodyPr/>
        <a:lstStyle/>
        <a:p>
          <a:pPr marL="0" indent="0"/>
          <a:r>
            <a:rPr lang="en-US" sz="1200" dirty="0" smtClean="0"/>
            <a:t>Width: </a:t>
          </a:r>
          <a:r>
            <a:rPr lang="en-US" sz="1200" b="1" dirty="0" smtClean="0"/>
            <a:t>150</a:t>
          </a:r>
          <a:endParaRPr lang="en-GB" sz="1200" b="1" dirty="0"/>
        </a:p>
      </dgm:t>
    </dgm:pt>
    <dgm:pt modelId="{2C71AF31-15FE-4DCF-B77D-819C30C14FAE}" type="sibTrans" cxnId="{F5626128-D4DC-49E0-A5F8-B7B49703C538}">
      <dgm:prSet/>
      <dgm:spPr/>
      <dgm:t>
        <a:bodyPr/>
        <a:lstStyle/>
        <a:p>
          <a:endParaRPr lang="en-GB"/>
        </a:p>
      </dgm:t>
    </dgm:pt>
    <dgm:pt modelId="{00360C0A-2208-47B4-AB7D-C3377005991B}" type="parTrans" cxnId="{F5626128-D4DC-49E0-A5F8-B7B49703C538}">
      <dgm:prSet/>
      <dgm:spPr/>
      <dgm:t>
        <a:bodyPr/>
        <a:lstStyle/>
        <a:p>
          <a:endParaRPr lang="en-GB"/>
        </a:p>
      </dgm:t>
    </dgm:pt>
    <dgm:pt modelId="{334C11EF-BA02-4163-8AF1-EECA1010075F}" type="pres">
      <dgm:prSet presAssocID="{5E7A256B-BC74-428F-A717-643E98A458D3}" presName="theList" presStyleCnt="0">
        <dgm:presLayoutVars>
          <dgm:dir/>
          <dgm:animLvl val="lvl"/>
          <dgm:resizeHandles val="exact"/>
        </dgm:presLayoutVars>
      </dgm:prSet>
      <dgm:spPr/>
    </dgm:pt>
    <dgm:pt modelId="{6F8F684B-C63F-4044-A1A3-2A997FB0D6F8}" type="pres">
      <dgm:prSet presAssocID="{484060A9-8800-44A0-9F10-84DC9F53E607}" presName="compNode" presStyleCnt="0"/>
      <dgm:spPr/>
    </dgm:pt>
    <dgm:pt modelId="{E58C444A-DB7B-4077-A44E-4AE903445C27}" type="pres">
      <dgm:prSet presAssocID="{484060A9-8800-44A0-9F10-84DC9F53E607}" presName="noGeometry" presStyleCnt="0"/>
      <dgm:spPr/>
    </dgm:pt>
    <dgm:pt modelId="{6D32FFD5-0485-4E3D-8F7C-3912137685C3}" type="pres">
      <dgm:prSet presAssocID="{484060A9-8800-44A0-9F10-84DC9F53E607}" presName="childTextVisible" presStyleLbl="bgAccFollowNode1" presStyleIdx="0" presStyleCnt="3" custScaleX="368558" custScaleY="125080" custLinFactNeighborX="21278" custLinFactNeighborY="-133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3B1FD20-F542-4A10-BDC5-7DF1B85DEA0C}" type="pres">
      <dgm:prSet presAssocID="{484060A9-8800-44A0-9F10-84DC9F53E607}" presName="childTextHidden" presStyleLbl="bgAccFollowNode1" presStyleIdx="0" presStyleCnt="3"/>
      <dgm:spPr/>
      <dgm:t>
        <a:bodyPr/>
        <a:lstStyle/>
        <a:p>
          <a:endParaRPr lang="en-GB"/>
        </a:p>
      </dgm:t>
    </dgm:pt>
    <dgm:pt modelId="{2A531BFC-86C1-4243-91B8-6E0215920880}" type="pres">
      <dgm:prSet presAssocID="{484060A9-8800-44A0-9F10-84DC9F53E607}" presName="parentText" presStyleLbl="node1" presStyleIdx="0" presStyleCnt="3" custScaleX="173782" custScaleY="177845" custLinFactX="-50529" custLinFactNeighborX="-100000" custLinFactNeighborY="59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4F7539-08EA-4B89-BDD4-B817A9BDB18A}" type="pres">
      <dgm:prSet presAssocID="{484060A9-8800-44A0-9F10-84DC9F53E607}" presName="aSpace" presStyleCnt="0"/>
      <dgm:spPr/>
    </dgm:pt>
    <dgm:pt modelId="{2B6E8808-3B1A-488D-B3FB-682469479831}" type="pres">
      <dgm:prSet presAssocID="{2FEBD3DD-E2C1-4997-9D1F-5CC6E7F3304A}" presName="compNode" presStyleCnt="0"/>
      <dgm:spPr/>
    </dgm:pt>
    <dgm:pt modelId="{72E5A588-6B4E-415B-AE69-EF79E0540397}" type="pres">
      <dgm:prSet presAssocID="{2FEBD3DD-E2C1-4997-9D1F-5CC6E7F3304A}" presName="noGeometry" presStyleCnt="0"/>
      <dgm:spPr/>
    </dgm:pt>
    <dgm:pt modelId="{27ABA99B-D20D-470C-BF99-9D3DBDA1AC6F}" type="pres">
      <dgm:prSet presAssocID="{2FEBD3DD-E2C1-4997-9D1F-5CC6E7F3304A}" presName="childTextVisible" presStyleLbl="bgAccFollowNode1" presStyleIdx="1" presStyleCnt="3" custScaleX="59274" custLinFactNeighborX="10290">
        <dgm:presLayoutVars>
          <dgm:bulletEnabled val="1"/>
        </dgm:presLayoutVars>
      </dgm:prSet>
      <dgm:spPr/>
    </dgm:pt>
    <dgm:pt modelId="{1C7C51F1-E478-4C83-ABCE-B38213653249}" type="pres">
      <dgm:prSet presAssocID="{2FEBD3DD-E2C1-4997-9D1F-5CC6E7F3304A}" presName="childTextHidden" presStyleLbl="bgAccFollowNode1" presStyleIdx="1" presStyleCnt="3"/>
      <dgm:spPr/>
    </dgm:pt>
    <dgm:pt modelId="{4EC1F896-052C-40F7-AD01-3E81162E6177}" type="pres">
      <dgm:prSet presAssocID="{2FEBD3DD-E2C1-4997-9D1F-5CC6E7F3304A}" presName="parentText" presStyleLbl="node1" presStyleIdx="1" presStyleCnt="3" custScaleX="163342" custScaleY="169970" custLinFactNeighborX="4894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65DD94-3D1E-46D2-8C8F-0498A15E24E4}" type="pres">
      <dgm:prSet presAssocID="{2FEBD3DD-E2C1-4997-9D1F-5CC6E7F3304A}" presName="aSpace" presStyleCnt="0"/>
      <dgm:spPr/>
    </dgm:pt>
    <dgm:pt modelId="{6947ECBF-3167-43EC-8AF6-D7F5C6EE41BD}" type="pres">
      <dgm:prSet presAssocID="{CEBD55C5-94FD-4E81-A5E3-6728064644EB}" presName="compNode" presStyleCnt="0"/>
      <dgm:spPr/>
    </dgm:pt>
    <dgm:pt modelId="{C5AA40DF-0618-40FB-AC06-679262F912BE}" type="pres">
      <dgm:prSet presAssocID="{CEBD55C5-94FD-4E81-A5E3-6728064644EB}" presName="noGeometry" presStyleCnt="0"/>
      <dgm:spPr/>
    </dgm:pt>
    <dgm:pt modelId="{D30EFBC0-A54B-45CF-8BAC-E4404F8E30F7}" type="pres">
      <dgm:prSet presAssocID="{CEBD55C5-94FD-4E81-A5E3-6728064644EB}" presName="childTextVisible" presStyleLbl="bgAccFollowNode1" presStyleIdx="2" presStyleCnt="3" custScaleY="78252" custLinFactNeighborX="12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272C6461-664B-4E87-A318-3F2F7AC84F69}" type="pres">
      <dgm:prSet presAssocID="{CEBD55C5-94FD-4E81-A5E3-6728064644EB}" presName="childTextHidden" presStyleLbl="bgAccFollowNode1" presStyleIdx="2" presStyleCnt="3"/>
      <dgm:spPr/>
      <dgm:t>
        <a:bodyPr/>
        <a:lstStyle/>
        <a:p>
          <a:endParaRPr lang="en-GB"/>
        </a:p>
      </dgm:t>
    </dgm:pt>
    <dgm:pt modelId="{D5DDFFB3-D401-447F-80D0-B08CC24D5ABC}" type="pres">
      <dgm:prSet presAssocID="{CEBD55C5-94FD-4E81-A5E3-6728064644EB}" presName="parentText" presStyleLbl="node1" presStyleIdx="2" presStyleCnt="3" custScaleX="163934" custScaleY="168659" custLinFactNeighborX="-2583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490927D-1BE3-4971-AE0A-67255328A03D}" type="presOf" srcId="{70260038-FA40-48ED-8875-8A36D8C758A8}" destId="{F3B1FD20-F542-4A10-BDC5-7DF1B85DEA0C}" srcOrd="1" destOrd="1" presId="urn:microsoft.com/office/officeart/2005/8/layout/hProcess6"/>
    <dgm:cxn modelId="{61428305-0FC0-4304-BDEE-A3EAE64E1CE5}" type="presOf" srcId="{03A0C59E-BE5C-4E50-9A51-1BE194C24187}" destId="{F3B1FD20-F542-4A10-BDC5-7DF1B85DEA0C}" srcOrd="1" destOrd="0" presId="urn:microsoft.com/office/officeart/2005/8/layout/hProcess6"/>
    <dgm:cxn modelId="{11D20E96-28F1-411A-A77F-AE96B93AFEE9}" srcId="{484060A9-8800-44A0-9F10-84DC9F53E607}" destId="{70260038-FA40-48ED-8875-8A36D8C758A8}" srcOrd="1" destOrd="0" parTransId="{26E42DD5-9058-4718-A85E-292474D9285B}" sibTransId="{A6E81E52-1C31-449F-B2F3-5EF189341FD2}"/>
    <dgm:cxn modelId="{209D44A1-0C64-4F6B-BC5C-A12EE30613AB}" srcId="{CEBD55C5-94FD-4E81-A5E3-6728064644EB}" destId="{6677B4E0-EE30-4CD8-BA51-430442E5C5F4}" srcOrd="0" destOrd="0" parTransId="{9E9F240F-ECFE-40F2-B469-6A53BAE795DE}" sibTransId="{80BFBE19-66EA-43F9-B476-D756B720920B}"/>
    <dgm:cxn modelId="{9E1BAFEA-2DB1-4270-A838-C1E0AB2FF5D0}" srcId="{5E7A256B-BC74-428F-A717-643E98A458D3}" destId="{484060A9-8800-44A0-9F10-84DC9F53E607}" srcOrd="0" destOrd="0" parTransId="{AD15D7D8-E29C-49EE-9F4C-23271B11DEC4}" sibTransId="{19EC0580-27EB-4C98-8FE4-3CAC781B3E10}"/>
    <dgm:cxn modelId="{F16BE785-B703-426A-9D3C-60ECA42BE6AF}" type="presOf" srcId="{6677B4E0-EE30-4CD8-BA51-430442E5C5F4}" destId="{D30EFBC0-A54B-45CF-8BAC-E4404F8E30F7}" srcOrd="0" destOrd="0" presId="urn:microsoft.com/office/officeart/2005/8/layout/hProcess6"/>
    <dgm:cxn modelId="{13C747D2-7E4C-4305-B806-2DE0A661C9C3}" type="presOf" srcId="{484060A9-8800-44A0-9F10-84DC9F53E607}" destId="{2A531BFC-86C1-4243-91B8-6E0215920880}" srcOrd="0" destOrd="0" presId="urn:microsoft.com/office/officeart/2005/8/layout/hProcess6"/>
    <dgm:cxn modelId="{B0A77D1C-8BDC-40EF-B347-39D82B2DA9C1}" srcId="{5E7A256B-BC74-428F-A717-643E98A458D3}" destId="{CEBD55C5-94FD-4E81-A5E3-6728064644EB}" srcOrd="2" destOrd="0" parTransId="{B7C02650-8F90-41FE-83D4-E28F30C6330D}" sibTransId="{D4B1EAFA-7DA0-438F-A57D-2F9538CD1B57}"/>
    <dgm:cxn modelId="{9560D3E1-535E-4CE9-ACB5-7CC7A24AEDAB}" srcId="{484060A9-8800-44A0-9F10-84DC9F53E607}" destId="{EB5B877D-9876-427D-8E22-4C3EAC0F2749}" srcOrd="2" destOrd="0" parTransId="{F222EBDD-38BF-45A7-889F-95475DC6C66F}" sibTransId="{FA2C23D5-8180-4F88-A9B2-4D70881D4E4F}"/>
    <dgm:cxn modelId="{043B26C9-7BD9-49B1-9B86-5E0D96D39811}" type="presOf" srcId="{CEBD55C5-94FD-4E81-A5E3-6728064644EB}" destId="{D5DDFFB3-D401-447F-80D0-B08CC24D5ABC}" srcOrd="0" destOrd="0" presId="urn:microsoft.com/office/officeart/2005/8/layout/hProcess6"/>
    <dgm:cxn modelId="{188041E2-1B75-485F-AFC1-D5E4BAFAA1DF}" type="presOf" srcId="{2FEBD3DD-E2C1-4997-9D1F-5CC6E7F3304A}" destId="{4EC1F896-052C-40F7-AD01-3E81162E6177}" srcOrd="0" destOrd="0" presId="urn:microsoft.com/office/officeart/2005/8/layout/hProcess6"/>
    <dgm:cxn modelId="{79FF78DD-4F5D-4E4F-B2D4-6B347FA6C9DF}" type="presOf" srcId="{6677B4E0-EE30-4CD8-BA51-430442E5C5F4}" destId="{272C6461-664B-4E87-A318-3F2F7AC84F69}" srcOrd="1" destOrd="0" presId="urn:microsoft.com/office/officeart/2005/8/layout/hProcess6"/>
    <dgm:cxn modelId="{6FA92FD4-0F3C-4BFE-8DDD-7BEC47E0E173}" type="presOf" srcId="{EB5B877D-9876-427D-8E22-4C3EAC0F2749}" destId="{F3B1FD20-F542-4A10-BDC5-7DF1B85DEA0C}" srcOrd="1" destOrd="2" presId="urn:microsoft.com/office/officeart/2005/8/layout/hProcess6"/>
    <dgm:cxn modelId="{2873C346-85C4-40A4-8E64-CC6F7FBF3A8C}" srcId="{5E7A256B-BC74-428F-A717-643E98A458D3}" destId="{2FEBD3DD-E2C1-4997-9D1F-5CC6E7F3304A}" srcOrd="1" destOrd="0" parTransId="{BB06D72D-8628-4699-AFAD-6C40846F0726}" sibTransId="{4844A160-2B02-4E81-BEE7-D2A1A9CA91B2}"/>
    <dgm:cxn modelId="{B18F28E7-8989-4542-88CF-6D9C766B6634}" type="presOf" srcId="{70260038-FA40-48ED-8875-8A36D8C758A8}" destId="{6D32FFD5-0485-4E3D-8F7C-3912137685C3}" srcOrd="0" destOrd="1" presId="urn:microsoft.com/office/officeart/2005/8/layout/hProcess6"/>
    <dgm:cxn modelId="{32EC7779-FE0D-4ADE-86C3-E463E9066136}" type="presOf" srcId="{EB5B877D-9876-427D-8E22-4C3EAC0F2749}" destId="{6D32FFD5-0485-4E3D-8F7C-3912137685C3}" srcOrd="0" destOrd="2" presId="urn:microsoft.com/office/officeart/2005/8/layout/hProcess6"/>
    <dgm:cxn modelId="{F5626128-D4DC-49E0-A5F8-B7B49703C538}" srcId="{484060A9-8800-44A0-9F10-84DC9F53E607}" destId="{03A0C59E-BE5C-4E50-9A51-1BE194C24187}" srcOrd="0" destOrd="0" parTransId="{00360C0A-2208-47B4-AB7D-C3377005991B}" sibTransId="{2C71AF31-15FE-4DCF-B77D-819C30C14FAE}"/>
    <dgm:cxn modelId="{A909A7BA-FDE3-4AF1-A0C7-7199BC1924B5}" type="presOf" srcId="{5E7A256B-BC74-428F-A717-643E98A458D3}" destId="{334C11EF-BA02-4163-8AF1-EECA1010075F}" srcOrd="0" destOrd="0" presId="urn:microsoft.com/office/officeart/2005/8/layout/hProcess6"/>
    <dgm:cxn modelId="{6FA213BE-D105-4FB6-AD92-A1C38C94BA86}" type="presOf" srcId="{03A0C59E-BE5C-4E50-9A51-1BE194C24187}" destId="{6D32FFD5-0485-4E3D-8F7C-3912137685C3}" srcOrd="0" destOrd="0" presId="urn:microsoft.com/office/officeart/2005/8/layout/hProcess6"/>
    <dgm:cxn modelId="{9E647CD8-97D7-42B6-B9A6-7235135E1B1E}" type="presParOf" srcId="{334C11EF-BA02-4163-8AF1-EECA1010075F}" destId="{6F8F684B-C63F-4044-A1A3-2A997FB0D6F8}" srcOrd="0" destOrd="0" presId="urn:microsoft.com/office/officeart/2005/8/layout/hProcess6"/>
    <dgm:cxn modelId="{5E2CF715-4F01-4860-98B8-3062ADAD78DB}" type="presParOf" srcId="{6F8F684B-C63F-4044-A1A3-2A997FB0D6F8}" destId="{E58C444A-DB7B-4077-A44E-4AE903445C27}" srcOrd="0" destOrd="0" presId="urn:microsoft.com/office/officeart/2005/8/layout/hProcess6"/>
    <dgm:cxn modelId="{DE366FAB-92D3-46EF-ABD6-FF510DFF148F}" type="presParOf" srcId="{6F8F684B-C63F-4044-A1A3-2A997FB0D6F8}" destId="{6D32FFD5-0485-4E3D-8F7C-3912137685C3}" srcOrd="1" destOrd="0" presId="urn:microsoft.com/office/officeart/2005/8/layout/hProcess6"/>
    <dgm:cxn modelId="{D59844F9-2182-4ED1-BF26-AE01533116EA}" type="presParOf" srcId="{6F8F684B-C63F-4044-A1A3-2A997FB0D6F8}" destId="{F3B1FD20-F542-4A10-BDC5-7DF1B85DEA0C}" srcOrd="2" destOrd="0" presId="urn:microsoft.com/office/officeart/2005/8/layout/hProcess6"/>
    <dgm:cxn modelId="{635468B6-0702-4CD4-9AA2-7C30D52463D7}" type="presParOf" srcId="{6F8F684B-C63F-4044-A1A3-2A997FB0D6F8}" destId="{2A531BFC-86C1-4243-91B8-6E0215920880}" srcOrd="3" destOrd="0" presId="urn:microsoft.com/office/officeart/2005/8/layout/hProcess6"/>
    <dgm:cxn modelId="{75FFFD2E-7246-411C-AAF6-7E0E56C72AA0}" type="presParOf" srcId="{334C11EF-BA02-4163-8AF1-EECA1010075F}" destId="{504F7539-08EA-4B89-BDD4-B817A9BDB18A}" srcOrd="1" destOrd="0" presId="urn:microsoft.com/office/officeart/2005/8/layout/hProcess6"/>
    <dgm:cxn modelId="{274140ED-2770-4E89-A01E-230F2E5BC1F6}" type="presParOf" srcId="{334C11EF-BA02-4163-8AF1-EECA1010075F}" destId="{2B6E8808-3B1A-488D-B3FB-682469479831}" srcOrd="2" destOrd="0" presId="urn:microsoft.com/office/officeart/2005/8/layout/hProcess6"/>
    <dgm:cxn modelId="{87CD89A1-F7BF-4F57-A3E6-8643A88C9BA9}" type="presParOf" srcId="{2B6E8808-3B1A-488D-B3FB-682469479831}" destId="{72E5A588-6B4E-415B-AE69-EF79E0540397}" srcOrd="0" destOrd="0" presId="urn:microsoft.com/office/officeart/2005/8/layout/hProcess6"/>
    <dgm:cxn modelId="{6B9E72BE-7FD5-4C4A-ABBC-357304FAF3D3}" type="presParOf" srcId="{2B6E8808-3B1A-488D-B3FB-682469479831}" destId="{27ABA99B-D20D-470C-BF99-9D3DBDA1AC6F}" srcOrd="1" destOrd="0" presId="urn:microsoft.com/office/officeart/2005/8/layout/hProcess6"/>
    <dgm:cxn modelId="{BBAE251E-AEEE-4FDB-B808-5E3711AE4388}" type="presParOf" srcId="{2B6E8808-3B1A-488D-B3FB-682469479831}" destId="{1C7C51F1-E478-4C83-ABCE-B38213653249}" srcOrd="2" destOrd="0" presId="urn:microsoft.com/office/officeart/2005/8/layout/hProcess6"/>
    <dgm:cxn modelId="{70AEC110-D000-4075-9AEF-3B0E033C1592}" type="presParOf" srcId="{2B6E8808-3B1A-488D-B3FB-682469479831}" destId="{4EC1F896-052C-40F7-AD01-3E81162E6177}" srcOrd="3" destOrd="0" presId="urn:microsoft.com/office/officeart/2005/8/layout/hProcess6"/>
    <dgm:cxn modelId="{120C91EA-1ABB-4327-BD6B-706E5EB9959A}" type="presParOf" srcId="{334C11EF-BA02-4163-8AF1-EECA1010075F}" destId="{1465DD94-3D1E-46D2-8C8F-0498A15E24E4}" srcOrd="3" destOrd="0" presId="urn:microsoft.com/office/officeart/2005/8/layout/hProcess6"/>
    <dgm:cxn modelId="{F12E41AE-2743-4F0A-8B1E-65E55EC1244A}" type="presParOf" srcId="{334C11EF-BA02-4163-8AF1-EECA1010075F}" destId="{6947ECBF-3167-43EC-8AF6-D7F5C6EE41BD}" srcOrd="4" destOrd="0" presId="urn:microsoft.com/office/officeart/2005/8/layout/hProcess6"/>
    <dgm:cxn modelId="{D33F51DA-0307-4CAD-93D8-242CAF8841D5}" type="presParOf" srcId="{6947ECBF-3167-43EC-8AF6-D7F5C6EE41BD}" destId="{C5AA40DF-0618-40FB-AC06-679262F912BE}" srcOrd="0" destOrd="0" presId="urn:microsoft.com/office/officeart/2005/8/layout/hProcess6"/>
    <dgm:cxn modelId="{E96FBA0A-B6B0-4211-A4BA-1B093FBAE1EA}" type="presParOf" srcId="{6947ECBF-3167-43EC-8AF6-D7F5C6EE41BD}" destId="{D30EFBC0-A54B-45CF-8BAC-E4404F8E30F7}" srcOrd="1" destOrd="0" presId="urn:microsoft.com/office/officeart/2005/8/layout/hProcess6"/>
    <dgm:cxn modelId="{DFB61B35-4810-4A98-B718-7E079BED43CC}" type="presParOf" srcId="{6947ECBF-3167-43EC-8AF6-D7F5C6EE41BD}" destId="{272C6461-664B-4E87-A318-3F2F7AC84F69}" srcOrd="2" destOrd="0" presId="urn:microsoft.com/office/officeart/2005/8/layout/hProcess6"/>
    <dgm:cxn modelId="{DDBF78ED-3E00-447C-BE73-933A34424C80}" type="presParOf" srcId="{6947ECBF-3167-43EC-8AF6-D7F5C6EE41BD}" destId="{D5DDFFB3-D401-447F-80D0-B08CC24D5AB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1DAF18-6297-4D9D-8D22-9D8C45416A4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FAB6AA-DF9D-442A-B377-A0A883D1AC8B}">
      <dgm:prSet phldrT="[Text]"/>
      <dgm:spPr/>
      <dgm:t>
        <a:bodyPr/>
        <a:lstStyle/>
        <a:p>
          <a:r>
            <a:rPr lang="en-US" b="1" dirty="0" smtClean="0">
              <a:solidFill>
                <a:schemeClr val="accent5">
                  <a:lumMod val="50000"/>
                </a:schemeClr>
              </a:solidFill>
            </a:rPr>
            <a:t>Forest</a:t>
          </a:r>
          <a:endParaRPr lang="en-GB" dirty="0"/>
        </a:p>
      </dgm:t>
    </dgm:pt>
    <dgm:pt modelId="{C3236693-8A67-4E99-9F31-65B85AA14987}" type="parTrans" cxnId="{D2BD3B7B-8854-4CF0-BF9F-6FDED9945D51}">
      <dgm:prSet/>
      <dgm:spPr/>
      <dgm:t>
        <a:bodyPr/>
        <a:lstStyle/>
        <a:p>
          <a:endParaRPr lang="en-GB"/>
        </a:p>
      </dgm:t>
    </dgm:pt>
    <dgm:pt modelId="{49DD6F86-197F-4B1C-B362-40BC7FB1CCD0}" type="sibTrans" cxnId="{D2BD3B7B-8854-4CF0-BF9F-6FDED9945D51}">
      <dgm:prSet/>
      <dgm:spPr/>
      <dgm:t>
        <a:bodyPr/>
        <a:lstStyle/>
        <a:p>
          <a:endParaRPr lang="en-GB"/>
        </a:p>
      </dgm:t>
    </dgm:pt>
    <dgm:pt modelId="{3673DD7E-992F-4D96-9249-CB8CA100177F}">
      <dgm:prSet phldrT="[Text]" custT="1"/>
      <dgm:spPr/>
      <dgm:t>
        <a:bodyPr/>
        <a:lstStyle/>
        <a:p>
          <a:r>
            <a:rPr lang="en-US" sz="1600" dirty="0" smtClean="0"/>
            <a:t>Tree 1</a:t>
          </a:r>
          <a:endParaRPr lang="en-GB" sz="1600" dirty="0"/>
        </a:p>
      </dgm:t>
    </dgm:pt>
    <dgm:pt modelId="{6236B207-5A3B-4EB6-8B48-7FDC9BE8CD25}" type="parTrans" cxnId="{34A88EDA-F4B2-4A06-8444-43FC02BE7555}">
      <dgm:prSet/>
      <dgm:spPr/>
      <dgm:t>
        <a:bodyPr/>
        <a:lstStyle/>
        <a:p>
          <a:endParaRPr lang="en-GB"/>
        </a:p>
      </dgm:t>
    </dgm:pt>
    <dgm:pt modelId="{146D9FF5-FFB8-4C63-91D2-25A2D763D361}" type="sibTrans" cxnId="{34A88EDA-F4B2-4A06-8444-43FC02BE7555}">
      <dgm:prSet/>
      <dgm:spPr/>
      <dgm:t>
        <a:bodyPr/>
        <a:lstStyle/>
        <a:p>
          <a:endParaRPr lang="en-GB"/>
        </a:p>
      </dgm:t>
    </dgm:pt>
    <dgm:pt modelId="{FDC363AD-39BF-4D7E-8C2C-8328D3CA41E8}">
      <dgm:prSet phldrT="[Text]" custT="1"/>
      <dgm:spPr/>
      <dgm:t>
        <a:bodyPr/>
        <a:lstStyle/>
        <a:p>
          <a:r>
            <a:rPr lang="en-US" sz="1600" dirty="0" smtClean="0"/>
            <a:t>Tree 2</a:t>
          </a:r>
          <a:endParaRPr lang="en-GB" sz="1600" dirty="0"/>
        </a:p>
      </dgm:t>
    </dgm:pt>
    <dgm:pt modelId="{E7D73F72-7D03-4A21-A91B-1EA54E448DEE}" type="parTrans" cxnId="{54D88729-6B1E-4412-8989-32A6966F7493}">
      <dgm:prSet/>
      <dgm:spPr/>
      <dgm:t>
        <a:bodyPr/>
        <a:lstStyle/>
        <a:p>
          <a:endParaRPr lang="en-GB"/>
        </a:p>
      </dgm:t>
    </dgm:pt>
    <dgm:pt modelId="{5BBEC983-52BA-4A50-A4D5-D26169C78D51}" type="sibTrans" cxnId="{54D88729-6B1E-4412-8989-32A6966F7493}">
      <dgm:prSet/>
      <dgm:spPr/>
      <dgm:t>
        <a:bodyPr/>
        <a:lstStyle/>
        <a:p>
          <a:endParaRPr lang="en-GB"/>
        </a:p>
      </dgm:t>
    </dgm:pt>
    <dgm:pt modelId="{560A6157-A2B9-4F5E-8B8F-1AEE8642D3D0}">
      <dgm:prSet phldrT="[Text]" custT="1"/>
      <dgm:spPr/>
      <dgm:t>
        <a:bodyPr/>
        <a:lstStyle/>
        <a:p>
          <a:pPr algn="ctr"/>
          <a:r>
            <a:rPr lang="en-US" sz="1600" dirty="0" smtClean="0"/>
            <a:t> …</a:t>
          </a:r>
          <a:endParaRPr lang="en-GB" sz="1600" dirty="0"/>
        </a:p>
      </dgm:t>
    </dgm:pt>
    <dgm:pt modelId="{705B52E2-72A5-49CA-BF6C-1616DBA8CF19}" type="parTrans" cxnId="{08304818-8DA9-492E-8FEF-BB6F39FB9AE1}">
      <dgm:prSet/>
      <dgm:spPr/>
      <dgm:t>
        <a:bodyPr/>
        <a:lstStyle/>
        <a:p>
          <a:endParaRPr lang="en-GB"/>
        </a:p>
      </dgm:t>
    </dgm:pt>
    <dgm:pt modelId="{5011B688-4C50-41D6-BA3E-DBDC05551C23}" type="sibTrans" cxnId="{08304818-8DA9-492E-8FEF-BB6F39FB9AE1}">
      <dgm:prSet/>
      <dgm:spPr/>
      <dgm:t>
        <a:bodyPr/>
        <a:lstStyle/>
        <a:p>
          <a:endParaRPr lang="en-GB"/>
        </a:p>
      </dgm:t>
    </dgm:pt>
    <dgm:pt modelId="{B536E8A1-57D1-4307-868D-4F6600FB95FD}">
      <dgm:prSet phldrT="[Text]" custT="1"/>
      <dgm:spPr/>
      <dgm:t>
        <a:bodyPr/>
        <a:lstStyle/>
        <a:p>
          <a:r>
            <a:rPr lang="en-US" sz="1600" dirty="0" smtClean="0"/>
            <a:t>Tree n</a:t>
          </a:r>
          <a:endParaRPr lang="en-GB" sz="1600" dirty="0"/>
        </a:p>
      </dgm:t>
    </dgm:pt>
    <dgm:pt modelId="{00805134-E208-4C6D-9523-804ADC4AAE18}" type="parTrans" cxnId="{4BC8B54E-1A51-463A-B65F-9971A3D008E3}">
      <dgm:prSet/>
      <dgm:spPr/>
      <dgm:t>
        <a:bodyPr/>
        <a:lstStyle/>
        <a:p>
          <a:endParaRPr lang="en-GB"/>
        </a:p>
      </dgm:t>
    </dgm:pt>
    <dgm:pt modelId="{A48C735D-ECBC-4B81-B202-1B869FDFE663}" type="sibTrans" cxnId="{4BC8B54E-1A51-463A-B65F-9971A3D008E3}">
      <dgm:prSet/>
      <dgm:spPr/>
      <dgm:t>
        <a:bodyPr/>
        <a:lstStyle/>
        <a:p>
          <a:endParaRPr lang="en-GB"/>
        </a:p>
      </dgm:t>
    </dgm:pt>
    <dgm:pt modelId="{CFAACBA6-850C-4A97-A762-635871C32A94}" type="pres">
      <dgm:prSet presAssocID="{681DAF18-6297-4D9D-8D22-9D8C45416A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4716260E-2B9C-44E5-AC92-60FCAF2907E8}" type="pres">
      <dgm:prSet presAssocID="{8FFAB6AA-DF9D-442A-B377-A0A883D1AC8B}" presName="hierRoot1" presStyleCnt="0"/>
      <dgm:spPr/>
    </dgm:pt>
    <dgm:pt modelId="{64D098AB-02FC-46DB-B541-C1C20A8A68A0}" type="pres">
      <dgm:prSet presAssocID="{8FFAB6AA-DF9D-442A-B377-A0A883D1AC8B}" presName="composite" presStyleCnt="0"/>
      <dgm:spPr/>
    </dgm:pt>
    <dgm:pt modelId="{1073817B-C2D8-4D6B-ACDE-5EEE9415B5B2}" type="pres">
      <dgm:prSet presAssocID="{8FFAB6AA-DF9D-442A-B377-A0A883D1AC8B}" presName="image" presStyleLbl="node0" presStyleIdx="0" presStyleCnt="1" custScaleX="178684" custScaleY="159233" custLinFactNeighborX="75454" custLinFactNeighborY="-2588"/>
      <dgm:spPr>
        <a:blipFill>
          <a:blip xmlns:r="http://schemas.openxmlformats.org/officeDocument/2006/relationships" r:embed="rId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A3022590-C86B-42EF-A881-374BA0EAF6AD}" type="pres">
      <dgm:prSet presAssocID="{8FFAB6AA-DF9D-442A-B377-A0A883D1AC8B}" presName="text" presStyleLbl="revTx" presStyleIdx="0" presStyleCnt="5" custLinFactY="-6861" custLinFactNeighborX="-29851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0971089-ED61-4A93-B436-66F7D7265EF8}" type="pres">
      <dgm:prSet presAssocID="{8FFAB6AA-DF9D-442A-B377-A0A883D1AC8B}" presName="hierChild2" presStyleCnt="0"/>
      <dgm:spPr/>
    </dgm:pt>
    <dgm:pt modelId="{520B48B9-2F84-43E5-924B-A313CB215834}" type="pres">
      <dgm:prSet presAssocID="{6236B207-5A3B-4EB6-8B48-7FDC9BE8CD25}" presName="Name10" presStyleLbl="parChTrans1D2" presStyleIdx="0" presStyleCnt="4"/>
      <dgm:spPr/>
      <dgm:t>
        <a:bodyPr/>
        <a:lstStyle/>
        <a:p>
          <a:endParaRPr lang="en-GB"/>
        </a:p>
      </dgm:t>
    </dgm:pt>
    <dgm:pt modelId="{E09B4D05-FF7E-4B63-8C94-B8F6B0275A6E}" type="pres">
      <dgm:prSet presAssocID="{3673DD7E-992F-4D96-9249-CB8CA100177F}" presName="hierRoot2" presStyleCnt="0"/>
      <dgm:spPr/>
    </dgm:pt>
    <dgm:pt modelId="{D0D62410-9A6E-4E15-B435-46EF33CCB802}" type="pres">
      <dgm:prSet presAssocID="{3673DD7E-992F-4D96-9249-CB8CA100177F}" presName="composite2" presStyleCnt="0"/>
      <dgm:spPr/>
    </dgm:pt>
    <dgm:pt modelId="{8412940C-723A-431F-A125-7B026EC6E108}" type="pres">
      <dgm:prSet presAssocID="{3673DD7E-992F-4D96-9249-CB8CA100177F}" presName="image2" presStyleLbl="node2" presStyleIdx="0" presStyleCnt="4" custLinFactNeighborX="75454" custLinFactNeighborY="-2588"/>
      <dgm:spPr>
        <a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7F2BC552-7F0D-49B4-A5D7-7200D3B83441}" type="pres">
      <dgm:prSet presAssocID="{3673DD7E-992F-4D96-9249-CB8CA100177F}" presName="text2" presStyleLbl="revTx" presStyleIdx="1" presStyleCnt="5" custLinFactNeighborX="-37068" custLinFactNeighborY="756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0C1E37B-72D6-4C78-9F23-ABA74DD8803A}" type="pres">
      <dgm:prSet presAssocID="{3673DD7E-992F-4D96-9249-CB8CA100177F}" presName="hierChild3" presStyleCnt="0"/>
      <dgm:spPr/>
    </dgm:pt>
    <dgm:pt modelId="{8973477E-1612-4337-B83D-595BFA9C3151}" type="pres">
      <dgm:prSet presAssocID="{E7D73F72-7D03-4A21-A91B-1EA54E448DEE}" presName="Name10" presStyleLbl="parChTrans1D2" presStyleIdx="1" presStyleCnt="4"/>
      <dgm:spPr/>
      <dgm:t>
        <a:bodyPr/>
        <a:lstStyle/>
        <a:p>
          <a:endParaRPr lang="en-GB"/>
        </a:p>
      </dgm:t>
    </dgm:pt>
    <dgm:pt modelId="{07B137D2-D1E4-48D0-9873-A3F1D61D367F}" type="pres">
      <dgm:prSet presAssocID="{FDC363AD-39BF-4D7E-8C2C-8328D3CA41E8}" presName="hierRoot2" presStyleCnt="0"/>
      <dgm:spPr/>
    </dgm:pt>
    <dgm:pt modelId="{1ECADF41-DBAF-4F64-8902-2E7FF025A5A6}" type="pres">
      <dgm:prSet presAssocID="{FDC363AD-39BF-4D7E-8C2C-8328D3CA41E8}" presName="composite2" presStyleCnt="0"/>
      <dgm:spPr/>
    </dgm:pt>
    <dgm:pt modelId="{7611AB8B-1E0B-440E-9DC3-960DEB2F831C}" type="pres">
      <dgm:prSet presAssocID="{FDC363AD-39BF-4D7E-8C2C-8328D3CA41E8}" presName="image2" presStyleLbl="node2" presStyleIdx="1" presStyleCnt="4" custLinFactNeighborX="75454" custLinFactNeighborY="-2588"/>
      <dgm:spPr>
        <a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B7A7A279-0199-4A0D-A2E1-BF5CB4F2B3FA}" type="pres">
      <dgm:prSet presAssocID="{FDC363AD-39BF-4D7E-8C2C-8328D3CA41E8}" presName="text2" presStyleLbl="revTx" presStyleIdx="2" presStyleCnt="5" custLinFactNeighborX="-27947" custLinFactNeighborY="77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8760C65-FE9F-47C6-8159-1883F43D216B}" type="pres">
      <dgm:prSet presAssocID="{FDC363AD-39BF-4D7E-8C2C-8328D3CA41E8}" presName="hierChild3" presStyleCnt="0"/>
      <dgm:spPr/>
    </dgm:pt>
    <dgm:pt modelId="{9D3B2928-498B-4913-A144-48F41587330F}" type="pres">
      <dgm:prSet presAssocID="{705B52E2-72A5-49CA-BF6C-1616DBA8CF19}" presName="Name10" presStyleLbl="parChTrans1D2" presStyleIdx="2" presStyleCnt="4"/>
      <dgm:spPr/>
      <dgm:t>
        <a:bodyPr/>
        <a:lstStyle/>
        <a:p>
          <a:endParaRPr lang="en-GB"/>
        </a:p>
      </dgm:t>
    </dgm:pt>
    <dgm:pt modelId="{E6C801BC-EE27-4678-97E7-E3BD169791D5}" type="pres">
      <dgm:prSet presAssocID="{560A6157-A2B9-4F5E-8B8F-1AEE8642D3D0}" presName="hierRoot2" presStyleCnt="0"/>
      <dgm:spPr/>
    </dgm:pt>
    <dgm:pt modelId="{D998FAC0-04B8-433F-A207-9B9133F1629A}" type="pres">
      <dgm:prSet presAssocID="{560A6157-A2B9-4F5E-8B8F-1AEE8642D3D0}" presName="composite2" presStyleCnt="0"/>
      <dgm:spPr/>
    </dgm:pt>
    <dgm:pt modelId="{159EBEFF-0B6C-44FE-90E8-E607C947D62B}" type="pres">
      <dgm:prSet presAssocID="{560A6157-A2B9-4F5E-8B8F-1AEE8642D3D0}" presName="image2" presStyleLbl="node2" presStyleIdx="2" presStyleCnt="4" custLinFactNeighborX="75454" custLinFactNeighborY="-2588"/>
      <dgm:spPr>
        <a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DAA84CC4-7366-49FC-BBD5-89F2CD8784E9}" type="pres">
      <dgm:prSet presAssocID="{560A6157-A2B9-4F5E-8B8F-1AEE8642D3D0}" presName="text2" presStyleLbl="revTx" presStyleIdx="3" presStyleCnt="5" custLinFactNeighborX="-37855" custLinFactNeighborY="7396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286BE4F-8F58-4875-8356-C8A2BF2D7C24}" type="pres">
      <dgm:prSet presAssocID="{560A6157-A2B9-4F5E-8B8F-1AEE8642D3D0}" presName="hierChild3" presStyleCnt="0"/>
      <dgm:spPr/>
    </dgm:pt>
    <dgm:pt modelId="{5C3860FC-9F41-43B2-8A6C-65E5D001FCF4}" type="pres">
      <dgm:prSet presAssocID="{00805134-E208-4C6D-9523-804ADC4AAE18}" presName="Name10" presStyleLbl="parChTrans1D2" presStyleIdx="3" presStyleCnt="4"/>
      <dgm:spPr/>
      <dgm:t>
        <a:bodyPr/>
        <a:lstStyle/>
        <a:p>
          <a:endParaRPr lang="en-GB"/>
        </a:p>
      </dgm:t>
    </dgm:pt>
    <dgm:pt modelId="{9894F29F-A3C6-4C08-AB43-CF671818A955}" type="pres">
      <dgm:prSet presAssocID="{B536E8A1-57D1-4307-868D-4F6600FB95FD}" presName="hierRoot2" presStyleCnt="0"/>
      <dgm:spPr/>
    </dgm:pt>
    <dgm:pt modelId="{5E70A6B8-8E33-46E8-8985-F7C8FBC40F40}" type="pres">
      <dgm:prSet presAssocID="{B536E8A1-57D1-4307-868D-4F6600FB95FD}" presName="composite2" presStyleCnt="0"/>
      <dgm:spPr/>
    </dgm:pt>
    <dgm:pt modelId="{B7272FEF-21C8-4366-9206-A85D1460E2AE}" type="pres">
      <dgm:prSet presAssocID="{B536E8A1-57D1-4307-868D-4F6600FB95FD}" presName="image2" presStyleLbl="node2" presStyleIdx="3" presStyleCnt="4" custLinFactNeighborX="75454" custLinFactNeighborY="-2588"/>
      <dgm:spPr>
        <a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14DE3B53-C104-40E4-9EC5-D704FBB57BF8}" type="pres">
      <dgm:prSet presAssocID="{B536E8A1-57D1-4307-868D-4F6600FB95FD}" presName="text2" presStyleLbl="revTx" presStyleIdx="4" presStyleCnt="5" custLinFactNeighborX="-32934" custLinFactNeighborY="7994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CB2FC2-D31F-4C8C-9681-02CC5725FED7}" type="pres">
      <dgm:prSet presAssocID="{B536E8A1-57D1-4307-868D-4F6600FB95FD}" presName="hierChild3" presStyleCnt="0"/>
      <dgm:spPr/>
    </dgm:pt>
  </dgm:ptLst>
  <dgm:cxnLst>
    <dgm:cxn modelId="{D2BD3B7B-8854-4CF0-BF9F-6FDED9945D51}" srcId="{681DAF18-6297-4D9D-8D22-9D8C45416A4A}" destId="{8FFAB6AA-DF9D-442A-B377-A0A883D1AC8B}" srcOrd="0" destOrd="0" parTransId="{C3236693-8A67-4E99-9F31-65B85AA14987}" sibTransId="{49DD6F86-197F-4B1C-B362-40BC7FB1CCD0}"/>
    <dgm:cxn modelId="{54D88729-6B1E-4412-8989-32A6966F7493}" srcId="{8FFAB6AA-DF9D-442A-B377-A0A883D1AC8B}" destId="{FDC363AD-39BF-4D7E-8C2C-8328D3CA41E8}" srcOrd="1" destOrd="0" parTransId="{E7D73F72-7D03-4A21-A91B-1EA54E448DEE}" sibTransId="{5BBEC983-52BA-4A50-A4D5-D26169C78D51}"/>
    <dgm:cxn modelId="{635218E5-339A-44FD-B3DC-27E3FDF68D13}" type="presOf" srcId="{FDC363AD-39BF-4D7E-8C2C-8328D3CA41E8}" destId="{B7A7A279-0199-4A0D-A2E1-BF5CB4F2B3FA}" srcOrd="0" destOrd="0" presId="urn:microsoft.com/office/officeart/2009/layout/CirclePictureHierarchy"/>
    <dgm:cxn modelId="{DF8DB214-1A9A-4D1A-8626-3FD10811A3B6}" type="presOf" srcId="{6236B207-5A3B-4EB6-8B48-7FDC9BE8CD25}" destId="{520B48B9-2F84-43E5-924B-A313CB215834}" srcOrd="0" destOrd="0" presId="urn:microsoft.com/office/officeart/2009/layout/CirclePictureHierarchy"/>
    <dgm:cxn modelId="{2993504D-80EF-4D27-8789-5AA78A270AA9}" type="presOf" srcId="{B536E8A1-57D1-4307-868D-4F6600FB95FD}" destId="{14DE3B53-C104-40E4-9EC5-D704FBB57BF8}" srcOrd="0" destOrd="0" presId="urn:microsoft.com/office/officeart/2009/layout/CirclePictureHierarchy"/>
    <dgm:cxn modelId="{C3C59D72-4075-4513-A737-263A20CA11E0}" type="presOf" srcId="{3673DD7E-992F-4D96-9249-CB8CA100177F}" destId="{7F2BC552-7F0D-49B4-A5D7-7200D3B83441}" srcOrd="0" destOrd="0" presId="urn:microsoft.com/office/officeart/2009/layout/CirclePictureHierarchy"/>
    <dgm:cxn modelId="{420C3968-FAE0-49F4-8549-1F22C7839125}" type="presOf" srcId="{705B52E2-72A5-49CA-BF6C-1616DBA8CF19}" destId="{9D3B2928-498B-4913-A144-48F41587330F}" srcOrd="0" destOrd="0" presId="urn:microsoft.com/office/officeart/2009/layout/CirclePictureHierarchy"/>
    <dgm:cxn modelId="{4BC8B54E-1A51-463A-B65F-9971A3D008E3}" srcId="{8FFAB6AA-DF9D-442A-B377-A0A883D1AC8B}" destId="{B536E8A1-57D1-4307-868D-4F6600FB95FD}" srcOrd="3" destOrd="0" parTransId="{00805134-E208-4C6D-9523-804ADC4AAE18}" sibTransId="{A48C735D-ECBC-4B81-B202-1B869FDFE663}"/>
    <dgm:cxn modelId="{08304818-8DA9-492E-8FEF-BB6F39FB9AE1}" srcId="{8FFAB6AA-DF9D-442A-B377-A0A883D1AC8B}" destId="{560A6157-A2B9-4F5E-8B8F-1AEE8642D3D0}" srcOrd="2" destOrd="0" parTransId="{705B52E2-72A5-49CA-BF6C-1616DBA8CF19}" sibTransId="{5011B688-4C50-41D6-BA3E-DBDC05551C23}"/>
    <dgm:cxn modelId="{CF5B8780-C006-4EA0-993E-777423817FC5}" type="presOf" srcId="{00805134-E208-4C6D-9523-804ADC4AAE18}" destId="{5C3860FC-9F41-43B2-8A6C-65E5D001FCF4}" srcOrd="0" destOrd="0" presId="urn:microsoft.com/office/officeart/2009/layout/CirclePictureHierarchy"/>
    <dgm:cxn modelId="{CE7F6A79-7E37-4D73-B673-4F6109E2A56E}" type="presOf" srcId="{681DAF18-6297-4D9D-8D22-9D8C45416A4A}" destId="{CFAACBA6-850C-4A97-A762-635871C32A94}" srcOrd="0" destOrd="0" presId="urn:microsoft.com/office/officeart/2009/layout/CirclePictureHierarchy"/>
    <dgm:cxn modelId="{34A88EDA-F4B2-4A06-8444-43FC02BE7555}" srcId="{8FFAB6AA-DF9D-442A-B377-A0A883D1AC8B}" destId="{3673DD7E-992F-4D96-9249-CB8CA100177F}" srcOrd="0" destOrd="0" parTransId="{6236B207-5A3B-4EB6-8B48-7FDC9BE8CD25}" sibTransId="{146D9FF5-FFB8-4C63-91D2-25A2D763D361}"/>
    <dgm:cxn modelId="{983DBAED-EA62-4A4E-84A8-842DD2E77536}" type="presOf" srcId="{560A6157-A2B9-4F5E-8B8F-1AEE8642D3D0}" destId="{DAA84CC4-7366-49FC-BBD5-89F2CD8784E9}" srcOrd="0" destOrd="0" presId="urn:microsoft.com/office/officeart/2009/layout/CirclePictureHierarchy"/>
    <dgm:cxn modelId="{0213FEF7-7673-41D3-A159-31626492CDEA}" type="presOf" srcId="{8FFAB6AA-DF9D-442A-B377-A0A883D1AC8B}" destId="{A3022590-C86B-42EF-A881-374BA0EAF6AD}" srcOrd="0" destOrd="0" presId="urn:microsoft.com/office/officeart/2009/layout/CirclePictureHierarchy"/>
    <dgm:cxn modelId="{C50A9363-A3C4-4D0F-B26D-6E0709B2ACA3}" type="presOf" srcId="{E7D73F72-7D03-4A21-A91B-1EA54E448DEE}" destId="{8973477E-1612-4337-B83D-595BFA9C3151}" srcOrd="0" destOrd="0" presId="urn:microsoft.com/office/officeart/2009/layout/CirclePictureHierarchy"/>
    <dgm:cxn modelId="{47300C81-F05E-4F62-8EC7-0A9B0D738E23}" type="presParOf" srcId="{CFAACBA6-850C-4A97-A762-635871C32A94}" destId="{4716260E-2B9C-44E5-AC92-60FCAF2907E8}" srcOrd="0" destOrd="0" presId="urn:microsoft.com/office/officeart/2009/layout/CirclePictureHierarchy"/>
    <dgm:cxn modelId="{A8BA838E-3FB2-4600-8AA9-974A77B0ACA7}" type="presParOf" srcId="{4716260E-2B9C-44E5-AC92-60FCAF2907E8}" destId="{64D098AB-02FC-46DB-B541-C1C20A8A68A0}" srcOrd="0" destOrd="0" presId="urn:microsoft.com/office/officeart/2009/layout/CirclePictureHierarchy"/>
    <dgm:cxn modelId="{9E2A3F77-60C6-4E79-9357-C8BBA05F72EC}" type="presParOf" srcId="{64D098AB-02FC-46DB-B541-C1C20A8A68A0}" destId="{1073817B-C2D8-4D6B-ACDE-5EEE9415B5B2}" srcOrd="0" destOrd="0" presId="urn:microsoft.com/office/officeart/2009/layout/CirclePictureHierarchy"/>
    <dgm:cxn modelId="{D7F34566-4E97-4237-A5A8-AC987BAF56E9}" type="presParOf" srcId="{64D098AB-02FC-46DB-B541-C1C20A8A68A0}" destId="{A3022590-C86B-42EF-A881-374BA0EAF6AD}" srcOrd="1" destOrd="0" presId="urn:microsoft.com/office/officeart/2009/layout/CirclePictureHierarchy"/>
    <dgm:cxn modelId="{7DDE3F34-BAC1-4CDE-A09D-57A197E87202}" type="presParOf" srcId="{4716260E-2B9C-44E5-AC92-60FCAF2907E8}" destId="{00971089-ED61-4A93-B436-66F7D7265EF8}" srcOrd="1" destOrd="0" presId="urn:microsoft.com/office/officeart/2009/layout/CirclePictureHierarchy"/>
    <dgm:cxn modelId="{E015F186-3500-41DE-A0C7-16AACC761A0B}" type="presParOf" srcId="{00971089-ED61-4A93-B436-66F7D7265EF8}" destId="{520B48B9-2F84-43E5-924B-A313CB215834}" srcOrd="0" destOrd="0" presId="urn:microsoft.com/office/officeart/2009/layout/CirclePictureHierarchy"/>
    <dgm:cxn modelId="{48D7EBC0-92E1-43C6-838B-A24D485851A0}" type="presParOf" srcId="{00971089-ED61-4A93-B436-66F7D7265EF8}" destId="{E09B4D05-FF7E-4B63-8C94-B8F6B0275A6E}" srcOrd="1" destOrd="0" presId="urn:microsoft.com/office/officeart/2009/layout/CirclePictureHierarchy"/>
    <dgm:cxn modelId="{AA8F1324-7DC3-4459-A7E4-ACB5F7C6BDD6}" type="presParOf" srcId="{E09B4D05-FF7E-4B63-8C94-B8F6B0275A6E}" destId="{D0D62410-9A6E-4E15-B435-46EF33CCB802}" srcOrd="0" destOrd="0" presId="urn:microsoft.com/office/officeart/2009/layout/CirclePictureHierarchy"/>
    <dgm:cxn modelId="{EAF3466F-082E-4A67-A082-1F60DB156FCD}" type="presParOf" srcId="{D0D62410-9A6E-4E15-B435-46EF33CCB802}" destId="{8412940C-723A-431F-A125-7B026EC6E108}" srcOrd="0" destOrd="0" presId="urn:microsoft.com/office/officeart/2009/layout/CirclePictureHierarchy"/>
    <dgm:cxn modelId="{53898E67-C83F-4C16-87D4-5AE5AABA4996}" type="presParOf" srcId="{D0D62410-9A6E-4E15-B435-46EF33CCB802}" destId="{7F2BC552-7F0D-49B4-A5D7-7200D3B83441}" srcOrd="1" destOrd="0" presId="urn:microsoft.com/office/officeart/2009/layout/CirclePictureHierarchy"/>
    <dgm:cxn modelId="{10451DD3-53F3-4EE5-AE3F-9E868A346247}" type="presParOf" srcId="{E09B4D05-FF7E-4B63-8C94-B8F6B0275A6E}" destId="{F0C1E37B-72D6-4C78-9F23-ABA74DD8803A}" srcOrd="1" destOrd="0" presId="urn:microsoft.com/office/officeart/2009/layout/CirclePictureHierarchy"/>
    <dgm:cxn modelId="{6DE00D98-08DA-40D6-85B6-CC8A84499A59}" type="presParOf" srcId="{00971089-ED61-4A93-B436-66F7D7265EF8}" destId="{8973477E-1612-4337-B83D-595BFA9C3151}" srcOrd="2" destOrd="0" presId="urn:microsoft.com/office/officeart/2009/layout/CirclePictureHierarchy"/>
    <dgm:cxn modelId="{A0080A3A-0C5B-4323-BF32-7E06D05AC3C7}" type="presParOf" srcId="{00971089-ED61-4A93-B436-66F7D7265EF8}" destId="{07B137D2-D1E4-48D0-9873-A3F1D61D367F}" srcOrd="3" destOrd="0" presId="urn:microsoft.com/office/officeart/2009/layout/CirclePictureHierarchy"/>
    <dgm:cxn modelId="{8B9F4E3E-64DF-4314-8932-51967BCE324A}" type="presParOf" srcId="{07B137D2-D1E4-48D0-9873-A3F1D61D367F}" destId="{1ECADF41-DBAF-4F64-8902-2E7FF025A5A6}" srcOrd="0" destOrd="0" presId="urn:microsoft.com/office/officeart/2009/layout/CirclePictureHierarchy"/>
    <dgm:cxn modelId="{8BAB05CA-27F3-4E0E-BB78-24922DD628C2}" type="presParOf" srcId="{1ECADF41-DBAF-4F64-8902-2E7FF025A5A6}" destId="{7611AB8B-1E0B-440E-9DC3-960DEB2F831C}" srcOrd="0" destOrd="0" presId="urn:microsoft.com/office/officeart/2009/layout/CirclePictureHierarchy"/>
    <dgm:cxn modelId="{A41C32B0-8AA7-476A-BD14-88DDA9D478F9}" type="presParOf" srcId="{1ECADF41-DBAF-4F64-8902-2E7FF025A5A6}" destId="{B7A7A279-0199-4A0D-A2E1-BF5CB4F2B3FA}" srcOrd="1" destOrd="0" presId="urn:microsoft.com/office/officeart/2009/layout/CirclePictureHierarchy"/>
    <dgm:cxn modelId="{9CA8C234-6A8D-466F-AA4B-D376F3C593D5}" type="presParOf" srcId="{07B137D2-D1E4-48D0-9873-A3F1D61D367F}" destId="{48760C65-FE9F-47C6-8159-1883F43D216B}" srcOrd="1" destOrd="0" presId="urn:microsoft.com/office/officeart/2009/layout/CirclePictureHierarchy"/>
    <dgm:cxn modelId="{AE5B4C37-5F3D-44DF-8598-107F4903EB9C}" type="presParOf" srcId="{00971089-ED61-4A93-B436-66F7D7265EF8}" destId="{9D3B2928-498B-4913-A144-48F41587330F}" srcOrd="4" destOrd="0" presId="urn:microsoft.com/office/officeart/2009/layout/CirclePictureHierarchy"/>
    <dgm:cxn modelId="{0A233B54-D4A6-48CA-B707-DBFC921E267D}" type="presParOf" srcId="{00971089-ED61-4A93-B436-66F7D7265EF8}" destId="{E6C801BC-EE27-4678-97E7-E3BD169791D5}" srcOrd="5" destOrd="0" presId="urn:microsoft.com/office/officeart/2009/layout/CirclePictureHierarchy"/>
    <dgm:cxn modelId="{E0776AA4-7C40-4707-927D-E7DB705A8BAF}" type="presParOf" srcId="{E6C801BC-EE27-4678-97E7-E3BD169791D5}" destId="{D998FAC0-04B8-433F-A207-9B9133F1629A}" srcOrd="0" destOrd="0" presId="urn:microsoft.com/office/officeart/2009/layout/CirclePictureHierarchy"/>
    <dgm:cxn modelId="{B3AE6A7B-0550-474F-878D-B8EDE26E5EE8}" type="presParOf" srcId="{D998FAC0-04B8-433F-A207-9B9133F1629A}" destId="{159EBEFF-0B6C-44FE-90E8-E607C947D62B}" srcOrd="0" destOrd="0" presId="urn:microsoft.com/office/officeart/2009/layout/CirclePictureHierarchy"/>
    <dgm:cxn modelId="{EB50FB3E-6786-4CE3-BE93-0C7A4D6D09CB}" type="presParOf" srcId="{D998FAC0-04B8-433F-A207-9B9133F1629A}" destId="{DAA84CC4-7366-49FC-BBD5-89F2CD8784E9}" srcOrd="1" destOrd="0" presId="urn:microsoft.com/office/officeart/2009/layout/CirclePictureHierarchy"/>
    <dgm:cxn modelId="{F8A63AFC-81B9-4D2C-B7EE-3D3E5F4A1533}" type="presParOf" srcId="{E6C801BC-EE27-4678-97E7-E3BD169791D5}" destId="{2286BE4F-8F58-4875-8356-C8A2BF2D7C24}" srcOrd="1" destOrd="0" presId="urn:microsoft.com/office/officeart/2009/layout/CirclePictureHierarchy"/>
    <dgm:cxn modelId="{8568091A-8D5D-4516-B651-8529135CCC87}" type="presParOf" srcId="{00971089-ED61-4A93-B436-66F7D7265EF8}" destId="{5C3860FC-9F41-43B2-8A6C-65E5D001FCF4}" srcOrd="6" destOrd="0" presId="urn:microsoft.com/office/officeart/2009/layout/CirclePictureHierarchy"/>
    <dgm:cxn modelId="{97FAAC82-22EB-42E1-8AC1-E1D69AD44A6B}" type="presParOf" srcId="{00971089-ED61-4A93-B436-66F7D7265EF8}" destId="{9894F29F-A3C6-4C08-AB43-CF671818A955}" srcOrd="7" destOrd="0" presId="urn:microsoft.com/office/officeart/2009/layout/CirclePictureHierarchy"/>
    <dgm:cxn modelId="{72005FE3-FBDE-4666-A21A-2B727F3CB53C}" type="presParOf" srcId="{9894F29F-A3C6-4C08-AB43-CF671818A955}" destId="{5E70A6B8-8E33-46E8-8985-F7C8FBC40F40}" srcOrd="0" destOrd="0" presId="urn:microsoft.com/office/officeart/2009/layout/CirclePictureHierarchy"/>
    <dgm:cxn modelId="{D6044C5C-742D-4182-8B4E-B0A1C6C3C8C4}" type="presParOf" srcId="{5E70A6B8-8E33-46E8-8985-F7C8FBC40F40}" destId="{B7272FEF-21C8-4366-9206-A85D1460E2AE}" srcOrd="0" destOrd="0" presId="urn:microsoft.com/office/officeart/2009/layout/CirclePictureHierarchy"/>
    <dgm:cxn modelId="{23C84829-226E-4157-B377-BD0F2A2A6E82}" type="presParOf" srcId="{5E70A6B8-8E33-46E8-8985-F7C8FBC40F40}" destId="{14DE3B53-C104-40E4-9EC5-D704FBB57BF8}" srcOrd="1" destOrd="0" presId="urn:microsoft.com/office/officeart/2009/layout/CirclePictureHierarchy"/>
    <dgm:cxn modelId="{92992520-E45A-4962-B040-18FD9B0BF2F6}" type="presParOf" srcId="{9894F29F-A3C6-4C08-AB43-CF671818A955}" destId="{18CB2FC2-D31F-4C8C-9681-02CC5725FE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177F0-F9A9-41B2-95D4-C0DB2BA0E272}">
      <dsp:nvSpPr>
        <dsp:cNvPr id="0" name=""/>
        <dsp:cNvSpPr/>
      </dsp:nvSpPr>
      <dsp:spPr>
        <a:xfrm>
          <a:off x="5037864" y="1287701"/>
          <a:ext cx="2197605" cy="2198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63E69-839D-4443-9DE8-1CE6BFB110C8}">
      <dsp:nvSpPr>
        <dsp:cNvPr id="0" name=""/>
        <dsp:cNvSpPr/>
      </dsp:nvSpPr>
      <dsp:spPr>
        <a:xfrm>
          <a:off x="5110831" y="1360981"/>
          <a:ext cx="2051670" cy="20514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Degree of Confidence</a:t>
          </a:r>
          <a:endParaRPr lang="en-GB" sz="1900" kern="1200" dirty="0"/>
        </a:p>
      </dsp:txBody>
      <dsp:txXfrm>
        <a:off x="5404131" y="1654101"/>
        <a:ext cx="1465070" cy="1465212"/>
      </dsp:txXfrm>
    </dsp:sp>
    <dsp:sp modelId="{2729ECB0-C5A1-4BA5-8D91-2D21124CC2BF}">
      <dsp:nvSpPr>
        <dsp:cNvPr id="0" name=""/>
        <dsp:cNvSpPr/>
      </dsp:nvSpPr>
      <dsp:spPr>
        <a:xfrm rot="2700000">
          <a:off x="2769223" y="1290358"/>
          <a:ext cx="2192312" cy="219231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4DE9B-BB36-46A4-8BFB-C4491516F377}">
      <dsp:nvSpPr>
        <dsp:cNvPr id="0" name=""/>
        <dsp:cNvSpPr/>
      </dsp:nvSpPr>
      <dsp:spPr>
        <a:xfrm>
          <a:off x="2839543" y="1360981"/>
          <a:ext cx="2051670" cy="20514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 Modeling</a:t>
          </a:r>
          <a:endParaRPr lang="en-GB" sz="1900" kern="1200" dirty="0"/>
        </a:p>
      </dsp:txBody>
      <dsp:txXfrm>
        <a:off x="3132843" y="1654101"/>
        <a:ext cx="1465070" cy="1465212"/>
      </dsp:txXfrm>
    </dsp:sp>
    <dsp:sp modelId="{6779547C-D8AD-4E6D-8C0C-F8DFAAD6A721}">
      <dsp:nvSpPr>
        <dsp:cNvPr id="0" name=""/>
        <dsp:cNvSpPr/>
      </dsp:nvSpPr>
      <dsp:spPr>
        <a:xfrm rot="2700000">
          <a:off x="497935" y="1290358"/>
          <a:ext cx="2192312" cy="219231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501A5-C172-4FB3-AF63-1ECD588427DE}">
      <dsp:nvSpPr>
        <dsp:cNvPr id="0" name=""/>
        <dsp:cNvSpPr/>
      </dsp:nvSpPr>
      <dsp:spPr>
        <a:xfrm>
          <a:off x="568255" y="1360981"/>
          <a:ext cx="2051670" cy="20514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Preprocessing</a:t>
          </a:r>
          <a:endParaRPr lang="en-GB" sz="1900" kern="1200" dirty="0"/>
        </a:p>
      </dsp:txBody>
      <dsp:txXfrm>
        <a:off x="861556" y="1654101"/>
        <a:ext cx="1465070" cy="1465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3E52A-867E-4AB6-AE15-67689FA70711}">
      <dsp:nvSpPr>
        <dsp:cNvPr id="0" name=""/>
        <dsp:cNvSpPr/>
      </dsp:nvSpPr>
      <dsp:spPr>
        <a:xfrm>
          <a:off x="205104" y="0"/>
          <a:ext cx="2354225" cy="2354225"/>
        </a:xfrm>
        <a:prstGeom prst="triangl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89380B-853F-47B9-9908-27B19788A880}">
      <dsp:nvSpPr>
        <dsp:cNvPr id="0" name=""/>
        <dsp:cNvSpPr/>
      </dsp:nvSpPr>
      <dsp:spPr>
        <a:xfrm>
          <a:off x="1382217" y="236686"/>
          <a:ext cx="1530246" cy="5572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Multiple Linear Regression</a:t>
          </a:r>
          <a:endParaRPr lang="en-GB" sz="1400" kern="1200" dirty="0"/>
        </a:p>
      </dsp:txBody>
      <dsp:txXfrm>
        <a:off x="1409422" y="263891"/>
        <a:ext cx="1475836" cy="502879"/>
      </dsp:txXfrm>
    </dsp:sp>
    <dsp:sp modelId="{9E0CA348-2F0C-46C7-A19C-E847D86649DC}">
      <dsp:nvSpPr>
        <dsp:cNvPr id="0" name=""/>
        <dsp:cNvSpPr/>
      </dsp:nvSpPr>
      <dsp:spPr>
        <a:xfrm>
          <a:off x="1382217" y="863637"/>
          <a:ext cx="1530246" cy="5572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Random Forest</a:t>
          </a:r>
          <a:endParaRPr lang="en-GB" sz="1400" kern="1200" dirty="0"/>
        </a:p>
      </dsp:txBody>
      <dsp:txXfrm>
        <a:off x="1409422" y="890842"/>
        <a:ext cx="1475836" cy="502879"/>
      </dsp:txXfrm>
    </dsp:sp>
    <dsp:sp modelId="{C4A37E5E-4ABA-4D23-A854-BC6DDFA3027E}">
      <dsp:nvSpPr>
        <dsp:cNvPr id="0" name=""/>
        <dsp:cNvSpPr/>
      </dsp:nvSpPr>
      <dsp:spPr>
        <a:xfrm>
          <a:off x="1382217" y="1490587"/>
          <a:ext cx="1530246" cy="5572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Neural Network</a:t>
          </a:r>
          <a:endParaRPr lang="en-GB" sz="1400" kern="1200" dirty="0"/>
        </a:p>
      </dsp:txBody>
      <dsp:txXfrm>
        <a:off x="1409422" y="1517792"/>
        <a:ext cx="1475836" cy="502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B0FFF-9E66-42D3-B9F6-0CE7DCDF346C}">
      <dsp:nvSpPr>
        <dsp:cNvPr id="0" name=""/>
        <dsp:cNvSpPr/>
      </dsp:nvSpPr>
      <dsp:spPr>
        <a:xfrm>
          <a:off x="2325" y="624636"/>
          <a:ext cx="1031008" cy="5155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GB" sz="1400" kern="1200" dirty="0"/>
        </a:p>
      </dsp:txBody>
      <dsp:txXfrm>
        <a:off x="17424" y="639735"/>
        <a:ext cx="1000810" cy="485306"/>
      </dsp:txXfrm>
    </dsp:sp>
    <dsp:sp modelId="{031439FB-8C36-4C71-A143-F5F3E64B42B3}">
      <dsp:nvSpPr>
        <dsp:cNvPr id="0" name=""/>
        <dsp:cNvSpPr/>
      </dsp:nvSpPr>
      <dsp:spPr>
        <a:xfrm rot="19457599">
          <a:off x="985598" y="702584"/>
          <a:ext cx="507876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507876" y="31596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226839" y="721484"/>
        <a:ext cx="25393" cy="25393"/>
      </dsp:txXfrm>
    </dsp:sp>
    <dsp:sp modelId="{951ADAA1-2F51-4DCF-99B5-0B21E22A5C0C}">
      <dsp:nvSpPr>
        <dsp:cNvPr id="0" name=""/>
        <dsp:cNvSpPr/>
      </dsp:nvSpPr>
      <dsp:spPr>
        <a:xfrm>
          <a:off x="1445738" y="328221"/>
          <a:ext cx="1031008" cy="5155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Reference sample.xlsx</a:t>
          </a:r>
          <a:endParaRPr lang="en-GB" sz="1400" kern="1200" dirty="0"/>
        </a:p>
      </dsp:txBody>
      <dsp:txXfrm>
        <a:off x="1460837" y="343320"/>
        <a:ext cx="1000810" cy="485306"/>
      </dsp:txXfrm>
    </dsp:sp>
    <dsp:sp modelId="{93803B3A-EDBE-4A1F-A6A7-50D6394AD7B8}">
      <dsp:nvSpPr>
        <dsp:cNvPr id="0" name=""/>
        <dsp:cNvSpPr/>
      </dsp:nvSpPr>
      <dsp:spPr>
        <a:xfrm rot="19457599">
          <a:off x="2429010" y="406169"/>
          <a:ext cx="507876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507876" y="31596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2670251" y="425069"/>
        <a:ext cx="25393" cy="25393"/>
      </dsp:txXfrm>
    </dsp:sp>
    <dsp:sp modelId="{F11C511A-8058-4324-995E-4D51FE34888B}">
      <dsp:nvSpPr>
        <dsp:cNvPr id="0" name=""/>
        <dsp:cNvSpPr/>
      </dsp:nvSpPr>
      <dsp:spPr>
        <a:xfrm>
          <a:off x="2889150" y="31806"/>
          <a:ext cx="1031008" cy="5155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Training Set</a:t>
          </a:r>
          <a:endParaRPr lang="en-GB" sz="1400" kern="1200" dirty="0"/>
        </a:p>
      </dsp:txBody>
      <dsp:txXfrm>
        <a:off x="2904249" y="46905"/>
        <a:ext cx="1000810" cy="485306"/>
      </dsp:txXfrm>
    </dsp:sp>
    <dsp:sp modelId="{793EC2CC-D163-4376-9122-268739C91531}">
      <dsp:nvSpPr>
        <dsp:cNvPr id="0" name=""/>
        <dsp:cNvSpPr/>
      </dsp:nvSpPr>
      <dsp:spPr>
        <a:xfrm rot="2142401">
          <a:off x="2429010" y="702584"/>
          <a:ext cx="507876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507876" y="31596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2670251" y="721484"/>
        <a:ext cx="25393" cy="25393"/>
      </dsp:txXfrm>
    </dsp:sp>
    <dsp:sp modelId="{E4CC38EA-F300-4F36-86BC-273DCE3D7E14}">
      <dsp:nvSpPr>
        <dsp:cNvPr id="0" name=""/>
        <dsp:cNvSpPr/>
      </dsp:nvSpPr>
      <dsp:spPr>
        <a:xfrm>
          <a:off x="2889150" y="624636"/>
          <a:ext cx="1031008" cy="5155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 Set</a:t>
          </a:r>
          <a:endParaRPr lang="en-GB" sz="1400" kern="1200" dirty="0"/>
        </a:p>
      </dsp:txBody>
      <dsp:txXfrm>
        <a:off x="2904249" y="639735"/>
        <a:ext cx="1000810" cy="485306"/>
      </dsp:txXfrm>
    </dsp:sp>
    <dsp:sp modelId="{EF7A3EAE-8066-4A2E-A2C8-BE298396F5E5}">
      <dsp:nvSpPr>
        <dsp:cNvPr id="0" name=""/>
        <dsp:cNvSpPr/>
      </dsp:nvSpPr>
      <dsp:spPr>
        <a:xfrm rot="2142401">
          <a:off x="985598" y="998999"/>
          <a:ext cx="507876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507876" y="31596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226839" y="1017899"/>
        <a:ext cx="25393" cy="25393"/>
      </dsp:txXfrm>
    </dsp:sp>
    <dsp:sp modelId="{30BF5A75-DC61-470C-8C6D-7735077E70BE}">
      <dsp:nvSpPr>
        <dsp:cNvPr id="0" name=""/>
        <dsp:cNvSpPr/>
      </dsp:nvSpPr>
      <dsp:spPr>
        <a:xfrm>
          <a:off x="1445738" y="921051"/>
          <a:ext cx="1031008" cy="5155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Test samples.xlsx</a:t>
          </a:r>
          <a:endParaRPr lang="en-GB" sz="1400" kern="1200" dirty="0"/>
        </a:p>
      </dsp:txBody>
      <dsp:txXfrm>
        <a:off x="1460837" y="936150"/>
        <a:ext cx="1000810" cy="485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6DA0C-81A7-4940-A599-CB485647BB54}">
      <dsp:nvSpPr>
        <dsp:cNvPr id="0" name=""/>
        <dsp:cNvSpPr/>
      </dsp:nvSpPr>
      <dsp:spPr>
        <a:xfrm>
          <a:off x="3904077" y="1617307"/>
          <a:ext cx="571988" cy="222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09"/>
              </a:lnTo>
              <a:lnTo>
                <a:pt x="571988" y="111309"/>
              </a:lnTo>
              <a:lnTo>
                <a:pt x="571988" y="222618"/>
              </a:lnTo>
            </a:path>
          </a:pathLst>
        </a:custGeom>
        <a:noFill/>
        <a:ln w="190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A4645-43CB-4DAA-B329-B0E2ADE33D47}">
      <dsp:nvSpPr>
        <dsp:cNvPr id="0" name=""/>
        <dsp:cNvSpPr/>
      </dsp:nvSpPr>
      <dsp:spPr>
        <a:xfrm>
          <a:off x="3239952" y="1617307"/>
          <a:ext cx="664124" cy="222618"/>
        </a:xfrm>
        <a:custGeom>
          <a:avLst/>
          <a:gdLst/>
          <a:ahLst/>
          <a:cxnLst/>
          <a:rect l="0" t="0" r="0" b="0"/>
          <a:pathLst>
            <a:path>
              <a:moveTo>
                <a:pt x="664124" y="0"/>
              </a:moveTo>
              <a:lnTo>
                <a:pt x="664124" y="111309"/>
              </a:lnTo>
              <a:lnTo>
                <a:pt x="0" y="111309"/>
              </a:lnTo>
              <a:lnTo>
                <a:pt x="0" y="222618"/>
              </a:lnTo>
            </a:path>
          </a:pathLst>
        </a:custGeom>
        <a:noFill/>
        <a:ln w="190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E44A0-DB16-404B-B276-80BB96662131}">
      <dsp:nvSpPr>
        <dsp:cNvPr id="0" name=""/>
        <dsp:cNvSpPr/>
      </dsp:nvSpPr>
      <dsp:spPr>
        <a:xfrm>
          <a:off x="2667964" y="697702"/>
          <a:ext cx="1236112" cy="222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09"/>
              </a:lnTo>
              <a:lnTo>
                <a:pt x="1236112" y="111309"/>
              </a:lnTo>
              <a:lnTo>
                <a:pt x="1236112" y="222618"/>
              </a:lnTo>
            </a:path>
          </a:pathLst>
        </a:custGeom>
        <a:noFill/>
        <a:ln w="190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48240-E029-4F91-B18C-4EB6AB4C6406}">
      <dsp:nvSpPr>
        <dsp:cNvPr id="0" name=""/>
        <dsp:cNvSpPr/>
      </dsp:nvSpPr>
      <dsp:spPr>
        <a:xfrm>
          <a:off x="1431851" y="1617307"/>
          <a:ext cx="571988" cy="222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09"/>
              </a:lnTo>
              <a:lnTo>
                <a:pt x="571988" y="111309"/>
              </a:lnTo>
              <a:lnTo>
                <a:pt x="571988" y="222618"/>
              </a:lnTo>
            </a:path>
          </a:pathLst>
        </a:custGeom>
        <a:noFill/>
        <a:ln w="190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62082-079F-4F59-A39D-D423F50EE941}">
      <dsp:nvSpPr>
        <dsp:cNvPr id="0" name=""/>
        <dsp:cNvSpPr/>
      </dsp:nvSpPr>
      <dsp:spPr>
        <a:xfrm>
          <a:off x="767727" y="1617307"/>
          <a:ext cx="664124" cy="222618"/>
        </a:xfrm>
        <a:custGeom>
          <a:avLst/>
          <a:gdLst/>
          <a:ahLst/>
          <a:cxnLst/>
          <a:rect l="0" t="0" r="0" b="0"/>
          <a:pathLst>
            <a:path>
              <a:moveTo>
                <a:pt x="664124" y="0"/>
              </a:moveTo>
              <a:lnTo>
                <a:pt x="664124" y="111309"/>
              </a:lnTo>
              <a:lnTo>
                <a:pt x="0" y="111309"/>
              </a:lnTo>
              <a:lnTo>
                <a:pt x="0" y="222618"/>
              </a:lnTo>
            </a:path>
          </a:pathLst>
        </a:custGeom>
        <a:noFill/>
        <a:ln w="190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A94A9-A263-48DC-9B1A-4F474BBA1F5B}">
      <dsp:nvSpPr>
        <dsp:cNvPr id="0" name=""/>
        <dsp:cNvSpPr/>
      </dsp:nvSpPr>
      <dsp:spPr>
        <a:xfrm>
          <a:off x="1431851" y="697702"/>
          <a:ext cx="1236112" cy="222618"/>
        </a:xfrm>
        <a:custGeom>
          <a:avLst/>
          <a:gdLst/>
          <a:ahLst/>
          <a:cxnLst/>
          <a:rect l="0" t="0" r="0" b="0"/>
          <a:pathLst>
            <a:path>
              <a:moveTo>
                <a:pt x="1236112" y="0"/>
              </a:moveTo>
              <a:lnTo>
                <a:pt x="1236112" y="111309"/>
              </a:lnTo>
              <a:lnTo>
                <a:pt x="0" y="111309"/>
              </a:lnTo>
              <a:lnTo>
                <a:pt x="0" y="222618"/>
              </a:lnTo>
            </a:path>
          </a:pathLst>
        </a:custGeom>
        <a:noFill/>
        <a:ln w="190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2CCFB-6154-4009-ADED-54A138E08652}">
      <dsp:nvSpPr>
        <dsp:cNvPr id="0" name=""/>
        <dsp:cNvSpPr/>
      </dsp:nvSpPr>
      <dsp:spPr>
        <a:xfrm>
          <a:off x="1880847" y="716"/>
          <a:ext cx="1574233" cy="696986"/>
        </a:xfrm>
        <a:prstGeom prst="flowChartDecisi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3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Width</a:t>
          </a:r>
          <a:endParaRPr lang="en-GB" sz="1400" kern="1200" dirty="0"/>
        </a:p>
      </dsp:txBody>
      <dsp:txXfrm>
        <a:off x="2274405" y="174963"/>
        <a:ext cx="787117" cy="348493"/>
      </dsp:txXfrm>
    </dsp:sp>
    <dsp:sp modelId="{400D6320-CF0F-47ED-BCB0-7C8476E98866}">
      <dsp:nvSpPr>
        <dsp:cNvPr id="0" name=""/>
        <dsp:cNvSpPr/>
      </dsp:nvSpPr>
      <dsp:spPr>
        <a:xfrm>
          <a:off x="2544706" y="506950"/>
          <a:ext cx="522924" cy="2391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 100</a:t>
          </a:r>
          <a:endParaRPr lang="en-GB" sz="1400" kern="1200" dirty="0"/>
        </a:p>
      </dsp:txBody>
      <dsp:txXfrm>
        <a:off x="2544706" y="506950"/>
        <a:ext cx="522924" cy="239184"/>
      </dsp:txXfrm>
    </dsp:sp>
    <dsp:sp modelId="{9F213780-F3E8-4A93-9F97-12DC60D6864C}">
      <dsp:nvSpPr>
        <dsp:cNvPr id="0" name=""/>
        <dsp:cNvSpPr/>
      </dsp:nvSpPr>
      <dsp:spPr>
        <a:xfrm>
          <a:off x="644735" y="920321"/>
          <a:ext cx="1574233" cy="696986"/>
        </a:xfrm>
        <a:prstGeom prst="flowChartDecisi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3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Projected Area Ratio</a:t>
          </a:r>
          <a:endParaRPr lang="en-GB" sz="1400" kern="1200" dirty="0"/>
        </a:p>
      </dsp:txBody>
      <dsp:txXfrm>
        <a:off x="1038293" y="1094568"/>
        <a:ext cx="787117" cy="348493"/>
      </dsp:txXfrm>
    </dsp:sp>
    <dsp:sp modelId="{34C00E4A-FCC9-45A5-B849-F8ACEBCBC088}">
      <dsp:nvSpPr>
        <dsp:cNvPr id="0" name=""/>
        <dsp:cNvSpPr/>
      </dsp:nvSpPr>
      <dsp:spPr>
        <a:xfrm>
          <a:off x="1308593" y="1426555"/>
          <a:ext cx="522924" cy="2391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&lt; 0.56</a:t>
          </a:r>
          <a:endParaRPr lang="en-GB" sz="1400" kern="1200" dirty="0"/>
        </a:p>
      </dsp:txBody>
      <dsp:txXfrm>
        <a:off x="1308593" y="1426555"/>
        <a:ext cx="522924" cy="239184"/>
      </dsp:txXfrm>
    </dsp:sp>
    <dsp:sp modelId="{9CB771DD-0DDA-4DF1-B4AB-737B351CE15E}">
      <dsp:nvSpPr>
        <dsp:cNvPr id="0" name=""/>
        <dsp:cNvSpPr/>
      </dsp:nvSpPr>
      <dsp:spPr>
        <a:xfrm>
          <a:off x="307048" y="1839925"/>
          <a:ext cx="921358" cy="477038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3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R1</a:t>
          </a:r>
          <a:endParaRPr lang="en-GB" sz="1400" kern="1200" dirty="0"/>
        </a:p>
      </dsp:txBody>
      <dsp:txXfrm>
        <a:off x="441978" y="1909786"/>
        <a:ext cx="651498" cy="337316"/>
      </dsp:txXfrm>
    </dsp:sp>
    <dsp:sp modelId="{07BF7D22-77CA-42C5-9615-FA65CED9CECF}">
      <dsp:nvSpPr>
        <dsp:cNvPr id="0" name=""/>
        <dsp:cNvSpPr/>
      </dsp:nvSpPr>
      <dsp:spPr>
        <a:xfrm>
          <a:off x="491320" y="2210956"/>
          <a:ext cx="829222" cy="1590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491320" y="2210956"/>
        <a:ext cx="829222" cy="159012"/>
      </dsp:txXfrm>
    </dsp:sp>
    <dsp:sp modelId="{44021054-3F09-4D0B-8C39-BCB17DEA084B}">
      <dsp:nvSpPr>
        <dsp:cNvPr id="0" name=""/>
        <dsp:cNvSpPr/>
      </dsp:nvSpPr>
      <dsp:spPr>
        <a:xfrm>
          <a:off x="1543160" y="1839925"/>
          <a:ext cx="921358" cy="477038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3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R2</a:t>
          </a:r>
          <a:endParaRPr lang="en-GB" sz="1400" kern="1200" dirty="0"/>
        </a:p>
      </dsp:txBody>
      <dsp:txXfrm>
        <a:off x="1678090" y="1909786"/>
        <a:ext cx="651498" cy="337316"/>
      </dsp:txXfrm>
    </dsp:sp>
    <dsp:sp modelId="{75B699A0-BAB5-4C46-96C9-443181C85B1A}">
      <dsp:nvSpPr>
        <dsp:cNvPr id="0" name=""/>
        <dsp:cNvSpPr/>
      </dsp:nvSpPr>
      <dsp:spPr>
        <a:xfrm>
          <a:off x="1727432" y="2210956"/>
          <a:ext cx="829222" cy="1590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1727432" y="2210956"/>
        <a:ext cx="829222" cy="159012"/>
      </dsp:txXfrm>
    </dsp:sp>
    <dsp:sp modelId="{07EC52FF-55A3-494A-B39C-EC0D7A867181}">
      <dsp:nvSpPr>
        <dsp:cNvPr id="0" name=""/>
        <dsp:cNvSpPr/>
      </dsp:nvSpPr>
      <dsp:spPr>
        <a:xfrm>
          <a:off x="3116960" y="920321"/>
          <a:ext cx="1574233" cy="696986"/>
        </a:xfrm>
        <a:prstGeom prst="flowChartDecisi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3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Length</a:t>
          </a:r>
          <a:endParaRPr lang="en-GB" sz="1400" kern="1200" dirty="0"/>
        </a:p>
      </dsp:txBody>
      <dsp:txXfrm>
        <a:off x="3510518" y="1094568"/>
        <a:ext cx="787117" cy="348493"/>
      </dsp:txXfrm>
    </dsp:sp>
    <dsp:sp modelId="{00F02149-8700-47A4-B143-2406B48A226E}">
      <dsp:nvSpPr>
        <dsp:cNvPr id="0" name=""/>
        <dsp:cNvSpPr/>
      </dsp:nvSpPr>
      <dsp:spPr>
        <a:xfrm>
          <a:off x="3780818" y="1426555"/>
          <a:ext cx="522924" cy="2391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 210</a:t>
          </a:r>
          <a:endParaRPr lang="en-GB" sz="1400" kern="1200" dirty="0"/>
        </a:p>
      </dsp:txBody>
      <dsp:txXfrm>
        <a:off x="3780818" y="1426555"/>
        <a:ext cx="522924" cy="239184"/>
      </dsp:txXfrm>
    </dsp:sp>
    <dsp:sp modelId="{1339C55C-70BA-4CE7-847B-276354E936D3}">
      <dsp:nvSpPr>
        <dsp:cNvPr id="0" name=""/>
        <dsp:cNvSpPr/>
      </dsp:nvSpPr>
      <dsp:spPr>
        <a:xfrm>
          <a:off x="2779273" y="1839925"/>
          <a:ext cx="921358" cy="477038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3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R3</a:t>
          </a:r>
          <a:endParaRPr lang="en-GB" sz="1400" kern="1200" dirty="0"/>
        </a:p>
      </dsp:txBody>
      <dsp:txXfrm>
        <a:off x="2914203" y="1909786"/>
        <a:ext cx="651498" cy="337316"/>
      </dsp:txXfrm>
    </dsp:sp>
    <dsp:sp modelId="{E11E7EEC-7DD9-4666-821A-974A553D6220}">
      <dsp:nvSpPr>
        <dsp:cNvPr id="0" name=""/>
        <dsp:cNvSpPr/>
      </dsp:nvSpPr>
      <dsp:spPr>
        <a:xfrm>
          <a:off x="2963545" y="2210956"/>
          <a:ext cx="829222" cy="1590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2963545" y="2210956"/>
        <a:ext cx="829222" cy="159012"/>
      </dsp:txXfrm>
    </dsp:sp>
    <dsp:sp modelId="{06603EB4-ACBA-467B-8A96-B68957806F9E}">
      <dsp:nvSpPr>
        <dsp:cNvPr id="0" name=""/>
        <dsp:cNvSpPr/>
      </dsp:nvSpPr>
      <dsp:spPr>
        <a:xfrm>
          <a:off x="4015386" y="1839925"/>
          <a:ext cx="921358" cy="477038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3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R4</a:t>
          </a:r>
          <a:endParaRPr lang="en-GB" sz="1400" kern="1200" dirty="0"/>
        </a:p>
      </dsp:txBody>
      <dsp:txXfrm>
        <a:off x="4150316" y="1909786"/>
        <a:ext cx="651498" cy="337316"/>
      </dsp:txXfrm>
    </dsp:sp>
    <dsp:sp modelId="{3DF168A5-B59E-435D-B962-2C1253A9C1FC}">
      <dsp:nvSpPr>
        <dsp:cNvPr id="0" name=""/>
        <dsp:cNvSpPr/>
      </dsp:nvSpPr>
      <dsp:spPr>
        <a:xfrm>
          <a:off x="4199657" y="2210956"/>
          <a:ext cx="829222" cy="1590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4199657" y="2210956"/>
        <a:ext cx="829222" cy="159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2FFD5-0485-4E3D-8F7C-3912137685C3}">
      <dsp:nvSpPr>
        <dsp:cNvPr id="0" name=""/>
        <dsp:cNvSpPr/>
      </dsp:nvSpPr>
      <dsp:spPr>
        <a:xfrm>
          <a:off x="170857" y="173725"/>
          <a:ext cx="2936284" cy="8710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Width: </a:t>
          </a:r>
          <a:r>
            <a:rPr lang="en-US" sz="1200" b="1" kern="1200" dirty="0" smtClean="0"/>
            <a:t>150</a:t>
          </a:r>
          <a:endParaRPr lang="en-GB" sz="1200" b="1" kern="1200" dirty="0"/>
        </a:p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Length: </a:t>
          </a:r>
          <a:r>
            <a:rPr lang="en-US" sz="1200" b="1" kern="1200" dirty="0" smtClean="0"/>
            <a:t>200</a:t>
          </a:r>
        </a:p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Projected Area Ratio: </a:t>
          </a:r>
          <a:r>
            <a:rPr lang="en-US" sz="1200" b="1" kern="1200" dirty="0" smtClean="0"/>
            <a:t>0.9</a:t>
          </a:r>
          <a:endParaRPr lang="en-GB" sz="1200" b="1" kern="1200" dirty="0"/>
        </a:p>
      </dsp:txBody>
      <dsp:txXfrm>
        <a:off x="904928" y="304386"/>
        <a:ext cx="1897338" cy="609750"/>
      </dsp:txXfrm>
    </dsp:sp>
    <dsp:sp modelId="{2A531BFC-86C1-4243-91B8-6E0215920880}">
      <dsp:nvSpPr>
        <dsp:cNvPr id="0" name=""/>
        <dsp:cNvSpPr/>
      </dsp:nvSpPr>
      <dsp:spPr>
        <a:xfrm>
          <a:off x="125373" y="266686"/>
          <a:ext cx="692256" cy="708441"/>
        </a:xfrm>
        <a:prstGeom prst="ellipse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</a:t>
          </a:r>
          <a:endParaRPr lang="en-US" sz="1400" kern="1200" dirty="0" smtClean="0"/>
        </a:p>
      </dsp:txBody>
      <dsp:txXfrm>
        <a:off x="226752" y="370435"/>
        <a:ext cx="489498" cy="500943"/>
      </dsp:txXfrm>
    </dsp:sp>
    <dsp:sp modelId="{27ABA99B-D20D-470C-BF99-9D3DBDA1AC6F}">
      <dsp:nvSpPr>
        <dsp:cNvPr id="0" name=""/>
        <dsp:cNvSpPr/>
      </dsp:nvSpPr>
      <dsp:spPr>
        <a:xfrm>
          <a:off x="3556959" y="270331"/>
          <a:ext cx="472233" cy="69641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1F896-052C-40F7-AD01-3E81162E6177}">
      <dsp:nvSpPr>
        <dsp:cNvPr id="0" name=""/>
        <dsp:cNvSpPr/>
      </dsp:nvSpPr>
      <dsp:spPr>
        <a:xfrm>
          <a:off x="3182384" y="280001"/>
          <a:ext cx="650668" cy="677071"/>
        </a:xfrm>
        <a:prstGeom prst="ellipse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Tree</a:t>
          </a:r>
          <a:endParaRPr lang="en-GB" sz="1600" kern="1200" dirty="0"/>
        </a:p>
      </dsp:txBody>
      <dsp:txXfrm>
        <a:off x="3277672" y="379156"/>
        <a:ext cx="460092" cy="478761"/>
      </dsp:txXfrm>
    </dsp:sp>
    <dsp:sp modelId="{D30EFBC0-A54B-45CF-8BAC-E4404F8E30F7}">
      <dsp:nvSpPr>
        <dsp:cNvPr id="0" name=""/>
        <dsp:cNvSpPr/>
      </dsp:nvSpPr>
      <dsp:spPr>
        <a:xfrm>
          <a:off x="4487086" y="346059"/>
          <a:ext cx="796695" cy="5449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5715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€32</a:t>
          </a:r>
          <a:endParaRPr lang="en-GB" sz="1500" kern="1200" dirty="0"/>
        </a:p>
      </dsp:txBody>
      <dsp:txXfrm>
        <a:off x="4686260" y="427802"/>
        <a:ext cx="406786" cy="381470"/>
      </dsp:txXfrm>
    </dsp:sp>
    <dsp:sp modelId="{D5DDFFB3-D401-447F-80D0-B08CC24D5ABC}">
      <dsp:nvSpPr>
        <dsp:cNvPr id="0" name=""/>
        <dsp:cNvSpPr/>
      </dsp:nvSpPr>
      <dsp:spPr>
        <a:xfrm>
          <a:off x="4056323" y="282612"/>
          <a:ext cx="653027" cy="671849"/>
        </a:xfrm>
        <a:prstGeom prst="ellipse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</a:t>
          </a:r>
          <a:br>
            <a:rPr lang="en-US" sz="1600" kern="1200" dirty="0" smtClean="0"/>
          </a:br>
          <a:r>
            <a:rPr lang="en-US" sz="1600" kern="1200" dirty="0" smtClean="0"/>
            <a:t>put</a:t>
          </a:r>
        </a:p>
      </dsp:txBody>
      <dsp:txXfrm>
        <a:off x="4151957" y="381002"/>
        <a:ext cx="461759" cy="4750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860FC-9F41-43B2-8A6C-65E5D001FCF4}">
      <dsp:nvSpPr>
        <dsp:cNvPr id="0" name=""/>
        <dsp:cNvSpPr/>
      </dsp:nvSpPr>
      <dsp:spPr>
        <a:xfrm>
          <a:off x="2643738" y="1216697"/>
          <a:ext cx="1861377" cy="14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21"/>
              </a:lnTo>
              <a:lnTo>
                <a:pt x="1861377" y="75221"/>
              </a:lnTo>
              <a:lnTo>
                <a:pt x="1861377" y="149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B2928-498B-4913-A144-48F41587330F}">
      <dsp:nvSpPr>
        <dsp:cNvPr id="0" name=""/>
        <dsp:cNvSpPr/>
      </dsp:nvSpPr>
      <dsp:spPr>
        <a:xfrm>
          <a:off x="2643738" y="1216697"/>
          <a:ext cx="558319" cy="14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21"/>
              </a:lnTo>
              <a:lnTo>
                <a:pt x="558319" y="75221"/>
              </a:lnTo>
              <a:lnTo>
                <a:pt x="558319" y="149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3477E-1612-4337-B83D-595BFA9C3151}">
      <dsp:nvSpPr>
        <dsp:cNvPr id="0" name=""/>
        <dsp:cNvSpPr/>
      </dsp:nvSpPr>
      <dsp:spPr>
        <a:xfrm>
          <a:off x="1899000" y="1216697"/>
          <a:ext cx="744737" cy="149259"/>
        </a:xfrm>
        <a:custGeom>
          <a:avLst/>
          <a:gdLst/>
          <a:ahLst/>
          <a:cxnLst/>
          <a:rect l="0" t="0" r="0" b="0"/>
          <a:pathLst>
            <a:path>
              <a:moveTo>
                <a:pt x="744737" y="0"/>
              </a:moveTo>
              <a:lnTo>
                <a:pt x="744737" y="75221"/>
              </a:lnTo>
              <a:lnTo>
                <a:pt x="0" y="75221"/>
              </a:lnTo>
              <a:lnTo>
                <a:pt x="0" y="149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B48B9-2F84-43E5-924B-A313CB215834}">
      <dsp:nvSpPr>
        <dsp:cNvPr id="0" name=""/>
        <dsp:cNvSpPr/>
      </dsp:nvSpPr>
      <dsp:spPr>
        <a:xfrm>
          <a:off x="595943" y="1216697"/>
          <a:ext cx="2047795" cy="149259"/>
        </a:xfrm>
        <a:custGeom>
          <a:avLst/>
          <a:gdLst/>
          <a:ahLst/>
          <a:cxnLst/>
          <a:rect l="0" t="0" r="0" b="0"/>
          <a:pathLst>
            <a:path>
              <a:moveTo>
                <a:pt x="2047795" y="0"/>
              </a:moveTo>
              <a:lnTo>
                <a:pt x="2047795" y="75221"/>
              </a:lnTo>
              <a:lnTo>
                <a:pt x="0" y="75221"/>
              </a:lnTo>
              <a:lnTo>
                <a:pt x="0" y="149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817B-C2D8-4D6B-ACDE-5EEE9415B5B2}">
      <dsp:nvSpPr>
        <dsp:cNvPr id="0" name=""/>
        <dsp:cNvSpPr/>
      </dsp:nvSpPr>
      <dsp:spPr>
        <a:xfrm>
          <a:off x="2220401" y="462189"/>
          <a:ext cx="846674" cy="754508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22590-C86B-42EF-A881-374BA0EAF6AD}">
      <dsp:nvSpPr>
        <dsp:cNvPr id="0" name=""/>
        <dsp:cNvSpPr/>
      </dsp:nvSpPr>
      <dsp:spPr>
        <a:xfrm>
          <a:off x="2310959" y="107253"/>
          <a:ext cx="710758" cy="47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accent5">
                  <a:lumMod val="50000"/>
                </a:schemeClr>
              </a:solidFill>
            </a:rPr>
            <a:t>Forest</a:t>
          </a:r>
          <a:endParaRPr lang="en-GB" sz="1700" kern="1200" dirty="0"/>
        </a:p>
      </dsp:txBody>
      <dsp:txXfrm>
        <a:off x="2310959" y="107253"/>
        <a:ext cx="710758" cy="473839"/>
      </dsp:txXfrm>
    </dsp:sp>
    <dsp:sp modelId="{8412940C-723A-431F-A125-7B026EC6E108}">
      <dsp:nvSpPr>
        <dsp:cNvPr id="0" name=""/>
        <dsp:cNvSpPr/>
      </dsp:nvSpPr>
      <dsp:spPr>
        <a:xfrm>
          <a:off x="359023" y="1365957"/>
          <a:ext cx="473839" cy="473839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BC552-7F0D-49B4-A5D7-7200D3B83441}">
      <dsp:nvSpPr>
        <dsp:cNvPr id="0" name=""/>
        <dsp:cNvSpPr/>
      </dsp:nvSpPr>
      <dsp:spPr>
        <a:xfrm>
          <a:off x="211868" y="1735679"/>
          <a:ext cx="710758" cy="47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Tree 1</a:t>
          </a:r>
          <a:endParaRPr lang="en-GB" sz="1600" kern="1200" dirty="0"/>
        </a:p>
      </dsp:txBody>
      <dsp:txXfrm>
        <a:off x="211868" y="1735679"/>
        <a:ext cx="710758" cy="473839"/>
      </dsp:txXfrm>
    </dsp:sp>
    <dsp:sp modelId="{7611AB8B-1E0B-440E-9DC3-960DEB2F831C}">
      <dsp:nvSpPr>
        <dsp:cNvPr id="0" name=""/>
        <dsp:cNvSpPr/>
      </dsp:nvSpPr>
      <dsp:spPr>
        <a:xfrm>
          <a:off x="1662081" y="1365957"/>
          <a:ext cx="473839" cy="473839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7A279-0199-4A0D-A2E1-BF5CB4F2B3FA}">
      <dsp:nvSpPr>
        <dsp:cNvPr id="0" name=""/>
        <dsp:cNvSpPr/>
      </dsp:nvSpPr>
      <dsp:spPr>
        <a:xfrm>
          <a:off x="1579754" y="1745725"/>
          <a:ext cx="710758" cy="47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Tree 2</a:t>
          </a:r>
          <a:endParaRPr lang="en-GB" sz="1600" kern="1200" dirty="0"/>
        </a:p>
      </dsp:txBody>
      <dsp:txXfrm>
        <a:off x="1579754" y="1745725"/>
        <a:ext cx="710758" cy="473839"/>
      </dsp:txXfrm>
    </dsp:sp>
    <dsp:sp modelId="{159EBEFF-0B6C-44FE-90E8-E607C947D62B}">
      <dsp:nvSpPr>
        <dsp:cNvPr id="0" name=""/>
        <dsp:cNvSpPr/>
      </dsp:nvSpPr>
      <dsp:spPr>
        <a:xfrm>
          <a:off x="2965138" y="1365957"/>
          <a:ext cx="473839" cy="473839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84CC4-7366-49FC-BBD5-89F2CD8784E9}">
      <dsp:nvSpPr>
        <dsp:cNvPr id="0" name=""/>
        <dsp:cNvSpPr/>
      </dsp:nvSpPr>
      <dsp:spPr>
        <a:xfrm>
          <a:off x="2812389" y="1727496"/>
          <a:ext cx="710758" cy="47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…</a:t>
          </a:r>
          <a:endParaRPr lang="en-GB" sz="1600" kern="1200" dirty="0"/>
        </a:p>
      </dsp:txBody>
      <dsp:txXfrm>
        <a:off x="2812389" y="1727496"/>
        <a:ext cx="710758" cy="473839"/>
      </dsp:txXfrm>
    </dsp:sp>
    <dsp:sp modelId="{B7272FEF-21C8-4366-9206-A85D1460E2AE}">
      <dsp:nvSpPr>
        <dsp:cNvPr id="0" name=""/>
        <dsp:cNvSpPr/>
      </dsp:nvSpPr>
      <dsp:spPr>
        <a:xfrm>
          <a:off x="4268196" y="1365957"/>
          <a:ext cx="473839" cy="473839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E3B53-C104-40E4-9EC5-D704FBB57BF8}">
      <dsp:nvSpPr>
        <dsp:cNvPr id="0" name=""/>
        <dsp:cNvSpPr/>
      </dsp:nvSpPr>
      <dsp:spPr>
        <a:xfrm>
          <a:off x="4150423" y="1755865"/>
          <a:ext cx="710758" cy="47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Tree n</a:t>
          </a:r>
          <a:endParaRPr lang="en-GB" sz="1600" kern="1200" dirty="0"/>
        </a:p>
      </dsp:txBody>
      <dsp:txXfrm>
        <a:off x="4150423" y="1755865"/>
        <a:ext cx="710758" cy="473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FBD1C-5ABF-4299-9CAE-04F01AF2CD6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66AE0-CB58-4657-B1BF-43C402A7B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7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985D0-667E-4634-8902-4EF2A6E4E571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3ACA7-B7E7-4A85-91A6-5CFD6D1D3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90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3ACA7-B7E7-4A85-91A6-5CFD6D1D3E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7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3ACA7-B7E7-4A85-91A6-5CFD6D1D3E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85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3ACA7-B7E7-4A85-91A6-5CFD6D1D3EC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47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3ACA7-B7E7-4A85-91A6-5CFD6D1D3EC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AACEDA-649D-4219-A4E9-6DC8C76164E4}" type="datetime1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9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11122-C919-4DCB-9DE3-56604FB13CD9}" type="datetime1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66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B6897-87E0-49E3-8FD1-3FD01A9A948D}" type="datetime1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2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BDA68-EEBC-4A8B-BABE-167A8F6AF1D8}" type="datetime1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4833" y="6490946"/>
            <a:ext cx="956086" cy="365125"/>
          </a:xfrm>
        </p:spPr>
        <p:txBody>
          <a:bodyPr/>
          <a:lstStyle/>
          <a:p>
            <a:fld id="{3F6D1303-123C-4BED-96A8-4E3344070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6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391F39-457D-4539-BC2F-08FFE4030CC2}" type="datetime1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4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B3EF82-93D2-4D76-87EA-31280A5F606E}" type="datetime1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49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3A286-9BD7-4AB3-B155-ECB5420DE5FB}" type="datetime1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3D990A-306D-4AFE-8608-62ABC22C9BB7}" type="datetime1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09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D1565-ED99-447E-8C24-70917BF75B9C}" type="datetime1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7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EA957E-10BD-48C0-A27F-510F5B0F21F8}" type="datetime1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8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15A5B-E63D-4794-8DC9-F73C318EA2EA}" type="datetime1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61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833" y="6431571"/>
            <a:ext cx="956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1303-123C-4BED-96A8-4E334407024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7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slide" Target="slide15.xml"/><Relationship Id="rId3" Type="http://schemas.openxmlformats.org/officeDocument/2006/relationships/image" Target="../media/image30.png"/><Relationship Id="rId21" Type="http://schemas.openxmlformats.org/officeDocument/2006/relationships/slide" Target="slide18.xml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14.xml"/><Relationship Id="rId2" Type="http://schemas.openxmlformats.org/officeDocument/2006/relationships/image" Target="../media/image1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19" Type="http://schemas.openxmlformats.org/officeDocument/2006/relationships/slide" Target="slide16.xml"/><Relationship Id="rId4" Type="http://schemas.openxmlformats.org/officeDocument/2006/relationships/image" Target="../media/image31.png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image" Target="../media/image16.png"/><Relationship Id="rId21" Type="http://schemas.openxmlformats.org/officeDocument/2006/relationships/slide" Target="slide17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20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image" Target="../media/image31.png"/><Relationship Id="rId15" Type="http://schemas.openxmlformats.org/officeDocument/2006/relationships/slide" Target="slide11.xml"/><Relationship Id="rId10" Type="http://schemas.openxmlformats.org/officeDocument/2006/relationships/slide" Target="slide6.xml"/><Relationship Id="rId19" Type="http://schemas.openxmlformats.org/officeDocument/2006/relationships/slide" Target="slide15.xml"/><Relationship Id="rId4" Type="http://schemas.openxmlformats.org/officeDocument/2006/relationships/image" Target="../media/image12.png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image" Target="../media/image16.png"/><Relationship Id="rId21" Type="http://schemas.openxmlformats.org/officeDocument/2006/relationships/slide" Target="slide17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20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image" Target="../media/image31.png"/><Relationship Id="rId15" Type="http://schemas.openxmlformats.org/officeDocument/2006/relationships/slide" Target="slide11.xml"/><Relationship Id="rId10" Type="http://schemas.openxmlformats.org/officeDocument/2006/relationships/slide" Target="slide6.xml"/><Relationship Id="rId19" Type="http://schemas.openxmlformats.org/officeDocument/2006/relationships/slide" Target="slide15.xml"/><Relationship Id="rId4" Type="http://schemas.openxmlformats.org/officeDocument/2006/relationships/image" Target="../media/image12.png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image" Target="../media/image16.png"/><Relationship Id="rId21" Type="http://schemas.openxmlformats.org/officeDocument/2006/relationships/slide" Target="slide17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20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image" Target="../media/image31.png"/><Relationship Id="rId15" Type="http://schemas.openxmlformats.org/officeDocument/2006/relationships/slide" Target="slide11.xml"/><Relationship Id="rId10" Type="http://schemas.openxmlformats.org/officeDocument/2006/relationships/slide" Target="slide6.xml"/><Relationship Id="rId19" Type="http://schemas.openxmlformats.org/officeDocument/2006/relationships/slide" Target="slide15.xml"/><Relationship Id="rId4" Type="http://schemas.openxmlformats.org/officeDocument/2006/relationships/image" Target="../media/image12.png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image" Target="../media/image1.png"/><Relationship Id="rId21" Type="http://schemas.openxmlformats.org/officeDocument/2006/relationships/slide" Target="slide17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notesSlide" Target="../notesSlides/notesSlide3.xml"/><Relationship Id="rId16" Type="http://schemas.openxmlformats.org/officeDocument/2006/relationships/slide" Target="slide12.xml"/><Relationship Id="rId20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image" Target="../media/image33.png"/><Relationship Id="rId15" Type="http://schemas.openxmlformats.org/officeDocument/2006/relationships/slide" Target="slide11.xml"/><Relationship Id="rId10" Type="http://schemas.openxmlformats.org/officeDocument/2006/relationships/slide" Target="slide6.xml"/><Relationship Id="rId19" Type="http://schemas.openxmlformats.org/officeDocument/2006/relationships/slide" Target="slide15.xml"/><Relationship Id="rId4" Type="http://schemas.openxmlformats.org/officeDocument/2006/relationships/image" Target="../media/image32.png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slide" Target="slide6.xml"/><Relationship Id="rId18" Type="http://schemas.openxmlformats.org/officeDocument/2006/relationships/slide" Target="slide11.xml"/><Relationship Id="rId3" Type="http://schemas.openxmlformats.org/officeDocument/2006/relationships/image" Target="../media/image320.png"/><Relationship Id="rId21" Type="http://schemas.openxmlformats.org/officeDocument/2006/relationships/slide" Target="slide14.xml"/><Relationship Id="rId7" Type="http://schemas.openxmlformats.org/officeDocument/2006/relationships/image" Target="../media/image35.png"/><Relationship Id="rId12" Type="http://schemas.openxmlformats.org/officeDocument/2006/relationships/slide" Target="slide5.xml"/><Relationship Id="rId17" Type="http://schemas.openxmlformats.org/officeDocument/2006/relationships/slide" Target="slide10.xml"/><Relationship Id="rId25" Type="http://schemas.openxmlformats.org/officeDocument/2006/relationships/slide" Target="slide18.xml"/><Relationship Id="rId16" Type="http://schemas.openxmlformats.org/officeDocument/2006/relationships/slide" Target="slide9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4.xml"/><Relationship Id="rId24" Type="http://schemas.openxmlformats.org/officeDocument/2006/relationships/slide" Target="slide17.xml"/><Relationship Id="rId5" Type="http://schemas.openxmlformats.org/officeDocument/2006/relationships/image" Target="../media/image34.png"/><Relationship Id="rId15" Type="http://schemas.openxmlformats.org/officeDocument/2006/relationships/slide" Target="slide8.xml"/><Relationship Id="rId23" Type="http://schemas.openxmlformats.org/officeDocument/2006/relationships/slide" Target="slide16.xml"/><Relationship Id="rId10" Type="http://schemas.openxmlformats.org/officeDocument/2006/relationships/slide" Target="slide3.xml"/><Relationship Id="rId19" Type="http://schemas.openxmlformats.org/officeDocument/2006/relationships/slide" Target="slide12.xml"/><Relationship Id="rId4" Type="http://schemas.openxmlformats.org/officeDocument/2006/relationships/image" Target="../media/image330.png"/><Relationship Id="rId9" Type="http://schemas.openxmlformats.org/officeDocument/2006/relationships/slide" Target="slide2.xml"/><Relationship Id="rId14" Type="http://schemas.openxmlformats.org/officeDocument/2006/relationships/slide" Target="slide7.xml"/><Relationship Id="rId22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slide" Target="slide15.xml"/><Relationship Id="rId3" Type="http://schemas.openxmlformats.org/officeDocument/2006/relationships/image" Target="../media/image1.png"/><Relationship Id="rId21" Type="http://schemas.openxmlformats.org/officeDocument/2006/relationships/slide" Target="slide18.xml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14.xml"/><Relationship Id="rId2" Type="http://schemas.openxmlformats.org/officeDocument/2006/relationships/image" Target="../media/image38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19" Type="http://schemas.openxmlformats.org/officeDocument/2006/relationships/slide" Target="slide16.xml"/><Relationship Id="rId4" Type="http://schemas.openxmlformats.org/officeDocument/2006/relationships/image" Target="../media/image39.png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image" Target="../media/image1.png"/><Relationship Id="rId21" Type="http://schemas.openxmlformats.org/officeDocument/2006/relationships/slide" Target="slide17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image" Target="../media/image40.png"/><Relationship Id="rId16" Type="http://schemas.openxmlformats.org/officeDocument/2006/relationships/slide" Target="slide12.xml"/><Relationship Id="rId20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image" Target="../media/image42.png"/><Relationship Id="rId15" Type="http://schemas.openxmlformats.org/officeDocument/2006/relationships/slide" Target="slide11.xml"/><Relationship Id="rId10" Type="http://schemas.openxmlformats.org/officeDocument/2006/relationships/slide" Target="slide6.xml"/><Relationship Id="rId19" Type="http://schemas.openxmlformats.org/officeDocument/2006/relationships/slide" Target="slide15.xml"/><Relationship Id="rId4" Type="http://schemas.openxmlformats.org/officeDocument/2006/relationships/image" Target="../media/image41.png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slide" Target="slide5.xml"/><Relationship Id="rId18" Type="http://schemas.openxmlformats.org/officeDocument/2006/relationships/slide" Target="slide10.xml"/><Relationship Id="rId26" Type="http://schemas.openxmlformats.org/officeDocument/2006/relationships/slide" Target="slide18.xml"/><Relationship Id="rId3" Type="http://schemas.openxmlformats.org/officeDocument/2006/relationships/image" Target="../media/image44.png"/><Relationship Id="rId21" Type="http://schemas.openxmlformats.org/officeDocument/2006/relationships/slide" Target="slide13.xml"/><Relationship Id="rId7" Type="http://schemas.openxmlformats.org/officeDocument/2006/relationships/image" Target="../media/image48.png"/><Relationship Id="rId12" Type="http://schemas.openxmlformats.org/officeDocument/2006/relationships/slide" Target="slide4.xml"/><Relationship Id="rId17" Type="http://schemas.openxmlformats.org/officeDocument/2006/relationships/slide" Target="slide9.xml"/><Relationship Id="rId25" Type="http://schemas.openxmlformats.org/officeDocument/2006/relationships/slide" Target="slide17.xml"/><Relationship Id="rId2" Type="http://schemas.openxmlformats.org/officeDocument/2006/relationships/image" Target="../media/image43.jpeg"/><Relationship Id="rId16" Type="http://schemas.openxmlformats.org/officeDocument/2006/relationships/slide" Target="slide8.xml"/><Relationship Id="rId20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slide" Target="slide3.xml"/><Relationship Id="rId24" Type="http://schemas.openxmlformats.org/officeDocument/2006/relationships/slide" Target="slide16.xml"/><Relationship Id="rId5" Type="http://schemas.openxmlformats.org/officeDocument/2006/relationships/image" Target="../media/image46.png"/><Relationship Id="rId15" Type="http://schemas.openxmlformats.org/officeDocument/2006/relationships/slide" Target="slide7.xml"/><Relationship Id="rId23" Type="http://schemas.openxmlformats.org/officeDocument/2006/relationships/slide" Target="slide15.xml"/><Relationship Id="rId10" Type="http://schemas.openxmlformats.org/officeDocument/2006/relationships/slide" Target="slide2.xml"/><Relationship Id="rId19" Type="http://schemas.openxmlformats.org/officeDocument/2006/relationships/slide" Target="slide11.xml"/><Relationship Id="rId4" Type="http://schemas.openxmlformats.org/officeDocument/2006/relationships/image" Target="../media/image45.jpeg"/><Relationship Id="rId9" Type="http://schemas.openxmlformats.org/officeDocument/2006/relationships/image" Target="../media/image1.png"/><Relationship Id="rId14" Type="http://schemas.openxmlformats.org/officeDocument/2006/relationships/slide" Target="slide6.xml"/><Relationship Id="rId22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7.xml"/><Relationship Id="rId3" Type="http://schemas.openxmlformats.org/officeDocument/2006/relationships/slide" Target="slide2.xml"/><Relationship Id="rId21" Type="http://schemas.openxmlformats.org/officeDocument/2006/relationships/diagramLayout" Target="../diagrams/layout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image" Target="../media/image1.png"/><Relationship Id="rId16" Type="http://schemas.openxmlformats.org/officeDocument/2006/relationships/slide" Target="slide15.xml"/><Relationship Id="rId20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24" Type="http://schemas.microsoft.com/office/2007/relationships/diagramDrawing" Target="../diagrams/drawing1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23" Type="http://schemas.openxmlformats.org/officeDocument/2006/relationships/diagramColors" Target="../diagrams/colors1.xml"/><Relationship Id="rId10" Type="http://schemas.openxmlformats.org/officeDocument/2006/relationships/slide" Target="slide9.xml"/><Relationship Id="rId19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Relationship Id="rId22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slide" Target="slide4.xml"/><Relationship Id="rId18" Type="http://schemas.openxmlformats.org/officeDocument/2006/relationships/slide" Target="slide9.xml"/><Relationship Id="rId26" Type="http://schemas.openxmlformats.org/officeDocument/2006/relationships/slide" Target="slide17.xml"/><Relationship Id="rId3" Type="http://schemas.openxmlformats.org/officeDocument/2006/relationships/image" Target="../media/image1.png"/><Relationship Id="rId21" Type="http://schemas.openxmlformats.org/officeDocument/2006/relationships/slide" Target="slide12.xml"/><Relationship Id="rId7" Type="http://schemas.openxmlformats.org/officeDocument/2006/relationships/diagramLayout" Target="../diagrams/layout2.xml"/><Relationship Id="rId12" Type="http://schemas.openxmlformats.org/officeDocument/2006/relationships/slide" Target="slide3.xml"/><Relationship Id="rId17" Type="http://schemas.openxmlformats.org/officeDocument/2006/relationships/slide" Target="slide8.xml"/><Relationship Id="rId25" Type="http://schemas.openxmlformats.org/officeDocument/2006/relationships/slide" Target="slide16.xml"/><Relationship Id="rId2" Type="http://schemas.openxmlformats.org/officeDocument/2006/relationships/notesSlide" Target="../notesSlides/notesSlide2.xml"/><Relationship Id="rId16" Type="http://schemas.openxmlformats.org/officeDocument/2006/relationships/slide" Target="slide7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slide" Target="slide2.xml"/><Relationship Id="rId24" Type="http://schemas.openxmlformats.org/officeDocument/2006/relationships/slide" Target="slide15.xml"/><Relationship Id="rId5" Type="http://schemas.openxmlformats.org/officeDocument/2006/relationships/image" Target="../media/image3.png"/><Relationship Id="rId15" Type="http://schemas.openxmlformats.org/officeDocument/2006/relationships/slide" Target="slide6.xml"/><Relationship Id="rId23" Type="http://schemas.openxmlformats.org/officeDocument/2006/relationships/slide" Target="slide14.xml"/><Relationship Id="rId10" Type="http://schemas.microsoft.com/office/2007/relationships/diagramDrawing" Target="../diagrams/drawing2.xml"/><Relationship Id="rId19" Type="http://schemas.openxmlformats.org/officeDocument/2006/relationships/slide" Target="slide10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Relationship Id="rId14" Type="http://schemas.openxmlformats.org/officeDocument/2006/relationships/slide" Target="slide5.xml"/><Relationship Id="rId22" Type="http://schemas.openxmlformats.org/officeDocument/2006/relationships/slide" Target="slide13.xml"/><Relationship Id="rId27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slide" Target="slide4.xml"/><Relationship Id="rId18" Type="http://schemas.openxmlformats.org/officeDocument/2006/relationships/slide" Target="slide9.xml"/><Relationship Id="rId26" Type="http://schemas.openxmlformats.org/officeDocument/2006/relationships/slide" Target="slide17.xml"/><Relationship Id="rId3" Type="http://schemas.openxmlformats.org/officeDocument/2006/relationships/diagramLayout" Target="../diagrams/layout3.xml"/><Relationship Id="rId21" Type="http://schemas.openxmlformats.org/officeDocument/2006/relationships/slide" Target="slide12.xml"/><Relationship Id="rId12" Type="http://schemas.openxmlformats.org/officeDocument/2006/relationships/slide" Target="slide3.xml"/><Relationship Id="rId17" Type="http://schemas.openxmlformats.org/officeDocument/2006/relationships/slide" Target="slide8.xml"/><Relationship Id="rId25" Type="http://schemas.openxmlformats.org/officeDocument/2006/relationships/slide" Target="slide16.xml"/><Relationship Id="rId2" Type="http://schemas.openxmlformats.org/officeDocument/2006/relationships/diagramData" Target="../diagrams/data3.xml"/><Relationship Id="rId16" Type="http://schemas.openxmlformats.org/officeDocument/2006/relationships/slide" Target="slide7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slide" Target="slide2.xml"/><Relationship Id="rId24" Type="http://schemas.openxmlformats.org/officeDocument/2006/relationships/slide" Target="slide15.xml"/><Relationship Id="rId5" Type="http://schemas.openxmlformats.org/officeDocument/2006/relationships/diagramColors" Target="../diagrams/colors3.xml"/><Relationship Id="rId15" Type="http://schemas.openxmlformats.org/officeDocument/2006/relationships/slide" Target="slide6.xml"/><Relationship Id="rId23" Type="http://schemas.openxmlformats.org/officeDocument/2006/relationships/slide" Target="slide14.xml"/><Relationship Id="rId10" Type="http://schemas.openxmlformats.org/officeDocument/2006/relationships/image" Target="../media/image1.png"/><Relationship Id="rId19" Type="http://schemas.openxmlformats.org/officeDocument/2006/relationships/slide" Target="slide10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7.png"/><Relationship Id="rId14" Type="http://schemas.openxmlformats.org/officeDocument/2006/relationships/slide" Target="slide5.xml"/><Relationship Id="rId22" Type="http://schemas.openxmlformats.org/officeDocument/2006/relationships/slide" Target="slide13.xml"/><Relationship Id="rId27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6.xml"/><Relationship Id="rId18" Type="http://schemas.openxmlformats.org/officeDocument/2006/relationships/slide" Target="slide11.xml"/><Relationship Id="rId3" Type="http://schemas.openxmlformats.org/officeDocument/2006/relationships/image" Target="../media/image5.png"/><Relationship Id="rId21" Type="http://schemas.openxmlformats.org/officeDocument/2006/relationships/slide" Target="slide14.xml"/><Relationship Id="rId7" Type="http://schemas.openxmlformats.org/officeDocument/2006/relationships/image" Target="../media/image9.png"/><Relationship Id="rId12" Type="http://schemas.openxmlformats.org/officeDocument/2006/relationships/slide" Target="slide5.xml"/><Relationship Id="rId17" Type="http://schemas.openxmlformats.org/officeDocument/2006/relationships/slide" Target="slide10.xml"/><Relationship Id="rId25" Type="http://schemas.openxmlformats.org/officeDocument/2006/relationships/slide" Target="slide18.xml"/><Relationship Id="rId2" Type="http://schemas.openxmlformats.org/officeDocument/2006/relationships/image" Target="../media/image4.png"/><Relationship Id="rId16" Type="http://schemas.openxmlformats.org/officeDocument/2006/relationships/slide" Target="slide9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4.xml"/><Relationship Id="rId24" Type="http://schemas.openxmlformats.org/officeDocument/2006/relationships/slide" Target="slide17.xml"/><Relationship Id="rId5" Type="http://schemas.openxmlformats.org/officeDocument/2006/relationships/image" Target="../media/image7.png"/><Relationship Id="rId15" Type="http://schemas.openxmlformats.org/officeDocument/2006/relationships/slide" Target="slide8.xml"/><Relationship Id="rId23" Type="http://schemas.openxmlformats.org/officeDocument/2006/relationships/slide" Target="slide16.xml"/><Relationship Id="rId10" Type="http://schemas.openxmlformats.org/officeDocument/2006/relationships/slide" Target="slide3.xml"/><Relationship Id="rId19" Type="http://schemas.openxmlformats.org/officeDocument/2006/relationships/slide" Target="slide12.xml"/><Relationship Id="rId4" Type="http://schemas.openxmlformats.org/officeDocument/2006/relationships/image" Target="../media/image6.png"/><Relationship Id="rId9" Type="http://schemas.openxmlformats.org/officeDocument/2006/relationships/slide" Target="slide2.xml"/><Relationship Id="rId14" Type="http://schemas.openxmlformats.org/officeDocument/2006/relationships/slide" Target="slide7.xml"/><Relationship Id="rId22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image" Target="../media/image11.png"/><Relationship Id="rId21" Type="http://schemas.openxmlformats.org/officeDocument/2006/relationships/slide" Target="slide17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image" Target="../media/image10.png"/><Relationship Id="rId16" Type="http://schemas.openxmlformats.org/officeDocument/2006/relationships/slide" Target="slide12.xml"/><Relationship Id="rId20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image" Target="../media/image12.png"/><Relationship Id="rId15" Type="http://schemas.openxmlformats.org/officeDocument/2006/relationships/slide" Target="slide11.xml"/><Relationship Id="rId10" Type="http://schemas.openxmlformats.org/officeDocument/2006/relationships/slide" Target="slide6.xml"/><Relationship Id="rId19" Type="http://schemas.openxmlformats.org/officeDocument/2006/relationships/slide" Target="slide15.xml"/><Relationship Id="rId4" Type="http://schemas.openxmlformats.org/officeDocument/2006/relationships/image" Target="../media/image1.png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Data" Target="../diagrams/data6.xml"/><Relationship Id="rId18" Type="http://schemas.openxmlformats.org/officeDocument/2006/relationships/image" Target="../media/image1.png"/><Relationship Id="rId26" Type="http://schemas.openxmlformats.org/officeDocument/2006/relationships/slide" Target="slide9.xml"/><Relationship Id="rId3" Type="http://schemas.openxmlformats.org/officeDocument/2006/relationships/diagramLayout" Target="../diagrams/layout4.xml"/><Relationship Id="rId21" Type="http://schemas.openxmlformats.org/officeDocument/2006/relationships/slide" Target="slide4.xml"/><Relationship Id="rId34" Type="http://schemas.openxmlformats.org/officeDocument/2006/relationships/slide" Target="slide17.xml"/><Relationship Id="rId7" Type="http://schemas.openxmlformats.org/officeDocument/2006/relationships/diagramData" Target="../diagrams/data5.xml"/><Relationship Id="rId12" Type="http://schemas.openxmlformats.org/officeDocument/2006/relationships/image" Target="../media/image13.png"/><Relationship Id="rId17" Type="http://schemas.microsoft.com/office/2007/relationships/diagramDrawing" Target="../diagrams/drawing6.xml"/><Relationship Id="rId25" Type="http://schemas.openxmlformats.org/officeDocument/2006/relationships/slide" Target="slide8.xml"/><Relationship Id="rId33" Type="http://schemas.openxmlformats.org/officeDocument/2006/relationships/slide" Target="slide16.xml"/><Relationship Id="rId2" Type="http://schemas.openxmlformats.org/officeDocument/2006/relationships/diagramData" Target="../diagrams/data4.xml"/><Relationship Id="rId16" Type="http://schemas.openxmlformats.org/officeDocument/2006/relationships/diagramColors" Target="../diagrams/colors6.xml"/><Relationship Id="rId20" Type="http://schemas.openxmlformats.org/officeDocument/2006/relationships/slide" Target="slide3.xml"/><Relationship Id="rId29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slide" Target="slide7.xml"/><Relationship Id="rId32" Type="http://schemas.openxmlformats.org/officeDocument/2006/relationships/slide" Target="slide15.xml"/><Relationship Id="rId5" Type="http://schemas.openxmlformats.org/officeDocument/2006/relationships/diagramColors" Target="../diagrams/colors4.xml"/><Relationship Id="rId15" Type="http://schemas.openxmlformats.org/officeDocument/2006/relationships/diagramQuickStyle" Target="../diagrams/quickStyle6.xml"/><Relationship Id="rId23" Type="http://schemas.openxmlformats.org/officeDocument/2006/relationships/slide" Target="slide6.xml"/><Relationship Id="rId28" Type="http://schemas.openxmlformats.org/officeDocument/2006/relationships/slide" Target="slide11.xml"/><Relationship Id="rId10" Type="http://schemas.openxmlformats.org/officeDocument/2006/relationships/diagramColors" Target="../diagrams/colors5.xml"/><Relationship Id="rId19" Type="http://schemas.openxmlformats.org/officeDocument/2006/relationships/slide" Target="slide2.xml"/><Relationship Id="rId31" Type="http://schemas.openxmlformats.org/officeDocument/2006/relationships/slide" Target="slide1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Layout" Target="../diagrams/layout6.xml"/><Relationship Id="rId22" Type="http://schemas.openxmlformats.org/officeDocument/2006/relationships/slide" Target="slide5.xml"/><Relationship Id="rId27" Type="http://schemas.openxmlformats.org/officeDocument/2006/relationships/slide" Target="slide10.xml"/><Relationship Id="rId30" Type="http://schemas.openxmlformats.org/officeDocument/2006/relationships/slide" Target="slide13.xml"/><Relationship Id="rId35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slide" Target="slide15.xml"/><Relationship Id="rId3" Type="http://schemas.openxmlformats.org/officeDocument/2006/relationships/image" Target="../media/image1.png"/><Relationship Id="rId21" Type="http://schemas.openxmlformats.org/officeDocument/2006/relationships/slide" Target="slide18.xml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14.xml"/><Relationship Id="rId2" Type="http://schemas.openxmlformats.org/officeDocument/2006/relationships/image" Target="../media/image15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19" Type="http://schemas.openxmlformats.org/officeDocument/2006/relationships/slide" Target="slide16.xml"/><Relationship Id="rId4" Type="http://schemas.openxmlformats.org/officeDocument/2006/relationships/image" Target="../media/image16.png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slide" Target="slide3.xml"/><Relationship Id="rId26" Type="http://schemas.openxmlformats.org/officeDocument/2006/relationships/slide" Target="slide11.xml"/><Relationship Id="rId3" Type="http://schemas.openxmlformats.org/officeDocument/2006/relationships/image" Target="../media/image17.png"/><Relationship Id="rId21" Type="http://schemas.openxmlformats.org/officeDocument/2006/relationships/slide" Target="slide6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slide" Target="slide2.xml"/><Relationship Id="rId25" Type="http://schemas.openxmlformats.org/officeDocument/2006/relationships/slide" Target="slide10.xml"/><Relationship Id="rId33" Type="http://schemas.openxmlformats.org/officeDocument/2006/relationships/slide" Target="slide18.xml"/><Relationship Id="rId2" Type="http://schemas.openxmlformats.org/officeDocument/2006/relationships/image" Target="../media/image17.jpeg"/><Relationship Id="rId16" Type="http://schemas.openxmlformats.org/officeDocument/2006/relationships/image" Target="../media/image1.png"/><Relationship Id="rId20" Type="http://schemas.openxmlformats.org/officeDocument/2006/relationships/slide" Target="slide5.xml"/><Relationship Id="rId29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slide" Target="slide9.xml"/><Relationship Id="rId32" Type="http://schemas.openxmlformats.org/officeDocument/2006/relationships/slide" Target="slide17.xml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slide" Target="slide8.xml"/><Relationship Id="rId28" Type="http://schemas.openxmlformats.org/officeDocument/2006/relationships/slide" Target="slide13.xml"/><Relationship Id="rId10" Type="http://schemas.openxmlformats.org/officeDocument/2006/relationships/image" Target="../media/image24.png"/><Relationship Id="rId19" Type="http://schemas.openxmlformats.org/officeDocument/2006/relationships/slide" Target="slide4.xml"/><Relationship Id="rId31" Type="http://schemas.openxmlformats.org/officeDocument/2006/relationships/slide" Target="slide16.xml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slide" Target="slide7.xml"/><Relationship Id="rId27" Type="http://schemas.openxmlformats.org/officeDocument/2006/relationships/slide" Target="slide12.xml"/><Relationship Id="rId30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7811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Predict Costs of Parts</a:t>
            </a:r>
            <a:br>
              <a:rPr lang="en-US" dirty="0" smtClean="0"/>
            </a:br>
            <a:r>
              <a:rPr lang="en-US" sz="2800" i="1" dirty="0" smtClean="0"/>
              <a:t>using Machine Learning Approaches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Khanh Truong</a:t>
            </a:r>
          </a:p>
          <a:p>
            <a:r>
              <a:rPr lang="en-US" dirty="0" smtClean="0"/>
              <a:t>August 2019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4767942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78085" y="3473676"/>
            <a:ext cx="3581401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4669970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3562" y="2798445"/>
            <a:ext cx="4952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average, predicted Total Cost of a part from Neural Network will be </a:t>
            </a:r>
            <a:r>
              <a:rPr lang="en-US" sz="1400" b="1" dirty="0" smtClean="0">
                <a:solidFill>
                  <a:schemeClr val="accent2"/>
                </a:solidFill>
              </a:rPr>
              <a:t>€7.8 </a:t>
            </a:r>
            <a:r>
              <a:rPr lang="en-US" sz="1400" i="1" dirty="0" smtClean="0"/>
              <a:t>different from</a:t>
            </a:r>
            <a:r>
              <a:rPr lang="en-US" sz="1400" dirty="0" smtClean="0"/>
              <a:t> the true Total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Moreover, 95% of confidence that this error will be </a:t>
            </a:r>
            <a:r>
              <a:rPr lang="en-US" sz="1400" i="1" dirty="0" smtClean="0"/>
              <a:t>less than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€29.4</a:t>
            </a:r>
            <a:r>
              <a:rPr lang="en-US" sz="1400" dirty="0" smtClean="0"/>
              <a:t>.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43562" y="5806037"/>
            <a:ext cx="4952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average, predicted </a:t>
            </a:r>
            <a:r>
              <a:rPr lang="en-US" sz="1400" dirty="0" smtClean="0"/>
              <a:t>Total </a:t>
            </a:r>
            <a:r>
              <a:rPr lang="en-US" sz="1400" dirty="0"/>
              <a:t>Cost of a part from Neural Network will be </a:t>
            </a:r>
            <a:r>
              <a:rPr lang="en-US" sz="1400" b="1" dirty="0" smtClean="0">
                <a:solidFill>
                  <a:schemeClr val="accent2"/>
                </a:solidFill>
              </a:rPr>
              <a:t>8.0%</a:t>
            </a:r>
            <a:r>
              <a:rPr lang="en-US" sz="1400" dirty="0" smtClean="0"/>
              <a:t> </a:t>
            </a:r>
            <a:r>
              <a:rPr lang="en-US" sz="1400" i="1" dirty="0"/>
              <a:t>different from</a:t>
            </a:r>
            <a:r>
              <a:rPr lang="en-US" sz="1400" dirty="0"/>
              <a:t> the true </a:t>
            </a:r>
            <a:r>
              <a:rPr lang="en-US" sz="1400" dirty="0" smtClean="0"/>
              <a:t>Total </a:t>
            </a:r>
            <a:r>
              <a:rPr lang="en-US" sz="1400" dirty="0"/>
              <a:t>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Moreover, 95% </a:t>
            </a:r>
            <a:r>
              <a:rPr lang="en-US" sz="1400" dirty="0" smtClean="0"/>
              <a:t>of </a:t>
            </a:r>
            <a:r>
              <a:rPr lang="en-US" sz="1400" dirty="0"/>
              <a:t>confidence that this error will be </a:t>
            </a:r>
            <a:r>
              <a:rPr lang="en-US" sz="1400" i="1" dirty="0"/>
              <a:t>less than</a:t>
            </a:r>
            <a:r>
              <a:rPr lang="en-US" sz="1400" dirty="0"/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22.1%</a:t>
            </a:r>
            <a:r>
              <a:rPr lang="en-US" sz="1400" dirty="0" smtClean="0"/>
              <a:t>.</a:t>
            </a:r>
            <a:endParaRPr lang="en-GB" sz="1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39281" y="-5391"/>
            <a:ext cx="10564609" cy="6863391"/>
            <a:chOff x="1639281" y="-5391"/>
            <a:chExt cx="10564609" cy="6863391"/>
          </a:xfrm>
        </p:grpSpPr>
        <p:grpSp>
          <p:nvGrpSpPr>
            <p:cNvPr id="34" name="Group 33"/>
            <p:cNvGrpSpPr/>
            <p:nvPr/>
          </p:nvGrpSpPr>
          <p:grpSpPr>
            <a:xfrm>
              <a:off x="1639282" y="-5391"/>
              <a:ext cx="10564608" cy="6863391"/>
              <a:chOff x="1639282" y="-5391"/>
              <a:chExt cx="10564608" cy="686339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639282" y="-5391"/>
                <a:ext cx="10552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</a:rPr>
                  <a:t>Neural Network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780074" y="59366"/>
                <a:ext cx="1411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Performance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915640" y="464456"/>
                <a:ext cx="0" cy="6393543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639282" y="0"/>
                <a:ext cx="0" cy="6858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639282" y="463798"/>
                <a:ext cx="10564608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639281" y="469462"/>
              <a:ext cx="527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Prediction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15638" y="459185"/>
              <a:ext cx="5276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Summary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10</a:t>
            </a:fld>
            <a:endParaRPr lang="en-GB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16" y="2172677"/>
            <a:ext cx="5219489" cy="3294917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 rot="19061745">
            <a:off x="5526388" y="3241469"/>
            <a:ext cx="785807" cy="261347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07419" y="1044954"/>
            <a:ext cx="208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 to Random Forest, Neural Network performs well when Total Cost is less than €200.</a:t>
            </a:r>
            <a:endParaRPr lang="en-GB" sz="1400" dirty="0"/>
          </a:p>
        </p:txBody>
      </p:sp>
      <p:cxnSp>
        <p:nvCxnSpPr>
          <p:cNvPr id="51" name="Straight Arrow Connector 50"/>
          <p:cNvCxnSpPr>
            <a:stCxn id="49" idx="0"/>
            <a:endCxn id="50" idx="2"/>
          </p:cNvCxnSpPr>
          <p:nvPr/>
        </p:nvCxnSpPr>
        <p:spPr>
          <a:xfrm flipH="1" flipV="1">
            <a:off x="5549571" y="1999061"/>
            <a:ext cx="281769" cy="12764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92036" y="5743793"/>
            <a:ext cx="462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However, it seems that Neural Network commits larger errors than the other two methods.</a:t>
            </a:r>
            <a:endParaRPr lang="en-GB" sz="1400" dirty="0"/>
          </a:p>
        </p:txBody>
      </p:sp>
      <p:sp>
        <p:nvSpPr>
          <p:cNvPr id="53" name="Rounded Rectangle 52"/>
          <p:cNvSpPr/>
          <p:nvPr/>
        </p:nvSpPr>
        <p:spPr>
          <a:xfrm rot="5400000">
            <a:off x="3825631" y="4794463"/>
            <a:ext cx="382059" cy="37044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5400000">
            <a:off x="5524394" y="4852885"/>
            <a:ext cx="382059" cy="25360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/>
          <a:srcRect t="10860" r="52075"/>
          <a:stretch/>
        </p:blipFill>
        <p:spPr>
          <a:xfrm>
            <a:off x="8070144" y="730106"/>
            <a:ext cx="2983755" cy="197074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4"/>
          <a:srcRect l="51443" t="11286"/>
          <a:stretch/>
        </p:blipFill>
        <p:spPr>
          <a:xfrm>
            <a:off x="8070144" y="3873591"/>
            <a:ext cx="2978597" cy="193244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5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6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7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Performance</a:t>
            </a:r>
            <a:endParaRPr lang="en-US" sz="1400" dirty="0" smtClean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18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0741" y="0"/>
            <a:ext cx="10541257" cy="46445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Comparison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3909" y="2208635"/>
            <a:ext cx="1977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The winner model:</a:t>
            </a:r>
          </a:p>
          <a:p>
            <a:endParaRPr lang="en-US" sz="16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 smtClean="0"/>
              <a:t>Labor:</a:t>
            </a:r>
          </a:p>
          <a:p>
            <a:r>
              <a:rPr lang="en-US" sz="1600" dirty="0" smtClean="0"/>
              <a:t>Multiple Linear Regression</a:t>
            </a:r>
          </a:p>
          <a:p>
            <a:endParaRPr lang="en-US" sz="1600" dirty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chemeClr val="bg1">
                    <a:lumMod val="95000"/>
                  </a:schemeClr>
                </a:solidFill>
              </a:rPr>
              <a:t>Material</a:t>
            </a:r>
            <a:r>
              <a:rPr lang="en-GB" sz="1600" b="1" u="sng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Random Forest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600" dirty="0" smtClean="0"/>
          </a:p>
          <a:p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chemeClr val="bg1">
                    <a:lumMod val="95000"/>
                  </a:schemeClr>
                </a:solidFill>
              </a:rPr>
              <a:t>Total: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Multiple Linear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Regression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61627" y="2208635"/>
            <a:ext cx="1977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/>
              <a:t>The winner model:</a:t>
            </a:r>
          </a:p>
          <a:p>
            <a:pPr algn="r"/>
            <a:endParaRPr lang="en-US" sz="1600" b="1" i="1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u="sng" dirty="0" smtClean="0"/>
              <a:t>Labor:</a:t>
            </a:r>
          </a:p>
          <a:p>
            <a:pPr algn="r"/>
            <a:r>
              <a:rPr lang="en-US" sz="1600" dirty="0" smtClean="0"/>
              <a:t>Multiple Linear Regression</a:t>
            </a:r>
          </a:p>
          <a:p>
            <a:pPr algn="r"/>
            <a:endParaRPr lang="en-US" sz="1600" dirty="0"/>
          </a:p>
          <a:p>
            <a:pPr algn="r"/>
            <a:endParaRPr lang="en-US" sz="1600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chemeClr val="bg1">
                    <a:lumMod val="95000"/>
                  </a:schemeClr>
                </a:solidFill>
              </a:rPr>
              <a:t>Material</a:t>
            </a:r>
            <a:r>
              <a:rPr lang="en-GB" sz="1600" b="1" u="sng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algn="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Random Forest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600" dirty="0" smtClean="0"/>
          </a:p>
          <a:p>
            <a:pPr algn="r"/>
            <a:endParaRPr lang="en-GB" sz="1600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chemeClr val="bg1">
                    <a:lumMod val="95000"/>
                  </a:schemeClr>
                </a:solidFill>
              </a:rPr>
              <a:t>Total:</a:t>
            </a:r>
          </a:p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Multiple Linear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Regression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010422" y="47562"/>
            <a:ext cx="11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Labor Cost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11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1639282" y="0"/>
            <a:ext cx="0" cy="685800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627823" y="464451"/>
            <a:ext cx="1244542" cy="1005117"/>
            <a:chOff x="1627823" y="464451"/>
            <a:chExt cx="1089656" cy="1005117"/>
          </a:xfrm>
        </p:grpSpPr>
        <p:sp>
          <p:nvSpPr>
            <p:cNvPr id="39" name="TextBox 38"/>
            <p:cNvSpPr txBox="1"/>
            <p:nvPr/>
          </p:nvSpPr>
          <p:spPr>
            <a:xfrm>
              <a:off x="1627823" y="648211"/>
              <a:ext cx="1057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Absolute Error</a:t>
              </a:r>
              <a:endParaRPr lang="en-GB" dirty="0"/>
            </a:p>
          </p:txBody>
        </p:sp>
        <p:sp>
          <p:nvSpPr>
            <p:cNvPr id="43" name="L-Shape 42"/>
            <p:cNvSpPr/>
            <p:nvPr/>
          </p:nvSpPr>
          <p:spPr>
            <a:xfrm rot="16200000">
              <a:off x="1677847" y="429937"/>
              <a:ext cx="1005117" cy="1074146"/>
            </a:xfrm>
            <a:prstGeom prst="corner">
              <a:avLst>
                <a:gd name="adj1" fmla="val 9662"/>
                <a:gd name="adj2" fmla="val 9517"/>
              </a:avLst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942899" y="464451"/>
            <a:ext cx="1317092" cy="1005118"/>
            <a:chOff x="10942899" y="464451"/>
            <a:chExt cx="1317092" cy="1005118"/>
          </a:xfrm>
        </p:grpSpPr>
        <p:sp>
          <p:nvSpPr>
            <p:cNvPr id="55" name="TextBox 54"/>
            <p:cNvSpPr txBox="1"/>
            <p:nvPr/>
          </p:nvSpPr>
          <p:spPr>
            <a:xfrm>
              <a:off x="10993743" y="467243"/>
              <a:ext cx="12662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Absolute</a:t>
              </a:r>
            </a:p>
            <a:p>
              <a:pPr algn="ctr"/>
              <a:r>
                <a:rPr lang="en-US" dirty="0" smtClean="0"/>
                <a:t>Percentage</a:t>
              </a:r>
              <a:endParaRPr lang="en-US" dirty="0"/>
            </a:p>
            <a:p>
              <a:pPr algn="ctr"/>
              <a:r>
                <a:rPr lang="en-US" dirty="0" smtClean="0"/>
                <a:t>Error</a:t>
              </a:r>
              <a:endParaRPr lang="en-GB" dirty="0"/>
            </a:p>
          </p:txBody>
        </p:sp>
        <p:sp>
          <p:nvSpPr>
            <p:cNvPr id="56" name="L-Shape 55"/>
            <p:cNvSpPr/>
            <p:nvPr/>
          </p:nvSpPr>
          <p:spPr>
            <a:xfrm>
              <a:off x="10942899" y="464451"/>
              <a:ext cx="1250828" cy="1005118"/>
            </a:xfrm>
            <a:prstGeom prst="corner">
              <a:avLst>
                <a:gd name="adj1" fmla="val 9362"/>
                <a:gd name="adj2" fmla="val 10323"/>
              </a:avLst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1338" y="524438"/>
            <a:ext cx="5273984" cy="6272258"/>
            <a:chOff x="4887643" y="524438"/>
            <a:chExt cx="5273984" cy="6272258"/>
          </a:xfrm>
        </p:grpSpPr>
        <p:grpSp>
          <p:nvGrpSpPr>
            <p:cNvPr id="3" name="Group 2"/>
            <p:cNvGrpSpPr/>
            <p:nvPr/>
          </p:nvGrpSpPr>
          <p:grpSpPr>
            <a:xfrm>
              <a:off x="4887643" y="524438"/>
              <a:ext cx="5273984" cy="6192968"/>
              <a:chOff x="4887643" y="524438"/>
              <a:chExt cx="5273984" cy="619296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7643" y="2646315"/>
                <a:ext cx="5273984" cy="182873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7643" y="524438"/>
                <a:ext cx="5273984" cy="187909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7643" y="4844579"/>
                <a:ext cx="5273984" cy="1872827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5119774" y="911980"/>
              <a:ext cx="3397057" cy="5884716"/>
              <a:chOff x="5119774" y="911980"/>
              <a:chExt cx="3397057" cy="58847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119774" y="911980"/>
                <a:ext cx="653128" cy="588471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863703" y="911980"/>
                <a:ext cx="653128" cy="588471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53" name="Oval Callout 52"/>
          <p:cNvSpPr/>
          <p:nvPr/>
        </p:nvSpPr>
        <p:spPr>
          <a:xfrm>
            <a:off x="3023742" y="1015226"/>
            <a:ext cx="1190841" cy="823876"/>
          </a:xfrm>
          <a:prstGeom prst="wedgeEllipseCallout">
            <a:avLst>
              <a:gd name="adj1" fmla="val 78806"/>
              <a:gd name="adj2" fmla="val 83053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Lowest Absolute Error</a:t>
            </a:r>
            <a:endParaRPr lang="en-GB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90942" y="1272770"/>
            <a:ext cx="1403335" cy="973538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13687" y="3352799"/>
            <a:ext cx="1403335" cy="968829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57327" y="5225074"/>
            <a:ext cx="1403335" cy="1340210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73251" y="911489"/>
            <a:ext cx="1403335" cy="1334819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95996" y="3352799"/>
            <a:ext cx="1403335" cy="968829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39636" y="5748064"/>
            <a:ext cx="1403335" cy="828105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Oval Callout 62"/>
          <p:cNvSpPr/>
          <p:nvPr/>
        </p:nvSpPr>
        <p:spPr>
          <a:xfrm>
            <a:off x="9048350" y="1015227"/>
            <a:ext cx="1522372" cy="823876"/>
          </a:xfrm>
          <a:prstGeom prst="wedgeEllipseCallout">
            <a:avLst>
              <a:gd name="adj1" fmla="val -125137"/>
              <a:gd name="adj2" fmla="val 73470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Lowest Absolute</a:t>
            </a:r>
          </a:p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Percentage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Error</a:t>
            </a:r>
            <a:endParaRPr lang="en-GB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6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7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Labor</a:t>
            </a:r>
            <a:endParaRPr lang="en-US" sz="1200" dirty="0" smtClean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19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0741" y="0"/>
            <a:ext cx="10541257" cy="46445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Comparison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3909" y="2208635"/>
            <a:ext cx="1977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The winner model:</a:t>
            </a:r>
          </a:p>
          <a:p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>
                    <a:lumMod val="95000"/>
                  </a:schemeClr>
                </a:solidFill>
              </a:rPr>
              <a:t>Labor: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Multiple Linear Regression</a:t>
            </a:r>
          </a:p>
          <a:p>
            <a:endParaRPr lang="en-US" sz="1600" dirty="0"/>
          </a:p>
          <a:p>
            <a:endParaRPr lang="en-US" sz="16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Material</a:t>
            </a:r>
            <a:r>
              <a:rPr lang="en-GB" sz="1600" b="1" u="sng" dirty="0"/>
              <a:t>:</a:t>
            </a:r>
          </a:p>
          <a:p>
            <a:r>
              <a:rPr lang="en-US" sz="1600" dirty="0"/>
              <a:t>Random Forest</a:t>
            </a:r>
          </a:p>
          <a:p>
            <a:endParaRPr lang="en-US" sz="1600" dirty="0"/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>
                    <a:lumMod val="95000"/>
                  </a:schemeClr>
                </a:solidFill>
              </a:rPr>
              <a:t>Total: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Multiple Linear Regression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61627" y="2208635"/>
            <a:ext cx="1977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/>
              <a:t>The winner model:</a:t>
            </a:r>
          </a:p>
          <a:p>
            <a:pPr algn="r"/>
            <a:endParaRPr lang="en-US" sz="1600" b="1" i="1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>
                    <a:lumMod val="95000"/>
                  </a:schemeClr>
                </a:solidFill>
              </a:rPr>
              <a:t>Labor:</a:t>
            </a:r>
          </a:p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Multiple Linear Regression</a:t>
            </a:r>
          </a:p>
          <a:p>
            <a:pPr algn="r"/>
            <a:endParaRPr lang="en-US" sz="1600" dirty="0"/>
          </a:p>
          <a:p>
            <a:pPr algn="r"/>
            <a:endParaRPr lang="en-US" sz="1600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u="sng" dirty="0"/>
              <a:t>Material</a:t>
            </a:r>
            <a:r>
              <a:rPr lang="en-GB" sz="1600" b="1" u="sng" dirty="0"/>
              <a:t>:</a:t>
            </a:r>
          </a:p>
          <a:p>
            <a:pPr algn="r"/>
            <a:r>
              <a:rPr lang="en-US" sz="1600" dirty="0"/>
              <a:t>Random Forest</a:t>
            </a:r>
          </a:p>
          <a:p>
            <a:pPr algn="r"/>
            <a:endParaRPr lang="en-US" sz="1600" dirty="0"/>
          </a:p>
          <a:p>
            <a:pPr algn="r"/>
            <a:endParaRPr lang="en-GB" sz="1600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>
                    <a:lumMod val="95000"/>
                  </a:schemeClr>
                </a:solidFill>
              </a:rPr>
              <a:t>Total:</a:t>
            </a:r>
          </a:p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Multiple Linear Regression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71033" y="47562"/>
            <a:ext cx="15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Material Cost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12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1639282" y="0"/>
            <a:ext cx="0" cy="685800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627823" y="464451"/>
            <a:ext cx="1244542" cy="1005117"/>
            <a:chOff x="1627823" y="464451"/>
            <a:chExt cx="1089656" cy="1005117"/>
          </a:xfrm>
        </p:grpSpPr>
        <p:sp>
          <p:nvSpPr>
            <p:cNvPr id="39" name="TextBox 38"/>
            <p:cNvSpPr txBox="1"/>
            <p:nvPr/>
          </p:nvSpPr>
          <p:spPr>
            <a:xfrm>
              <a:off x="1627823" y="648211"/>
              <a:ext cx="1057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Absolute Error</a:t>
              </a:r>
              <a:endParaRPr lang="en-GB" dirty="0"/>
            </a:p>
          </p:txBody>
        </p:sp>
        <p:sp>
          <p:nvSpPr>
            <p:cNvPr id="43" name="L-Shape 42"/>
            <p:cNvSpPr/>
            <p:nvPr/>
          </p:nvSpPr>
          <p:spPr>
            <a:xfrm rot="16200000">
              <a:off x="1677847" y="429937"/>
              <a:ext cx="1005117" cy="1074146"/>
            </a:xfrm>
            <a:prstGeom prst="corner">
              <a:avLst>
                <a:gd name="adj1" fmla="val 9662"/>
                <a:gd name="adj2" fmla="val 9517"/>
              </a:avLst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942899" y="464451"/>
            <a:ext cx="1317092" cy="1005118"/>
            <a:chOff x="10942899" y="464451"/>
            <a:chExt cx="1317092" cy="1005118"/>
          </a:xfrm>
        </p:grpSpPr>
        <p:sp>
          <p:nvSpPr>
            <p:cNvPr id="55" name="TextBox 54"/>
            <p:cNvSpPr txBox="1"/>
            <p:nvPr/>
          </p:nvSpPr>
          <p:spPr>
            <a:xfrm>
              <a:off x="10993743" y="467243"/>
              <a:ext cx="12662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Absolute</a:t>
              </a:r>
            </a:p>
            <a:p>
              <a:pPr algn="ctr"/>
              <a:r>
                <a:rPr lang="en-US" dirty="0" smtClean="0"/>
                <a:t>Percentage</a:t>
              </a:r>
              <a:endParaRPr lang="en-US" dirty="0"/>
            </a:p>
            <a:p>
              <a:pPr algn="ctr"/>
              <a:r>
                <a:rPr lang="en-US" dirty="0" smtClean="0"/>
                <a:t>Error</a:t>
              </a:r>
              <a:endParaRPr lang="en-GB" dirty="0"/>
            </a:p>
          </p:txBody>
        </p:sp>
        <p:sp>
          <p:nvSpPr>
            <p:cNvPr id="56" name="L-Shape 55"/>
            <p:cNvSpPr/>
            <p:nvPr/>
          </p:nvSpPr>
          <p:spPr>
            <a:xfrm>
              <a:off x="10942899" y="464451"/>
              <a:ext cx="1250828" cy="1005118"/>
            </a:xfrm>
            <a:prstGeom prst="corner">
              <a:avLst>
                <a:gd name="adj1" fmla="val 9362"/>
                <a:gd name="adj2" fmla="val 10323"/>
              </a:avLst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1338" y="524438"/>
            <a:ext cx="5273984" cy="6272258"/>
            <a:chOff x="4887643" y="524438"/>
            <a:chExt cx="5273984" cy="6272258"/>
          </a:xfrm>
        </p:grpSpPr>
        <p:grpSp>
          <p:nvGrpSpPr>
            <p:cNvPr id="3" name="Group 2"/>
            <p:cNvGrpSpPr/>
            <p:nvPr/>
          </p:nvGrpSpPr>
          <p:grpSpPr>
            <a:xfrm>
              <a:off x="4887643" y="524438"/>
              <a:ext cx="5273984" cy="6192968"/>
              <a:chOff x="4887643" y="524438"/>
              <a:chExt cx="5273984" cy="619296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7643" y="2646315"/>
                <a:ext cx="5273984" cy="182873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7643" y="524438"/>
                <a:ext cx="5273984" cy="187909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7643" y="4844579"/>
                <a:ext cx="5273984" cy="1872827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5892343" y="911980"/>
              <a:ext cx="3410088" cy="5884716"/>
              <a:chOff x="5892343" y="911980"/>
              <a:chExt cx="3410088" cy="58847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892343" y="911980"/>
                <a:ext cx="653128" cy="588471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49303" y="911980"/>
                <a:ext cx="653128" cy="588471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4612238" y="3378998"/>
            <a:ext cx="427803" cy="940267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58041" y="3378997"/>
            <a:ext cx="427803" cy="946741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58040" y="1303494"/>
            <a:ext cx="427803" cy="947356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14420" y="5241561"/>
            <a:ext cx="427803" cy="1333412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07664" y="1303494"/>
            <a:ext cx="427803" cy="940267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12239" y="5649687"/>
            <a:ext cx="427803" cy="925286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78359" y="2995934"/>
            <a:ext cx="427803" cy="1323331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52215" y="3657600"/>
            <a:ext cx="562246" cy="662470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852214" y="1654628"/>
            <a:ext cx="562247" cy="589839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03400" y="5748065"/>
            <a:ext cx="611061" cy="826908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99106" y="1305428"/>
            <a:ext cx="427803" cy="940267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44713" y="5241561"/>
            <a:ext cx="427803" cy="1330277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Oval Callout 63"/>
          <p:cNvSpPr/>
          <p:nvPr/>
        </p:nvSpPr>
        <p:spPr>
          <a:xfrm>
            <a:off x="9164631" y="3323830"/>
            <a:ext cx="1522372" cy="823876"/>
          </a:xfrm>
          <a:prstGeom prst="wedgeEllipseCallout">
            <a:avLst>
              <a:gd name="adj1" fmla="val -85809"/>
              <a:gd name="adj2" fmla="val 49687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Lowest Absolute</a:t>
            </a:r>
          </a:p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Percentage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Error</a:t>
            </a:r>
            <a:endParaRPr lang="en-GB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Oval Callout 64"/>
          <p:cNvSpPr/>
          <p:nvPr/>
        </p:nvSpPr>
        <p:spPr>
          <a:xfrm>
            <a:off x="3319864" y="2894625"/>
            <a:ext cx="1190841" cy="823876"/>
          </a:xfrm>
          <a:prstGeom prst="wedgeEllipseCallout">
            <a:avLst>
              <a:gd name="adj1" fmla="val 116285"/>
              <a:gd name="adj2" fmla="val 92302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Lowest Absolute Error</a:t>
            </a:r>
            <a:endParaRPr lang="en-GB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6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7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Material</a:t>
            </a:r>
            <a:endParaRPr lang="en-US" sz="1200" dirty="0" smtClean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19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0741" y="0"/>
            <a:ext cx="10541257" cy="46445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Comparison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3909" y="2208635"/>
            <a:ext cx="1977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The winner model:</a:t>
            </a:r>
          </a:p>
          <a:p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>
                    <a:lumMod val="95000"/>
                  </a:schemeClr>
                </a:solidFill>
              </a:rPr>
              <a:t>Labor: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Multiple Linear Regression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>
                    <a:lumMod val="95000"/>
                  </a:schemeClr>
                </a:solidFill>
              </a:rPr>
              <a:t>Material</a:t>
            </a:r>
            <a:r>
              <a:rPr lang="en-GB" sz="1600" b="1" u="sng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Random Forest</a:t>
            </a:r>
          </a:p>
          <a:p>
            <a:endParaRPr lang="en-US" sz="1600" dirty="0"/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Total:</a:t>
            </a:r>
          </a:p>
          <a:p>
            <a:r>
              <a:rPr lang="en-US" sz="1600" dirty="0"/>
              <a:t>Multiple Linear Regression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61627" y="2208635"/>
            <a:ext cx="19777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/>
              <a:t>The winner model:</a:t>
            </a:r>
          </a:p>
          <a:p>
            <a:pPr algn="r"/>
            <a:endParaRPr lang="en-US" sz="1600" b="1" i="1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>
                    <a:lumMod val="95000"/>
                  </a:schemeClr>
                </a:solidFill>
              </a:rPr>
              <a:t>Labor:</a:t>
            </a:r>
          </a:p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Multiple Linear Regression</a:t>
            </a:r>
          </a:p>
          <a:p>
            <a:pPr algn="r"/>
            <a:endParaRPr lang="en-US" sz="1600" dirty="0"/>
          </a:p>
          <a:p>
            <a:pPr algn="r"/>
            <a:endParaRPr lang="en-US" sz="1600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>
                    <a:lumMod val="95000"/>
                  </a:schemeClr>
                </a:solidFill>
              </a:rPr>
              <a:t>Material</a:t>
            </a:r>
            <a:r>
              <a:rPr lang="en-GB" sz="1600" b="1" u="sng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Random Forest</a:t>
            </a:r>
          </a:p>
          <a:p>
            <a:pPr algn="r"/>
            <a:endParaRPr lang="en-US" sz="1600" dirty="0"/>
          </a:p>
          <a:p>
            <a:pPr algn="r"/>
            <a:endParaRPr lang="en-GB" sz="1600" dirty="0"/>
          </a:p>
          <a:p>
            <a:pPr indent="-285750" algn="r">
              <a:buFont typeface="Arial" panose="020B0604020202020204" pitchFamily="34" charset="0"/>
              <a:buChar char="•"/>
            </a:pPr>
            <a:r>
              <a:rPr lang="en-US" sz="1600" b="1" u="sng" dirty="0"/>
              <a:t>Total:</a:t>
            </a:r>
          </a:p>
          <a:p>
            <a:pPr algn="r"/>
            <a:r>
              <a:rPr lang="en-US" sz="1600" dirty="0"/>
              <a:t>Random Forest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081531" y="47562"/>
            <a:ext cx="11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Total Cost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13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1639282" y="0"/>
            <a:ext cx="0" cy="685800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627823" y="464451"/>
            <a:ext cx="1244542" cy="1005117"/>
            <a:chOff x="1627823" y="464451"/>
            <a:chExt cx="1089656" cy="1005117"/>
          </a:xfrm>
        </p:grpSpPr>
        <p:sp>
          <p:nvSpPr>
            <p:cNvPr id="39" name="TextBox 38"/>
            <p:cNvSpPr txBox="1"/>
            <p:nvPr/>
          </p:nvSpPr>
          <p:spPr>
            <a:xfrm>
              <a:off x="1627823" y="648211"/>
              <a:ext cx="1057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Absolute Error</a:t>
              </a:r>
              <a:endParaRPr lang="en-GB" dirty="0"/>
            </a:p>
          </p:txBody>
        </p:sp>
        <p:sp>
          <p:nvSpPr>
            <p:cNvPr id="43" name="L-Shape 42"/>
            <p:cNvSpPr/>
            <p:nvPr/>
          </p:nvSpPr>
          <p:spPr>
            <a:xfrm rot="16200000">
              <a:off x="1677847" y="429937"/>
              <a:ext cx="1005117" cy="1074146"/>
            </a:xfrm>
            <a:prstGeom prst="corner">
              <a:avLst>
                <a:gd name="adj1" fmla="val 9662"/>
                <a:gd name="adj2" fmla="val 9517"/>
              </a:avLst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942899" y="464451"/>
            <a:ext cx="1317092" cy="1005118"/>
            <a:chOff x="10942899" y="464451"/>
            <a:chExt cx="1317092" cy="1005118"/>
          </a:xfrm>
        </p:grpSpPr>
        <p:sp>
          <p:nvSpPr>
            <p:cNvPr id="55" name="TextBox 54"/>
            <p:cNvSpPr txBox="1"/>
            <p:nvPr/>
          </p:nvSpPr>
          <p:spPr>
            <a:xfrm>
              <a:off x="10993743" y="467243"/>
              <a:ext cx="12662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Absolute</a:t>
              </a:r>
            </a:p>
            <a:p>
              <a:pPr algn="ctr"/>
              <a:r>
                <a:rPr lang="en-US" dirty="0" smtClean="0"/>
                <a:t>Percentage</a:t>
              </a:r>
              <a:endParaRPr lang="en-US" dirty="0"/>
            </a:p>
            <a:p>
              <a:pPr algn="ctr"/>
              <a:r>
                <a:rPr lang="en-US" dirty="0" smtClean="0"/>
                <a:t>Error</a:t>
              </a:r>
              <a:endParaRPr lang="en-GB" dirty="0"/>
            </a:p>
          </p:txBody>
        </p:sp>
        <p:sp>
          <p:nvSpPr>
            <p:cNvPr id="56" name="L-Shape 55"/>
            <p:cNvSpPr/>
            <p:nvPr/>
          </p:nvSpPr>
          <p:spPr>
            <a:xfrm>
              <a:off x="10942899" y="464451"/>
              <a:ext cx="1250828" cy="1005118"/>
            </a:xfrm>
            <a:prstGeom prst="corner">
              <a:avLst>
                <a:gd name="adj1" fmla="val 9362"/>
                <a:gd name="adj2" fmla="val 10323"/>
              </a:avLst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1338" y="524438"/>
            <a:ext cx="5273984" cy="6272258"/>
            <a:chOff x="4887643" y="524438"/>
            <a:chExt cx="5273984" cy="6272258"/>
          </a:xfrm>
        </p:grpSpPr>
        <p:grpSp>
          <p:nvGrpSpPr>
            <p:cNvPr id="3" name="Group 2"/>
            <p:cNvGrpSpPr/>
            <p:nvPr/>
          </p:nvGrpSpPr>
          <p:grpSpPr>
            <a:xfrm>
              <a:off x="4887643" y="524438"/>
              <a:ext cx="5273984" cy="6192968"/>
              <a:chOff x="4887643" y="524438"/>
              <a:chExt cx="5273984" cy="619296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7643" y="2646315"/>
                <a:ext cx="5273984" cy="182873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7643" y="524438"/>
                <a:ext cx="5273984" cy="187909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7643" y="4844579"/>
                <a:ext cx="5273984" cy="1872827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6656437" y="911980"/>
              <a:ext cx="3404799" cy="5884716"/>
              <a:chOff x="6656437" y="911980"/>
              <a:chExt cx="3404799" cy="58847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656437" y="911980"/>
                <a:ext cx="653128" cy="588471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408108" y="911980"/>
                <a:ext cx="653128" cy="588471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64" name="Oval Callout 63"/>
          <p:cNvSpPr/>
          <p:nvPr/>
        </p:nvSpPr>
        <p:spPr>
          <a:xfrm>
            <a:off x="9536821" y="3030462"/>
            <a:ext cx="1522372" cy="823876"/>
          </a:xfrm>
          <a:prstGeom prst="wedgeEllipseCallout">
            <a:avLst>
              <a:gd name="adj1" fmla="val -60782"/>
              <a:gd name="adj2" fmla="val 84040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Lowest Absolute</a:t>
            </a:r>
          </a:p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Percentage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Error</a:t>
            </a:r>
            <a:endParaRPr lang="en-GB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74269" y="1273261"/>
            <a:ext cx="1403335" cy="973538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74269" y="3353290"/>
            <a:ext cx="1326080" cy="968829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40654" y="5584371"/>
            <a:ext cx="1403335" cy="981404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56578" y="911980"/>
            <a:ext cx="1403335" cy="1334819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79323" y="3353290"/>
            <a:ext cx="1403335" cy="968829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22963" y="5748555"/>
            <a:ext cx="1403335" cy="828105"/>
          </a:xfrm>
          <a:prstGeom prst="rect">
            <a:avLst/>
          </a:prstGeom>
          <a:solidFill>
            <a:srgbClr val="EAEAF2">
              <a:alpha val="9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Oval Callout 61"/>
          <p:cNvSpPr/>
          <p:nvPr/>
        </p:nvSpPr>
        <p:spPr>
          <a:xfrm>
            <a:off x="4487746" y="1116284"/>
            <a:ext cx="1190841" cy="823876"/>
          </a:xfrm>
          <a:prstGeom prst="wedgeEllipseCallout">
            <a:avLst>
              <a:gd name="adj1" fmla="val 84291"/>
              <a:gd name="adj2" fmla="val 52664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Lowest Absolute Error</a:t>
            </a:r>
            <a:endParaRPr lang="en-GB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6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7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Total</a:t>
            </a:r>
            <a:endParaRPr lang="en-US" sz="1200" dirty="0" smtClean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19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14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639282" y="-5391"/>
            <a:ext cx="10564608" cy="6863391"/>
            <a:chOff x="1639282" y="-5391"/>
            <a:chExt cx="10564608" cy="6863391"/>
          </a:xfrm>
        </p:grpSpPr>
        <p:sp>
          <p:nvSpPr>
            <p:cNvPr id="8" name="TextBox 7"/>
            <p:cNvSpPr txBox="1"/>
            <p:nvPr/>
          </p:nvSpPr>
          <p:spPr>
            <a:xfrm>
              <a:off x="1639282" y="-5391"/>
              <a:ext cx="10552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Degree of Confidence</a:t>
              </a:r>
              <a:endParaRPr lang="en-US" sz="2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639282" y="0"/>
              <a:ext cx="0" cy="68580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39282" y="463798"/>
              <a:ext cx="10564608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9548"/>
              </p:ext>
            </p:extLst>
          </p:nvPr>
        </p:nvGraphicFramePr>
        <p:xfrm>
          <a:off x="1987646" y="1693386"/>
          <a:ext cx="5695111" cy="219039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22461"/>
                <a:gridCol w="1149695"/>
                <a:gridCol w="2139304"/>
                <a:gridCol w="1183651"/>
              </a:tblGrid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partNumber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GB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Predicted Total Cost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Confidence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x00001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x00002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x00003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x00004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" name="Oval Callout 15"/>
          <p:cNvSpPr/>
          <p:nvPr/>
        </p:nvSpPr>
        <p:spPr>
          <a:xfrm>
            <a:off x="2005988" y="704061"/>
            <a:ext cx="1582536" cy="633298"/>
          </a:xfrm>
          <a:prstGeom prst="wedgeEllipseCallout">
            <a:avLst>
              <a:gd name="adj1" fmla="val 47548"/>
              <a:gd name="adj2" fmla="val 95677"/>
            </a:avLst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From Test sample.xlsx</a:t>
            </a:r>
            <a:endParaRPr lang="en-GB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955229" y="868655"/>
            <a:ext cx="1963535" cy="576944"/>
          </a:xfrm>
          <a:prstGeom prst="wedgeEllipseCallout">
            <a:avLst>
              <a:gd name="adj1" fmla="val 18679"/>
              <a:gd name="adj2" fmla="val 84136"/>
            </a:avLst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From Machine Learning models</a:t>
            </a:r>
            <a:endParaRPr lang="en-GB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Callout 18"/>
              <p:cNvSpPr/>
              <p:nvPr/>
            </p:nvSpPr>
            <p:spPr>
              <a:xfrm>
                <a:off x="6126258" y="563051"/>
                <a:ext cx="3558410" cy="915317"/>
              </a:xfrm>
              <a:prstGeom prst="wedgeEllipseCallout">
                <a:avLst>
                  <a:gd name="adj1" fmla="val -26425"/>
                  <a:gd name="adj2" fmla="val 70856"/>
                </a:avLst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𝑀𝑖𝑛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m:t>Cost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1400" b="0" i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m:t>Cost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m:t>Cost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m:t> 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1400" b="0" i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m:t>Cost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Oval Callou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58" y="563051"/>
                <a:ext cx="3558410" cy="915317"/>
              </a:xfrm>
              <a:prstGeom prst="wedgeEllipseCallout">
                <a:avLst>
                  <a:gd name="adj1" fmla="val -26425"/>
                  <a:gd name="adj2" fmla="val 70856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8472803" y="2574789"/>
            <a:ext cx="3117514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Average degree of confidence in Test sample.xlsx is about 90%.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87644" y="4379715"/>
            <a:ext cx="8277225" cy="2276475"/>
            <a:chOff x="1987644" y="4379715"/>
            <a:chExt cx="8277225" cy="227647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7644" y="4379715"/>
              <a:ext cx="8277225" cy="227647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512948" y="5210176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Mean = 87.6%</a:t>
              </a:r>
              <a:endParaRPr lang="en-GB" sz="14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04675" y="5245244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Mean = 89.6%</a:t>
              </a:r>
              <a:endParaRPr lang="en-GB" sz="14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9175" y="5245244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Mean = 90.1%</a:t>
              </a:r>
              <a:endParaRPr lang="en-GB" sz="1400" dirty="0" smtClean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6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7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Degree of Confidence</a:t>
            </a:r>
            <a:endParaRPr lang="en-US" sz="1400" dirty="0" smtClean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19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52122" y="3104070"/>
                <a:ext cx="4387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Parts </a:t>
                </a:r>
                <a:r>
                  <a:rPr lang="fr-FR" sz="1400" dirty="0" err="1"/>
                  <a:t>that</a:t>
                </a:r>
                <a:r>
                  <a:rPr lang="fr-FR" sz="1400" dirty="0"/>
                  <a:t> do not have </a:t>
                </a:r>
                <a:r>
                  <a:rPr lang="fr-FR" sz="1400" dirty="0" err="1"/>
                  <a:t>costs</a:t>
                </a:r>
                <a:r>
                  <a:rPr lang="fr-FR" sz="1400" dirty="0"/>
                  <a:t> information: ['t0026', 't0102', 't0178', 't0326', 't0327', 't0328', 't0329', 't0332</a:t>
                </a:r>
                <a:r>
                  <a:rPr lang="fr-FR" sz="1400" dirty="0" smtClean="0"/>
                  <a:t>']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remove those parts</a:t>
                </a:r>
                <a:endParaRPr lang="fr-FR" sz="1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122" y="3104070"/>
                <a:ext cx="4387357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417" t="-1653" r="-556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639281" y="-5391"/>
            <a:ext cx="10564609" cy="6863391"/>
            <a:chOff x="1639281" y="-5391"/>
            <a:chExt cx="10564609" cy="6863391"/>
          </a:xfrm>
        </p:grpSpPr>
        <p:grpSp>
          <p:nvGrpSpPr>
            <p:cNvPr id="7" name="Group 6"/>
            <p:cNvGrpSpPr/>
            <p:nvPr/>
          </p:nvGrpSpPr>
          <p:grpSpPr>
            <a:xfrm>
              <a:off x="1639282" y="-5391"/>
              <a:ext cx="10564608" cy="6863391"/>
              <a:chOff x="1639282" y="-5391"/>
              <a:chExt cx="10564608" cy="686339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39282" y="-5391"/>
                <a:ext cx="10552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Data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</a:rPr>
                  <a:t>P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reprocessing</a:t>
                </a: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38370" y="59366"/>
                <a:ext cx="1553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Missing value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639282" y="0"/>
                <a:ext cx="0" cy="6858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39282" y="463798"/>
                <a:ext cx="10564608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639281" y="469462"/>
              <a:ext cx="4408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Imbalanced data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47794" y="2486280"/>
                <a:ext cx="6144205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95.0% of “Part Category for assemble operation” are missing</a:t>
                </a: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 smtClean="0"/>
                  <a:t> either </a:t>
                </a:r>
                <a:r>
                  <a:rPr lang="en-US" sz="1400" b="1" dirty="0" smtClean="0"/>
                  <a:t>remove completely</a:t>
                </a:r>
                <a:r>
                  <a:rPr lang="en-US" sz="1400" dirty="0" smtClean="0"/>
                  <a:t> this variable or encode missing values as “NA”</a:t>
                </a:r>
              </a:p>
              <a:p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50.5% </a:t>
                </a:r>
                <a:r>
                  <a:rPr lang="en-US" sz="1400" dirty="0"/>
                  <a:t>of </a:t>
                </a:r>
                <a:r>
                  <a:rPr lang="en-US" sz="1400" dirty="0" smtClean="0"/>
                  <a:t>“</a:t>
                </a:r>
                <a:r>
                  <a:rPr lang="en-US" sz="1400" dirty="0" err="1" smtClean="0"/>
                  <a:t>Nb</a:t>
                </a:r>
                <a:r>
                  <a:rPr lang="en-US" sz="1400" dirty="0" smtClean="0"/>
                  <a:t> of bonding point [</a:t>
                </a:r>
                <a:r>
                  <a:rPr lang="en-US" sz="1400" dirty="0" err="1" smtClean="0"/>
                  <a:t>Qty</a:t>
                </a:r>
                <a:r>
                  <a:rPr lang="en-US" sz="1400" dirty="0" smtClean="0"/>
                  <a:t>]” </a:t>
                </a:r>
                <a:r>
                  <a:rPr lang="en-US" sz="1400" dirty="0"/>
                  <a:t>are </a:t>
                </a:r>
                <a:r>
                  <a:rPr lang="en-US" sz="1400" dirty="0" smtClean="0"/>
                  <a:t>missing. Moreover, most of non-NA values are 0.</a:t>
                </a:r>
                <a:endParaRPr lang="en-US" sz="1400" dirty="0"/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either remove completely this variable or </a:t>
                </a:r>
                <a:r>
                  <a:rPr lang="en-US" sz="1400" b="1" dirty="0" smtClean="0"/>
                  <a:t>replace missing value as 0</a:t>
                </a:r>
                <a:r>
                  <a:rPr lang="en-US" sz="1400" dirty="0" smtClean="0"/>
                  <a:t> or impute </a:t>
                </a:r>
                <a:r>
                  <a:rPr lang="en-US" sz="1400" dirty="0"/>
                  <a:t>by </a:t>
                </a:r>
                <a:r>
                  <a:rPr lang="en-US" sz="1400" dirty="0" smtClean="0"/>
                  <a:t>Kriging/K-nearest neighbors.</a:t>
                </a:r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94" y="2486280"/>
                <a:ext cx="6144205" cy="1600438"/>
              </a:xfrm>
              <a:prstGeom prst="rect">
                <a:avLst/>
              </a:prstGeom>
              <a:blipFill rotWithShape="0">
                <a:blip r:embed="rId4"/>
                <a:stretch>
                  <a:fillRect l="-298" t="-763" r="-99" b="-3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13801" y="6108010"/>
                <a:ext cx="58880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Some rows have 2-4% of columns that are missing. All remaining rows seem to have full information.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keep all rows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01" y="6108010"/>
                <a:ext cx="5888030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311" t="-1653" r="-104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6026640" y="483136"/>
            <a:ext cx="0" cy="639354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26638" y="461937"/>
            <a:ext cx="527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Missing value in columns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9479" y="4202388"/>
            <a:ext cx="419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Missing value in rows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9181"/>
              </p:ext>
            </p:extLst>
          </p:nvPr>
        </p:nvGraphicFramePr>
        <p:xfrm>
          <a:off x="2367612" y="4358296"/>
          <a:ext cx="3064070" cy="2438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2035"/>
                <a:gridCol w="1532035"/>
              </a:tblGrid>
              <a:tr h="30182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smtClean="0"/>
                        <a:t>% </a:t>
                      </a:r>
                      <a:r>
                        <a:rPr lang="en-GB" sz="1400" kern="1200" dirty="0" err="1" smtClean="0"/>
                        <a:t>Labor</a:t>
                      </a:r>
                      <a:r>
                        <a:rPr lang="en-GB" sz="1400" kern="1200" baseline="0" dirty="0" smtClean="0"/>
                        <a:t> Cost in Total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1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Mean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400" kern="1200" dirty="0" smtClean="0"/>
                        <a:t>67.9%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1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/>
                        <a:t>Std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400" kern="1200" dirty="0" smtClean="0"/>
                        <a:t>9.2%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min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400" kern="1200" dirty="0" smtClean="0"/>
                        <a:t>33.6%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1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25%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400" kern="1200" dirty="0" smtClean="0"/>
                        <a:t>63.4%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1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50%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400" kern="1200" dirty="0" smtClean="0"/>
                        <a:t>70.2%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1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75%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400" kern="1200" dirty="0" smtClean="0"/>
                        <a:t>75.1%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1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max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400" kern="1200" dirty="0" smtClean="0"/>
                        <a:t>85.4%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15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/>
          <a:srcRect r="42402"/>
          <a:stretch/>
        </p:blipFill>
        <p:spPr>
          <a:xfrm>
            <a:off x="6621599" y="773898"/>
            <a:ext cx="5030820" cy="16668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l="63086"/>
          <a:stretch/>
        </p:blipFill>
        <p:spPr>
          <a:xfrm>
            <a:off x="7524903" y="4512865"/>
            <a:ext cx="3224212" cy="16668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4708" y="890675"/>
            <a:ext cx="3187289" cy="221339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39281" y="3941731"/>
            <a:ext cx="43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Labor Cost Proportion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Data Preprocessing</a:t>
            </a:r>
            <a:endParaRPr lang="en-US" sz="1400" dirty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  <a:hlinkClick r:id="rId22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Missing Value</a:t>
            </a:r>
            <a:endParaRPr lang="en-US" sz="1200" dirty="0" smtClean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3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4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5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6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39282" y="-5391"/>
            <a:ext cx="10564608" cy="6863391"/>
            <a:chOff x="1639282" y="-5391"/>
            <a:chExt cx="10564608" cy="6863391"/>
          </a:xfrm>
        </p:grpSpPr>
        <p:sp>
          <p:nvSpPr>
            <p:cNvPr id="8" name="TextBox 7"/>
            <p:cNvSpPr txBox="1"/>
            <p:nvPr/>
          </p:nvSpPr>
          <p:spPr>
            <a:xfrm>
              <a:off x="1639282" y="-5391"/>
              <a:ext cx="10552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>
                      <a:lumMod val="50000"/>
                    </a:schemeClr>
                  </a:solidFill>
                </a:rPr>
                <a:t>Data Preprocessing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94603" y="59366"/>
              <a:ext cx="2197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chemeClr val="accent5">
                      <a:lumMod val="50000"/>
                    </a:schemeClr>
                  </a:solidFill>
                </a:rPr>
                <a:t>Categorical variables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639282" y="0"/>
              <a:ext cx="0" cy="68580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39282" y="463798"/>
              <a:ext cx="10564608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82709" y="5222961"/>
                <a:ext cx="81696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Categorical variables either concentrate on only one class or distribute into too many classes.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not useful for statistical modeling.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709" y="5222961"/>
                <a:ext cx="8169668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448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16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709" y="1340305"/>
            <a:ext cx="8686800" cy="35909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5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6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7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Data Preprocessing</a:t>
            </a:r>
            <a:endParaRPr lang="en-US" sz="1400" dirty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  <a:hlinkClick r:id="rId18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Categorical variable</a:t>
            </a:r>
            <a:endParaRPr lang="en-US" sz="1200" dirty="0" smtClean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39282" y="-5391"/>
            <a:ext cx="10564608" cy="6863391"/>
            <a:chOff x="1639282" y="-5391"/>
            <a:chExt cx="10564608" cy="6863391"/>
          </a:xfrm>
        </p:grpSpPr>
        <p:sp>
          <p:nvSpPr>
            <p:cNvPr id="8" name="TextBox 7"/>
            <p:cNvSpPr txBox="1"/>
            <p:nvPr/>
          </p:nvSpPr>
          <p:spPr>
            <a:xfrm>
              <a:off x="1639282" y="-5391"/>
              <a:ext cx="10552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>
                      <a:lumMod val="50000"/>
                    </a:schemeClr>
                  </a:solidFill>
                </a:rPr>
                <a:t>Data Preprocessing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31536" y="59366"/>
              <a:ext cx="216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chemeClr val="accent5">
                      <a:lumMod val="50000"/>
                    </a:schemeClr>
                  </a:solidFill>
                </a:rPr>
                <a:t>Redundant variables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39282" y="0"/>
              <a:ext cx="0" cy="68580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39282" y="463798"/>
              <a:ext cx="10564608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21" y="509785"/>
            <a:ext cx="6722126" cy="624806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732958" y="841658"/>
            <a:ext cx="2980511" cy="1871750"/>
            <a:chOff x="4802775" y="840659"/>
            <a:chExt cx="2980511" cy="1871750"/>
          </a:xfrm>
        </p:grpSpPr>
        <p:sp>
          <p:nvSpPr>
            <p:cNvPr id="14" name="Snip Single Corner Rectangle 13"/>
            <p:cNvSpPr/>
            <p:nvPr/>
          </p:nvSpPr>
          <p:spPr>
            <a:xfrm flipH="1" flipV="1">
              <a:off x="4802775" y="840660"/>
              <a:ext cx="2860767" cy="1871749"/>
            </a:xfrm>
            <a:prstGeom prst="snip1Rect">
              <a:avLst>
                <a:gd name="adj" fmla="val 34696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63886" y="840659"/>
              <a:ext cx="28194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Most of the variables are pairwise positive correlated. This may indicate redundant variables in the data.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“Projected Area Ratio” and “Material density” have (weak) negative correlation with other variables</a:t>
              </a:r>
              <a:r>
                <a:rPr lang="en-US" sz="1400" dirty="0" smtClean="0"/>
                <a:t>.</a:t>
              </a:r>
              <a:endParaRPr lang="en-GB" sz="1400" dirty="0" smtClean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0891" y="6427364"/>
            <a:ext cx="209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Correlation matrix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80637" y="2737774"/>
            <a:ext cx="352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After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447116" y="456274"/>
            <a:ext cx="0" cy="639354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46742" y="491374"/>
            <a:ext cx="11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Before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76277" y="6427364"/>
            <a:ext cx="209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Multicollinearity</a:t>
            </a:r>
            <a:endParaRPr lang="en-US" b="1" u="sng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17</a:t>
            </a:fld>
            <a:endParaRPr lang="en-GB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/>
          <a:srcRect l="2961" r="15968"/>
          <a:stretch/>
        </p:blipFill>
        <p:spPr>
          <a:xfrm>
            <a:off x="8521307" y="969292"/>
            <a:ext cx="3613924" cy="24955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r="16310"/>
          <a:stretch/>
        </p:blipFill>
        <p:spPr>
          <a:xfrm>
            <a:off x="8548061" y="3970336"/>
            <a:ext cx="3587170" cy="2438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375019" y="1607857"/>
            <a:ext cx="1473497" cy="624423"/>
          </a:xfrm>
          <a:prstGeom prst="snip2Diag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Many variables</a:t>
            </a:r>
          </a:p>
          <a:p>
            <a:pPr algn="ctr"/>
            <a:r>
              <a:rPr lang="en-US" sz="1400" dirty="0" smtClean="0"/>
              <a:t>are redundant</a:t>
            </a:r>
            <a:endParaRPr lang="en-GB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248439" y="4755613"/>
            <a:ext cx="1886792" cy="624423"/>
          </a:xfrm>
          <a:prstGeom prst="snip2Diag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 variables remain</a:t>
            </a:r>
          </a:p>
          <a:p>
            <a:pPr algn="ctr"/>
            <a:r>
              <a:rPr lang="en-US" sz="1400" dirty="0" smtClean="0"/>
              <a:t>after cleaning</a:t>
            </a:r>
            <a:endParaRPr lang="en-GB" sz="1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446742" y="3573428"/>
            <a:ext cx="11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After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6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7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Data Preprocessing</a:t>
            </a:r>
            <a:endParaRPr lang="en-US" sz="1400" dirty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  <a:hlinkClick r:id="rId19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Redundant variables</a:t>
            </a:r>
            <a:endParaRPr lang="en-US" sz="1200" dirty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2523" y="1954719"/>
            <a:ext cx="23937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Labor</a:t>
            </a:r>
            <a:r>
              <a:rPr lang="en-US" sz="1600" b="1" dirty="0"/>
              <a:t>:</a:t>
            </a:r>
          </a:p>
          <a:p>
            <a:r>
              <a:rPr lang="en-US" sz="1600" dirty="0"/>
              <a:t>Multiple Linear Regression</a:t>
            </a:r>
          </a:p>
          <a:p>
            <a:endParaRPr lang="en-US" sz="16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Material</a:t>
            </a:r>
            <a:r>
              <a:rPr lang="en-GB" sz="1600" b="1" dirty="0"/>
              <a:t>:</a:t>
            </a:r>
          </a:p>
          <a:p>
            <a:r>
              <a:rPr lang="en-US" sz="1600" dirty="0"/>
              <a:t>Random Forest</a:t>
            </a:r>
          </a:p>
          <a:p>
            <a:endParaRPr lang="en-GB" sz="16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Total:</a:t>
            </a:r>
          </a:p>
          <a:p>
            <a:r>
              <a:rPr lang="en-US" sz="1600" dirty="0"/>
              <a:t>Multiple Linear </a:t>
            </a:r>
            <a:r>
              <a:rPr lang="en-US" sz="1600" dirty="0" smtClean="0"/>
              <a:t>Regression</a:t>
            </a:r>
          </a:p>
          <a:p>
            <a:r>
              <a:rPr lang="en-US" sz="1600" dirty="0"/>
              <a:t>Random </a:t>
            </a:r>
            <a:r>
              <a:rPr lang="en-US" sz="1600" dirty="0" smtClean="0"/>
              <a:t>Forest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69818" y="1151515"/>
            <a:ext cx="30830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Data is </a:t>
            </a:r>
            <a:r>
              <a:rPr lang="en-US" sz="1400" b="1" i="1" dirty="0" smtClean="0"/>
              <a:t>always not </a:t>
            </a:r>
            <a:r>
              <a:rPr lang="en-US" sz="1400" i="1" dirty="0" smtClean="0"/>
              <a:t>perfect</a:t>
            </a:r>
            <a:r>
              <a:rPr lang="en-US" sz="1400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400" dirty="0" smtClean="0"/>
              <a:t>Interpolation missing value and data preparation are essential before building models.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i="1" dirty="0" smtClean="0"/>
              <a:t>Not all </a:t>
            </a:r>
            <a:r>
              <a:rPr lang="en-US" sz="1400" i="1" dirty="0" smtClean="0"/>
              <a:t>Technical Drivers are useful.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400" dirty="0" smtClean="0"/>
              <a:t>Using more </a:t>
            </a:r>
            <a:r>
              <a:rPr lang="en-US" sz="1400" dirty="0"/>
              <a:t>Technical </a:t>
            </a:r>
            <a:r>
              <a:rPr lang="en-US" sz="1400" dirty="0" smtClean="0"/>
              <a:t>Drivers in models does not necessarily result to better prediction.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i="1" dirty="0" smtClean="0"/>
              <a:t>Labor cost has </a:t>
            </a:r>
            <a:r>
              <a:rPr lang="en-US" sz="1400" b="1" i="1" dirty="0" smtClean="0"/>
              <a:t>different</a:t>
            </a:r>
            <a:r>
              <a:rPr lang="en-US" sz="1400" i="1" dirty="0" smtClean="0"/>
              <a:t> characteristics from Material cost.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400" dirty="0" smtClean="0"/>
              <a:t>A mixture of different machine learning models will be ideal.</a:t>
            </a:r>
          </a:p>
        </p:txBody>
      </p:sp>
      <p:pic>
        <p:nvPicPr>
          <p:cNvPr id="10" name="Picture 2" descr="Image result for messy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227" y="1042288"/>
            <a:ext cx="2248118" cy="111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ny fea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80" y="2994298"/>
            <a:ext cx="1474706" cy="111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ine open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814" y="3181586"/>
            <a:ext cx="854436" cy="85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hicken house icon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720" y="4886808"/>
            <a:ext cx="802647" cy="80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fish tan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27" y="5913443"/>
            <a:ext cx="809840" cy="80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fish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226" y="6141845"/>
            <a:ext cx="717720" cy="54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chicken ic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1" t="21258" r="18943" b="20894"/>
          <a:stretch/>
        </p:blipFill>
        <p:spPr bwMode="auto">
          <a:xfrm>
            <a:off x="11418226" y="5054752"/>
            <a:ext cx="677154" cy="6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10508820" y="5288131"/>
            <a:ext cx="706133" cy="284078"/>
          </a:xfrm>
          <a:prstGeom prst="rightArrow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0534363" y="6272455"/>
            <a:ext cx="706133" cy="284078"/>
          </a:xfrm>
          <a:prstGeom prst="rightArrow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6082" y="4750408"/>
            <a:ext cx="44570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Understand better every technical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Split model to a specific range of costs, e.g. Random Forest does well on Parts whose Total costs are less than €200.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Graphical user </a:t>
            </a:r>
            <a:r>
              <a:rPr lang="en-US" sz="1600" dirty="0" smtClean="0"/>
              <a:t>interface (GUI) to ease the interactive with the model.</a:t>
            </a:r>
            <a:endParaRPr lang="en-US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39282" y="-5391"/>
            <a:ext cx="10564608" cy="6863391"/>
            <a:chOff x="1639282" y="-5391"/>
            <a:chExt cx="10564608" cy="6863391"/>
          </a:xfrm>
        </p:grpSpPr>
        <p:grpSp>
          <p:nvGrpSpPr>
            <p:cNvPr id="18" name="Group 17"/>
            <p:cNvGrpSpPr/>
            <p:nvPr/>
          </p:nvGrpSpPr>
          <p:grpSpPr>
            <a:xfrm>
              <a:off x="1639282" y="-5391"/>
              <a:ext cx="10564608" cy="6863391"/>
              <a:chOff x="1639282" y="-5391"/>
              <a:chExt cx="10564608" cy="686339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639282" y="-5391"/>
                <a:ext cx="10552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Summary</a:t>
                </a: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6166340" y="456274"/>
                <a:ext cx="0" cy="6393543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639282" y="0"/>
                <a:ext cx="0" cy="6858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639282" y="463798"/>
                <a:ext cx="10564608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1672523" y="1547214"/>
              <a:ext cx="45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Models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81429" y="469462"/>
              <a:ext cx="5276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Comments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9088" y="4381076"/>
            <a:ext cx="450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Suggestions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49159" y="3550999"/>
            <a:ext cx="454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V.S.</a:t>
            </a:r>
            <a:endParaRPr lang="en-GB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18</a:t>
            </a:fld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3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23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3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4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5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26" action="ppaction://hlinksldjump"/>
              </a:rPr>
              <a:t>Summary</a:t>
            </a:r>
            <a:endParaRPr lang="en-US" sz="1400" dirty="0" smtClean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98937" y="553522"/>
            <a:ext cx="3117514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Average degree of confidence in Test sample.xlsx is about 90%.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00" y="205188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Predict Costs of Parts</a:t>
            </a:r>
            <a:br>
              <a:rPr lang="en-US" dirty="0" smtClean="0"/>
            </a:br>
            <a:r>
              <a:rPr lang="en-US" sz="2800" i="1" dirty="0" smtClean="0"/>
              <a:t>using Machine Learning Approaches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4775809"/>
            <a:ext cx="9144000" cy="1655762"/>
          </a:xfrm>
        </p:spPr>
        <p:txBody>
          <a:bodyPr/>
          <a:lstStyle/>
          <a:p>
            <a:r>
              <a:rPr lang="en-US" dirty="0" smtClean="0"/>
              <a:t>Khanh Truong</a:t>
            </a:r>
          </a:p>
          <a:p>
            <a:r>
              <a:rPr lang="en-US" dirty="0" smtClean="0"/>
              <a:t>August 2019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1821542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05085" y="4647447"/>
            <a:ext cx="3581401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1723570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19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92125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chemeClr val="accent2"/>
                  </a:solidFill>
                </a:ln>
                <a:solidFill>
                  <a:schemeClr val="accent5">
                    <a:lumMod val="50000"/>
                  </a:schemeClr>
                </a:solidFill>
                <a:hlinkClick r:id="rId3" action="ppaction://hlinksldjump"/>
              </a:rPr>
              <a:t>Content</a:t>
            </a:r>
            <a:endParaRPr lang="en-US" sz="1400" dirty="0">
              <a:ln>
                <a:solidFill>
                  <a:schemeClr val="accent2"/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4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5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6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6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7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16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39282" y="-5391"/>
            <a:ext cx="10564608" cy="6863391"/>
            <a:chOff x="1639282" y="-5391"/>
            <a:chExt cx="10564608" cy="6863391"/>
          </a:xfrm>
        </p:grpSpPr>
        <p:sp>
          <p:nvSpPr>
            <p:cNvPr id="13" name="TextBox 12"/>
            <p:cNvSpPr txBox="1"/>
            <p:nvPr/>
          </p:nvSpPr>
          <p:spPr>
            <a:xfrm>
              <a:off x="1639282" y="-5391"/>
              <a:ext cx="10552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Content</a:t>
              </a:r>
              <a:endParaRPr lang="en-US" sz="2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639282" y="0"/>
              <a:ext cx="0" cy="68580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39282" y="463798"/>
              <a:ext cx="10564608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ight Brace 16"/>
          <p:cNvSpPr/>
          <p:nvPr/>
        </p:nvSpPr>
        <p:spPr>
          <a:xfrm>
            <a:off x="1700362" y="827314"/>
            <a:ext cx="469900" cy="5442857"/>
          </a:xfrm>
          <a:prstGeom prst="rightBrace">
            <a:avLst>
              <a:gd name="adj1" fmla="val 111036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70262" y="3239045"/>
            <a:ext cx="147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Keep track by content bar</a:t>
            </a:r>
            <a:endParaRPr lang="en-GB" sz="16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3739576" y="933261"/>
            <a:ext cx="7279362" cy="4773030"/>
            <a:chOff x="4850184" y="957980"/>
            <a:chExt cx="7279362" cy="4773030"/>
          </a:xfrm>
        </p:grpSpPr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1557691300"/>
                </p:ext>
              </p:extLst>
            </p:nvPr>
          </p:nvGraphicFramePr>
          <p:xfrm>
            <a:off x="4850184" y="957980"/>
            <a:ext cx="7279362" cy="47730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" r:lo="rId21" r:qs="rId22" r:cs="rId23"/>
            </a:graphicData>
          </a:graphic>
        </p:graphicFrame>
        <p:sp>
          <p:nvSpPr>
            <p:cNvPr id="20" name="Notched Right Arrow 19"/>
            <p:cNvSpPr/>
            <p:nvPr/>
          </p:nvSpPr>
          <p:spPr>
            <a:xfrm flipH="1">
              <a:off x="5645065" y="4481092"/>
              <a:ext cx="6146800" cy="763261"/>
            </a:xfrm>
            <a:prstGeom prst="notchedRightArrow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11762" y="4693445"/>
              <a:ext cx="554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This presentation is bottom-up organized, i.e. “result-oriented”. </a:t>
              </a:r>
              <a:endParaRPr lang="en-GB" sz="16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60698" y="6388896"/>
            <a:ext cx="444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It’s always easier for readers to start from results …</a:t>
            </a: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7955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9280" y="-5391"/>
            <a:ext cx="10564610" cy="6863391"/>
            <a:chOff x="1639280" y="-5391"/>
            <a:chExt cx="10564610" cy="6863391"/>
          </a:xfrm>
        </p:grpSpPr>
        <p:grpSp>
          <p:nvGrpSpPr>
            <p:cNvPr id="5" name="Group 4"/>
            <p:cNvGrpSpPr/>
            <p:nvPr/>
          </p:nvGrpSpPr>
          <p:grpSpPr>
            <a:xfrm>
              <a:off x="1639282" y="-5391"/>
              <a:ext cx="10564608" cy="6863391"/>
              <a:chOff x="1639282" y="-5391"/>
              <a:chExt cx="10564608" cy="686339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639282" y="-5391"/>
                <a:ext cx="10552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Abstract</a:t>
                </a: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915640" y="464456"/>
                <a:ext cx="0" cy="6393543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639282" y="0"/>
                <a:ext cx="0" cy="6858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639282" y="463798"/>
                <a:ext cx="10564608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639281" y="469462"/>
              <a:ext cx="527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accent5">
                      <a:lumMod val="50000"/>
                    </a:schemeClr>
                  </a:solidFill>
                </a:rPr>
                <a:t>Degree of Confidence on Test sample.xlsx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9280" y="4248203"/>
              <a:ext cx="5276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Tools: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sp>
        <p:nvSpPr>
          <p:cNvPr id="51" name="Round Diagonal Corner Rectangle 50"/>
          <p:cNvSpPr/>
          <p:nvPr/>
        </p:nvSpPr>
        <p:spPr>
          <a:xfrm>
            <a:off x="7902320" y="3916274"/>
            <a:ext cx="3533145" cy="615150"/>
          </a:xfrm>
          <a:prstGeom prst="round2DiagRect">
            <a:avLst>
              <a:gd name="adj1" fmla="val 50000"/>
              <a:gd name="adj2" fmla="val 0"/>
            </a:avLst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On average, our </a:t>
            </a:r>
            <a:r>
              <a:rPr lang="en-US" sz="1400" b="1" u="sng" dirty="0" smtClean="0">
                <a:solidFill>
                  <a:schemeClr val="tx1"/>
                </a:solidFill>
              </a:rPr>
              <a:t>Labor Cost</a:t>
            </a:r>
            <a:r>
              <a:rPr lang="en-US" sz="1400" b="1" dirty="0" smtClean="0">
                <a:solidFill>
                  <a:schemeClr val="tx1"/>
                </a:solidFill>
              </a:rPr>
              <a:t> prediction is </a:t>
            </a:r>
            <a:r>
              <a:rPr lang="en-US" sz="1400" b="1" dirty="0" smtClean="0">
                <a:solidFill>
                  <a:schemeClr val="accent2"/>
                </a:solidFill>
              </a:rPr>
              <a:t>€3.6 </a:t>
            </a:r>
            <a:r>
              <a:rPr lang="en-US" sz="1400" b="1" dirty="0" smtClean="0">
                <a:solidFill>
                  <a:schemeClr val="tx1"/>
                </a:solidFill>
              </a:rPr>
              <a:t>or </a:t>
            </a:r>
            <a:r>
              <a:rPr lang="en-US" sz="1400" b="1" dirty="0" smtClean="0">
                <a:solidFill>
                  <a:schemeClr val="accent2"/>
                </a:solidFill>
              </a:rPr>
              <a:t>7.4% </a:t>
            </a:r>
            <a:r>
              <a:rPr lang="en-US" sz="1400" b="1" dirty="0" smtClean="0">
                <a:solidFill>
                  <a:schemeClr val="tx1"/>
                </a:solidFill>
              </a:rPr>
              <a:t>different from the true value.</a:t>
            </a:r>
            <a:endParaRPr lang="en-GB" sz="1400" b="1" dirty="0" smtClean="0">
              <a:solidFill>
                <a:schemeClr val="tx1"/>
              </a:solidFill>
            </a:endParaRPr>
          </a:p>
        </p:txBody>
      </p:sp>
      <p:sp>
        <p:nvSpPr>
          <p:cNvPr id="52" name="Round Diagonal Corner Rectangle 51"/>
          <p:cNvSpPr/>
          <p:nvPr/>
        </p:nvSpPr>
        <p:spPr>
          <a:xfrm>
            <a:off x="7902318" y="5987873"/>
            <a:ext cx="3533145" cy="615150"/>
          </a:xfrm>
          <a:prstGeom prst="round2DiagRect">
            <a:avLst>
              <a:gd name="adj1" fmla="val 50000"/>
              <a:gd name="adj2" fmla="val 0"/>
            </a:avLst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On average, our </a:t>
            </a:r>
            <a:r>
              <a:rPr lang="en-US" sz="1400" b="1" u="sng" dirty="0" smtClean="0">
                <a:solidFill>
                  <a:schemeClr val="tx1"/>
                </a:solidFill>
              </a:rPr>
              <a:t>Total Cost</a:t>
            </a:r>
            <a:r>
              <a:rPr lang="en-US" sz="1400" b="1" dirty="0" smtClean="0">
                <a:solidFill>
                  <a:schemeClr val="tx1"/>
                </a:solidFill>
              </a:rPr>
              <a:t> prediction is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€5.6 </a:t>
            </a:r>
            <a:r>
              <a:rPr lang="en-US" sz="1400" b="1" dirty="0" smtClean="0">
                <a:solidFill>
                  <a:schemeClr val="tx1"/>
                </a:solidFill>
              </a:rPr>
              <a:t>or </a:t>
            </a:r>
            <a:r>
              <a:rPr lang="en-US" sz="1400" b="1" dirty="0" smtClean="0">
                <a:solidFill>
                  <a:schemeClr val="accent2"/>
                </a:solidFill>
              </a:rPr>
              <a:t>6.3% </a:t>
            </a:r>
            <a:r>
              <a:rPr lang="en-US" sz="1400" b="1" dirty="0" smtClean="0">
                <a:solidFill>
                  <a:schemeClr val="tx1"/>
                </a:solidFill>
              </a:rPr>
              <a:t>different from the true value.</a:t>
            </a:r>
            <a:endParaRPr lang="en-GB" sz="1400" b="1" dirty="0" smtClean="0">
              <a:solidFill>
                <a:schemeClr val="tx1"/>
              </a:solidFill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7902319" y="4975188"/>
            <a:ext cx="3533145" cy="615150"/>
          </a:xfrm>
          <a:prstGeom prst="round2DiagRect">
            <a:avLst>
              <a:gd name="adj1" fmla="val 50000"/>
              <a:gd name="adj2" fmla="val 0"/>
            </a:avLst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On average, our </a:t>
            </a:r>
            <a:r>
              <a:rPr lang="en-US" sz="1400" b="1" u="sng" dirty="0" smtClean="0">
                <a:solidFill>
                  <a:schemeClr val="tx1"/>
                </a:solidFill>
              </a:rPr>
              <a:t>Material Cost</a:t>
            </a:r>
            <a:r>
              <a:rPr lang="en-US" sz="1400" b="1" dirty="0" smtClean="0">
                <a:solidFill>
                  <a:schemeClr val="tx1"/>
                </a:solidFill>
              </a:rPr>
              <a:t> prediction is </a:t>
            </a:r>
            <a:r>
              <a:rPr lang="en-US" sz="1400" b="1" dirty="0" smtClean="0">
                <a:solidFill>
                  <a:schemeClr val="accent2"/>
                </a:solidFill>
              </a:rPr>
              <a:t>€3.5 </a:t>
            </a:r>
            <a:r>
              <a:rPr lang="en-US" sz="1400" b="1" dirty="0" smtClean="0">
                <a:solidFill>
                  <a:schemeClr val="tx1"/>
                </a:solidFill>
              </a:rPr>
              <a:t>or </a:t>
            </a:r>
            <a:r>
              <a:rPr lang="en-US" sz="1400" b="1" dirty="0" smtClean="0">
                <a:solidFill>
                  <a:schemeClr val="accent2"/>
                </a:solidFill>
              </a:rPr>
              <a:t>7.7% </a:t>
            </a:r>
            <a:r>
              <a:rPr lang="en-US" sz="1400" b="1" dirty="0" smtClean="0">
                <a:solidFill>
                  <a:schemeClr val="tx1"/>
                </a:solidFill>
              </a:rPr>
              <a:t>different from the true value.</a:t>
            </a:r>
            <a:endParaRPr lang="en-GB" sz="1400" b="1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4617" y="4684457"/>
            <a:ext cx="5264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Python in </a:t>
            </a:r>
            <a:r>
              <a:rPr lang="en-US" sz="1400" dirty="0" err="1" smtClean="0"/>
              <a:t>Jupyter</a:t>
            </a:r>
            <a:r>
              <a:rPr lang="en-US" sz="1400" dirty="0" smtClean="0"/>
              <a:t> Notebook</a:t>
            </a:r>
            <a:endParaRPr lang="en-GB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Machine </a:t>
            </a:r>
            <a:r>
              <a:rPr lang="en-US" sz="1400" dirty="0"/>
              <a:t>l</a:t>
            </a:r>
            <a:r>
              <a:rPr lang="en-US" sz="1400" dirty="0" smtClean="0"/>
              <a:t>earning packages: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Scikit</a:t>
            </a:r>
            <a:r>
              <a:rPr lang="en-US" sz="1400" dirty="0" smtClean="0"/>
              <a:t>-learn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Statsmodels</a:t>
            </a:r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Visualization packages: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Matplotlib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Seaborn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Ipywidgets</a:t>
            </a:r>
            <a:endParaRPr lang="en-US" sz="1400" dirty="0" smtClean="0"/>
          </a:p>
        </p:txBody>
      </p:sp>
      <p:pic>
        <p:nvPicPr>
          <p:cNvPr id="1026" name="Picture 2" descr="Image result for python jupyter not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17" y="5648580"/>
            <a:ext cx="734274" cy="85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12" y="4734190"/>
            <a:ext cx="1962284" cy="66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859004" y="1077345"/>
            <a:ext cx="5164329" cy="2441394"/>
            <a:chOff x="1563081" y="862925"/>
            <a:chExt cx="5164329" cy="2441394"/>
          </a:xfrm>
        </p:grpSpPr>
        <p:grpSp>
          <p:nvGrpSpPr>
            <p:cNvPr id="46" name="Group 45"/>
            <p:cNvGrpSpPr/>
            <p:nvPr/>
          </p:nvGrpSpPr>
          <p:grpSpPr>
            <a:xfrm>
              <a:off x="1563081" y="862925"/>
              <a:ext cx="5164329" cy="2441394"/>
              <a:chOff x="1639281" y="846092"/>
              <a:chExt cx="5164329" cy="2441394"/>
            </a:xfrm>
          </p:grpSpPr>
          <p:graphicFrame>
            <p:nvGraphicFramePr>
              <p:cNvPr id="13" name="Diagram 12"/>
              <p:cNvGraphicFramePr/>
              <p:nvPr>
                <p:extLst>
                  <p:ext uri="{D42A27DB-BD31-4B8C-83A1-F6EECF244321}">
                    <p14:modId xmlns:p14="http://schemas.microsoft.com/office/powerpoint/2010/main" val="1751012091"/>
                  </p:ext>
                </p:extLst>
              </p:nvPr>
            </p:nvGraphicFramePr>
            <p:xfrm>
              <a:off x="1639281" y="933261"/>
              <a:ext cx="3117568" cy="235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grpSp>
            <p:nvGrpSpPr>
              <p:cNvPr id="23" name="Group 22"/>
              <p:cNvGrpSpPr/>
              <p:nvPr/>
            </p:nvGrpSpPr>
            <p:grpSpPr>
              <a:xfrm>
                <a:off x="5273364" y="1161167"/>
                <a:ext cx="1530246" cy="557289"/>
                <a:chOff x="1382217" y="236686"/>
                <a:chExt cx="1530246" cy="557289"/>
              </a:xfrm>
              <a:solidFill>
                <a:schemeClr val="accent1"/>
              </a:solidFill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1382217" y="236686"/>
                  <a:ext cx="1530246" cy="557289"/>
                </a:xfrm>
                <a:prstGeom prst="roundRect">
                  <a:avLst/>
                </a:prstGeom>
                <a:grpFill/>
              </p:spPr>
              <p:style>
                <a:lnRef idx="1">
                  <a:schemeClr val="accent1">
                    <a:shade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Rounded Rectangle 4"/>
                <p:cNvSpPr/>
                <p:nvPr/>
              </p:nvSpPr>
              <p:spPr>
                <a:xfrm>
                  <a:off x="1409422" y="263891"/>
                  <a:ext cx="1475836" cy="502879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>
                      <a:solidFill>
                        <a:schemeClr val="bg1"/>
                      </a:solidFill>
                    </a:rPr>
                    <a:t>Labor Cost</a:t>
                  </a:r>
                  <a:endParaRPr lang="en-GB" sz="1400" kern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273364" y="1788118"/>
                <a:ext cx="1530246" cy="557289"/>
                <a:chOff x="1382217" y="863637"/>
                <a:chExt cx="1530246" cy="557289"/>
              </a:xfrm>
              <a:solidFill>
                <a:schemeClr val="accent1"/>
              </a:solidFill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1382217" y="863637"/>
                  <a:ext cx="1530246" cy="557289"/>
                </a:xfrm>
                <a:prstGeom prst="roundRect">
                  <a:avLst/>
                </a:prstGeom>
                <a:grpFill/>
              </p:spPr>
              <p:style>
                <a:lnRef idx="1">
                  <a:schemeClr val="accent1">
                    <a:shade val="50000"/>
                    <a:hueOff val="222839"/>
                    <a:satOff val="5970"/>
                    <a:lumOff val="26302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Rounded Rectangle 6"/>
                <p:cNvSpPr/>
                <p:nvPr/>
              </p:nvSpPr>
              <p:spPr>
                <a:xfrm>
                  <a:off x="1409422" y="890842"/>
                  <a:ext cx="1475836" cy="502879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>
                      <a:solidFill>
                        <a:schemeClr val="bg1"/>
                      </a:solidFill>
                    </a:rPr>
                    <a:t>Material Cost</a:t>
                  </a:r>
                  <a:endParaRPr lang="en-GB" sz="1400" kern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273364" y="2415068"/>
                <a:ext cx="1530246" cy="557289"/>
                <a:chOff x="1382217" y="1490587"/>
                <a:chExt cx="1530246" cy="557289"/>
              </a:xfrm>
              <a:solidFill>
                <a:schemeClr val="accent1"/>
              </a:solidFill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1382217" y="1490587"/>
                  <a:ext cx="1530246" cy="557289"/>
                </a:xfrm>
                <a:prstGeom prst="roundRect">
                  <a:avLst/>
                </a:prstGeom>
                <a:grpFill/>
              </p:spPr>
              <p:style>
                <a:lnRef idx="1">
                  <a:schemeClr val="accent1">
                    <a:shade val="50000"/>
                    <a:hueOff val="222839"/>
                    <a:satOff val="5970"/>
                    <a:lumOff val="26302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Rounded Rectangle 8"/>
                <p:cNvSpPr/>
                <p:nvPr/>
              </p:nvSpPr>
              <p:spPr>
                <a:xfrm>
                  <a:off x="1409422" y="1517792"/>
                  <a:ext cx="1475836" cy="502879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>
                      <a:solidFill>
                        <a:schemeClr val="bg1"/>
                      </a:solidFill>
                    </a:rPr>
                    <a:t>Total Cost</a:t>
                  </a:r>
                  <a:endParaRPr lang="en-GB" sz="1400" kern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3433230" y="846092"/>
                <a:ext cx="7296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Models</a:t>
                </a:r>
                <a:endParaRPr lang="en-GB" sz="1400" dirty="0" smtClean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05193" y="848796"/>
                <a:ext cx="5754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Costs</a:t>
                </a:r>
                <a:endParaRPr lang="en-GB" sz="1400" dirty="0" smtClean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 flipV="1">
              <a:off x="4484914" y="1454089"/>
              <a:ext cx="712250" cy="1264784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0" idx="1"/>
            </p:cNvCxnSpPr>
            <p:nvPr/>
          </p:nvCxnSpPr>
          <p:spPr>
            <a:xfrm flipV="1">
              <a:off x="4477677" y="1456645"/>
              <a:ext cx="719487" cy="60960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26" idx="1"/>
            </p:cNvCxnSpPr>
            <p:nvPr/>
          </p:nvCxnSpPr>
          <p:spPr>
            <a:xfrm flipV="1">
              <a:off x="4497350" y="2710546"/>
              <a:ext cx="699814" cy="11795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84914" y="2082683"/>
              <a:ext cx="706307" cy="648863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8" idx="1"/>
            </p:cNvCxnSpPr>
            <p:nvPr/>
          </p:nvCxnSpPr>
          <p:spPr>
            <a:xfrm>
              <a:off x="4477677" y="1450198"/>
              <a:ext cx="719487" cy="633398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8" idx="1"/>
            </p:cNvCxnSpPr>
            <p:nvPr/>
          </p:nvCxnSpPr>
          <p:spPr>
            <a:xfrm>
              <a:off x="4473027" y="2083596"/>
              <a:ext cx="724137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0" idx="1"/>
            </p:cNvCxnSpPr>
            <p:nvPr/>
          </p:nvCxnSpPr>
          <p:spPr>
            <a:xfrm>
              <a:off x="4466634" y="1434107"/>
              <a:ext cx="730530" cy="22538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483166" y="2093917"/>
              <a:ext cx="708054" cy="616628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26" idx="1"/>
            </p:cNvCxnSpPr>
            <p:nvPr/>
          </p:nvCxnSpPr>
          <p:spPr>
            <a:xfrm>
              <a:off x="4465752" y="1435644"/>
              <a:ext cx="731412" cy="1274902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24418"/>
              </p:ext>
            </p:extLst>
          </p:nvPr>
        </p:nvGraphicFramePr>
        <p:xfrm>
          <a:off x="1792036" y="925060"/>
          <a:ext cx="4918738" cy="219039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055812"/>
                <a:gridCol w="992965"/>
                <a:gridCol w="1847668"/>
                <a:gridCol w="1022293"/>
              </a:tblGrid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partNumber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Predicted Cost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Confidence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x00001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x00002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x00003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x00004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4" name="Right Brace 13"/>
          <p:cNvSpPr/>
          <p:nvPr/>
        </p:nvSpPr>
        <p:spPr>
          <a:xfrm rot="5400000">
            <a:off x="6038480" y="2846444"/>
            <a:ext cx="312274" cy="1032315"/>
          </a:xfrm>
          <a:prstGeom prst="rightBrace">
            <a:avLst>
              <a:gd name="adj1" fmla="val 43217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537632" y="3616438"/>
            <a:ext cx="117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Average: 90%</a:t>
            </a:r>
            <a:endParaRPr lang="en-GB" sz="14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899086" y="466007"/>
            <a:ext cx="527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Machine </a:t>
            </a:r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earning models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Abstract</a:t>
            </a:r>
            <a:endParaRPr lang="en-US" sz="1400" dirty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3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4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24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4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5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6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7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9281" y="-5391"/>
            <a:ext cx="10564609" cy="6863391"/>
            <a:chOff x="1639281" y="-5391"/>
            <a:chExt cx="10564609" cy="6863391"/>
          </a:xfrm>
        </p:grpSpPr>
        <p:grpSp>
          <p:nvGrpSpPr>
            <p:cNvPr id="5" name="Group 4"/>
            <p:cNvGrpSpPr/>
            <p:nvPr/>
          </p:nvGrpSpPr>
          <p:grpSpPr>
            <a:xfrm>
              <a:off x="1639282" y="-5391"/>
              <a:ext cx="10564608" cy="6863391"/>
              <a:chOff x="1639282" y="-5391"/>
              <a:chExt cx="10564608" cy="686339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639282" y="-5391"/>
                <a:ext cx="10552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Model Setup</a:t>
                </a: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915640" y="464456"/>
                <a:ext cx="0" cy="6393543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639282" y="0"/>
                <a:ext cx="0" cy="6858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39282" y="463798"/>
                <a:ext cx="10564608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639281" y="469462"/>
              <a:ext cx="527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5638" y="459185"/>
              <a:ext cx="5276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Evaluate performance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3381" y="654128"/>
            <a:ext cx="4448157" cy="1468363"/>
            <a:chOff x="1934029" y="851982"/>
            <a:chExt cx="4448157" cy="1468363"/>
          </a:xfrm>
        </p:grpSpPr>
        <p:graphicFrame>
          <p:nvGraphicFramePr>
            <p:cNvPr id="15" name="Diagram 14"/>
            <p:cNvGraphicFramePr/>
            <p:nvPr>
              <p:extLst>
                <p:ext uri="{D42A27DB-BD31-4B8C-83A1-F6EECF244321}">
                  <p14:modId xmlns:p14="http://schemas.microsoft.com/office/powerpoint/2010/main" val="1226430575"/>
                </p:ext>
              </p:extLst>
            </p:nvPr>
          </p:nvGraphicFramePr>
          <p:xfrm>
            <a:off x="1934029" y="851982"/>
            <a:ext cx="3922485" cy="14683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5850568" y="1000479"/>
              <a:ext cx="531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80%</a:t>
              </a:r>
              <a:endParaRPr lang="en-GB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50568" y="1586163"/>
              <a:ext cx="531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20%</a:t>
              </a:r>
              <a:endParaRPr lang="en-GB" sz="1400" dirty="0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51420"/>
              </p:ext>
            </p:extLst>
          </p:nvPr>
        </p:nvGraphicFramePr>
        <p:xfrm>
          <a:off x="1691504" y="2664595"/>
          <a:ext cx="273642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081"/>
                <a:gridCol w="639918"/>
                <a:gridCol w="679502"/>
                <a:gridCol w="697920"/>
              </a:tblGrid>
              <a:tr h="15053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Part</a:t>
                      </a:r>
                      <a:r>
                        <a:rPr lang="en-US" sz="1200" i="1" baseline="0" dirty="0" smtClean="0"/>
                        <a:t> Number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Length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Width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Labor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/>
                        <a:t>Cost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t0001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€</a:t>
                      </a:r>
                      <a:r>
                        <a:rPr lang="en-US" sz="1200" b="1" dirty="0" smtClean="0"/>
                        <a:t>49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t0004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€</a:t>
                      </a:r>
                      <a:r>
                        <a:rPr lang="en-US" sz="1200" b="1" dirty="0" smtClean="0"/>
                        <a:t>20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…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t0728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€</a:t>
                      </a:r>
                      <a:r>
                        <a:rPr lang="en-US" sz="1200" b="1" dirty="0" smtClean="0"/>
                        <a:t>38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76247"/>
              </p:ext>
            </p:extLst>
          </p:nvPr>
        </p:nvGraphicFramePr>
        <p:xfrm>
          <a:off x="1703132" y="4781911"/>
          <a:ext cx="273642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081"/>
                <a:gridCol w="639918"/>
                <a:gridCol w="679502"/>
                <a:gridCol w="697920"/>
              </a:tblGrid>
              <a:tr h="15053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Part</a:t>
                      </a:r>
                      <a:r>
                        <a:rPr lang="en-US" sz="1200" i="1" baseline="0" dirty="0" smtClean="0"/>
                        <a:t> Number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Length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Width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Labor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/>
                        <a:t>Cost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t0002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?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t0003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?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…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t0719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?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541656" y="2347320"/>
            <a:ext cx="1036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 smtClean="0"/>
              <a:t>Training Set</a:t>
            </a:r>
            <a:endParaRPr lang="en-GB" sz="1400" u="sng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697521" y="4474134"/>
            <a:ext cx="747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 smtClean="0"/>
              <a:t>Test Set</a:t>
            </a:r>
            <a:endParaRPr lang="en-GB" sz="1400" u="sng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5675405" y="2288633"/>
            <a:ext cx="1042039" cy="620486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Multiple Regression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75405" y="3010721"/>
            <a:ext cx="1042040" cy="620486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Random Forest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75405" y="3732809"/>
            <a:ext cx="1042039" cy="620486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Neural Network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6" idx="1"/>
          </p:cNvCxnSpPr>
          <p:nvPr/>
        </p:nvCxnSpPr>
        <p:spPr>
          <a:xfrm flipV="1">
            <a:off x="4780829" y="2598876"/>
            <a:ext cx="894576" cy="833971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1"/>
          </p:cNvCxnSpPr>
          <p:nvPr/>
        </p:nvCxnSpPr>
        <p:spPr>
          <a:xfrm>
            <a:off x="4777226" y="3432846"/>
            <a:ext cx="898179" cy="61020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1"/>
          </p:cNvCxnSpPr>
          <p:nvPr/>
        </p:nvCxnSpPr>
        <p:spPr>
          <a:xfrm flipV="1">
            <a:off x="4777226" y="3320964"/>
            <a:ext cx="898179" cy="111882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e 37"/>
          <p:cNvSpPr/>
          <p:nvPr/>
        </p:nvSpPr>
        <p:spPr>
          <a:xfrm>
            <a:off x="4439553" y="2664594"/>
            <a:ext cx="183566" cy="1540217"/>
          </a:xfrm>
          <a:prstGeom prst="rightBrace">
            <a:avLst>
              <a:gd name="adj1" fmla="val 74920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51791"/>
              </p:ext>
            </p:extLst>
          </p:nvPr>
        </p:nvGraphicFramePr>
        <p:xfrm>
          <a:off x="5941310" y="4774108"/>
          <a:ext cx="92046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460"/>
              </a:tblGrid>
              <a:tr h="1505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Predicted</a:t>
                      </a:r>
                      <a:r>
                        <a:rPr lang="en-US" sz="1200" b="1" baseline="0" dirty="0" smtClean="0"/>
                        <a:t> Labor Cost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€</a:t>
                      </a:r>
                      <a:r>
                        <a:rPr lang="en-US" sz="1200" b="1" dirty="0" smtClean="0"/>
                        <a:t>120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€</a:t>
                      </a:r>
                      <a:r>
                        <a:rPr lang="en-US" sz="1200" b="1" dirty="0" smtClean="0"/>
                        <a:t>45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€</a:t>
                      </a:r>
                      <a:r>
                        <a:rPr lang="en-US" sz="1200" b="1" dirty="0" smtClean="0"/>
                        <a:t>32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Notched Right Arrow 42"/>
          <p:cNvSpPr/>
          <p:nvPr/>
        </p:nvSpPr>
        <p:spPr>
          <a:xfrm>
            <a:off x="4565203" y="5206126"/>
            <a:ext cx="1322237" cy="848156"/>
          </a:xfrm>
          <a:prstGeom prst="notched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Neural Network</a:t>
            </a:r>
            <a:endParaRPr lang="en-GB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049102" y="1361833"/>
                <a:ext cx="29259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Absolute Error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</m:e>
                    </m:d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102" y="1361833"/>
                <a:ext cx="2925994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855415" y="1767153"/>
                <a:ext cx="3379708" cy="41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Absolute Percentage Error 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𝑃𝑟𝑒𝑑𝑖𝑐𝑡𝑒𝑑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</m:den>
                        </m:f>
                      </m:e>
                    </m:d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415" y="1767153"/>
                <a:ext cx="3379708" cy="413190"/>
              </a:xfrm>
              <a:prstGeom prst="rect">
                <a:avLst/>
              </a:prstGeom>
              <a:blipFill rotWithShape="0">
                <a:blip r:embed="rId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15638" y="923244"/>
            <a:ext cx="2786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Models will be assessed on test set:</a:t>
            </a:r>
            <a:endParaRPr lang="en-GB" sz="1400" dirty="0" smtClean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09895"/>
              </p:ext>
            </p:extLst>
          </p:nvPr>
        </p:nvGraphicFramePr>
        <p:xfrm>
          <a:off x="7345642" y="2796502"/>
          <a:ext cx="92046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460"/>
              </a:tblGrid>
              <a:tr h="1505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Predicted</a:t>
                      </a:r>
                      <a:r>
                        <a:rPr lang="en-US" sz="1200" b="1" baseline="0" dirty="0" smtClean="0"/>
                        <a:t> Labor Cost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€120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€45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€32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01752"/>
              </p:ext>
            </p:extLst>
          </p:nvPr>
        </p:nvGraphicFramePr>
        <p:xfrm>
          <a:off x="8428590" y="2793677"/>
          <a:ext cx="9204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60"/>
              </a:tblGrid>
              <a:tr h="150532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True</a:t>
                      </a:r>
                      <a:br>
                        <a:rPr lang="en-US" sz="1200" b="1" baseline="0" dirty="0" smtClean="0"/>
                      </a:br>
                      <a:r>
                        <a:rPr lang="en-US" sz="1200" b="1" baseline="0" dirty="0" smtClean="0"/>
                        <a:t>Labor Cost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€129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€52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€30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7681"/>
              </p:ext>
            </p:extLst>
          </p:nvPr>
        </p:nvGraphicFramePr>
        <p:xfrm>
          <a:off x="9512099" y="2785617"/>
          <a:ext cx="9204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60"/>
              </a:tblGrid>
              <a:tr h="1505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Absolute Error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€9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€7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…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€2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42678"/>
              </p:ext>
            </p:extLst>
          </p:nvPr>
        </p:nvGraphicFramePr>
        <p:xfrm>
          <a:off x="10596122" y="2785617"/>
          <a:ext cx="1344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000"/>
              </a:tblGrid>
              <a:tr h="1505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Absolute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Percentage Error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7%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13%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…</a:t>
                      </a:r>
                      <a:endParaRPr lang="en-GB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7%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613351" y="252091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(1)</a:t>
            </a:r>
            <a:endParaRPr lang="en-GB" sz="14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8684646" y="252091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(2)</a:t>
            </a:r>
            <a:endParaRPr lang="en-GB" sz="14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9524386" y="2510706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|(1) - (2)|</a:t>
            </a:r>
            <a:endParaRPr lang="en-GB" sz="14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0584348" y="2510705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|(1) - (2)| / (2)</a:t>
            </a:r>
            <a:endParaRPr lang="en-GB" sz="1400" b="1" dirty="0" smtClean="0"/>
          </a:p>
        </p:txBody>
      </p:sp>
      <p:sp>
        <p:nvSpPr>
          <p:cNvPr id="56" name="Curved Up Arrow 55"/>
          <p:cNvSpPr/>
          <p:nvPr/>
        </p:nvSpPr>
        <p:spPr>
          <a:xfrm rot="18737362">
            <a:off x="6850792" y="4983918"/>
            <a:ext cx="1790963" cy="444417"/>
          </a:xfrm>
          <a:prstGeom prst="curvedUpArrow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77951" y="4334233"/>
            <a:ext cx="1603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Average: €8  </a:t>
            </a:r>
          </a:p>
          <a:p>
            <a:pPr algn="r"/>
            <a:r>
              <a:rPr lang="en-US" sz="1400" dirty="0" smtClean="0"/>
              <a:t>95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Percentile: €23</a:t>
            </a:r>
            <a:endParaRPr lang="en-GB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0414962" y="4334233"/>
            <a:ext cx="164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Average: 11%</a:t>
            </a:r>
          </a:p>
          <a:p>
            <a:pPr algn="r"/>
            <a:r>
              <a:rPr lang="en-US" sz="1400" dirty="0"/>
              <a:t>95</a:t>
            </a:r>
            <a:r>
              <a:rPr lang="en-US" sz="1400" baseline="30000" dirty="0"/>
              <a:t>th</a:t>
            </a:r>
            <a:r>
              <a:rPr lang="en-US" sz="1400" dirty="0"/>
              <a:t> Percentile: </a:t>
            </a:r>
            <a:r>
              <a:rPr lang="en-US" sz="1400" dirty="0" smtClean="0"/>
              <a:t>28%</a:t>
            </a:r>
            <a:endParaRPr lang="en-GB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910031" y="5421086"/>
            <a:ext cx="3694139" cy="989518"/>
            <a:chOff x="8513200" y="5625560"/>
            <a:chExt cx="2712698" cy="785044"/>
          </a:xfrm>
        </p:grpSpPr>
        <p:sp>
          <p:nvSpPr>
            <p:cNvPr id="3" name="Oval Callout 2"/>
            <p:cNvSpPr/>
            <p:nvPr/>
          </p:nvSpPr>
          <p:spPr>
            <a:xfrm>
              <a:off x="8513201" y="5625561"/>
              <a:ext cx="2712697" cy="785043"/>
            </a:xfrm>
            <a:prstGeom prst="wedgeEllipseCallout">
              <a:avLst>
                <a:gd name="adj1" fmla="val 9484"/>
                <a:gd name="adj2" fmla="val -109342"/>
              </a:avLst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Compare these metrics to determine which model is better</a:t>
              </a:r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Oval Callout 58"/>
            <p:cNvSpPr/>
            <p:nvPr/>
          </p:nvSpPr>
          <p:spPr>
            <a:xfrm>
              <a:off x="8513200" y="5625560"/>
              <a:ext cx="2712697" cy="785043"/>
            </a:xfrm>
            <a:prstGeom prst="wedgeEllipseCallout">
              <a:avLst>
                <a:gd name="adj1" fmla="val 39824"/>
                <a:gd name="adj2" fmla="val -106742"/>
              </a:avLst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4</a:t>
            </a:fld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Model Setup</a:t>
            </a:r>
            <a:endParaRPr lang="en-US" sz="1400" dirty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3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4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24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4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5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6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7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6017" y="1166779"/>
                <a:ext cx="4582886" cy="243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With: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 : Estimated cost of </a:t>
                </a:r>
                <a:r>
                  <a:rPr lang="en-US" sz="1400" dirty="0"/>
                  <a:t>Part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 smtClean="0"/>
              </a:p>
              <a:p>
                <a:endParaRPr lang="en-US" sz="1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: </a:t>
                </a:r>
                <a:r>
                  <a:rPr lang="en-US" sz="1400" dirty="0" smtClean="0"/>
                  <a:t>Material </a:t>
                </a:r>
                <a:r>
                  <a:rPr lang="en-US" sz="1400" dirty="0"/>
                  <a:t>Fly Weight [kg</a:t>
                </a:r>
                <a:r>
                  <a:rPr lang="en-US" sz="1400" dirty="0" smtClean="0"/>
                  <a:t>] of Part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: </a:t>
                </a:r>
                <a:r>
                  <a:rPr lang="en-US" sz="1400" dirty="0" smtClean="0"/>
                  <a:t>Length </a:t>
                </a:r>
                <a:r>
                  <a:rPr lang="en-US" sz="1400" dirty="0"/>
                  <a:t>of Part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 smtClean="0"/>
              </a:p>
              <a:p>
                <a:pPr lvl="2"/>
                <a:r>
                  <a:rPr lang="en-US" sz="1400" dirty="0" smtClean="0"/>
                  <a:t>…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b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: </a:t>
                </a:r>
                <a:r>
                  <a:rPr lang="en-US" sz="1400" dirty="0" smtClean="0"/>
                  <a:t>Material </a:t>
                </a:r>
                <a:r>
                  <a:rPr lang="en-US" sz="1400" dirty="0"/>
                  <a:t>Removed </a:t>
                </a:r>
                <a:r>
                  <a:rPr lang="en-US" sz="1400" dirty="0" smtClean="0"/>
                  <a:t>Final </a:t>
                </a:r>
                <a:r>
                  <a:rPr lang="en-US" sz="1400" dirty="0"/>
                  <a:t>of Part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400" dirty="0" smtClean="0"/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Find: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1400" dirty="0" smtClean="0"/>
                  <a:t> such that they minimize error terms.</a:t>
                </a:r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017" y="1166779"/>
                <a:ext cx="4582886" cy="2434384"/>
              </a:xfrm>
              <a:prstGeom prst="rect">
                <a:avLst/>
              </a:prstGeom>
              <a:blipFill rotWithShape="0">
                <a:blip r:embed="rId2"/>
                <a:stretch>
                  <a:fillRect l="-399" b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58" y="4130079"/>
            <a:ext cx="2633614" cy="20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639281" y="-5391"/>
            <a:ext cx="10564609" cy="6863391"/>
            <a:chOff x="1639281" y="-5391"/>
            <a:chExt cx="10564609" cy="6863391"/>
          </a:xfrm>
        </p:grpSpPr>
        <p:grpSp>
          <p:nvGrpSpPr>
            <p:cNvPr id="9" name="Group 8"/>
            <p:cNvGrpSpPr/>
            <p:nvPr/>
          </p:nvGrpSpPr>
          <p:grpSpPr>
            <a:xfrm>
              <a:off x="1639282" y="-5391"/>
              <a:ext cx="10564608" cy="6863391"/>
              <a:chOff x="1639282" y="-5391"/>
              <a:chExt cx="10564608" cy="686339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639282" y="-5391"/>
                <a:ext cx="10552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Multiple Linear Regression</a:t>
                </a: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042325" y="59366"/>
                <a:ext cx="1149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915640" y="464456"/>
                <a:ext cx="0" cy="6393543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39282" y="0"/>
                <a:ext cx="0" cy="6858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639282" y="463798"/>
                <a:ext cx="10564608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639281" y="469462"/>
              <a:ext cx="527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Model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15638" y="459185"/>
              <a:ext cx="5276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Coefficient Table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031363" y="4410473"/>
            <a:ext cx="1927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For the other two costs:</a:t>
            </a:r>
            <a:endParaRPr lang="en-GB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866391" y="558798"/>
            <a:ext cx="936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Labor cost</a:t>
            </a:r>
            <a:endParaRPr lang="en-GB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26171"/>
          <a:stretch/>
        </p:blipFill>
        <p:spPr>
          <a:xfrm>
            <a:off x="7006498" y="989733"/>
            <a:ext cx="5126492" cy="20002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953144" y="863617"/>
            <a:ext cx="751115" cy="22725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234808" y="3280507"/>
                <a:ext cx="4966038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𝑙𝑎𝑏𝑜𝑟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−0.197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0.048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2.226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08" y="3280507"/>
                <a:ext cx="4966038" cy="3751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966202" y="4823888"/>
                <a:ext cx="5243808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𝑚𝑎𝑡𝑒𝑟𝑖𝑎𝑙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11.589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0.012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4.172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02" y="4823888"/>
                <a:ext cx="5243808" cy="3751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320758" y="5304693"/>
                <a:ext cx="4883132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11.392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0.061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6.398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58" y="5304693"/>
                <a:ext cx="4883132" cy="3751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5</a:t>
            </a:fld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Algorithm</a:t>
            </a:r>
            <a:endParaRPr lang="en-US" sz="1200" dirty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22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3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4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5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83" y="3505536"/>
            <a:ext cx="5200927" cy="329918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639281" y="-5391"/>
            <a:ext cx="10564609" cy="6863391"/>
            <a:chOff x="1639281" y="-5391"/>
            <a:chExt cx="10564609" cy="6863391"/>
          </a:xfrm>
        </p:grpSpPr>
        <p:grpSp>
          <p:nvGrpSpPr>
            <p:cNvPr id="7" name="Group 6"/>
            <p:cNvGrpSpPr/>
            <p:nvPr/>
          </p:nvGrpSpPr>
          <p:grpSpPr>
            <a:xfrm>
              <a:off x="1639282" y="-5391"/>
              <a:ext cx="10564608" cy="6863391"/>
              <a:chOff x="1639282" y="-5391"/>
              <a:chExt cx="10564608" cy="686339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639282" y="-5391"/>
                <a:ext cx="10552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Multiple Linear Regression</a:t>
                </a: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27175" y="59366"/>
                <a:ext cx="1464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Performance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915640" y="464456"/>
                <a:ext cx="0" cy="6393543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39282" y="0"/>
                <a:ext cx="0" cy="6858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639282" y="463798"/>
                <a:ext cx="10564608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639281" y="469462"/>
              <a:ext cx="527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Prediction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15638" y="459185"/>
              <a:ext cx="5276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Summary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419745" y="4163126"/>
            <a:ext cx="1250226" cy="1138218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931269" y="913692"/>
            <a:ext cx="2323365" cy="2332969"/>
            <a:chOff x="4277460" y="582541"/>
            <a:chExt cx="2323365" cy="233296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33856" t="21012" r="43813" b="43694"/>
            <a:stretch/>
          </p:blipFill>
          <p:spPr>
            <a:xfrm>
              <a:off x="4277460" y="582541"/>
              <a:ext cx="2323365" cy="2332969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</p:pic>
        <p:grpSp>
          <p:nvGrpSpPr>
            <p:cNvPr id="48" name="Group 47"/>
            <p:cNvGrpSpPr/>
            <p:nvPr/>
          </p:nvGrpSpPr>
          <p:grpSpPr>
            <a:xfrm>
              <a:off x="4834890" y="1085850"/>
              <a:ext cx="1154430" cy="1394460"/>
              <a:chOff x="4834890" y="1085850"/>
              <a:chExt cx="1154430" cy="139446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989320" y="1177290"/>
                <a:ext cx="0" cy="130302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4834890" y="1085850"/>
                <a:ext cx="1074420" cy="1143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ight Arrow 49"/>
          <p:cNvSpPr/>
          <p:nvPr/>
        </p:nvSpPr>
        <p:spPr>
          <a:xfrm>
            <a:off x="4342021" y="1755258"/>
            <a:ext cx="789622" cy="324919"/>
          </a:xfrm>
          <a:prstGeom prst="rightArrow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46973" y="1990487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Error: €50</a:t>
            </a:r>
            <a:endParaRPr lang="en-GB" sz="1400" dirty="0"/>
          </a:p>
          <a:p>
            <a:r>
              <a:rPr lang="en-US" sz="1400" dirty="0"/>
              <a:t>Percentage Error: 50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4924270" y="5445843"/>
            <a:ext cx="252005" cy="25064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 rot="14008221">
            <a:off x="1721844" y="3845613"/>
            <a:ext cx="1869084" cy="515422"/>
          </a:xfrm>
          <a:prstGeom prst="curvedDownArrow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09064" y="6171182"/>
            <a:ext cx="252005" cy="25064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215037" y="4250623"/>
            <a:ext cx="252005" cy="25064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67979" y="2722618"/>
            <a:ext cx="5217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average, predicted Labor Cost of a part from Multiple Linear Regression will be </a:t>
            </a:r>
            <a:r>
              <a:rPr lang="en-US" sz="1400" b="1" dirty="0" smtClean="0">
                <a:solidFill>
                  <a:schemeClr val="accent2"/>
                </a:solidFill>
              </a:rPr>
              <a:t>€3.6 </a:t>
            </a:r>
            <a:r>
              <a:rPr lang="en-US" sz="1400" i="1" dirty="0" smtClean="0"/>
              <a:t>different from</a:t>
            </a:r>
            <a:r>
              <a:rPr lang="en-US" sz="1400" dirty="0" smtClean="0"/>
              <a:t> the true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Moreover, it’s 95% of confidence that this error will be </a:t>
            </a:r>
            <a:r>
              <a:rPr lang="en-US" sz="1400" i="1" dirty="0" smtClean="0"/>
              <a:t>less than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€9.6</a:t>
            </a:r>
            <a:r>
              <a:rPr lang="en-US" sz="1400" dirty="0" smtClean="0"/>
              <a:t>.</a:t>
            </a:r>
            <a:endParaRPr lang="en-GB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967978" y="5871353"/>
            <a:ext cx="5224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average, predicted Labor Cost of a part from </a:t>
            </a:r>
            <a:r>
              <a:rPr lang="en-US" sz="1400" dirty="0"/>
              <a:t>Multiple Linear Regression will </a:t>
            </a:r>
            <a:r>
              <a:rPr lang="en-US" sz="1400" dirty="0" smtClean="0"/>
              <a:t>be </a:t>
            </a:r>
            <a:r>
              <a:rPr lang="en-US" sz="1400" b="1" dirty="0" smtClean="0">
                <a:solidFill>
                  <a:schemeClr val="accent2"/>
                </a:solidFill>
              </a:rPr>
              <a:t>7.4%</a:t>
            </a:r>
            <a:r>
              <a:rPr lang="en-US" sz="1400" dirty="0" smtClean="0"/>
              <a:t> </a:t>
            </a:r>
            <a:r>
              <a:rPr lang="en-US" sz="1400" i="1" dirty="0" smtClean="0"/>
              <a:t>different from</a:t>
            </a:r>
            <a:r>
              <a:rPr lang="en-US" sz="1400" dirty="0" smtClean="0"/>
              <a:t> the true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Moreover, </a:t>
            </a:r>
            <a:r>
              <a:rPr lang="en-US" sz="1400" dirty="0"/>
              <a:t>, it’s 95</a:t>
            </a:r>
            <a:r>
              <a:rPr lang="en-US" sz="1400" dirty="0" smtClean="0"/>
              <a:t>% of confidence that this error will be </a:t>
            </a:r>
            <a:r>
              <a:rPr lang="en-US" sz="1400" i="1" dirty="0" smtClean="0"/>
              <a:t>less than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19.2%</a:t>
            </a:r>
            <a:r>
              <a:rPr lang="en-US" sz="1400" dirty="0" smtClean="0"/>
              <a:t>.</a:t>
            </a:r>
            <a:endParaRPr lang="en-GB" sz="1400" dirty="0"/>
          </a:p>
        </p:txBody>
      </p:sp>
      <p:sp>
        <p:nvSpPr>
          <p:cNvPr id="64" name="Curved Down Arrow 63"/>
          <p:cNvSpPr/>
          <p:nvPr/>
        </p:nvSpPr>
        <p:spPr>
          <a:xfrm rot="18614865">
            <a:off x="4306114" y="3235445"/>
            <a:ext cx="4565765" cy="769047"/>
          </a:xfrm>
          <a:prstGeom prst="curvedDownArrow">
            <a:avLst>
              <a:gd name="adj1" fmla="val 18568"/>
              <a:gd name="adj2" fmla="val 36302"/>
              <a:gd name="adj3" fmla="val 25000"/>
            </a:avLst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Notched Right Arrow 65"/>
          <p:cNvSpPr/>
          <p:nvPr/>
        </p:nvSpPr>
        <p:spPr>
          <a:xfrm rot="19388292">
            <a:off x="6174334" y="5605030"/>
            <a:ext cx="2110086" cy="232317"/>
          </a:xfrm>
          <a:prstGeom prst="notchedRightArrow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6</a:t>
            </a:fld>
            <a:endParaRPr lang="en-GB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/>
          <a:srcRect t="9351" r="51398"/>
          <a:stretch/>
        </p:blipFill>
        <p:spPr>
          <a:xfrm>
            <a:off x="8283228" y="717835"/>
            <a:ext cx="2942228" cy="195521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/>
          <a:srcRect l="51578" t="10460"/>
          <a:stretch/>
        </p:blipFill>
        <p:spPr>
          <a:xfrm>
            <a:off x="8282191" y="3898110"/>
            <a:ext cx="2943265" cy="19391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166896" y="693221"/>
            <a:ext cx="168942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Part t0185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True Material Cost:	€101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Prediction:	€151</a:t>
            </a:r>
          </a:p>
          <a:p>
            <a:r>
              <a:rPr lang="en-US" sz="1400" dirty="0" smtClean="0"/>
              <a:t>=&gt; Over-predicted</a:t>
            </a:r>
            <a:endParaRPr lang="en-GB" sz="1400" dirty="0"/>
          </a:p>
        </p:txBody>
      </p:sp>
      <p:sp>
        <p:nvSpPr>
          <p:cNvPr id="38" name="Oval 37"/>
          <p:cNvSpPr/>
          <p:nvPr/>
        </p:nvSpPr>
        <p:spPr>
          <a:xfrm>
            <a:off x="3415536" y="1188645"/>
            <a:ext cx="428878" cy="42656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6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7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Performance</a:t>
            </a:r>
            <a:endParaRPr lang="en-US" sz="1400" dirty="0" smtClean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19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643588" y="933261"/>
            <a:ext cx="5335929" cy="2370685"/>
            <a:chOff x="1988458" y="131838"/>
            <a:chExt cx="8128000" cy="3329820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711811602"/>
                </p:ext>
              </p:extLst>
            </p:nvPr>
          </p:nvGraphicFramePr>
          <p:xfrm>
            <a:off x="1988458" y="131838"/>
            <a:ext cx="8128000" cy="33298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750207" y="698737"/>
              <a:ext cx="739569" cy="518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3712" y="698737"/>
              <a:ext cx="693957" cy="518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1429" y="2046516"/>
              <a:ext cx="739569" cy="518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17162" y="2046516"/>
              <a:ext cx="739569" cy="518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44141" y="2035240"/>
              <a:ext cx="693957" cy="518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1259" y="2016347"/>
              <a:ext cx="693957" cy="518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GB" dirty="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74608"/>
              </p:ext>
            </p:extLst>
          </p:nvPr>
        </p:nvGraphicFramePr>
        <p:xfrm>
          <a:off x="1900929" y="3374286"/>
          <a:ext cx="1035272" cy="17221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18196"/>
                <a:gridCol w="517076"/>
              </a:tblGrid>
              <a:tr h="26353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/>
                        <a:t>Parts</a:t>
                      </a:r>
                      <a:endParaRPr lang="en-GB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Total Cost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9996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9996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€40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9996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€49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9996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9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t0738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€29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28868" y="5093867"/>
            <a:ext cx="136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Average = €27</a:t>
            </a:r>
            <a:endParaRPr lang="en-GB" sz="14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87303"/>
              </p:ext>
            </p:extLst>
          </p:nvPr>
        </p:nvGraphicFramePr>
        <p:xfrm>
          <a:off x="3137449" y="3361780"/>
          <a:ext cx="1035272" cy="17221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18196"/>
                <a:gridCol w="517076"/>
              </a:tblGrid>
              <a:tr h="223063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/>
                        <a:t>Parts</a:t>
                      </a:r>
                      <a:endParaRPr lang="en-GB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Total Cost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7775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75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€19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75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€20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75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t0737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€45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965388" y="5081361"/>
            <a:ext cx="136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Average = €30</a:t>
            </a:r>
            <a:endParaRPr lang="en-GB" sz="14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51063"/>
              </p:ext>
            </p:extLst>
          </p:nvPr>
        </p:nvGraphicFramePr>
        <p:xfrm>
          <a:off x="4375639" y="3361780"/>
          <a:ext cx="1035272" cy="17221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18196"/>
                <a:gridCol w="517076"/>
              </a:tblGrid>
              <a:tr h="200496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/>
                        <a:t>Parts</a:t>
                      </a:r>
                      <a:endParaRPr lang="en-GB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Total Cost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59767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59767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€38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59767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€41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59767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59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t0736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€50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203578" y="5081361"/>
            <a:ext cx="136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Average = €32</a:t>
            </a:r>
            <a:endParaRPr lang="en-GB" sz="14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89778"/>
              </p:ext>
            </p:extLst>
          </p:nvPr>
        </p:nvGraphicFramePr>
        <p:xfrm>
          <a:off x="5638483" y="3361780"/>
          <a:ext cx="1035272" cy="17221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18196"/>
                <a:gridCol w="517076"/>
              </a:tblGrid>
              <a:tr h="223063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/>
                        <a:t>Parts</a:t>
                      </a:r>
                      <a:endParaRPr lang="en-GB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Total Cost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7775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75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€40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75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€29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75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t0735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€30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6422" y="5081361"/>
            <a:ext cx="136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Average = €28</a:t>
            </a:r>
            <a:endParaRPr lang="en-GB" sz="1400" dirty="0"/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2596918397"/>
              </p:ext>
            </p:extLst>
          </p:nvPr>
        </p:nvGraphicFramePr>
        <p:xfrm>
          <a:off x="1549955" y="5639833"/>
          <a:ext cx="5283782" cy="12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Oval 42"/>
          <p:cNvSpPr/>
          <p:nvPr/>
        </p:nvSpPr>
        <p:spPr>
          <a:xfrm>
            <a:off x="1664181" y="806913"/>
            <a:ext cx="522948" cy="522948"/>
          </a:xfrm>
          <a:prstGeom prst="ellipse">
            <a:avLst/>
          </a:prstGeom>
          <a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1" name="Group 70"/>
          <p:cNvGrpSpPr/>
          <p:nvPr/>
        </p:nvGrpSpPr>
        <p:grpSpPr>
          <a:xfrm>
            <a:off x="7957737" y="776504"/>
            <a:ext cx="3192159" cy="792830"/>
            <a:chOff x="7862057" y="798186"/>
            <a:chExt cx="3192159" cy="792830"/>
          </a:xfrm>
        </p:grpSpPr>
        <p:grpSp>
          <p:nvGrpSpPr>
            <p:cNvPr id="52" name="Group 51"/>
            <p:cNvGrpSpPr/>
            <p:nvPr/>
          </p:nvGrpSpPr>
          <p:grpSpPr>
            <a:xfrm>
              <a:off x="8071983" y="844035"/>
              <a:ext cx="2982233" cy="701132"/>
              <a:chOff x="347788" y="267971"/>
              <a:chExt cx="2982233" cy="70113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47788" y="267971"/>
                <a:ext cx="2982233" cy="701132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Right Arrow 4"/>
              <p:cNvSpPr/>
              <p:nvPr/>
            </p:nvSpPr>
            <p:spPr>
              <a:xfrm>
                <a:off x="1093346" y="267971"/>
                <a:ext cx="1886109" cy="7011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7620" rIns="15240" bIns="7620" numCol="1" spcCol="1270" anchor="ctr" anchorCtr="0">
                <a:noAutofit/>
              </a:bodyPr>
              <a:lstStyle/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Width: </a:t>
                </a:r>
                <a:r>
                  <a:rPr lang="en-US" sz="1200" b="1" kern="1200" dirty="0" smtClean="0"/>
                  <a:t>150</a:t>
                </a:r>
                <a:endParaRPr lang="en-GB" sz="1200" b="1" kern="1200" dirty="0"/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Length: </a:t>
                </a:r>
                <a:r>
                  <a:rPr lang="en-US" sz="1200" b="1" kern="1200" dirty="0" smtClean="0"/>
                  <a:t>200</a:t>
                </a: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Projected Area Ratio: </a:t>
                </a:r>
                <a:r>
                  <a:rPr lang="en-US" sz="1200" b="1" kern="1200" dirty="0" smtClean="0"/>
                  <a:t>0.9</a:t>
                </a:r>
                <a:endParaRPr lang="en-GB" sz="1200" b="1" kern="12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862057" y="798186"/>
              <a:ext cx="814057" cy="792830"/>
              <a:chOff x="249531" y="222122"/>
              <a:chExt cx="814057" cy="79283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49531" y="222122"/>
                <a:ext cx="814057" cy="79283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Oval 4"/>
              <p:cNvSpPr/>
              <p:nvPr/>
            </p:nvSpPr>
            <p:spPr>
              <a:xfrm>
                <a:off x="368747" y="338229"/>
                <a:ext cx="575625" cy="5606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Input</a:t>
                </a:r>
                <a:endParaRPr lang="en-US" sz="1400" kern="1200" dirty="0" smtClean="0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8873025" y="5990132"/>
            <a:ext cx="1435707" cy="792830"/>
            <a:chOff x="7657493" y="5274652"/>
            <a:chExt cx="1435707" cy="792830"/>
          </a:xfrm>
        </p:grpSpPr>
        <p:grpSp>
          <p:nvGrpSpPr>
            <p:cNvPr id="64" name="Group 63"/>
            <p:cNvGrpSpPr/>
            <p:nvPr/>
          </p:nvGrpSpPr>
          <p:grpSpPr>
            <a:xfrm>
              <a:off x="8120167" y="5320501"/>
              <a:ext cx="973033" cy="701132"/>
              <a:chOff x="347789" y="267971"/>
              <a:chExt cx="973033" cy="7011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47789" y="267971"/>
                <a:ext cx="973033" cy="701132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Right Arrow 4"/>
              <p:cNvSpPr/>
              <p:nvPr/>
            </p:nvSpPr>
            <p:spPr>
              <a:xfrm>
                <a:off x="768796" y="267971"/>
                <a:ext cx="552026" cy="7011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7620" rIns="15240" bIns="7620" numCol="1" spcCol="1270" anchor="ctr" anchorCtr="0">
                <a:noAutofit/>
              </a:bodyPr>
              <a:lstStyle/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kern="1200" dirty="0" smtClean="0"/>
                  <a:t>€33</a:t>
                </a:r>
                <a:endParaRPr lang="en-GB" sz="1600" kern="1200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657493" y="5274652"/>
              <a:ext cx="814057" cy="792830"/>
              <a:chOff x="4564886" y="222122"/>
              <a:chExt cx="814057" cy="79283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4564886" y="222122"/>
                <a:ext cx="814057" cy="79283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Oval 4"/>
              <p:cNvSpPr/>
              <p:nvPr/>
            </p:nvSpPr>
            <p:spPr>
              <a:xfrm>
                <a:off x="4684102" y="338229"/>
                <a:ext cx="575625" cy="5606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Out</a:t>
                </a:r>
                <a:br>
                  <a:rPr lang="en-US" sz="1600" kern="1200" dirty="0" smtClean="0"/>
                </a:br>
                <a:r>
                  <a:rPr lang="en-US" sz="1600" kern="1200" dirty="0" smtClean="0"/>
                  <a:t>put</a:t>
                </a: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8930708" y="5078840"/>
            <a:ext cx="136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Average</a:t>
            </a:r>
            <a:endParaRPr lang="en-GB" sz="1400" dirty="0"/>
          </a:p>
        </p:txBody>
      </p:sp>
      <p:sp>
        <p:nvSpPr>
          <p:cNvPr id="80" name="Notched Right Arrow 79"/>
          <p:cNvSpPr/>
          <p:nvPr/>
        </p:nvSpPr>
        <p:spPr>
          <a:xfrm rot="5400000">
            <a:off x="9369000" y="1721503"/>
            <a:ext cx="492848" cy="322462"/>
          </a:xfrm>
          <a:prstGeom prst="notchedRightArrow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639281" y="-5391"/>
            <a:ext cx="10564609" cy="6863391"/>
            <a:chOff x="1639281" y="-5391"/>
            <a:chExt cx="10564609" cy="6863391"/>
          </a:xfrm>
        </p:grpSpPr>
        <p:grpSp>
          <p:nvGrpSpPr>
            <p:cNvPr id="76" name="Group 75"/>
            <p:cNvGrpSpPr/>
            <p:nvPr/>
          </p:nvGrpSpPr>
          <p:grpSpPr>
            <a:xfrm>
              <a:off x="1639282" y="-5391"/>
              <a:ext cx="10564608" cy="6863391"/>
              <a:chOff x="1639282" y="-5391"/>
              <a:chExt cx="10564608" cy="68633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639282" y="-5391"/>
                <a:ext cx="10552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Random Forest</a:t>
                </a: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042325" y="59366"/>
                <a:ext cx="1149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915640" y="464456"/>
                <a:ext cx="0" cy="6393543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639282" y="0"/>
                <a:ext cx="0" cy="6858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639282" y="463798"/>
                <a:ext cx="10564608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1639281" y="469462"/>
              <a:ext cx="527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Tree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5638" y="459185"/>
              <a:ext cx="5276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Forest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79517" y="1940129"/>
            <a:ext cx="5096757" cy="3140843"/>
            <a:chOff x="7209831" y="1553086"/>
            <a:chExt cx="5096757" cy="3140843"/>
          </a:xfrm>
        </p:grpSpPr>
        <p:graphicFrame>
          <p:nvGraphicFramePr>
            <p:cNvPr id="38" name="Diagram 37"/>
            <p:cNvGraphicFramePr/>
            <p:nvPr>
              <p:extLst>
                <p:ext uri="{D42A27DB-BD31-4B8C-83A1-F6EECF244321}">
                  <p14:modId xmlns:p14="http://schemas.microsoft.com/office/powerpoint/2010/main" val="2867384409"/>
                </p:ext>
              </p:extLst>
            </p:nvPr>
          </p:nvGraphicFramePr>
          <p:xfrm>
            <a:off x="7209831" y="1553086"/>
            <a:ext cx="5096757" cy="23265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7420530" y="4096628"/>
              <a:ext cx="799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€31</a:t>
              </a:r>
              <a:endParaRPr lang="en-GB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747304" y="4096628"/>
              <a:ext cx="799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€34</a:t>
              </a:r>
              <a:endParaRPr lang="en-GB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251091" y="4081157"/>
              <a:ext cx="799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€28</a:t>
              </a:r>
              <a:endParaRPr lang="en-GB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999197" y="4081457"/>
              <a:ext cx="799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GB" sz="1400" dirty="0"/>
            </a:p>
          </p:txBody>
        </p:sp>
        <p:sp>
          <p:nvSpPr>
            <p:cNvPr id="77" name="Left Brace 76"/>
            <p:cNvSpPr/>
            <p:nvPr/>
          </p:nvSpPr>
          <p:spPr>
            <a:xfrm rot="16200000">
              <a:off x="9518160" y="2100952"/>
              <a:ext cx="445543" cy="4740411"/>
            </a:xfrm>
            <a:prstGeom prst="leftBrace">
              <a:avLst>
                <a:gd name="adj1" fmla="val 61111"/>
                <a:gd name="adj2" fmla="val 51929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7818508" y="3692956"/>
              <a:ext cx="0" cy="373283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9138553" y="3695799"/>
              <a:ext cx="0" cy="373283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0421145" y="3692956"/>
              <a:ext cx="0" cy="373283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1695320" y="3692956"/>
              <a:ext cx="0" cy="373283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Notched Right Arrow 90"/>
          <p:cNvSpPr/>
          <p:nvPr/>
        </p:nvSpPr>
        <p:spPr>
          <a:xfrm rot="5400000">
            <a:off x="9369000" y="5486837"/>
            <a:ext cx="492848" cy="322462"/>
          </a:xfrm>
          <a:prstGeom prst="notchedRightArrow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7</a:t>
            </a:fld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3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24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24" action="ppaction://hlinksldjump"/>
              </a:rPr>
              <a:t>Algorithm</a:t>
            </a:r>
            <a:endParaRPr lang="en-US" sz="1200" dirty="0" smtClean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5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6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26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7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8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8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9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30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31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32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32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32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33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34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35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79" y="2135459"/>
            <a:ext cx="5222160" cy="32781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86599" y="2780369"/>
            <a:ext cx="5066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average, predicted Material Cost of a part from Random Forest will be </a:t>
            </a:r>
            <a:r>
              <a:rPr lang="en-US" sz="1400" b="1" dirty="0" smtClean="0">
                <a:solidFill>
                  <a:schemeClr val="accent2"/>
                </a:solidFill>
              </a:rPr>
              <a:t>€3.5 </a:t>
            </a:r>
            <a:r>
              <a:rPr lang="en-US" sz="1400" i="1" dirty="0" smtClean="0"/>
              <a:t>different from</a:t>
            </a:r>
            <a:r>
              <a:rPr lang="en-US" sz="1400" dirty="0" smtClean="0"/>
              <a:t> the true </a:t>
            </a:r>
            <a:r>
              <a:rPr lang="en-US" sz="1400" dirty="0"/>
              <a:t>Material </a:t>
            </a:r>
            <a:r>
              <a:rPr lang="en-US" sz="1400" dirty="0" smtClean="0"/>
              <a:t>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Moreover, 95% of confidence that this error will be </a:t>
            </a:r>
            <a:r>
              <a:rPr lang="en-US" sz="1400" i="1" dirty="0" smtClean="0"/>
              <a:t>less than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€12.9</a:t>
            </a:r>
            <a:r>
              <a:rPr lang="en-US" sz="1400" dirty="0" smtClean="0"/>
              <a:t>.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599" y="5871353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average, predicted Material Cost of a part from Random Forest will be </a:t>
            </a:r>
            <a:r>
              <a:rPr lang="en-US" sz="1400" b="1" dirty="0" smtClean="0">
                <a:solidFill>
                  <a:schemeClr val="accent2"/>
                </a:solidFill>
              </a:rPr>
              <a:t>7.7%</a:t>
            </a:r>
            <a:r>
              <a:rPr lang="en-US" sz="1400" dirty="0" smtClean="0"/>
              <a:t> </a:t>
            </a:r>
            <a:r>
              <a:rPr lang="en-US" sz="1400" i="1" dirty="0" smtClean="0"/>
              <a:t>different from</a:t>
            </a:r>
            <a:r>
              <a:rPr lang="en-US" sz="1400" dirty="0" smtClean="0"/>
              <a:t> the true </a:t>
            </a:r>
            <a:r>
              <a:rPr lang="en-US" sz="1400" dirty="0"/>
              <a:t>Material </a:t>
            </a:r>
            <a:r>
              <a:rPr lang="en-US" sz="1400" dirty="0" smtClean="0"/>
              <a:t>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Moreover, </a:t>
            </a:r>
            <a:r>
              <a:rPr lang="en-US" sz="1400" dirty="0"/>
              <a:t>95% of </a:t>
            </a:r>
            <a:r>
              <a:rPr lang="en-US" sz="1400" dirty="0" smtClean="0"/>
              <a:t>confidence that this error will be </a:t>
            </a:r>
            <a:r>
              <a:rPr lang="en-US" sz="1400" i="1" dirty="0" smtClean="0"/>
              <a:t>less than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23.1%</a:t>
            </a:r>
            <a:r>
              <a:rPr lang="en-US" sz="1400" dirty="0" smtClean="0"/>
              <a:t>.</a:t>
            </a:r>
            <a:endParaRPr lang="en-GB" sz="1400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5698838" y="5417622"/>
            <a:ext cx="77960" cy="221599"/>
          </a:xfrm>
          <a:prstGeom prst="leftBrace">
            <a:avLst>
              <a:gd name="adj1" fmla="val 61111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5627018" y="5069039"/>
            <a:ext cx="0" cy="413656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48617" y="5069039"/>
            <a:ext cx="0" cy="413656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9963" y="5594096"/>
            <a:ext cx="106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Most of the Total Cost errors are less than 10%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340689" y="989427"/>
            <a:ext cx="2084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 Forest does well on Parts whose Total Costs are less than €200.</a:t>
            </a:r>
            <a:endParaRPr lang="en-GB" sz="1400" dirty="0"/>
          </a:p>
        </p:txBody>
      </p:sp>
      <p:sp>
        <p:nvSpPr>
          <p:cNvPr id="43" name="Oval 42"/>
          <p:cNvSpPr/>
          <p:nvPr/>
        </p:nvSpPr>
        <p:spPr>
          <a:xfrm rot="19061745">
            <a:off x="5415701" y="3268317"/>
            <a:ext cx="785807" cy="261347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43" idx="0"/>
            <a:endCxn id="33" idx="2"/>
          </p:cNvCxnSpPr>
          <p:nvPr/>
        </p:nvCxnSpPr>
        <p:spPr>
          <a:xfrm flipH="1" flipV="1">
            <a:off x="5382841" y="1728091"/>
            <a:ext cx="337812" cy="1574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639281" y="-5391"/>
            <a:ext cx="10564609" cy="6863391"/>
            <a:chOff x="1639281" y="-5391"/>
            <a:chExt cx="10564609" cy="6863391"/>
          </a:xfrm>
        </p:grpSpPr>
        <p:grpSp>
          <p:nvGrpSpPr>
            <p:cNvPr id="34" name="Group 33"/>
            <p:cNvGrpSpPr/>
            <p:nvPr/>
          </p:nvGrpSpPr>
          <p:grpSpPr>
            <a:xfrm>
              <a:off x="1639282" y="-5391"/>
              <a:ext cx="10564608" cy="6863391"/>
              <a:chOff x="1639282" y="-5391"/>
              <a:chExt cx="10564608" cy="686339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639282" y="-5391"/>
                <a:ext cx="10552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Random Forest</a:t>
                </a: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780074" y="59366"/>
                <a:ext cx="1411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Performance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915640" y="464456"/>
                <a:ext cx="0" cy="6393543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639282" y="0"/>
                <a:ext cx="0" cy="6858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639282" y="463798"/>
                <a:ext cx="10564608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639281" y="469462"/>
              <a:ext cx="527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Prediction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15638" y="459185"/>
              <a:ext cx="5276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Summary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8</a:t>
            </a:fld>
            <a:endParaRPr lang="en-GB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l="51551" t="9986"/>
          <a:stretch/>
        </p:blipFill>
        <p:spPr>
          <a:xfrm>
            <a:off x="8311878" y="3918363"/>
            <a:ext cx="3031557" cy="195299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/>
          <a:srcRect t="9394" r="51735"/>
          <a:stretch/>
        </p:blipFill>
        <p:spPr>
          <a:xfrm>
            <a:off x="8311878" y="774484"/>
            <a:ext cx="3031550" cy="197334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5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6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7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8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9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0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11" action="ppaction://hlinksldjump"/>
              </a:rPr>
              <a:t>Performance</a:t>
            </a:r>
            <a:endParaRPr lang="en-US" sz="1200" dirty="0" smtClean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12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3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4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5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6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18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9281" y="-5391"/>
            <a:ext cx="10564609" cy="6863391"/>
            <a:chOff x="1639281" y="-5391"/>
            <a:chExt cx="10564609" cy="6863391"/>
          </a:xfrm>
        </p:grpSpPr>
        <p:grpSp>
          <p:nvGrpSpPr>
            <p:cNvPr id="5" name="Group 4"/>
            <p:cNvGrpSpPr/>
            <p:nvPr/>
          </p:nvGrpSpPr>
          <p:grpSpPr>
            <a:xfrm>
              <a:off x="1639282" y="-5391"/>
              <a:ext cx="10564608" cy="6863391"/>
              <a:chOff x="1639282" y="-5391"/>
              <a:chExt cx="10564608" cy="686339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639282" y="-5391"/>
                <a:ext cx="10552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Neural Network</a:t>
                </a: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042325" y="59366"/>
                <a:ext cx="1149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915640" y="464456"/>
                <a:ext cx="0" cy="6393543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639282" y="0"/>
                <a:ext cx="0" cy="6858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39282" y="463798"/>
                <a:ext cx="10564608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639281" y="469462"/>
              <a:ext cx="527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Multiple Linear Regression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5638" y="459185"/>
              <a:ext cx="5276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>
                      <a:lumMod val="50000"/>
                    </a:schemeClr>
                  </a:solidFill>
                </a:rPr>
                <a:t>Extend Neural Network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47383" y="773397"/>
            <a:ext cx="4869776" cy="2217326"/>
            <a:chOff x="1949574" y="838794"/>
            <a:chExt cx="4869776" cy="2217326"/>
          </a:xfrm>
        </p:grpSpPr>
        <p:pic>
          <p:nvPicPr>
            <p:cNvPr id="3082" name="Picture 10" descr="Image result for Neural Networks ONE OUTPU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10" y="838794"/>
              <a:ext cx="4306540" cy="221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9574" y="1308467"/>
              <a:ext cx="682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Length</a:t>
              </a:r>
              <a:endParaRPr lang="en-GB" sz="14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94971" y="1712465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Width</a:t>
              </a:r>
              <a:endParaRPr lang="en-GB" sz="1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69066" y="2096344"/>
              <a:ext cx="667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Height</a:t>
              </a:r>
              <a:endParaRPr lang="en-GB" sz="14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05702" y="1208126"/>
              <a:ext cx="958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Labor Cost</a:t>
              </a:r>
              <a:endParaRPr lang="en-GB" sz="14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47383" y="3436991"/>
            <a:ext cx="4869776" cy="2217327"/>
            <a:chOff x="1842572" y="3505239"/>
            <a:chExt cx="4869776" cy="2217327"/>
          </a:xfrm>
        </p:grpSpPr>
        <p:grpSp>
          <p:nvGrpSpPr>
            <p:cNvPr id="23" name="Group 22"/>
            <p:cNvGrpSpPr/>
            <p:nvPr/>
          </p:nvGrpSpPr>
          <p:grpSpPr>
            <a:xfrm>
              <a:off x="1842572" y="3505239"/>
              <a:ext cx="4869776" cy="2217326"/>
              <a:chOff x="1949574" y="838794"/>
              <a:chExt cx="4869776" cy="2217326"/>
            </a:xfrm>
          </p:grpSpPr>
          <p:pic>
            <p:nvPicPr>
              <p:cNvPr id="24" name="Picture 10" descr="Image result for Neural Networks ONE OUTPU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2810" y="838794"/>
                <a:ext cx="4306540" cy="2217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49574" y="1308467"/>
                <a:ext cx="682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Length</a:t>
                </a:r>
                <a:endParaRPr lang="en-GB" sz="1400" dirty="0" smtClean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94971" y="1712465"/>
                <a:ext cx="636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Width</a:t>
                </a:r>
                <a:endParaRPr lang="en-GB" sz="1400" dirty="0" smtClean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93608" y="2075288"/>
                <a:ext cx="6671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Height</a:t>
                </a:r>
                <a:endParaRPr lang="en-GB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05702" y="1208126"/>
                <a:ext cx="958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Labor Cost</a:t>
                </a:r>
                <a:endParaRPr lang="en-GB" sz="1400" dirty="0" smtClean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350619" y="3505240"/>
              <a:ext cx="2248081" cy="221732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Black Box</a:t>
              </a:r>
              <a:endParaRPr lang="en-GB" sz="2400" b="1" dirty="0" smtClean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00" name="TextBox 3099"/>
              <p:cNvSpPr txBox="1"/>
              <p:nvPr/>
            </p:nvSpPr>
            <p:spPr>
              <a:xfrm>
                <a:off x="2370782" y="6065884"/>
                <a:ext cx="40888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Length</a:t>
                </a:r>
                <a:r>
                  <a:rPr lang="en-US" sz="1400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 smtClean="0"/>
                  <a:t>     +     </a:t>
                </a:r>
                <a:r>
                  <a:rPr lang="en-US" sz="1400" b="1" dirty="0" smtClean="0"/>
                  <a:t>Length</a:t>
                </a:r>
                <a:r>
                  <a:rPr lang="en-US" sz="1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dirty="0" smtClean="0"/>
                  <a:t>     +</a:t>
                </a:r>
              </a:p>
              <a:p>
                <a:r>
                  <a:rPr lang="en-US" sz="1400" b="1" dirty="0" smtClean="0"/>
                  <a:t>Width</a:t>
                </a:r>
                <a:r>
                  <a:rPr lang="en-US" sz="1400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 smtClean="0"/>
                  <a:t>      +     </a:t>
                </a:r>
                <a:r>
                  <a:rPr lang="en-US" sz="1400" b="1" dirty="0" smtClean="0"/>
                  <a:t>Width</a:t>
                </a:r>
                <a:r>
                  <a:rPr lang="en-US" sz="1400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dirty="0" smtClean="0"/>
                  <a:t>      +</a:t>
                </a:r>
              </a:p>
              <a:p>
                <a:r>
                  <a:rPr lang="en-US" sz="1400" b="1" dirty="0" smtClean="0"/>
                  <a:t>Heigh</a:t>
                </a:r>
                <a:r>
                  <a:rPr lang="en-US" sz="1400" dirty="0" smtClean="0"/>
                  <a:t>t*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 smtClean="0"/>
                  <a:t>     +     </a:t>
                </a:r>
                <a:r>
                  <a:rPr lang="en-US" sz="1400" b="1" dirty="0" smtClean="0"/>
                  <a:t>Height</a:t>
                </a:r>
                <a:r>
                  <a:rPr lang="en-US" sz="1400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     =     Labor Cost</a:t>
                </a:r>
                <a:endParaRPr lang="en-GB" sz="1400" dirty="0"/>
              </a:p>
            </p:txBody>
          </p:sp>
        </mc:Choice>
        <mc:Fallback xmlns="">
          <p:sp>
            <p:nvSpPr>
              <p:cNvPr id="3100" name="TextBox 30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82" y="6065884"/>
                <a:ext cx="4088862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447" t="-1653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1835714" y="892413"/>
            <a:ext cx="4993709" cy="1798168"/>
            <a:chOff x="7296880" y="1131142"/>
            <a:chExt cx="4993709" cy="1798168"/>
          </a:xfrm>
        </p:grpSpPr>
        <p:grpSp>
          <p:nvGrpSpPr>
            <p:cNvPr id="129" name="Group 128"/>
            <p:cNvGrpSpPr/>
            <p:nvPr/>
          </p:nvGrpSpPr>
          <p:grpSpPr>
            <a:xfrm>
              <a:off x="7930443" y="1131142"/>
              <a:ext cx="3401614" cy="1798168"/>
              <a:chOff x="7801039" y="1222169"/>
              <a:chExt cx="3401614" cy="1798168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7801039" y="1298078"/>
                <a:ext cx="3401614" cy="1722259"/>
                <a:chOff x="7571636" y="1365211"/>
                <a:chExt cx="3401614" cy="1722259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7571636" y="1365211"/>
                  <a:ext cx="412384" cy="429366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400" b="1" dirty="0" smtClean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7571636" y="2029544"/>
                  <a:ext cx="412384" cy="429366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400" b="1" dirty="0" smtClean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571636" y="2658104"/>
                  <a:ext cx="412384" cy="429366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400" b="1" dirty="0" smtClean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0560866" y="2029544"/>
                  <a:ext cx="412384" cy="429366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400" b="1" dirty="0" smtClean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49" name="Straight Arrow Connector 148"/>
                <p:cNvCxnSpPr>
                  <a:stCxn id="143" idx="6"/>
                  <a:endCxn id="146" idx="2"/>
                </p:cNvCxnSpPr>
                <p:nvPr/>
              </p:nvCxnSpPr>
              <p:spPr>
                <a:xfrm>
                  <a:off x="7984020" y="1579894"/>
                  <a:ext cx="2576846" cy="664333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>
                  <a:stCxn id="145" idx="6"/>
                  <a:endCxn id="146" idx="2"/>
                </p:cNvCxnSpPr>
                <p:nvPr/>
              </p:nvCxnSpPr>
              <p:spPr>
                <a:xfrm flipV="1">
                  <a:off x="7984020" y="2244227"/>
                  <a:ext cx="2576846" cy="62856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/>
                <p:nvPr/>
              </p:nvCxnSpPr>
              <p:spPr>
                <a:xfrm>
                  <a:off x="8011969" y="2244227"/>
                  <a:ext cx="2576846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8767884" y="1222169"/>
                <a:ext cx="184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400" dirty="0" smtClean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8855457" y="2323870"/>
                    <a:ext cx="4051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 smtClean="0"/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5457" y="2323870"/>
                    <a:ext cx="405111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8983393" y="1455898"/>
                    <a:ext cx="40094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 smtClean="0"/>
                  </a:p>
                </p:txBody>
              </p:sp>
            </mc:Choice>
            <mc:Fallback xmlns="">
              <p:sp>
                <p:nvSpPr>
                  <p:cNvPr id="141" name="TextBox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3393" y="1455898"/>
                    <a:ext cx="400944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8868121" y="1883253"/>
                    <a:ext cx="4051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 smtClean="0"/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8121" y="1883253"/>
                    <a:ext cx="405111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0" name="TextBox 129"/>
            <p:cNvSpPr txBox="1"/>
            <p:nvPr/>
          </p:nvSpPr>
          <p:spPr>
            <a:xfrm>
              <a:off x="7296880" y="1271131"/>
              <a:ext cx="682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Length</a:t>
              </a:r>
              <a:endParaRPr lang="en-GB" sz="1400" dirty="0" smtClean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335179" y="1914292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Width</a:t>
              </a:r>
              <a:endParaRPr lang="en-GB" sz="1400" dirty="0" smtClean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316703" y="2564026"/>
              <a:ext cx="667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Height</a:t>
              </a:r>
              <a:endParaRPr lang="en-GB" sz="1400" dirty="0" smtClean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332057" y="1914292"/>
              <a:ext cx="958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Labor Cost</a:t>
              </a:r>
              <a:endParaRPr lang="en-GB" sz="1400" dirty="0" smtClean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91" y="3748020"/>
            <a:ext cx="4993709" cy="2214346"/>
            <a:chOff x="7056964" y="1132782"/>
            <a:chExt cx="4993709" cy="2214346"/>
          </a:xfrm>
        </p:grpSpPr>
        <p:grpSp>
          <p:nvGrpSpPr>
            <p:cNvPr id="3099" name="Group 3098"/>
            <p:cNvGrpSpPr/>
            <p:nvPr/>
          </p:nvGrpSpPr>
          <p:grpSpPr>
            <a:xfrm>
              <a:off x="7056964" y="1132782"/>
              <a:ext cx="4993709" cy="2214346"/>
              <a:chOff x="7296880" y="978894"/>
              <a:chExt cx="4993709" cy="2214346"/>
            </a:xfrm>
          </p:grpSpPr>
          <p:grpSp>
            <p:nvGrpSpPr>
              <p:cNvPr id="3098" name="Group 3097"/>
              <p:cNvGrpSpPr/>
              <p:nvPr/>
            </p:nvGrpSpPr>
            <p:grpSpPr>
              <a:xfrm>
                <a:off x="7930443" y="978894"/>
                <a:ext cx="3401614" cy="2214346"/>
                <a:chOff x="7801039" y="1069921"/>
                <a:chExt cx="3401614" cy="2214346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7801039" y="1069921"/>
                  <a:ext cx="3401614" cy="2214346"/>
                  <a:chOff x="7571636" y="1137054"/>
                  <a:chExt cx="3401614" cy="2214346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7571636" y="1137054"/>
                    <a:ext cx="412384" cy="4293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90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400" b="1" dirty="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7571636" y="2029544"/>
                    <a:ext cx="412384" cy="4293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90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400" b="1" dirty="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7571636" y="2922034"/>
                    <a:ext cx="412384" cy="4293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90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400" b="1" dirty="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10560866" y="2029544"/>
                    <a:ext cx="412384" cy="429366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400" b="1" dirty="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9180354" y="1588096"/>
                    <a:ext cx="412384" cy="429366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1905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400" b="1" dirty="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9180354" y="2487721"/>
                    <a:ext cx="412384" cy="429366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1905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400" b="1" dirty="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9" name="Straight Arrow Connector 28"/>
                  <p:cNvCxnSpPr>
                    <a:stCxn id="18" idx="6"/>
                    <a:endCxn id="37" idx="2"/>
                  </p:cNvCxnSpPr>
                  <p:nvPr/>
                </p:nvCxnSpPr>
                <p:spPr>
                  <a:xfrm>
                    <a:off x="7984020" y="1351737"/>
                    <a:ext cx="1196334" cy="451042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50000"/>
                      </a:schemeClr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>
                    <a:stCxn id="35" idx="6"/>
                    <a:endCxn id="38" idx="2"/>
                  </p:cNvCxnSpPr>
                  <p:nvPr/>
                </p:nvCxnSpPr>
                <p:spPr>
                  <a:xfrm flipV="1">
                    <a:off x="7984020" y="2702404"/>
                    <a:ext cx="1196334" cy="434313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50000"/>
                      </a:schemeClr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>
                    <a:stCxn id="35" idx="6"/>
                    <a:endCxn id="37" idx="2"/>
                  </p:cNvCxnSpPr>
                  <p:nvPr/>
                </p:nvCxnSpPr>
                <p:spPr>
                  <a:xfrm flipV="1">
                    <a:off x="7984020" y="1802779"/>
                    <a:ext cx="1196334" cy="1333938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50000"/>
                      </a:schemeClr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>
                    <a:stCxn id="34" idx="6"/>
                    <a:endCxn id="37" idx="2"/>
                  </p:cNvCxnSpPr>
                  <p:nvPr/>
                </p:nvCxnSpPr>
                <p:spPr>
                  <a:xfrm flipV="1">
                    <a:off x="7984020" y="1802779"/>
                    <a:ext cx="1196334" cy="441448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50000"/>
                      </a:schemeClr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>
                    <a:stCxn id="18" idx="6"/>
                    <a:endCxn id="38" idx="2"/>
                  </p:cNvCxnSpPr>
                  <p:nvPr/>
                </p:nvCxnSpPr>
                <p:spPr>
                  <a:xfrm>
                    <a:off x="7984020" y="1351737"/>
                    <a:ext cx="1196334" cy="1350667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50000"/>
                      </a:schemeClr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>
                    <a:stCxn id="37" idx="6"/>
                    <a:endCxn id="36" idx="2"/>
                  </p:cNvCxnSpPr>
                  <p:nvPr/>
                </p:nvCxnSpPr>
                <p:spPr>
                  <a:xfrm>
                    <a:off x="9592738" y="1802779"/>
                    <a:ext cx="968128" cy="441448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50000"/>
                      </a:schemeClr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stCxn id="34" idx="6"/>
                    <a:endCxn id="38" idx="2"/>
                  </p:cNvCxnSpPr>
                  <p:nvPr/>
                </p:nvCxnSpPr>
                <p:spPr>
                  <a:xfrm>
                    <a:off x="7984020" y="2244227"/>
                    <a:ext cx="1196334" cy="458177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50000"/>
                      </a:schemeClr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>
                    <a:stCxn id="38" idx="6"/>
                    <a:endCxn id="36" idx="2"/>
                  </p:cNvCxnSpPr>
                  <p:nvPr/>
                </p:nvCxnSpPr>
                <p:spPr>
                  <a:xfrm flipV="1">
                    <a:off x="9592738" y="2244227"/>
                    <a:ext cx="968128" cy="458177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50000"/>
                      </a:schemeClr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97" name="TextBox 3096"/>
                <p:cNvSpPr txBox="1"/>
                <p:nvPr/>
              </p:nvSpPr>
              <p:spPr>
                <a:xfrm>
                  <a:off x="8767884" y="1222169"/>
                  <a:ext cx="1847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en-GB" sz="1400" dirty="0" smtClean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8318580" y="2199379"/>
                      <a:ext cx="4291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400" dirty="0" smtClean="0"/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8580" y="2199379"/>
                      <a:ext cx="429155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8167859" y="2521601"/>
                      <a:ext cx="43460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400" dirty="0" smtClean="0"/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67859" y="2521601"/>
                      <a:ext cx="43460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8694964" y="2765095"/>
                      <a:ext cx="43460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400" dirty="0" smtClean="0"/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4964" y="2765095"/>
                      <a:ext cx="434606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10124770" y="2391777"/>
                      <a:ext cx="3897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400" dirty="0" smtClean="0"/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4770" y="2391777"/>
                      <a:ext cx="389722" cy="30777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10117038" y="1603680"/>
                      <a:ext cx="3855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400" dirty="0" smtClean="0"/>
                    </a:p>
                  </p:txBody>
                </p:sp>
              </mc:Choice>
              <mc:Fallback xmlns="">
                <p:sp>
                  <p:nvSpPr>
                    <p:cNvPr id="94" name="TextBox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7038" y="1603680"/>
                      <a:ext cx="385554" cy="30777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8200910" y="1441778"/>
                      <a:ext cx="43460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400" dirty="0" smtClean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00910" y="1441778"/>
                      <a:ext cx="43460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8228333" y="1777624"/>
                      <a:ext cx="43460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400" dirty="0" smtClean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8333" y="1777624"/>
                      <a:ext cx="434606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TextBox 121"/>
              <p:cNvSpPr txBox="1"/>
              <p:nvPr/>
            </p:nvSpPr>
            <p:spPr>
              <a:xfrm>
                <a:off x="7296880" y="1042974"/>
                <a:ext cx="682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Length</a:t>
                </a:r>
                <a:endParaRPr lang="en-GB" sz="1400" dirty="0" smtClean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335179" y="1914292"/>
                <a:ext cx="636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Width</a:t>
                </a:r>
                <a:endParaRPr lang="en-GB" sz="1400" dirty="0" smtClean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316703" y="2827956"/>
                <a:ext cx="667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Height</a:t>
                </a:r>
                <a:endParaRPr lang="en-GB" sz="1400" dirty="0" smtClean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1332057" y="1914292"/>
                <a:ext cx="958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Labor Cost</a:t>
                </a:r>
                <a:endParaRPr lang="en-GB" sz="1400" dirty="0" smtClean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8485859" y="1291240"/>
                  <a:ext cx="430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400" dirty="0" smtClean="0"/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5859" y="1291240"/>
                  <a:ext cx="430438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924656" y="2756564"/>
                <a:ext cx="4668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Length</a:t>
                </a:r>
                <a:r>
                  <a:rPr lang="en-US" sz="1400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 smtClean="0"/>
                  <a:t>     +     </a:t>
                </a:r>
                <a:r>
                  <a:rPr lang="en-GB" sz="1400" b="1" dirty="0" smtClean="0"/>
                  <a:t>Width</a:t>
                </a:r>
                <a:r>
                  <a:rPr lang="en-GB" sz="1400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dirty="0" smtClean="0"/>
                  <a:t>     +     </a:t>
                </a:r>
                <a:r>
                  <a:rPr lang="en-GB" sz="1400" b="1" dirty="0" smtClean="0"/>
                  <a:t>Height</a:t>
                </a:r>
                <a:r>
                  <a:rPr lang="en-GB" sz="1400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400" dirty="0" smtClean="0"/>
                  <a:t>     =     </a:t>
                </a:r>
                <a:r>
                  <a:rPr lang="en-GB" sz="1400" dirty="0" err="1" smtClean="0"/>
                  <a:t>Labor</a:t>
                </a:r>
                <a:r>
                  <a:rPr lang="en-GB" sz="1400" dirty="0" smtClean="0"/>
                  <a:t> Cost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56" y="2756564"/>
                <a:ext cx="4668266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131"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1642679" y="3275171"/>
            <a:ext cx="527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Neural Network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51437" y="3877376"/>
            <a:ext cx="1091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2060"/>
                </a:solidFill>
              </a:rPr>
              <a:t>hidden layer</a:t>
            </a:r>
            <a:endParaRPr lang="en-GB" sz="1400" i="1" dirty="0" smtClean="0">
              <a:solidFill>
                <a:srgbClr val="002060"/>
              </a:solidFill>
            </a:endParaRPr>
          </a:p>
        </p:txBody>
      </p:sp>
      <p:sp>
        <p:nvSpPr>
          <p:cNvPr id="169" name="Round Diagonal Corner Rectangle 168"/>
          <p:cNvSpPr/>
          <p:nvPr/>
        </p:nvSpPr>
        <p:spPr>
          <a:xfrm>
            <a:off x="7297310" y="5913200"/>
            <a:ext cx="4599977" cy="615150"/>
          </a:xfrm>
          <a:prstGeom prst="round2DiagRect">
            <a:avLst>
              <a:gd name="adj1" fmla="val 50000"/>
              <a:gd name="adj2" fmla="val 0"/>
            </a:avLst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2060"/>
                </a:solidFill>
              </a:rPr>
              <a:t>“Neural network is a </a:t>
            </a:r>
            <a:r>
              <a:rPr lang="en-GB" sz="1400" b="1" dirty="0" smtClean="0">
                <a:solidFill>
                  <a:srgbClr val="002060"/>
                </a:solidFill>
              </a:rPr>
              <a:t>black-box”</a:t>
            </a:r>
            <a:r>
              <a:rPr lang="en-GB" sz="1400" dirty="0" smtClean="0">
                <a:solidFill>
                  <a:srgbClr val="002060"/>
                </a:solidFill>
              </a:rPr>
              <a:t>,</a:t>
            </a:r>
            <a:br>
              <a:rPr lang="en-GB" sz="1400" dirty="0" smtClean="0">
                <a:solidFill>
                  <a:srgbClr val="002060"/>
                </a:solidFill>
              </a:rPr>
            </a:br>
            <a:r>
              <a:rPr lang="en-GB" sz="1400" dirty="0" smtClean="0">
                <a:solidFill>
                  <a:srgbClr val="002060"/>
                </a:solidFill>
              </a:rPr>
              <a:t> </a:t>
            </a:r>
            <a:r>
              <a:rPr lang="en-GB" sz="1400" dirty="0">
                <a:solidFill>
                  <a:srgbClr val="002060"/>
                </a:solidFill>
              </a:rPr>
              <a:t>i.e. </a:t>
            </a:r>
            <a:r>
              <a:rPr lang="en-GB" sz="1400" dirty="0" smtClean="0">
                <a:solidFill>
                  <a:srgbClr val="002060"/>
                </a:solidFill>
              </a:rPr>
              <a:t>it does not give </a:t>
            </a:r>
            <a:r>
              <a:rPr lang="en-GB" sz="1400" dirty="0">
                <a:solidFill>
                  <a:srgbClr val="002060"/>
                </a:solidFill>
              </a:rPr>
              <a:t>any insight on the </a:t>
            </a:r>
            <a:r>
              <a:rPr lang="en-GB" sz="1400" dirty="0" smtClean="0">
                <a:solidFill>
                  <a:srgbClr val="002060"/>
                </a:solidFill>
              </a:rPr>
              <a:t>form of </a:t>
            </a:r>
            <a:r>
              <a:rPr lang="en-GB" sz="1400" i="1" dirty="0" smtClean="0">
                <a:solidFill>
                  <a:srgbClr val="002060"/>
                </a:solidFill>
              </a:rPr>
              <a:t>f(X)=y</a:t>
            </a:r>
            <a:endParaRPr lang="en-GB" sz="1400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303-123C-4BED-96A8-4E3344070248}" type="slidenum">
              <a:rPr lang="en-GB" smtClean="0"/>
              <a:t>9</a:t>
            </a:fld>
            <a:endParaRPr lang="en-GB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" y="140554"/>
            <a:ext cx="1331101" cy="25290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2403" y="709062"/>
            <a:ext cx="1626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7" action="ppaction://hlinksldjump"/>
              </a:rPr>
              <a:t>Content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8" action="ppaction://hlinksldjump"/>
              </a:rPr>
              <a:t>Abstract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19" action="ppaction://hlinksldjump"/>
              </a:rPr>
              <a:t>Model Setup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Multiple Linear Regression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20" action="ppaction://hlinksldjump"/>
              </a:rPr>
              <a:t>Algorithm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1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Random Forest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2" action="ppaction://hlinksldjump"/>
              </a:rPr>
              <a:t>Algorithm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3" action="ppaction://hlinksldjump"/>
              </a:rPr>
              <a:t>Performance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24" action="ppaction://hlinksldjump"/>
              </a:rPr>
              <a:t>Neural Network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n>
                  <a:solidFill>
                    <a:schemeClr val="accent2"/>
                  </a:solidFill>
                </a:ln>
                <a:solidFill>
                  <a:schemeClr val="bg1">
                    <a:lumMod val="75000"/>
                  </a:schemeClr>
                </a:solidFill>
                <a:hlinkClick r:id="rId24" action="ppaction://hlinksldjump"/>
              </a:rPr>
              <a:t>Algorithm</a:t>
            </a:r>
            <a:endParaRPr lang="en-US" sz="1200" dirty="0">
              <a:ln>
                <a:solidFill>
                  <a:schemeClr val="accent2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5" action="ppaction://hlinksldjump"/>
              </a:rPr>
              <a:t>Performance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6" action="ppaction://hlinksldjump"/>
              </a:rPr>
              <a:t>Comparison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6" action="ppaction://hlinksldjump"/>
              </a:rPr>
              <a:t>Labor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7" action="ppaction://hlinksldjump"/>
              </a:rPr>
              <a:t>Material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8" action="ppaction://hlinksldjump"/>
              </a:rPr>
              <a:t>Total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9" action="ppaction://hlinksldjump"/>
              </a:rPr>
              <a:t>Degree of Confidence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30" action="ppaction://hlinksldjump"/>
              </a:rPr>
              <a:t>Data Preprocessing</a:t>
            </a:r>
            <a:endParaRPr lang="en-US" sz="1400" dirty="0">
              <a:solidFill>
                <a:schemeClr val="bg1">
                  <a:lumMod val="75000"/>
                </a:schemeClr>
              </a:solidFill>
              <a:hlinkClick r:id="rId30" action="ppaction://hlinksldjump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30" action="ppaction://hlinksldjump"/>
              </a:rPr>
              <a:t>Missing Value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31" action="ppaction://hlinksldjump"/>
              </a:rPr>
              <a:t>Categorical variable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32" action="ppaction://hlinksldjump"/>
              </a:rPr>
              <a:t>Redundant variables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33" action="ppaction://hlinksldjump"/>
              </a:rPr>
              <a:t>Summary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 sz="2400" b="1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2096</Words>
  <Application>Microsoft Office PowerPoint</Application>
  <PresentationFormat>Widescreen</PresentationFormat>
  <Paragraphs>953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Theme</vt:lpstr>
      <vt:lpstr>Predict Costs of Parts using Machine Learning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 Costs of Parts using Machine Learning Approaches</vt:lpstr>
    </vt:vector>
  </TitlesOfParts>
  <Company>Airbus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TRUONG, Phan Duy Khanh</dc:creator>
  <cp:lastModifiedBy>TRUONG, Phan Duy Khanh</cp:lastModifiedBy>
  <cp:revision>151</cp:revision>
  <cp:lastPrinted>2019-09-12T08:56:35Z</cp:lastPrinted>
  <dcterms:created xsi:type="dcterms:W3CDTF">2019-08-07T09:22:50Z</dcterms:created>
  <dcterms:modified xsi:type="dcterms:W3CDTF">2019-09-12T12:05:08Z</dcterms:modified>
</cp:coreProperties>
</file>