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E7B9A07-517E-4B45-A353-DFD4A4E43055}" v="124" dt="2024-06-19T22:00:33.9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91"/>
    <p:restoredTop sz="94651"/>
  </p:normalViewPr>
  <p:slideViewPr>
    <p:cSldViewPr snapToGrid="0">
      <p:cViewPr>
        <p:scale>
          <a:sx n="75" d="100"/>
          <a:sy n="75" d="100"/>
        </p:scale>
        <p:origin x="-296" y="-9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hanh Truong" userId="655eab0f-18d7-4bb6-9cf8-03fef7716ae8" providerId="ADAL" clId="{FE7B9A07-517E-4B45-A353-DFD4A4E43055}"/>
    <pc:docChg chg="undo custSel addSld modSld">
      <pc:chgData name="Khanh Truong" userId="655eab0f-18d7-4bb6-9cf8-03fef7716ae8" providerId="ADAL" clId="{FE7B9A07-517E-4B45-A353-DFD4A4E43055}" dt="2024-06-19T22:00:51.794" v="476" actId="14100"/>
      <pc:docMkLst>
        <pc:docMk/>
      </pc:docMkLst>
      <pc:sldChg chg="addSp delSp modSp mod">
        <pc:chgData name="Khanh Truong" userId="655eab0f-18d7-4bb6-9cf8-03fef7716ae8" providerId="ADAL" clId="{FE7B9A07-517E-4B45-A353-DFD4A4E43055}" dt="2024-06-19T21:37:24.568" v="214" actId="478"/>
        <pc:sldMkLst>
          <pc:docMk/>
          <pc:sldMk cId="2334097850" sldId="256"/>
        </pc:sldMkLst>
        <pc:spChg chg="add mod">
          <ac:chgData name="Khanh Truong" userId="655eab0f-18d7-4bb6-9cf8-03fef7716ae8" providerId="ADAL" clId="{FE7B9A07-517E-4B45-A353-DFD4A4E43055}" dt="2024-06-19T20:26:56.793" v="83" actId="1076"/>
          <ac:spMkLst>
            <pc:docMk/>
            <pc:sldMk cId="2334097850" sldId="256"/>
            <ac:spMk id="2" creationId="{3DEB6DAD-EC4F-CCF5-A8BE-44C736A1FF12}"/>
          </ac:spMkLst>
        </pc:spChg>
        <pc:spChg chg="add mod">
          <ac:chgData name="Khanh Truong" userId="655eab0f-18d7-4bb6-9cf8-03fef7716ae8" providerId="ADAL" clId="{FE7B9A07-517E-4B45-A353-DFD4A4E43055}" dt="2024-06-19T20:26:56.793" v="83" actId="1076"/>
          <ac:spMkLst>
            <pc:docMk/>
            <pc:sldMk cId="2334097850" sldId="256"/>
            <ac:spMk id="3" creationId="{79EC5EAC-3BE7-383C-50AD-C6F2169F4C0F}"/>
          </ac:spMkLst>
        </pc:spChg>
        <pc:spChg chg="add del mod">
          <ac:chgData name="Khanh Truong" userId="655eab0f-18d7-4bb6-9cf8-03fef7716ae8" providerId="ADAL" clId="{FE7B9A07-517E-4B45-A353-DFD4A4E43055}" dt="2024-06-19T20:22:54.038" v="10" actId="478"/>
          <ac:spMkLst>
            <pc:docMk/>
            <pc:sldMk cId="2334097850" sldId="256"/>
            <ac:spMk id="4" creationId="{C64D6517-7A70-F1DC-98E6-08D90F877150}"/>
          </ac:spMkLst>
        </pc:spChg>
        <pc:spChg chg="mod">
          <ac:chgData name="Khanh Truong" userId="655eab0f-18d7-4bb6-9cf8-03fef7716ae8" providerId="ADAL" clId="{FE7B9A07-517E-4B45-A353-DFD4A4E43055}" dt="2024-06-19T21:11:26.111" v="92" actId="1076"/>
          <ac:spMkLst>
            <pc:docMk/>
            <pc:sldMk cId="2334097850" sldId="256"/>
            <ac:spMk id="7" creationId="{AEF4B3A6-D5F2-5F78-EE17-95D285EA3909}"/>
          </ac:spMkLst>
        </pc:spChg>
        <pc:spChg chg="add del mod">
          <ac:chgData name="Khanh Truong" userId="655eab0f-18d7-4bb6-9cf8-03fef7716ae8" providerId="ADAL" clId="{FE7B9A07-517E-4B45-A353-DFD4A4E43055}" dt="2024-06-19T20:25:39.123" v="33" actId="478"/>
          <ac:spMkLst>
            <pc:docMk/>
            <pc:sldMk cId="2334097850" sldId="256"/>
            <ac:spMk id="18" creationId="{9B6D89B2-94A5-2FF7-2F6F-81721BE199F3}"/>
          </ac:spMkLst>
        </pc:spChg>
        <pc:spChg chg="add del mod">
          <ac:chgData name="Khanh Truong" userId="655eab0f-18d7-4bb6-9cf8-03fef7716ae8" providerId="ADAL" clId="{FE7B9A07-517E-4B45-A353-DFD4A4E43055}" dt="2024-06-19T20:25:34.561" v="30" actId="478"/>
          <ac:spMkLst>
            <pc:docMk/>
            <pc:sldMk cId="2334097850" sldId="256"/>
            <ac:spMk id="19" creationId="{01D3285B-E6CD-2F94-C8E7-0D88F6977351}"/>
          </ac:spMkLst>
        </pc:spChg>
        <pc:spChg chg="add mod">
          <ac:chgData name="Khanh Truong" userId="655eab0f-18d7-4bb6-9cf8-03fef7716ae8" providerId="ADAL" clId="{FE7B9A07-517E-4B45-A353-DFD4A4E43055}" dt="2024-06-19T20:25:54.732" v="38" actId="14100"/>
          <ac:spMkLst>
            <pc:docMk/>
            <pc:sldMk cId="2334097850" sldId="256"/>
            <ac:spMk id="21" creationId="{B8C707A5-15EB-A2EA-DE7D-47BAE2DA1CBE}"/>
          </ac:spMkLst>
        </pc:spChg>
        <pc:spChg chg="add mod">
          <ac:chgData name="Khanh Truong" userId="655eab0f-18d7-4bb6-9cf8-03fef7716ae8" providerId="ADAL" clId="{FE7B9A07-517E-4B45-A353-DFD4A4E43055}" dt="2024-06-19T20:26:56.793" v="83" actId="1076"/>
          <ac:spMkLst>
            <pc:docMk/>
            <pc:sldMk cId="2334097850" sldId="256"/>
            <ac:spMk id="23" creationId="{D318A3F5-9CAB-6D13-E3F7-1693E69C68D6}"/>
          </ac:spMkLst>
        </pc:spChg>
        <pc:spChg chg="add mod">
          <ac:chgData name="Khanh Truong" userId="655eab0f-18d7-4bb6-9cf8-03fef7716ae8" providerId="ADAL" clId="{FE7B9A07-517E-4B45-A353-DFD4A4E43055}" dt="2024-06-19T20:26:56.793" v="83" actId="1076"/>
          <ac:spMkLst>
            <pc:docMk/>
            <pc:sldMk cId="2334097850" sldId="256"/>
            <ac:spMk id="29" creationId="{AC48A13D-A6C2-4BA1-0397-755A9104E201}"/>
          </ac:spMkLst>
        </pc:spChg>
        <pc:spChg chg="add mod">
          <ac:chgData name="Khanh Truong" userId="655eab0f-18d7-4bb6-9cf8-03fef7716ae8" providerId="ADAL" clId="{FE7B9A07-517E-4B45-A353-DFD4A4E43055}" dt="2024-06-19T20:26:56.793" v="83" actId="1076"/>
          <ac:spMkLst>
            <pc:docMk/>
            <pc:sldMk cId="2334097850" sldId="256"/>
            <ac:spMk id="30" creationId="{10C8FADA-FFFC-1914-830A-3515B12B1D4D}"/>
          </ac:spMkLst>
        </pc:spChg>
        <pc:spChg chg="add mod">
          <ac:chgData name="Khanh Truong" userId="655eab0f-18d7-4bb6-9cf8-03fef7716ae8" providerId="ADAL" clId="{FE7B9A07-517E-4B45-A353-DFD4A4E43055}" dt="2024-06-19T20:26:56.793" v="83" actId="1076"/>
          <ac:spMkLst>
            <pc:docMk/>
            <pc:sldMk cId="2334097850" sldId="256"/>
            <ac:spMk id="31" creationId="{666B9E89-82CB-8491-7DCE-238F654A66C5}"/>
          </ac:spMkLst>
        </pc:spChg>
        <pc:spChg chg="add del mod">
          <ac:chgData name="Khanh Truong" userId="655eab0f-18d7-4bb6-9cf8-03fef7716ae8" providerId="ADAL" clId="{FE7B9A07-517E-4B45-A353-DFD4A4E43055}" dt="2024-06-19T21:37:03.989" v="203" actId="1076"/>
          <ac:spMkLst>
            <pc:docMk/>
            <pc:sldMk cId="2334097850" sldId="256"/>
            <ac:spMk id="33" creationId="{6081DBBB-92FF-47FE-C0E6-1A94F729E94E}"/>
          </ac:spMkLst>
        </pc:spChg>
        <pc:spChg chg="add del mod">
          <ac:chgData name="Khanh Truong" userId="655eab0f-18d7-4bb6-9cf8-03fef7716ae8" providerId="ADAL" clId="{FE7B9A07-517E-4B45-A353-DFD4A4E43055}" dt="2024-06-19T21:37:03.989" v="203" actId="1076"/>
          <ac:spMkLst>
            <pc:docMk/>
            <pc:sldMk cId="2334097850" sldId="256"/>
            <ac:spMk id="34" creationId="{7A226CCB-1BBC-0869-99A8-C5BE682406B6}"/>
          </ac:spMkLst>
        </pc:spChg>
        <pc:spChg chg="add del mod">
          <ac:chgData name="Khanh Truong" userId="655eab0f-18d7-4bb6-9cf8-03fef7716ae8" providerId="ADAL" clId="{FE7B9A07-517E-4B45-A353-DFD4A4E43055}" dt="2024-06-19T21:11:47.143" v="97" actId="478"/>
          <ac:spMkLst>
            <pc:docMk/>
            <pc:sldMk cId="2334097850" sldId="256"/>
            <ac:spMk id="37" creationId="{531BC286-2D43-51C7-B3D3-C247E7B9AC87}"/>
          </ac:spMkLst>
        </pc:spChg>
        <pc:spChg chg="add del mod">
          <ac:chgData name="Khanh Truong" userId="655eab0f-18d7-4bb6-9cf8-03fef7716ae8" providerId="ADAL" clId="{FE7B9A07-517E-4B45-A353-DFD4A4E43055}" dt="2024-06-19T21:11:45.832" v="96" actId="478"/>
          <ac:spMkLst>
            <pc:docMk/>
            <pc:sldMk cId="2334097850" sldId="256"/>
            <ac:spMk id="38" creationId="{62C04F6C-3227-81AA-BB6E-EB6C8B57160E}"/>
          </ac:spMkLst>
        </pc:spChg>
        <pc:spChg chg="add del mod">
          <ac:chgData name="Khanh Truong" userId="655eab0f-18d7-4bb6-9cf8-03fef7716ae8" providerId="ADAL" clId="{FE7B9A07-517E-4B45-A353-DFD4A4E43055}" dt="2024-06-19T21:11:44.390" v="95" actId="478"/>
          <ac:spMkLst>
            <pc:docMk/>
            <pc:sldMk cId="2334097850" sldId="256"/>
            <ac:spMk id="39" creationId="{C139C009-C671-A928-B0B0-96D816602FDC}"/>
          </ac:spMkLst>
        </pc:spChg>
        <pc:spChg chg="add del mod">
          <ac:chgData name="Khanh Truong" userId="655eab0f-18d7-4bb6-9cf8-03fef7716ae8" providerId="ADAL" clId="{FE7B9A07-517E-4B45-A353-DFD4A4E43055}" dt="2024-06-19T21:11:48.717" v="98" actId="478"/>
          <ac:spMkLst>
            <pc:docMk/>
            <pc:sldMk cId="2334097850" sldId="256"/>
            <ac:spMk id="40" creationId="{F5FED9E6-B897-A8D7-B0B4-2B943CF6B69F}"/>
          </ac:spMkLst>
        </pc:spChg>
        <pc:spChg chg="mod">
          <ac:chgData name="Khanh Truong" userId="655eab0f-18d7-4bb6-9cf8-03fef7716ae8" providerId="ADAL" clId="{FE7B9A07-517E-4B45-A353-DFD4A4E43055}" dt="2024-06-19T21:11:26.111" v="92" actId="1076"/>
          <ac:spMkLst>
            <pc:docMk/>
            <pc:sldMk cId="2334097850" sldId="256"/>
            <ac:spMk id="42" creationId="{764A3C6F-E906-9F87-B194-741738D1C7A4}"/>
          </ac:spMkLst>
        </pc:spChg>
        <pc:spChg chg="mod">
          <ac:chgData name="Khanh Truong" userId="655eab0f-18d7-4bb6-9cf8-03fef7716ae8" providerId="ADAL" clId="{FE7B9A07-517E-4B45-A353-DFD4A4E43055}" dt="2024-06-19T21:11:26.111" v="92" actId="1076"/>
          <ac:spMkLst>
            <pc:docMk/>
            <pc:sldMk cId="2334097850" sldId="256"/>
            <ac:spMk id="43" creationId="{0D12A443-DF46-A3C5-E901-9B667A917EFA}"/>
          </ac:spMkLst>
        </pc:spChg>
        <pc:spChg chg="mod">
          <ac:chgData name="Khanh Truong" userId="655eab0f-18d7-4bb6-9cf8-03fef7716ae8" providerId="ADAL" clId="{FE7B9A07-517E-4B45-A353-DFD4A4E43055}" dt="2024-06-19T21:11:26.111" v="92" actId="1076"/>
          <ac:spMkLst>
            <pc:docMk/>
            <pc:sldMk cId="2334097850" sldId="256"/>
            <ac:spMk id="44" creationId="{847D14CF-EC8F-AE3D-6CB3-BE7A00ECD7C6}"/>
          </ac:spMkLst>
        </pc:spChg>
        <pc:spChg chg="mod">
          <ac:chgData name="Khanh Truong" userId="655eab0f-18d7-4bb6-9cf8-03fef7716ae8" providerId="ADAL" clId="{FE7B9A07-517E-4B45-A353-DFD4A4E43055}" dt="2024-06-19T21:11:26.111" v="92" actId="1076"/>
          <ac:spMkLst>
            <pc:docMk/>
            <pc:sldMk cId="2334097850" sldId="256"/>
            <ac:spMk id="45" creationId="{272D07D4-C90B-1095-DE5B-D81A358B58D6}"/>
          </ac:spMkLst>
        </pc:spChg>
        <pc:spChg chg="mod">
          <ac:chgData name="Khanh Truong" userId="655eab0f-18d7-4bb6-9cf8-03fef7716ae8" providerId="ADAL" clId="{FE7B9A07-517E-4B45-A353-DFD4A4E43055}" dt="2024-06-19T21:11:26.111" v="92" actId="1076"/>
          <ac:spMkLst>
            <pc:docMk/>
            <pc:sldMk cId="2334097850" sldId="256"/>
            <ac:spMk id="49" creationId="{EF4E2DD1-243C-FDC8-8FBA-791A453CF88F}"/>
          </ac:spMkLst>
        </pc:spChg>
        <pc:spChg chg="mod">
          <ac:chgData name="Khanh Truong" userId="655eab0f-18d7-4bb6-9cf8-03fef7716ae8" providerId="ADAL" clId="{FE7B9A07-517E-4B45-A353-DFD4A4E43055}" dt="2024-06-19T21:11:26.111" v="92" actId="1076"/>
          <ac:spMkLst>
            <pc:docMk/>
            <pc:sldMk cId="2334097850" sldId="256"/>
            <ac:spMk id="50" creationId="{DFDEACEB-9D45-3BBC-1965-10DE3FB5DE27}"/>
          </ac:spMkLst>
        </pc:spChg>
        <pc:spChg chg="mod">
          <ac:chgData name="Khanh Truong" userId="655eab0f-18d7-4bb6-9cf8-03fef7716ae8" providerId="ADAL" clId="{FE7B9A07-517E-4B45-A353-DFD4A4E43055}" dt="2024-06-19T21:11:26.111" v="92" actId="1076"/>
          <ac:spMkLst>
            <pc:docMk/>
            <pc:sldMk cId="2334097850" sldId="256"/>
            <ac:spMk id="65" creationId="{FE044206-DA53-5B25-2105-B1C666A834A3}"/>
          </ac:spMkLst>
        </pc:spChg>
        <pc:spChg chg="mod">
          <ac:chgData name="Khanh Truong" userId="655eab0f-18d7-4bb6-9cf8-03fef7716ae8" providerId="ADAL" clId="{FE7B9A07-517E-4B45-A353-DFD4A4E43055}" dt="2024-06-19T21:11:26.111" v="92" actId="1076"/>
          <ac:spMkLst>
            <pc:docMk/>
            <pc:sldMk cId="2334097850" sldId="256"/>
            <ac:spMk id="66" creationId="{33AB74BF-6348-5465-52B6-54BC6C11E43C}"/>
          </ac:spMkLst>
        </pc:spChg>
        <pc:spChg chg="mod">
          <ac:chgData name="Khanh Truong" userId="655eab0f-18d7-4bb6-9cf8-03fef7716ae8" providerId="ADAL" clId="{FE7B9A07-517E-4B45-A353-DFD4A4E43055}" dt="2024-06-19T21:11:26.111" v="92" actId="1076"/>
          <ac:spMkLst>
            <pc:docMk/>
            <pc:sldMk cId="2334097850" sldId="256"/>
            <ac:spMk id="68" creationId="{EF5ABE98-6D97-566C-7263-8195F610A12F}"/>
          </ac:spMkLst>
        </pc:spChg>
        <pc:spChg chg="add mod">
          <ac:chgData name="Khanh Truong" userId="655eab0f-18d7-4bb6-9cf8-03fef7716ae8" providerId="ADAL" clId="{FE7B9A07-517E-4B45-A353-DFD4A4E43055}" dt="2024-06-19T21:37:03.989" v="203" actId="1076"/>
          <ac:spMkLst>
            <pc:docMk/>
            <pc:sldMk cId="2334097850" sldId="256"/>
            <ac:spMk id="69" creationId="{ADAA046D-DB41-B41D-E7A5-F798ABF0999E}"/>
          </ac:spMkLst>
        </pc:spChg>
        <pc:spChg chg="add mod">
          <ac:chgData name="Khanh Truong" userId="655eab0f-18d7-4bb6-9cf8-03fef7716ae8" providerId="ADAL" clId="{FE7B9A07-517E-4B45-A353-DFD4A4E43055}" dt="2024-06-19T21:37:03.989" v="203" actId="1076"/>
          <ac:spMkLst>
            <pc:docMk/>
            <pc:sldMk cId="2334097850" sldId="256"/>
            <ac:spMk id="70" creationId="{F323A41C-00A1-9FBE-5DE2-8545D6914649}"/>
          </ac:spMkLst>
        </pc:spChg>
        <pc:spChg chg="add mod">
          <ac:chgData name="Khanh Truong" userId="655eab0f-18d7-4bb6-9cf8-03fef7716ae8" providerId="ADAL" clId="{FE7B9A07-517E-4B45-A353-DFD4A4E43055}" dt="2024-06-19T21:37:03.989" v="203" actId="1076"/>
          <ac:spMkLst>
            <pc:docMk/>
            <pc:sldMk cId="2334097850" sldId="256"/>
            <ac:spMk id="71" creationId="{BC57A823-9947-96D4-4CBB-72EC2E68FE8F}"/>
          </ac:spMkLst>
        </pc:spChg>
        <pc:spChg chg="add mod">
          <ac:chgData name="Khanh Truong" userId="655eab0f-18d7-4bb6-9cf8-03fef7716ae8" providerId="ADAL" clId="{FE7B9A07-517E-4B45-A353-DFD4A4E43055}" dt="2024-06-19T21:37:03.989" v="203" actId="1076"/>
          <ac:spMkLst>
            <pc:docMk/>
            <pc:sldMk cId="2334097850" sldId="256"/>
            <ac:spMk id="72" creationId="{CC0099CC-B551-9A59-59E2-386289CED491}"/>
          </ac:spMkLst>
        </pc:spChg>
        <pc:spChg chg="mod">
          <ac:chgData name="Khanh Truong" userId="655eab0f-18d7-4bb6-9cf8-03fef7716ae8" providerId="ADAL" clId="{FE7B9A07-517E-4B45-A353-DFD4A4E43055}" dt="2024-06-19T21:11:26.111" v="92" actId="1076"/>
          <ac:spMkLst>
            <pc:docMk/>
            <pc:sldMk cId="2334097850" sldId="256"/>
            <ac:spMk id="85" creationId="{C369B84B-3974-24A6-BA49-2A10AD4F8276}"/>
          </ac:spMkLst>
        </pc:spChg>
        <pc:spChg chg="mod">
          <ac:chgData name="Khanh Truong" userId="655eab0f-18d7-4bb6-9cf8-03fef7716ae8" providerId="ADAL" clId="{FE7B9A07-517E-4B45-A353-DFD4A4E43055}" dt="2024-06-19T21:11:26.111" v="92" actId="1076"/>
          <ac:spMkLst>
            <pc:docMk/>
            <pc:sldMk cId="2334097850" sldId="256"/>
            <ac:spMk id="86" creationId="{C13ABF32-D53F-2A5F-B5C7-6D8566345D11}"/>
          </ac:spMkLst>
        </pc:spChg>
        <pc:spChg chg="mod">
          <ac:chgData name="Khanh Truong" userId="655eab0f-18d7-4bb6-9cf8-03fef7716ae8" providerId="ADAL" clId="{FE7B9A07-517E-4B45-A353-DFD4A4E43055}" dt="2024-06-19T21:11:26.111" v="92" actId="1076"/>
          <ac:spMkLst>
            <pc:docMk/>
            <pc:sldMk cId="2334097850" sldId="256"/>
            <ac:spMk id="92" creationId="{9269A04C-856B-6E90-0796-CC631F2CA883}"/>
          </ac:spMkLst>
        </pc:spChg>
        <pc:spChg chg="mod">
          <ac:chgData name="Khanh Truong" userId="655eab0f-18d7-4bb6-9cf8-03fef7716ae8" providerId="ADAL" clId="{FE7B9A07-517E-4B45-A353-DFD4A4E43055}" dt="2024-06-19T21:11:42.441" v="94" actId="14100"/>
          <ac:spMkLst>
            <pc:docMk/>
            <pc:sldMk cId="2334097850" sldId="256"/>
            <ac:spMk id="110" creationId="{A3B418C3-C601-C567-B524-59335B292743}"/>
          </ac:spMkLst>
        </pc:spChg>
        <pc:spChg chg="mod">
          <ac:chgData name="Khanh Truong" userId="655eab0f-18d7-4bb6-9cf8-03fef7716ae8" providerId="ADAL" clId="{FE7B9A07-517E-4B45-A353-DFD4A4E43055}" dt="2024-06-19T21:11:26.111" v="92" actId="1076"/>
          <ac:spMkLst>
            <pc:docMk/>
            <pc:sldMk cId="2334097850" sldId="256"/>
            <ac:spMk id="111" creationId="{8FAB6717-FCF0-187B-233A-BA458A89D6B6}"/>
          </ac:spMkLst>
        </pc:spChg>
        <pc:cxnChg chg="mod">
          <ac:chgData name="Khanh Truong" userId="655eab0f-18d7-4bb6-9cf8-03fef7716ae8" providerId="ADAL" clId="{FE7B9A07-517E-4B45-A353-DFD4A4E43055}" dt="2024-06-19T21:11:26.111" v="92" actId="1076"/>
          <ac:cxnSpMkLst>
            <pc:docMk/>
            <pc:sldMk cId="2334097850" sldId="256"/>
            <ac:cxnSpMk id="5" creationId="{257CE815-9569-6952-76BD-968EDE490722}"/>
          </ac:cxnSpMkLst>
        </pc:cxnChg>
        <pc:cxnChg chg="add mod">
          <ac:chgData name="Khanh Truong" userId="655eab0f-18d7-4bb6-9cf8-03fef7716ae8" providerId="ADAL" clId="{FE7B9A07-517E-4B45-A353-DFD4A4E43055}" dt="2024-06-19T20:27:15.005" v="84" actId="692"/>
          <ac:cxnSpMkLst>
            <pc:docMk/>
            <pc:sldMk cId="2334097850" sldId="256"/>
            <ac:cxnSpMk id="6" creationId="{CA8F8C6B-1FE1-6A92-D0C3-514BB987640F}"/>
          </ac:cxnSpMkLst>
        </pc:cxnChg>
        <pc:cxnChg chg="add mod">
          <ac:chgData name="Khanh Truong" userId="655eab0f-18d7-4bb6-9cf8-03fef7716ae8" providerId="ADAL" clId="{FE7B9A07-517E-4B45-A353-DFD4A4E43055}" dt="2024-06-19T20:27:34.573" v="88" actId="14100"/>
          <ac:cxnSpMkLst>
            <pc:docMk/>
            <pc:sldMk cId="2334097850" sldId="256"/>
            <ac:cxnSpMk id="8" creationId="{E9A8A788-CBB9-CEA2-811A-1626DF8B8DB0}"/>
          </ac:cxnSpMkLst>
        </pc:cxnChg>
        <pc:cxnChg chg="mod">
          <ac:chgData name="Khanh Truong" userId="655eab0f-18d7-4bb6-9cf8-03fef7716ae8" providerId="ADAL" clId="{FE7B9A07-517E-4B45-A353-DFD4A4E43055}" dt="2024-06-19T21:11:26.111" v="92" actId="1076"/>
          <ac:cxnSpMkLst>
            <pc:docMk/>
            <pc:sldMk cId="2334097850" sldId="256"/>
            <ac:cxnSpMk id="9" creationId="{51DA4D35-113F-A358-C10F-BA1EDA28C208}"/>
          </ac:cxnSpMkLst>
        </pc:cxnChg>
        <pc:cxnChg chg="add del mod">
          <ac:chgData name="Khanh Truong" userId="655eab0f-18d7-4bb6-9cf8-03fef7716ae8" providerId="ADAL" clId="{FE7B9A07-517E-4B45-A353-DFD4A4E43055}" dt="2024-06-19T20:25:41.999" v="34" actId="478"/>
          <ac:cxnSpMkLst>
            <pc:docMk/>
            <pc:sldMk cId="2334097850" sldId="256"/>
            <ac:cxnSpMk id="10" creationId="{E2471668-F265-55C8-3DEA-F090C0DD0B2F}"/>
          </ac:cxnSpMkLst>
        </pc:cxnChg>
        <pc:cxnChg chg="add del mod">
          <ac:chgData name="Khanh Truong" userId="655eab0f-18d7-4bb6-9cf8-03fef7716ae8" providerId="ADAL" clId="{FE7B9A07-517E-4B45-A353-DFD4A4E43055}" dt="2024-06-19T20:25:43.405" v="35" actId="478"/>
          <ac:cxnSpMkLst>
            <pc:docMk/>
            <pc:sldMk cId="2334097850" sldId="256"/>
            <ac:cxnSpMk id="13" creationId="{80990CA8-9A72-84CD-1DBC-1361D0E57E64}"/>
          </ac:cxnSpMkLst>
        </pc:cxnChg>
        <pc:cxnChg chg="mod">
          <ac:chgData name="Khanh Truong" userId="655eab0f-18d7-4bb6-9cf8-03fef7716ae8" providerId="ADAL" clId="{FE7B9A07-517E-4B45-A353-DFD4A4E43055}" dt="2024-06-19T21:11:26.111" v="92" actId="1076"/>
          <ac:cxnSpMkLst>
            <pc:docMk/>
            <pc:sldMk cId="2334097850" sldId="256"/>
            <ac:cxnSpMk id="14" creationId="{726DA7B4-4ACD-BF76-3796-1E914B3A734B}"/>
          </ac:cxnSpMkLst>
        </pc:cxnChg>
        <pc:cxnChg chg="mod">
          <ac:chgData name="Khanh Truong" userId="655eab0f-18d7-4bb6-9cf8-03fef7716ae8" providerId="ADAL" clId="{FE7B9A07-517E-4B45-A353-DFD4A4E43055}" dt="2024-06-19T21:11:26.111" v="92" actId="1076"/>
          <ac:cxnSpMkLst>
            <pc:docMk/>
            <pc:sldMk cId="2334097850" sldId="256"/>
            <ac:cxnSpMk id="15" creationId="{37955E57-487D-9309-4786-42B95741D824}"/>
          </ac:cxnSpMkLst>
        </pc:cxnChg>
        <pc:cxnChg chg="mod">
          <ac:chgData name="Khanh Truong" userId="655eab0f-18d7-4bb6-9cf8-03fef7716ae8" providerId="ADAL" clId="{FE7B9A07-517E-4B45-A353-DFD4A4E43055}" dt="2024-06-19T21:11:26.111" v="92" actId="1076"/>
          <ac:cxnSpMkLst>
            <pc:docMk/>
            <pc:sldMk cId="2334097850" sldId="256"/>
            <ac:cxnSpMk id="17" creationId="{A28472F5-22CB-705D-89CE-CE4CE96EB1FB}"/>
          </ac:cxnSpMkLst>
        </pc:cxnChg>
        <pc:cxnChg chg="mod">
          <ac:chgData name="Khanh Truong" userId="655eab0f-18d7-4bb6-9cf8-03fef7716ae8" providerId="ADAL" clId="{FE7B9A07-517E-4B45-A353-DFD4A4E43055}" dt="2024-06-19T21:11:26.111" v="92" actId="1076"/>
          <ac:cxnSpMkLst>
            <pc:docMk/>
            <pc:sldMk cId="2334097850" sldId="256"/>
            <ac:cxnSpMk id="20" creationId="{664DF09B-E904-7769-5E3D-8D8A011A422B}"/>
          </ac:cxnSpMkLst>
        </pc:cxnChg>
        <pc:cxnChg chg="mod">
          <ac:chgData name="Khanh Truong" userId="655eab0f-18d7-4bb6-9cf8-03fef7716ae8" providerId="ADAL" clId="{FE7B9A07-517E-4B45-A353-DFD4A4E43055}" dt="2024-06-19T21:11:26.111" v="92" actId="1076"/>
          <ac:cxnSpMkLst>
            <pc:docMk/>
            <pc:sldMk cId="2334097850" sldId="256"/>
            <ac:cxnSpMk id="22" creationId="{48151896-38B5-4457-FB2A-ADEE9C83D2D6}"/>
          </ac:cxnSpMkLst>
        </pc:cxnChg>
        <pc:cxnChg chg="mod">
          <ac:chgData name="Khanh Truong" userId="655eab0f-18d7-4bb6-9cf8-03fef7716ae8" providerId="ADAL" clId="{FE7B9A07-517E-4B45-A353-DFD4A4E43055}" dt="2024-06-19T21:11:26.111" v="92" actId="1076"/>
          <ac:cxnSpMkLst>
            <pc:docMk/>
            <pc:sldMk cId="2334097850" sldId="256"/>
            <ac:cxnSpMk id="24" creationId="{C6E171FD-42BC-B36A-3644-BE8F4F34EA01}"/>
          </ac:cxnSpMkLst>
        </pc:cxnChg>
        <pc:cxnChg chg="mod">
          <ac:chgData name="Khanh Truong" userId="655eab0f-18d7-4bb6-9cf8-03fef7716ae8" providerId="ADAL" clId="{FE7B9A07-517E-4B45-A353-DFD4A4E43055}" dt="2024-06-19T21:11:26.111" v="92" actId="1076"/>
          <ac:cxnSpMkLst>
            <pc:docMk/>
            <pc:sldMk cId="2334097850" sldId="256"/>
            <ac:cxnSpMk id="25" creationId="{CBF2EE79-A7DB-473E-B527-97E7A18ADCED}"/>
          </ac:cxnSpMkLst>
        </pc:cxnChg>
        <pc:cxnChg chg="mod">
          <ac:chgData name="Khanh Truong" userId="655eab0f-18d7-4bb6-9cf8-03fef7716ae8" providerId="ADAL" clId="{FE7B9A07-517E-4B45-A353-DFD4A4E43055}" dt="2024-06-19T21:11:26.111" v="92" actId="1076"/>
          <ac:cxnSpMkLst>
            <pc:docMk/>
            <pc:sldMk cId="2334097850" sldId="256"/>
            <ac:cxnSpMk id="26" creationId="{4802AD5E-2E3F-9467-0E05-7E4D8AC27938}"/>
          </ac:cxnSpMkLst>
        </pc:cxnChg>
        <pc:cxnChg chg="mod">
          <ac:chgData name="Khanh Truong" userId="655eab0f-18d7-4bb6-9cf8-03fef7716ae8" providerId="ADAL" clId="{FE7B9A07-517E-4B45-A353-DFD4A4E43055}" dt="2024-06-19T21:11:26.111" v="92" actId="1076"/>
          <ac:cxnSpMkLst>
            <pc:docMk/>
            <pc:sldMk cId="2334097850" sldId="256"/>
            <ac:cxnSpMk id="27" creationId="{43B8E050-A678-6D24-4954-927650E9419E}"/>
          </ac:cxnSpMkLst>
        </pc:cxnChg>
        <pc:cxnChg chg="mod">
          <ac:chgData name="Khanh Truong" userId="655eab0f-18d7-4bb6-9cf8-03fef7716ae8" providerId="ADAL" clId="{FE7B9A07-517E-4B45-A353-DFD4A4E43055}" dt="2024-06-19T21:11:26.111" v="92" actId="1076"/>
          <ac:cxnSpMkLst>
            <pc:docMk/>
            <pc:sldMk cId="2334097850" sldId="256"/>
            <ac:cxnSpMk id="28" creationId="{93E23D7B-24B8-A62D-CEAA-69219AD8636B}"/>
          </ac:cxnSpMkLst>
        </pc:cxnChg>
        <pc:cxnChg chg="add del mod">
          <ac:chgData name="Khanh Truong" userId="655eab0f-18d7-4bb6-9cf8-03fef7716ae8" providerId="ADAL" clId="{FE7B9A07-517E-4B45-A353-DFD4A4E43055}" dt="2024-06-19T21:37:03.989" v="203" actId="1076"/>
          <ac:cxnSpMkLst>
            <pc:docMk/>
            <pc:sldMk cId="2334097850" sldId="256"/>
            <ac:cxnSpMk id="35" creationId="{999633AB-FB74-30E3-A6CD-363B1CDC8558}"/>
          </ac:cxnSpMkLst>
        </pc:cxnChg>
        <pc:cxnChg chg="add del mod">
          <ac:chgData name="Khanh Truong" userId="655eab0f-18d7-4bb6-9cf8-03fef7716ae8" providerId="ADAL" clId="{FE7B9A07-517E-4B45-A353-DFD4A4E43055}" dt="2024-06-19T21:37:03.989" v="203" actId="1076"/>
          <ac:cxnSpMkLst>
            <pc:docMk/>
            <pc:sldMk cId="2334097850" sldId="256"/>
            <ac:cxnSpMk id="36" creationId="{94FD93E8-6D87-3F80-752F-F28F80CDC7C7}"/>
          </ac:cxnSpMkLst>
        </pc:cxnChg>
        <pc:cxnChg chg="mod">
          <ac:chgData name="Khanh Truong" userId="655eab0f-18d7-4bb6-9cf8-03fef7716ae8" providerId="ADAL" clId="{FE7B9A07-517E-4B45-A353-DFD4A4E43055}" dt="2024-06-19T21:11:26.111" v="92" actId="1076"/>
          <ac:cxnSpMkLst>
            <pc:docMk/>
            <pc:sldMk cId="2334097850" sldId="256"/>
            <ac:cxnSpMk id="46" creationId="{4FB38381-4CD4-BCE9-C71A-35F5FB29C78E}"/>
          </ac:cxnSpMkLst>
        </pc:cxnChg>
        <pc:cxnChg chg="mod">
          <ac:chgData name="Khanh Truong" userId="655eab0f-18d7-4bb6-9cf8-03fef7716ae8" providerId="ADAL" clId="{FE7B9A07-517E-4B45-A353-DFD4A4E43055}" dt="2024-06-19T21:11:26.111" v="92" actId="1076"/>
          <ac:cxnSpMkLst>
            <pc:docMk/>
            <pc:sldMk cId="2334097850" sldId="256"/>
            <ac:cxnSpMk id="51" creationId="{709872ED-4E32-B0B5-B6EE-3E1C5E68C061}"/>
          </ac:cxnSpMkLst>
        </pc:cxnChg>
        <pc:cxnChg chg="mod">
          <ac:chgData name="Khanh Truong" userId="655eab0f-18d7-4bb6-9cf8-03fef7716ae8" providerId="ADAL" clId="{FE7B9A07-517E-4B45-A353-DFD4A4E43055}" dt="2024-06-19T21:11:26.111" v="92" actId="1076"/>
          <ac:cxnSpMkLst>
            <pc:docMk/>
            <pc:sldMk cId="2334097850" sldId="256"/>
            <ac:cxnSpMk id="54" creationId="{CB61899E-D128-69CA-05DE-30C1B6510ED8}"/>
          </ac:cxnSpMkLst>
        </pc:cxnChg>
        <pc:cxnChg chg="mod">
          <ac:chgData name="Khanh Truong" userId="655eab0f-18d7-4bb6-9cf8-03fef7716ae8" providerId="ADAL" clId="{FE7B9A07-517E-4B45-A353-DFD4A4E43055}" dt="2024-06-19T21:11:26.111" v="92" actId="1076"/>
          <ac:cxnSpMkLst>
            <pc:docMk/>
            <pc:sldMk cId="2334097850" sldId="256"/>
            <ac:cxnSpMk id="56" creationId="{1ACB8109-69D5-C0AE-5D7D-CF6043D06DC4}"/>
          </ac:cxnSpMkLst>
        </pc:cxnChg>
        <pc:cxnChg chg="mod">
          <ac:chgData name="Khanh Truong" userId="655eab0f-18d7-4bb6-9cf8-03fef7716ae8" providerId="ADAL" clId="{FE7B9A07-517E-4B45-A353-DFD4A4E43055}" dt="2024-06-19T21:11:26.111" v="92" actId="1076"/>
          <ac:cxnSpMkLst>
            <pc:docMk/>
            <pc:sldMk cId="2334097850" sldId="256"/>
            <ac:cxnSpMk id="57" creationId="{E8BB0003-E8E0-56E1-E618-3BA3C1E02649}"/>
          </ac:cxnSpMkLst>
        </pc:cxnChg>
        <pc:cxnChg chg="add del mod">
          <ac:chgData name="Khanh Truong" userId="655eab0f-18d7-4bb6-9cf8-03fef7716ae8" providerId="ADAL" clId="{FE7B9A07-517E-4B45-A353-DFD4A4E43055}" dt="2024-06-19T21:37:22.707" v="213" actId="478"/>
          <ac:cxnSpMkLst>
            <pc:docMk/>
            <pc:sldMk cId="2334097850" sldId="256"/>
            <ac:cxnSpMk id="73" creationId="{F7AEBEE9-1ED3-EBBA-6AA2-DCFAE84DC493}"/>
          </ac:cxnSpMkLst>
        </pc:cxnChg>
        <pc:cxnChg chg="add mod">
          <ac:chgData name="Khanh Truong" userId="655eab0f-18d7-4bb6-9cf8-03fef7716ae8" providerId="ADAL" clId="{FE7B9A07-517E-4B45-A353-DFD4A4E43055}" dt="2024-06-19T21:35:24.078" v="189"/>
          <ac:cxnSpMkLst>
            <pc:docMk/>
            <pc:sldMk cId="2334097850" sldId="256"/>
            <ac:cxnSpMk id="74" creationId="{E75E18D3-B47A-C76F-D60B-AEE4AECDD007}"/>
          </ac:cxnSpMkLst>
        </pc:cxnChg>
        <pc:cxnChg chg="add mod">
          <ac:chgData name="Khanh Truong" userId="655eab0f-18d7-4bb6-9cf8-03fef7716ae8" providerId="ADAL" clId="{FE7B9A07-517E-4B45-A353-DFD4A4E43055}" dt="2024-06-19T21:35:24.078" v="189"/>
          <ac:cxnSpMkLst>
            <pc:docMk/>
            <pc:sldMk cId="2334097850" sldId="256"/>
            <ac:cxnSpMk id="75" creationId="{9EE072DE-E7E8-3564-65B8-DFA878F30475}"/>
          </ac:cxnSpMkLst>
        </pc:cxnChg>
        <pc:cxnChg chg="add mod">
          <ac:chgData name="Khanh Truong" userId="655eab0f-18d7-4bb6-9cf8-03fef7716ae8" providerId="ADAL" clId="{FE7B9A07-517E-4B45-A353-DFD4A4E43055}" dt="2024-06-19T21:35:24.078" v="189"/>
          <ac:cxnSpMkLst>
            <pc:docMk/>
            <pc:sldMk cId="2334097850" sldId="256"/>
            <ac:cxnSpMk id="76" creationId="{10DE2373-4E51-2DAC-641A-6E17DDB9CD6C}"/>
          </ac:cxnSpMkLst>
        </pc:cxnChg>
        <pc:cxnChg chg="add del mod">
          <ac:chgData name="Khanh Truong" userId="655eab0f-18d7-4bb6-9cf8-03fef7716ae8" providerId="ADAL" clId="{FE7B9A07-517E-4B45-A353-DFD4A4E43055}" dt="2024-06-19T21:37:22.707" v="213" actId="478"/>
          <ac:cxnSpMkLst>
            <pc:docMk/>
            <pc:sldMk cId="2334097850" sldId="256"/>
            <ac:cxnSpMk id="77" creationId="{403E8456-6A91-A3D2-4EDD-085840436D9F}"/>
          </ac:cxnSpMkLst>
        </pc:cxnChg>
        <pc:cxnChg chg="add del mod">
          <ac:chgData name="Khanh Truong" userId="655eab0f-18d7-4bb6-9cf8-03fef7716ae8" providerId="ADAL" clId="{FE7B9A07-517E-4B45-A353-DFD4A4E43055}" dt="2024-06-19T21:37:24.568" v="214" actId="478"/>
          <ac:cxnSpMkLst>
            <pc:docMk/>
            <pc:sldMk cId="2334097850" sldId="256"/>
            <ac:cxnSpMk id="78" creationId="{0F40F411-C511-B346-9CDC-10F18389146F}"/>
          </ac:cxnSpMkLst>
        </pc:cxnChg>
        <pc:cxnChg chg="add mod">
          <ac:chgData name="Khanh Truong" userId="655eab0f-18d7-4bb6-9cf8-03fef7716ae8" providerId="ADAL" clId="{FE7B9A07-517E-4B45-A353-DFD4A4E43055}" dt="2024-06-19T21:35:43.075" v="192" actId="1076"/>
          <ac:cxnSpMkLst>
            <pc:docMk/>
            <pc:sldMk cId="2334097850" sldId="256"/>
            <ac:cxnSpMk id="79" creationId="{CC627D66-CB61-C60F-0BE8-D596E6A682C5}"/>
          </ac:cxnSpMkLst>
        </pc:cxnChg>
        <pc:cxnChg chg="add mod">
          <ac:chgData name="Khanh Truong" userId="655eab0f-18d7-4bb6-9cf8-03fef7716ae8" providerId="ADAL" clId="{FE7B9A07-517E-4B45-A353-DFD4A4E43055}" dt="2024-06-19T21:37:04.225" v="204" actId="1076"/>
          <ac:cxnSpMkLst>
            <pc:docMk/>
            <pc:sldMk cId="2334097850" sldId="256"/>
            <ac:cxnSpMk id="83" creationId="{14033B3A-8FA5-1DB6-4E91-CD55AD516890}"/>
          </ac:cxnSpMkLst>
        </pc:cxnChg>
        <pc:cxnChg chg="add mod">
          <ac:chgData name="Khanh Truong" userId="655eab0f-18d7-4bb6-9cf8-03fef7716ae8" providerId="ADAL" clId="{FE7B9A07-517E-4B45-A353-DFD4A4E43055}" dt="2024-06-19T21:37:04.225" v="204" actId="1076"/>
          <ac:cxnSpMkLst>
            <pc:docMk/>
            <pc:sldMk cId="2334097850" sldId="256"/>
            <ac:cxnSpMk id="84" creationId="{C591189A-C476-AB49-E578-5EDF067904D4}"/>
          </ac:cxnSpMkLst>
        </pc:cxnChg>
        <pc:cxnChg chg="add mod">
          <ac:chgData name="Khanh Truong" userId="655eab0f-18d7-4bb6-9cf8-03fef7716ae8" providerId="ADAL" clId="{FE7B9A07-517E-4B45-A353-DFD4A4E43055}" dt="2024-06-19T21:37:04.225" v="204" actId="1076"/>
          <ac:cxnSpMkLst>
            <pc:docMk/>
            <pc:sldMk cId="2334097850" sldId="256"/>
            <ac:cxnSpMk id="87" creationId="{F2FD499A-F22D-554D-5E2E-397DDA27DD2A}"/>
          </ac:cxnSpMkLst>
        </pc:cxnChg>
      </pc:sldChg>
      <pc:sldChg chg="addSp delSp modSp new mod">
        <pc:chgData name="Khanh Truong" userId="655eab0f-18d7-4bb6-9cf8-03fef7716ae8" providerId="ADAL" clId="{FE7B9A07-517E-4B45-A353-DFD4A4E43055}" dt="2024-06-19T21:40:37.649" v="392" actId="1035"/>
        <pc:sldMkLst>
          <pc:docMk/>
          <pc:sldMk cId="2804513420" sldId="257"/>
        </pc:sldMkLst>
        <pc:spChg chg="del mod">
          <ac:chgData name="Khanh Truong" userId="655eab0f-18d7-4bb6-9cf8-03fef7716ae8" providerId="ADAL" clId="{FE7B9A07-517E-4B45-A353-DFD4A4E43055}" dt="2024-06-19T21:37:19.020" v="212" actId="478"/>
          <ac:spMkLst>
            <pc:docMk/>
            <pc:sldMk cId="2804513420" sldId="257"/>
            <ac:spMk id="2" creationId="{7DB8B1CF-DA16-8A47-48F6-F7C10278A605}"/>
          </ac:spMkLst>
        </pc:spChg>
        <pc:spChg chg="del">
          <ac:chgData name="Khanh Truong" userId="655eab0f-18d7-4bb6-9cf8-03fef7716ae8" providerId="ADAL" clId="{FE7B9A07-517E-4B45-A353-DFD4A4E43055}" dt="2024-06-19T21:37:13.690" v="210" actId="478"/>
          <ac:spMkLst>
            <pc:docMk/>
            <pc:sldMk cId="2804513420" sldId="257"/>
            <ac:spMk id="3" creationId="{4D615A96-0F87-0F43-1E02-0042D3ED1CFF}"/>
          </ac:spMkLst>
        </pc:spChg>
        <pc:spChg chg="add del mod">
          <ac:chgData name="Khanh Truong" userId="655eab0f-18d7-4bb6-9cf8-03fef7716ae8" providerId="ADAL" clId="{FE7B9A07-517E-4B45-A353-DFD4A4E43055}" dt="2024-06-19T21:37:32.850" v="216" actId="478"/>
          <ac:spMkLst>
            <pc:docMk/>
            <pc:sldMk cId="2804513420" sldId="257"/>
            <ac:spMk id="5" creationId="{4F143DBE-D2B6-D29D-8818-CFF6CAA05EBE}"/>
          </ac:spMkLst>
        </pc:spChg>
        <pc:spChg chg="add mod">
          <ac:chgData name="Khanh Truong" userId="655eab0f-18d7-4bb6-9cf8-03fef7716ae8" providerId="ADAL" clId="{FE7B9A07-517E-4B45-A353-DFD4A4E43055}" dt="2024-06-19T21:39:02.876" v="266" actId="1076"/>
          <ac:spMkLst>
            <pc:docMk/>
            <pc:sldMk cId="2804513420" sldId="257"/>
            <ac:spMk id="6" creationId="{AA4E185B-ACDC-0E5A-38FA-0248FC489426}"/>
          </ac:spMkLst>
        </pc:spChg>
        <pc:spChg chg="add mod">
          <ac:chgData name="Khanh Truong" userId="655eab0f-18d7-4bb6-9cf8-03fef7716ae8" providerId="ADAL" clId="{FE7B9A07-517E-4B45-A353-DFD4A4E43055}" dt="2024-06-19T21:39:02.876" v="266" actId="1076"/>
          <ac:spMkLst>
            <pc:docMk/>
            <pc:sldMk cId="2804513420" sldId="257"/>
            <ac:spMk id="7" creationId="{662D2E7A-FE67-6C53-1601-75BB5B3DF0C6}"/>
          </ac:spMkLst>
        </pc:spChg>
        <pc:spChg chg="add mod">
          <ac:chgData name="Khanh Truong" userId="655eab0f-18d7-4bb6-9cf8-03fef7716ae8" providerId="ADAL" clId="{FE7B9A07-517E-4B45-A353-DFD4A4E43055}" dt="2024-06-19T21:39:02.876" v="266" actId="1076"/>
          <ac:spMkLst>
            <pc:docMk/>
            <pc:sldMk cId="2804513420" sldId="257"/>
            <ac:spMk id="10" creationId="{F06671ED-67DD-F8E5-8360-EDC346B874B0}"/>
          </ac:spMkLst>
        </pc:spChg>
        <pc:spChg chg="add mod">
          <ac:chgData name="Khanh Truong" userId="655eab0f-18d7-4bb6-9cf8-03fef7716ae8" providerId="ADAL" clId="{FE7B9A07-517E-4B45-A353-DFD4A4E43055}" dt="2024-06-19T21:39:02.876" v="266" actId="1076"/>
          <ac:spMkLst>
            <pc:docMk/>
            <pc:sldMk cId="2804513420" sldId="257"/>
            <ac:spMk id="11" creationId="{1A3C36BD-5F32-457C-9F82-F63D5B02C69C}"/>
          </ac:spMkLst>
        </pc:spChg>
        <pc:spChg chg="add mod">
          <ac:chgData name="Khanh Truong" userId="655eab0f-18d7-4bb6-9cf8-03fef7716ae8" providerId="ADAL" clId="{FE7B9A07-517E-4B45-A353-DFD4A4E43055}" dt="2024-06-19T21:39:02.876" v="266" actId="1076"/>
          <ac:spMkLst>
            <pc:docMk/>
            <pc:sldMk cId="2804513420" sldId="257"/>
            <ac:spMk id="12" creationId="{E954153D-16B4-EFB3-2FE9-882D7B86ADE6}"/>
          </ac:spMkLst>
        </pc:spChg>
        <pc:spChg chg="add mod">
          <ac:chgData name="Khanh Truong" userId="655eab0f-18d7-4bb6-9cf8-03fef7716ae8" providerId="ADAL" clId="{FE7B9A07-517E-4B45-A353-DFD4A4E43055}" dt="2024-06-19T21:39:02.876" v="266" actId="1076"/>
          <ac:spMkLst>
            <pc:docMk/>
            <pc:sldMk cId="2804513420" sldId="257"/>
            <ac:spMk id="13" creationId="{8AE8B147-C6E0-24D4-EEED-FBB2BA354998}"/>
          </ac:spMkLst>
        </pc:spChg>
        <pc:spChg chg="add mod">
          <ac:chgData name="Khanh Truong" userId="655eab0f-18d7-4bb6-9cf8-03fef7716ae8" providerId="ADAL" clId="{FE7B9A07-517E-4B45-A353-DFD4A4E43055}" dt="2024-06-19T21:40:37.649" v="392" actId="1035"/>
          <ac:spMkLst>
            <pc:docMk/>
            <pc:sldMk cId="2804513420" sldId="257"/>
            <ac:spMk id="19" creationId="{7354FAB4-1580-C95A-05FB-C6B55908C2D6}"/>
          </ac:spMkLst>
        </pc:spChg>
        <pc:spChg chg="add mod">
          <ac:chgData name="Khanh Truong" userId="655eab0f-18d7-4bb6-9cf8-03fef7716ae8" providerId="ADAL" clId="{FE7B9A07-517E-4B45-A353-DFD4A4E43055}" dt="2024-06-19T21:40:19.765" v="352" actId="1076"/>
          <ac:spMkLst>
            <pc:docMk/>
            <pc:sldMk cId="2804513420" sldId="257"/>
            <ac:spMk id="26" creationId="{2BF916B7-48F3-6799-B606-8993BC31BD0D}"/>
          </ac:spMkLst>
        </pc:spChg>
        <pc:cxnChg chg="add mod">
          <ac:chgData name="Khanh Truong" userId="655eab0f-18d7-4bb6-9cf8-03fef7716ae8" providerId="ADAL" clId="{FE7B9A07-517E-4B45-A353-DFD4A4E43055}" dt="2024-06-19T21:39:02.876" v="266" actId="1076"/>
          <ac:cxnSpMkLst>
            <pc:docMk/>
            <pc:sldMk cId="2804513420" sldId="257"/>
            <ac:cxnSpMk id="8" creationId="{B383B452-DA76-5D7F-7831-1929BAF3155E}"/>
          </ac:cxnSpMkLst>
        </pc:cxnChg>
        <pc:cxnChg chg="add mod">
          <ac:chgData name="Khanh Truong" userId="655eab0f-18d7-4bb6-9cf8-03fef7716ae8" providerId="ADAL" clId="{FE7B9A07-517E-4B45-A353-DFD4A4E43055}" dt="2024-06-19T21:39:02.876" v="266" actId="1076"/>
          <ac:cxnSpMkLst>
            <pc:docMk/>
            <pc:sldMk cId="2804513420" sldId="257"/>
            <ac:cxnSpMk id="9" creationId="{31DE3A1A-115A-EDAF-727C-947A8DBE457F}"/>
          </ac:cxnSpMkLst>
        </pc:cxnChg>
        <pc:cxnChg chg="add mod">
          <ac:chgData name="Khanh Truong" userId="655eab0f-18d7-4bb6-9cf8-03fef7716ae8" providerId="ADAL" clId="{FE7B9A07-517E-4B45-A353-DFD4A4E43055}" dt="2024-06-19T21:40:32.358" v="373" actId="14100"/>
          <ac:cxnSpMkLst>
            <pc:docMk/>
            <pc:sldMk cId="2804513420" sldId="257"/>
            <ac:cxnSpMk id="14" creationId="{A13EC431-A97C-0903-E7C0-755AE1DAC642}"/>
          </ac:cxnSpMkLst>
        </pc:cxnChg>
        <pc:cxnChg chg="add mod">
          <ac:chgData name="Khanh Truong" userId="655eab0f-18d7-4bb6-9cf8-03fef7716ae8" providerId="ADAL" clId="{FE7B9A07-517E-4B45-A353-DFD4A4E43055}" dt="2024-06-19T21:40:26.411" v="371" actId="1035"/>
          <ac:cxnSpMkLst>
            <pc:docMk/>
            <pc:sldMk cId="2804513420" sldId="257"/>
            <ac:cxnSpMk id="15" creationId="{E77D0917-423D-3900-3CC2-5F1C777DD31A}"/>
          </ac:cxnSpMkLst>
        </pc:cxnChg>
        <pc:cxnChg chg="add mod">
          <ac:chgData name="Khanh Truong" userId="655eab0f-18d7-4bb6-9cf8-03fef7716ae8" providerId="ADAL" clId="{FE7B9A07-517E-4B45-A353-DFD4A4E43055}" dt="2024-06-19T21:40:29.251" v="372" actId="14100"/>
          <ac:cxnSpMkLst>
            <pc:docMk/>
            <pc:sldMk cId="2804513420" sldId="257"/>
            <ac:cxnSpMk id="16" creationId="{A0F7589A-518B-C99C-FF8A-CCD8F7B2CBAE}"/>
          </ac:cxnSpMkLst>
        </pc:cxnChg>
        <pc:cxnChg chg="add mod">
          <ac:chgData name="Khanh Truong" userId="655eab0f-18d7-4bb6-9cf8-03fef7716ae8" providerId="ADAL" clId="{FE7B9A07-517E-4B45-A353-DFD4A4E43055}" dt="2024-06-19T21:39:26.785" v="271" actId="14100"/>
          <ac:cxnSpMkLst>
            <pc:docMk/>
            <pc:sldMk cId="2804513420" sldId="257"/>
            <ac:cxnSpMk id="20" creationId="{B9F92627-5831-2239-FCED-FAC0EB003B65}"/>
          </ac:cxnSpMkLst>
        </pc:cxnChg>
        <pc:cxnChg chg="add mod">
          <ac:chgData name="Khanh Truong" userId="655eab0f-18d7-4bb6-9cf8-03fef7716ae8" providerId="ADAL" clId="{FE7B9A07-517E-4B45-A353-DFD4A4E43055}" dt="2024-06-19T21:39:23.771" v="270" actId="14100"/>
          <ac:cxnSpMkLst>
            <pc:docMk/>
            <pc:sldMk cId="2804513420" sldId="257"/>
            <ac:cxnSpMk id="21" creationId="{7CE9756A-0BB3-5B9F-F70B-FFF771ECC868}"/>
          </ac:cxnSpMkLst>
        </pc:cxnChg>
        <pc:cxnChg chg="add mod">
          <ac:chgData name="Khanh Truong" userId="655eab0f-18d7-4bb6-9cf8-03fef7716ae8" providerId="ADAL" clId="{FE7B9A07-517E-4B45-A353-DFD4A4E43055}" dt="2024-06-19T21:39:33.635" v="317" actId="1038"/>
          <ac:cxnSpMkLst>
            <pc:docMk/>
            <pc:sldMk cId="2804513420" sldId="257"/>
            <ac:cxnSpMk id="22" creationId="{BC3FF40E-F716-4FEA-7E4F-21901C85505A}"/>
          </ac:cxnSpMkLst>
        </pc:cxnChg>
      </pc:sldChg>
      <pc:sldChg chg="addSp delSp modSp new mod">
        <pc:chgData name="Khanh Truong" userId="655eab0f-18d7-4bb6-9cf8-03fef7716ae8" providerId="ADAL" clId="{FE7B9A07-517E-4B45-A353-DFD4A4E43055}" dt="2024-06-19T22:00:51.794" v="476" actId="14100"/>
        <pc:sldMkLst>
          <pc:docMk/>
          <pc:sldMk cId="3074474548" sldId="258"/>
        </pc:sldMkLst>
        <pc:spChg chg="del mod">
          <ac:chgData name="Khanh Truong" userId="655eab0f-18d7-4bb6-9cf8-03fef7716ae8" providerId="ADAL" clId="{FE7B9A07-517E-4B45-A353-DFD4A4E43055}" dt="2024-06-19T21:46:45.244" v="396" actId="478"/>
          <ac:spMkLst>
            <pc:docMk/>
            <pc:sldMk cId="3074474548" sldId="258"/>
            <ac:spMk id="2" creationId="{FAF81B63-6252-A3C2-2F68-532896E87E9A}"/>
          </ac:spMkLst>
        </pc:spChg>
        <pc:spChg chg="del">
          <ac:chgData name="Khanh Truong" userId="655eab0f-18d7-4bb6-9cf8-03fef7716ae8" providerId="ADAL" clId="{FE7B9A07-517E-4B45-A353-DFD4A4E43055}" dt="2024-06-19T21:46:42.474" v="394" actId="478"/>
          <ac:spMkLst>
            <pc:docMk/>
            <pc:sldMk cId="3074474548" sldId="258"/>
            <ac:spMk id="3" creationId="{570F12D7-560B-2307-AA43-504E89C1FFE2}"/>
          </ac:spMkLst>
        </pc:spChg>
        <pc:spChg chg="add del mod">
          <ac:chgData name="Khanh Truong" userId="655eab0f-18d7-4bb6-9cf8-03fef7716ae8" providerId="ADAL" clId="{FE7B9A07-517E-4B45-A353-DFD4A4E43055}" dt="2024-06-19T21:46:47.493" v="397" actId="478"/>
          <ac:spMkLst>
            <pc:docMk/>
            <pc:sldMk cId="3074474548" sldId="258"/>
            <ac:spMk id="5" creationId="{6F87EC97-FA98-4F62-C776-078B8E945417}"/>
          </ac:spMkLst>
        </pc:spChg>
        <pc:spChg chg="add mod">
          <ac:chgData name="Khanh Truong" userId="655eab0f-18d7-4bb6-9cf8-03fef7716ae8" providerId="ADAL" clId="{FE7B9A07-517E-4B45-A353-DFD4A4E43055}" dt="2024-06-19T21:47:27.505" v="405" actId="208"/>
          <ac:spMkLst>
            <pc:docMk/>
            <pc:sldMk cId="3074474548" sldId="258"/>
            <ac:spMk id="6" creationId="{17D04F00-6875-8A1B-6DE7-912169330B44}"/>
          </ac:spMkLst>
        </pc:spChg>
        <pc:spChg chg="add mod">
          <ac:chgData name="Khanh Truong" userId="655eab0f-18d7-4bb6-9cf8-03fef7716ae8" providerId="ADAL" clId="{FE7B9A07-517E-4B45-A353-DFD4A4E43055}" dt="2024-06-19T21:58:26.839" v="445" actId="1076"/>
          <ac:spMkLst>
            <pc:docMk/>
            <pc:sldMk cId="3074474548" sldId="258"/>
            <ac:spMk id="24" creationId="{7D1971A6-0403-196C-2D85-C2BB6F4DFF92}"/>
          </ac:spMkLst>
        </pc:spChg>
        <pc:spChg chg="add mod">
          <ac:chgData name="Khanh Truong" userId="655eab0f-18d7-4bb6-9cf8-03fef7716ae8" providerId="ADAL" clId="{FE7B9A07-517E-4B45-A353-DFD4A4E43055}" dt="2024-06-19T21:58:37.150" v="449" actId="20577"/>
          <ac:spMkLst>
            <pc:docMk/>
            <pc:sldMk cId="3074474548" sldId="258"/>
            <ac:spMk id="25" creationId="{40F2BD8C-4FD5-66FD-DBAE-35F0886F058E}"/>
          </ac:spMkLst>
        </pc:spChg>
        <pc:spChg chg="add mod">
          <ac:chgData name="Khanh Truong" userId="655eab0f-18d7-4bb6-9cf8-03fef7716ae8" providerId="ADAL" clId="{FE7B9A07-517E-4B45-A353-DFD4A4E43055}" dt="2024-06-19T21:59:24.693" v="461" actId="1076"/>
          <ac:spMkLst>
            <pc:docMk/>
            <pc:sldMk cId="3074474548" sldId="258"/>
            <ac:spMk id="30" creationId="{E3F82100-EFC5-9715-DF0E-00D8D8CCA583}"/>
          </ac:spMkLst>
        </pc:spChg>
        <pc:spChg chg="add mod">
          <ac:chgData name="Khanh Truong" userId="655eab0f-18d7-4bb6-9cf8-03fef7716ae8" providerId="ADAL" clId="{FE7B9A07-517E-4B45-A353-DFD4A4E43055}" dt="2024-06-19T22:00:21.576" v="467" actId="1035"/>
          <ac:spMkLst>
            <pc:docMk/>
            <pc:sldMk cId="3074474548" sldId="258"/>
            <ac:spMk id="31" creationId="{73FBEA19-0884-65E6-7BE0-98E308D2E5A2}"/>
          </ac:spMkLst>
        </pc:spChg>
        <pc:spChg chg="add mod">
          <ac:chgData name="Khanh Truong" userId="655eab0f-18d7-4bb6-9cf8-03fef7716ae8" providerId="ADAL" clId="{FE7B9A07-517E-4B45-A353-DFD4A4E43055}" dt="2024-06-19T22:00:21.576" v="467" actId="1035"/>
          <ac:spMkLst>
            <pc:docMk/>
            <pc:sldMk cId="3074474548" sldId="258"/>
            <ac:spMk id="32" creationId="{B6DF4B8C-27FC-D452-2319-F30E2DC337F0}"/>
          </ac:spMkLst>
        </pc:spChg>
        <pc:spChg chg="add mod">
          <ac:chgData name="Khanh Truong" userId="655eab0f-18d7-4bb6-9cf8-03fef7716ae8" providerId="ADAL" clId="{FE7B9A07-517E-4B45-A353-DFD4A4E43055}" dt="2024-06-19T22:00:43.312" v="469" actId="1076"/>
          <ac:spMkLst>
            <pc:docMk/>
            <pc:sldMk cId="3074474548" sldId="258"/>
            <ac:spMk id="33" creationId="{B5331780-E169-E3D5-FE58-B693D9ACCBC5}"/>
          </ac:spMkLst>
        </pc:spChg>
        <pc:spChg chg="add mod">
          <ac:chgData name="Khanh Truong" userId="655eab0f-18d7-4bb6-9cf8-03fef7716ae8" providerId="ADAL" clId="{FE7B9A07-517E-4B45-A353-DFD4A4E43055}" dt="2024-06-19T22:00:51.794" v="476" actId="14100"/>
          <ac:spMkLst>
            <pc:docMk/>
            <pc:sldMk cId="3074474548" sldId="258"/>
            <ac:spMk id="34" creationId="{8DF241F0-8148-CD16-D591-F6CB3AD19B32}"/>
          </ac:spMkLst>
        </pc:spChg>
        <pc:cxnChg chg="add mod">
          <ac:chgData name="Khanh Truong" userId="655eab0f-18d7-4bb6-9cf8-03fef7716ae8" providerId="ADAL" clId="{FE7B9A07-517E-4B45-A353-DFD4A4E43055}" dt="2024-06-19T21:52:51.084" v="438" actId="1582"/>
          <ac:cxnSpMkLst>
            <pc:docMk/>
            <pc:sldMk cId="3074474548" sldId="258"/>
            <ac:cxnSpMk id="8" creationId="{21FE689B-A43F-B7E6-2CEE-410356D2C74A}"/>
          </ac:cxnSpMkLst>
        </pc:cxnChg>
        <pc:cxnChg chg="add mod">
          <ac:chgData name="Khanh Truong" userId="655eab0f-18d7-4bb6-9cf8-03fef7716ae8" providerId="ADAL" clId="{FE7B9A07-517E-4B45-A353-DFD4A4E43055}" dt="2024-06-19T21:52:57.229" v="439" actId="1582"/>
          <ac:cxnSpMkLst>
            <pc:docMk/>
            <pc:sldMk cId="3074474548" sldId="258"/>
            <ac:cxnSpMk id="10" creationId="{C154C82A-11AE-55E4-7000-6341696418B4}"/>
          </ac:cxnSpMkLst>
        </pc:cxnChg>
        <pc:cxnChg chg="add mod">
          <ac:chgData name="Khanh Truong" userId="655eab0f-18d7-4bb6-9cf8-03fef7716ae8" providerId="ADAL" clId="{FE7B9A07-517E-4B45-A353-DFD4A4E43055}" dt="2024-06-19T21:52:30.783" v="437" actId="1076"/>
          <ac:cxnSpMkLst>
            <pc:docMk/>
            <pc:sldMk cId="3074474548" sldId="258"/>
            <ac:cxnSpMk id="14" creationId="{D056D735-38C3-7EEC-343E-5AA769D7BCBE}"/>
          </ac:cxnSpMkLst>
        </pc:cxnChg>
        <pc:cxnChg chg="add mod">
          <ac:chgData name="Khanh Truong" userId="655eab0f-18d7-4bb6-9cf8-03fef7716ae8" providerId="ADAL" clId="{FE7B9A07-517E-4B45-A353-DFD4A4E43055}" dt="2024-06-19T21:51:50.252" v="430" actId="1076"/>
          <ac:cxnSpMkLst>
            <pc:docMk/>
            <pc:sldMk cId="3074474548" sldId="258"/>
            <ac:cxnSpMk id="17" creationId="{BBE7EDDD-2E6B-6048-3854-36A9721748A3}"/>
          </ac:cxnSpMkLst>
        </pc:cxnChg>
        <pc:cxnChg chg="add mod">
          <ac:chgData name="Khanh Truong" userId="655eab0f-18d7-4bb6-9cf8-03fef7716ae8" providerId="ADAL" clId="{FE7B9A07-517E-4B45-A353-DFD4A4E43055}" dt="2024-06-19T21:51:20.476" v="425" actId="1076"/>
          <ac:cxnSpMkLst>
            <pc:docMk/>
            <pc:sldMk cId="3074474548" sldId="258"/>
            <ac:cxnSpMk id="20" creationId="{53EE2C47-89CB-4CA5-4C8E-8911FB5474FF}"/>
          </ac:cxnSpMkLst>
        </pc:cxnChg>
        <pc:cxnChg chg="add mod">
          <ac:chgData name="Khanh Truong" userId="655eab0f-18d7-4bb6-9cf8-03fef7716ae8" providerId="ADAL" clId="{FE7B9A07-517E-4B45-A353-DFD4A4E43055}" dt="2024-06-19T21:52:23.926" v="436" actId="1076"/>
          <ac:cxnSpMkLst>
            <pc:docMk/>
            <pc:sldMk cId="3074474548" sldId="258"/>
            <ac:cxnSpMk id="21" creationId="{8935A360-2971-D8F7-BA93-44BBAE2681D8}"/>
          </ac:cxnSpMkLst>
        </pc:cxnChg>
        <pc:cxnChg chg="add mod">
          <ac:chgData name="Khanh Truong" userId="655eab0f-18d7-4bb6-9cf8-03fef7716ae8" providerId="ADAL" clId="{FE7B9A07-517E-4B45-A353-DFD4A4E43055}" dt="2024-06-19T21:59:08.506" v="456" actId="14100"/>
          <ac:cxnSpMkLst>
            <pc:docMk/>
            <pc:sldMk cId="3074474548" sldId="258"/>
            <ac:cxnSpMk id="26" creationId="{6AADC851-5C37-EE51-208C-04E59B11B702}"/>
          </ac:cxnSpMkLst>
        </pc:cxnChg>
      </pc:sldChg>
      <pc:sldChg chg="delSp new mod">
        <pc:chgData name="Khanh Truong" userId="655eab0f-18d7-4bb6-9cf8-03fef7716ae8" providerId="ADAL" clId="{FE7B9A07-517E-4B45-A353-DFD4A4E43055}" dt="2024-06-19T21:46:54.003" v="400" actId="478"/>
        <pc:sldMkLst>
          <pc:docMk/>
          <pc:sldMk cId="2217756284" sldId="259"/>
        </pc:sldMkLst>
        <pc:spChg chg="del">
          <ac:chgData name="Khanh Truong" userId="655eab0f-18d7-4bb6-9cf8-03fef7716ae8" providerId="ADAL" clId="{FE7B9A07-517E-4B45-A353-DFD4A4E43055}" dt="2024-06-19T21:46:54.003" v="400" actId="478"/>
          <ac:spMkLst>
            <pc:docMk/>
            <pc:sldMk cId="2217756284" sldId="259"/>
            <ac:spMk id="2" creationId="{B842D654-9276-85B7-6430-7C1A1C87E580}"/>
          </ac:spMkLst>
        </pc:spChg>
        <pc:spChg chg="del">
          <ac:chgData name="Khanh Truong" userId="655eab0f-18d7-4bb6-9cf8-03fef7716ae8" providerId="ADAL" clId="{FE7B9A07-517E-4B45-A353-DFD4A4E43055}" dt="2024-06-19T21:46:50.506" v="399" actId="478"/>
          <ac:spMkLst>
            <pc:docMk/>
            <pc:sldMk cId="2217756284" sldId="259"/>
            <ac:spMk id="3" creationId="{F8E8D265-D50D-2675-18C7-D4E9F42833C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2FDE34-08C9-B741-88BB-2BE26F515168}" type="datetimeFigureOut">
              <a:rPr lang="en-US" smtClean="0"/>
              <a:t>6/19/24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843E8C-021D-5A4B-A2DA-76B863045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7497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843E8C-021D-5A4B-A2DA-76B863045D0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5716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CAB36-E7B7-4D33-8BBB-D7A2E3EE8A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CC4C39-BA01-C58E-9B35-26ECF79EFF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09B4D1-036B-2EEC-96E8-8A951A0B9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FA172-B4BB-484D-B705-84F628FF8DC5}" type="datetimeFigureOut">
              <a:rPr lang="en-US" smtClean="0"/>
              <a:t>6/19/24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E7FF5F-4B76-A2AB-AFA9-1661B2DF1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2EAB52-3583-3F63-B459-C5116B5D9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C55A4-8883-F34F-9399-83BAF2684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224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EB94E-73A5-F371-EE36-370D5D762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E17E6C-9A18-4E41-8D4E-FE0282062A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656233-D500-9D7D-1876-8C144D6A0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FA172-B4BB-484D-B705-84F628FF8DC5}" type="datetimeFigureOut">
              <a:rPr lang="en-US" smtClean="0"/>
              <a:t>6/19/24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0B4A2D-7F20-13D6-C396-BB9498F09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3F39D9-8C18-E259-F5EC-02CBAC969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C55A4-8883-F34F-9399-83BAF2684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115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AC1408-182B-38E8-3216-BCA48D124F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7897CC-696A-64F1-EE46-98B509888F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30A0CE-520C-6604-522C-41985726F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FA172-B4BB-484D-B705-84F628FF8DC5}" type="datetimeFigureOut">
              <a:rPr lang="en-US" smtClean="0"/>
              <a:t>6/19/24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92D5D2-EDF8-9F06-2309-147503238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BF0153-D0A3-41F2-0157-0A774E26B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C55A4-8883-F34F-9399-83BAF2684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683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B753E-FB07-DAAE-EDBF-FD1A52C86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9FAC6-1433-947E-0179-B0EF8D7382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0D32C2-E320-5298-648E-AB544574B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FA172-B4BB-484D-B705-84F628FF8DC5}" type="datetimeFigureOut">
              <a:rPr lang="en-US" smtClean="0"/>
              <a:t>6/19/24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9868B4-9A05-9BB8-2C94-28AFDA4F2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2C96DC-20F0-F9FD-99B0-A92AF2760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C55A4-8883-F34F-9399-83BAF2684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254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56B13-AA53-3787-F05F-BF1655953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D878B0-A9AC-0FA6-6EA8-AFB1624288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6EF4B8-4D5D-0110-B2A1-7A14FD10F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FA172-B4BB-484D-B705-84F628FF8DC5}" type="datetimeFigureOut">
              <a:rPr lang="en-US" smtClean="0"/>
              <a:t>6/19/24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A071FD-6ED9-6287-3495-164321879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A164CF-D53D-FE8D-7ECB-69E1A0024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C55A4-8883-F34F-9399-83BAF2684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838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A8B3A-31DD-6D2F-081C-407DCF1AD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423FEC-02BF-1FC1-C626-1858B57BAD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B30B1A-526C-CDB9-DCF5-8711A64EC9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A0873E-2FD2-2448-288C-A82ACBE16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FA172-B4BB-484D-B705-84F628FF8DC5}" type="datetimeFigureOut">
              <a:rPr lang="en-US" smtClean="0"/>
              <a:t>6/19/24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4A24C0-F55C-8779-1B9F-9D41184B5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AB5282-B226-1D98-461C-DA5F76A1E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C55A4-8883-F34F-9399-83BAF2684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108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66242-4104-E28E-871A-DDF59D0E0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9200A3-0EEE-5411-74B2-DDABED87B8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E6E774-34DE-8DC7-E729-AE83B5F08E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B2D1A4-C63C-DAEC-F654-76E6FD136D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04FA2E-68C3-D772-676D-5A1F5F2E50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CC1B46-1CD8-6722-B3BF-F4791D9C2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FA172-B4BB-484D-B705-84F628FF8DC5}" type="datetimeFigureOut">
              <a:rPr lang="en-US" smtClean="0"/>
              <a:t>6/19/24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B4B605-5B52-3EE4-F174-4DEC65B2B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7DFEC4-F369-DF24-38CB-6E6E8BF1F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C55A4-8883-F34F-9399-83BAF2684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510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9A4AA-9DE3-5292-35CF-44AD231CD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191E12-235F-8585-A12D-F1C194E65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FA172-B4BB-484D-B705-84F628FF8DC5}" type="datetimeFigureOut">
              <a:rPr lang="en-US" smtClean="0"/>
              <a:t>6/19/24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A4C660-2C7C-64A6-E4E0-6E781ADE3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A3FB6E-8B73-F5E8-A6D2-AC0BB7B69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C55A4-8883-F34F-9399-83BAF2684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81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1ED8EC-21C8-1B89-154B-349F87F8A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FA172-B4BB-484D-B705-84F628FF8DC5}" type="datetimeFigureOut">
              <a:rPr lang="en-US" smtClean="0"/>
              <a:t>6/19/24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D846C8-256F-EACB-DEB3-773E712F6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8EBDE6-C527-F736-F47F-FE461AC37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C55A4-8883-F34F-9399-83BAF2684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979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CAC0C-915F-DE2F-6865-A04B8AAC7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EE1715-1AC1-4746-A1EC-9BE7ED02D1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972B3E-B2D2-6F65-D6E1-0433DE2C10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545081-554A-5636-AD8D-FF7B608E0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FA172-B4BB-484D-B705-84F628FF8DC5}" type="datetimeFigureOut">
              <a:rPr lang="en-US" smtClean="0"/>
              <a:t>6/19/24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0FC35C-9170-7D1B-E600-3F6832ABF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0F5F46-BA6F-B87F-723A-8A4F9791A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C55A4-8883-F34F-9399-83BAF2684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246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C4842-B53D-11E4-1F03-A5B2783D7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1FB06D-58C9-FBFD-2098-844AFBD337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22A7D5-74F0-36D6-E0C8-FAA05DEFD3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CB293D-D042-1872-908C-F6E3800E9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FA172-B4BB-484D-B705-84F628FF8DC5}" type="datetimeFigureOut">
              <a:rPr lang="en-US" smtClean="0"/>
              <a:t>6/19/24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54ED45-4F57-FD19-6898-15397AD9E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779817-5F33-8920-1EFC-58C17B0DB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C55A4-8883-F34F-9399-83BAF2684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316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7A25EB-FBEE-8E26-0A13-F9AD43B68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68E719-B861-8E43-19E6-B5F0054AAD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E3E4BE-C824-AC82-1BB5-ED73063AA4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20FA172-B4BB-484D-B705-84F628FF8DC5}" type="datetimeFigureOut">
              <a:rPr lang="en-US" smtClean="0"/>
              <a:t>6/19/24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E06C1E-7C00-8D64-605D-2F2F035C7A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33E10F-DD4F-AEC8-0231-19C5FD133C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34C55A4-8883-F34F-9399-83BAF2684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349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57CE815-9569-6952-76BD-968EDE490722}"/>
              </a:ext>
            </a:extLst>
          </p:cNvPr>
          <p:cNvCxnSpPr>
            <a:cxnSpLocks/>
          </p:cNvCxnSpPr>
          <p:nvPr/>
        </p:nvCxnSpPr>
        <p:spPr>
          <a:xfrm flipV="1">
            <a:off x="7035884" y="3764844"/>
            <a:ext cx="3155520" cy="711546"/>
          </a:xfrm>
          <a:prstGeom prst="line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AEF4B3A6-D5F2-5F78-EE17-95D285EA3909}"/>
              </a:ext>
            </a:extLst>
          </p:cNvPr>
          <p:cNvSpPr/>
          <p:nvPr/>
        </p:nvSpPr>
        <p:spPr>
          <a:xfrm rot="19654737">
            <a:off x="7089644" y="3576001"/>
            <a:ext cx="3048000" cy="1086678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1DA4D35-113F-A358-C10F-BA1EDA28C208}"/>
              </a:ext>
            </a:extLst>
          </p:cNvPr>
          <p:cNvCxnSpPr>
            <a:cxnSpLocks/>
          </p:cNvCxnSpPr>
          <p:nvPr/>
        </p:nvCxnSpPr>
        <p:spPr>
          <a:xfrm flipV="1">
            <a:off x="7627185" y="2849340"/>
            <a:ext cx="1981200" cy="2533650"/>
          </a:xfrm>
          <a:prstGeom prst="line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26DA7B4-4ACD-BF76-3796-1E914B3A734B}"/>
              </a:ext>
            </a:extLst>
          </p:cNvPr>
          <p:cNvCxnSpPr/>
          <p:nvPr/>
        </p:nvCxnSpPr>
        <p:spPr>
          <a:xfrm>
            <a:off x="7032709" y="4479565"/>
            <a:ext cx="0" cy="130278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7955E57-487D-9309-4786-42B95741D824}"/>
              </a:ext>
            </a:extLst>
          </p:cNvPr>
          <p:cNvCxnSpPr>
            <a:cxnSpLocks/>
          </p:cNvCxnSpPr>
          <p:nvPr/>
        </p:nvCxnSpPr>
        <p:spPr>
          <a:xfrm>
            <a:off x="7616081" y="5395063"/>
            <a:ext cx="0" cy="40399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28472F5-22CB-705D-89CE-CE4CE96EB1FB}"/>
              </a:ext>
            </a:extLst>
          </p:cNvPr>
          <p:cNvCxnSpPr>
            <a:cxnSpLocks/>
          </p:cNvCxnSpPr>
          <p:nvPr/>
        </p:nvCxnSpPr>
        <p:spPr>
          <a:xfrm flipH="1">
            <a:off x="7032709" y="5799053"/>
            <a:ext cx="592897" cy="0"/>
          </a:xfrm>
          <a:prstGeom prst="line">
            <a:avLst/>
          </a:prstGeom>
          <a:ln>
            <a:solidFill>
              <a:schemeClr val="tx1"/>
            </a:solidFill>
            <a:headEnd type="stealth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64DF09B-E904-7769-5E3D-8D8A011A422B}"/>
              </a:ext>
            </a:extLst>
          </p:cNvPr>
          <p:cNvCxnSpPr>
            <a:cxnSpLocks/>
          </p:cNvCxnSpPr>
          <p:nvPr/>
        </p:nvCxnSpPr>
        <p:spPr>
          <a:xfrm flipH="1">
            <a:off x="7625606" y="5799053"/>
            <a:ext cx="2565798" cy="0"/>
          </a:xfrm>
          <a:prstGeom prst="line">
            <a:avLst/>
          </a:prstGeom>
          <a:ln>
            <a:solidFill>
              <a:schemeClr val="tx1"/>
            </a:solidFill>
            <a:headEnd type="stealth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8151896-38B5-4457-FB2A-ADEE9C83D2D6}"/>
              </a:ext>
            </a:extLst>
          </p:cNvPr>
          <p:cNvCxnSpPr>
            <a:cxnSpLocks/>
          </p:cNvCxnSpPr>
          <p:nvPr/>
        </p:nvCxnSpPr>
        <p:spPr>
          <a:xfrm>
            <a:off x="10191404" y="3764844"/>
            <a:ext cx="0" cy="201433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6E171FD-42BC-B36A-3644-BE8F4F34EA01}"/>
              </a:ext>
            </a:extLst>
          </p:cNvPr>
          <p:cNvCxnSpPr>
            <a:cxnSpLocks/>
          </p:cNvCxnSpPr>
          <p:nvPr/>
        </p:nvCxnSpPr>
        <p:spPr>
          <a:xfrm>
            <a:off x="7625606" y="5391556"/>
            <a:ext cx="2982106" cy="2334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BF2EE79-A7DB-473E-B527-97E7A18ADCED}"/>
              </a:ext>
            </a:extLst>
          </p:cNvPr>
          <p:cNvCxnSpPr>
            <a:cxnSpLocks/>
          </p:cNvCxnSpPr>
          <p:nvPr/>
        </p:nvCxnSpPr>
        <p:spPr>
          <a:xfrm>
            <a:off x="10191404" y="3764844"/>
            <a:ext cx="396507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802AD5E-2E3F-9467-0E05-7E4D8AC27938}"/>
              </a:ext>
            </a:extLst>
          </p:cNvPr>
          <p:cNvCxnSpPr>
            <a:cxnSpLocks/>
          </p:cNvCxnSpPr>
          <p:nvPr/>
        </p:nvCxnSpPr>
        <p:spPr>
          <a:xfrm>
            <a:off x="10587911" y="2840442"/>
            <a:ext cx="0" cy="912710"/>
          </a:xfrm>
          <a:prstGeom prst="line">
            <a:avLst/>
          </a:prstGeom>
          <a:ln>
            <a:solidFill>
              <a:schemeClr val="tx1"/>
            </a:solidFill>
            <a:headEnd type="stealth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3B8E050-A678-6D24-4954-927650E9419E}"/>
              </a:ext>
            </a:extLst>
          </p:cNvPr>
          <p:cNvCxnSpPr>
            <a:cxnSpLocks/>
          </p:cNvCxnSpPr>
          <p:nvPr/>
        </p:nvCxnSpPr>
        <p:spPr>
          <a:xfrm>
            <a:off x="10587911" y="3753152"/>
            <a:ext cx="19801" cy="1650097"/>
          </a:xfrm>
          <a:prstGeom prst="line">
            <a:avLst/>
          </a:prstGeom>
          <a:ln>
            <a:solidFill>
              <a:schemeClr val="tx1"/>
            </a:solidFill>
            <a:headEnd type="stealth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3E23D7B-24B8-A62D-CEAA-69219AD8636B}"/>
              </a:ext>
            </a:extLst>
          </p:cNvPr>
          <p:cNvCxnSpPr>
            <a:cxnSpLocks/>
          </p:cNvCxnSpPr>
          <p:nvPr/>
        </p:nvCxnSpPr>
        <p:spPr>
          <a:xfrm>
            <a:off x="9608385" y="2840442"/>
            <a:ext cx="979526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764A3C6F-E906-9F87-B194-741738D1C7A4}"/>
                  </a:ext>
                </a:extLst>
              </p:cNvPr>
              <p:cNvSpPr txBox="1"/>
              <p:nvPr/>
            </p:nvSpPr>
            <p:spPr>
              <a:xfrm>
                <a:off x="7105299" y="5795941"/>
                <a:ext cx="450893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764A3C6F-E906-9F87-B194-741738D1C7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5299" y="5795941"/>
                <a:ext cx="450893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0D12A443-DF46-A3C5-E901-9B667A917EFA}"/>
                  </a:ext>
                </a:extLst>
              </p:cNvPr>
              <p:cNvSpPr txBox="1"/>
              <p:nvPr/>
            </p:nvSpPr>
            <p:spPr>
              <a:xfrm>
                <a:off x="8680398" y="5795941"/>
                <a:ext cx="45621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0D12A443-DF46-A3C5-E901-9B667A917E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0398" y="5795941"/>
                <a:ext cx="45621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847D14CF-EC8F-AE3D-6CB3-BE7A00ECD7C6}"/>
                  </a:ext>
                </a:extLst>
              </p:cNvPr>
              <p:cNvSpPr txBox="1"/>
              <p:nvPr/>
            </p:nvSpPr>
            <p:spPr>
              <a:xfrm>
                <a:off x="10587911" y="3113888"/>
                <a:ext cx="461408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847D14CF-EC8F-AE3D-6CB3-BE7A00ECD7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87911" y="3113888"/>
                <a:ext cx="46140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272D07D4-C90B-1095-DE5B-D81A358B58D6}"/>
                  </a:ext>
                </a:extLst>
              </p:cNvPr>
              <p:cNvSpPr txBox="1"/>
              <p:nvPr/>
            </p:nvSpPr>
            <p:spPr>
              <a:xfrm>
                <a:off x="10597811" y="4387688"/>
                <a:ext cx="466731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272D07D4-C90B-1095-DE5B-D81A358B58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97811" y="4387688"/>
                <a:ext cx="466731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4FB38381-4CD4-BCE9-C71A-35F5FB29C78E}"/>
              </a:ext>
            </a:extLst>
          </p:cNvPr>
          <p:cNvCxnSpPr>
            <a:cxnSpLocks/>
          </p:cNvCxnSpPr>
          <p:nvPr/>
        </p:nvCxnSpPr>
        <p:spPr>
          <a:xfrm flipH="1">
            <a:off x="7033329" y="6312736"/>
            <a:ext cx="3158695" cy="0"/>
          </a:xfrm>
          <a:prstGeom prst="line">
            <a:avLst/>
          </a:prstGeom>
          <a:ln>
            <a:solidFill>
              <a:schemeClr val="tx1"/>
            </a:solidFill>
            <a:headEnd type="stealth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EF4E2DD1-243C-FDC8-8FBA-791A453CF88F}"/>
                  </a:ext>
                </a:extLst>
              </p:cNvPr>
              <p:cNvSpPr txBox="1"/>
              <p:nvPr/>
            </p:nvSpPr>
            <p:spPr>
              <a:xfrm>
                <a:off x="8431429" y="6312736"/>
                <a:ext cx="361253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EF4E2DD1-243C-FDC8-8FBA-791A453CF8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1429" y="6312736"/>
                <a:ext cx="361253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DFDEACEB-9D45-3BBC-1965-10DE3FB5DE27}"/>
                  </a:ext>
                </a:extLst>
              </p:cNvPr>
              <p:cNvSpPr txBox="1"/>
              <p:nvPr/>
            </p:nvSpPr>
            <p:spPr>
              <a:xfrm>
                <a:off x="11199840" y="3931499"/>
                <a:ext cx="36503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DFDEACEB-9D45-3BBC-1965-10DE3FB5DE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99840" y="3931499"/>
                <a:ext cx="365036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709872ED-4E32-B0B5-B6EE-3E1C5E68C061}"/>
              </a:ext>
            </a:extLst>
          </p:cNvPr>
          <p:cNvCxnSpPr>
            <a:cxnSpLocks/>
          </p:cNvCxnSpPr>
          <p:nvPr/>
        </p:nvCxnSpPr>
        <p:spPr>
          <a:xfrm>
            <a:off x="11202625" y="2855975"/>
            <a:ext cx="0" cy="2569595"/>
          </a:xfrm>
          <a:prstGeom prst="line">
            <a:avLst/>
          </a:prstGeom>
          <a:ln>
            <a:solidFill>
              <a:schemeClr val="tx1"/>
            </a:solidFill>
            <a:headEnd type="stealth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CB61899E-D128-69CA-05DE-30C1B6510ED8}"/>
              </a:ext>
            </a:extLst>
          </p:cNvPr>
          <p:cNvCxnSpPr>
            <a:cxnSpLocks/>
          </p:cNvCxnSpPr>
          <p:nvPr/>
        </p:nvCxnSpPr>
        <p:spPr>
          <a:xfrm>
            <a:off x="7032709" y="4487640"/>
            <a:ext cx="480176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ACB8109-69D5-C0AE-5D7D-CF6043D06DC4}"/>
              </a:ext>
            </a:extLst>
          </p:cNvPr>
          <p:cNvCxnSpPr>
            <a:cxnSpLocks/>
          </p:cNvCxnSpPr>
          <p:nvPr/>
        </p:nvCxnSpPr>
        <p:spPr>
          <a:xfrm>
            <a:off x="7337288" y="4943196"/>
            <a:ext cx="38846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E8BB0003-E8E0-56E1-E618-3BA3C1E02649}"/>
              </a:ext>
            </a:extLst>
          </p:cNvPr>
          <p:cNvCxnSpPr>
            <a:cxnSpLocks/>
            <a:stCxn id="7" idx="1"/>
            <a:endCxn id="7" idx="3"/>
          </p:cNvCxnSpPr>
          <p:nvPr/>
        </p:nvCxnSpPr>
        <p:spPr>
          <a:xfrm flipV="1">
            <a:off x="7327188" y="3302267"/>
            <a:ext cx="2572912" cy="1634146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FE044206-DA53-5B25-2105-B1C666A834A3}"/>
                  </a:ext>
                </a:extLst>
              </p:cNvPr>
              <p:cNvSpPr txBox="1"/>
              <p:nvPr/>
            </p:nvSpPr>
            <p:spPr>
              <a:xfrm>
                <a:off x="7815662" y="5054992"/>
                <a:ext cx="454868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FE044206-DA53-5B25-2105-B1C666A834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5662" y="5054992"/>
                <a:ext cx="454868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33AB74BF-6348-5465-52B6-54BC6C11E43C}"/>
                  </a:ext>
                </a:extLst>
              </p:cNvPr>
              <p:cNvSpPr txBox="1"/>
              <p:nvPr/>
            </p:nvSpPr>
            <p:spPr>
              <a:xfrm>
                <a:off x="7407740" y="4263279"/>
                <a:ext cx="460191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33AB74BF-6348-5465-52B6-54BC6C11E4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7740" y="4263279"/>
                <a:ext cx="460191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EF5ABE98-6D97-566C-7263-8195F610A12F}"/>
                  </a:ext>
                </a:extLst>
              </p:cNvPr>
              <p:cNvSpPr txBox="1"/>
              <p:nvPr/>
            </p:nvSpPr>
            <p:spPr>
              <a:xfrm>
                <a:off x="7519236" y="4648265"/>
                <a:ext cx="367728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EF5ABE98-6D97-566C-7263-8195F610A1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9236" y="4648265"/>
                <a:ext cx="367728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Freeform 84">
            <a:extLst>
              <a:ext uri="{FF2B5EF4-FFF2-40B4-BE49-F238E27FC236}">
                <a16:creationId xmlns:a16="http://schemas.microsoft.com/office/drawing/2014/main" id="{C369B84B-3974-24A6-BA49-2A10AD4F8276}"/>
              </a:ext>
            </a:extLst>
          </p:cNvPr>
          <p:cNvSpPr/>
          <p:nvPr/>
        </p:nvSpPr>
        <p:spPr>
          <a:xfrm>
            <a:off x="7389060" y="4392390"/>
            <a:ext cx="44545" cy="101600"/>
          </a:xfrm>
          <a:custGeom>
            <a:avLst/>
            <a:gdLst>
              <a:gd name="connsiteX0" fmla="*/ 0 w 44545"/>
              <a:gd name="connsiteY0" fmla="*/ 0 h 101600"/>
              <a:gd name="connsiteX1" fmla="*/ 44450 w 44545"/>
              <a:gd name="connsiteY1" fmla="*/ 44450 h 101600"/>
              <a:gd name="connsiteX2" fmla="*/ 12700 w 44545"/>
              <a:gd name="connsiteY2" fmla="*/ 101600 h 101600"/>
              <a:gd name="connsiteX3" fmla="*/ 12700 w 44545"/>
              <a:gd name="connsiteY3" fmla="*/ 101600 h 10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545" h="101600">
                <a:moveTo>
                  <a:pt x="0" y="0"/>
                </a:moveTo>
                <a:cubicBezTo>
                  <a:pt x="21166" y="13758"/>
                  <a:pt x="42333" y="27517"/>
                  <a:pt x="44450" y="44450"/>
                </a:cubicBezTo>
                <a:cubicBezTo>
                  <a:pt x="46567" y="61383"/>
                  <a:pt x="12700" y="101600"/>
                  <a:pt x="12700" y="101600"/>
                </a:cubicBezTo>
                <a:lnTo>
                  <a:pt x="12700" y="101600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Freeform 85">
            <a:extLst>
              <a:ext uri="{FF2B5EF4-FFF2-40B4-BE49-F238E27FC236}">
                <a16:creationId xmlns:a16="http://schemas.microsoft.com/office/drawing/2014/main" id="{C13ABF32-D53F-2A5F-B5C7-6D8566345D11}"/>
              </a:ext>
            </a:extLst>
          </p:cNvPr>
          <p:cNvSpPr/>
          <p:nvPr/>
        </p:nvSpPr>
        <p:spPr>
          <a:xfrm>
            <a:off x="7512885" y="4824190"/>
            <a:ext cx="48033" cy="117475"/>
          </a:xfrm>
          <a:custGeom>
            <a:avLst/>
            <a:gdLst>
              <a:gd name="connsiteX0" fmla="*/ 0 w 48033"/>
              <a:gd name="connsiteY0" fmla="*/ 0 h 117475"/>
              <a:gd name="connsiteX1" fmla="*/ 47625 w 48033"/>
              <a:gd name="connsiteY1" fmla="*/ 53975 h 117475"/>
              <a:gd name="connsiteX2" fmla="*/ 19050 w 48033"/>
              <a:gd name="connsiteY2" fmla="*/ 117475 h 117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8033" h="117475">
                <a:moveTo>
                  <a:pt x="0" y="0"/>
                </a:moveTo>
                <a:cubicBezTo>
                  <a:pt x="22225" y="17198"/>
                  <a:pt x="44450" y="34396"/>
                  <a:pt x="47625" y="53975"/>
                </a:cubicBezTo>
                <a:cubicBezTo>
                  <a:pt x="50800" y="73554"/>
                  <a:pt x="34925" y="95514"/>
                  <a:pt x="19050" y="117475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Freeform 91">
            <a:extLst>
              <a:ext uri="{FF2B5EF4-FFF2-40B4-BE49-F238E27FC236}">
                <a16:creationId xmlns:a16="http://schemas.microsoft.com/office/drawing/2014/main" id="{9269A04C-856B-6E90-0796-CC631F2CA883}"/>
              </a:ext>
            </a:extLst>
          </p:cNvPr>
          <p:cNvSpPr/>
          <p:nvPr/>
        </p:nvSpPr>
        <p:spPr>
          <a:xfrm>
            <a:off x="7792285" y="5170265"/>
            <a:ext cx="108994" cy="225425"/>
          </a:xfrm>
          <a:custGeom>
            <a:avLst/>
            <a:gdLst>
              <a:gd name="connsiteX0" fmla="*/ 0 w 108994"/>
              <a:gd name="connsiteY0" fmla="*/ 0 h 225425"/>
              <a:gd name="connsiteX1" fmla="*/ 98425 w 108994"/>
              <a:gd name="connsiteY1" fmla="*/ 92075 h 225425"/>
              <a:gd name="connsiteX2" fmla="*/ 101600 w 108994"/>
              <a:gd name="connsiteY2" fmla="*/ 225425 h 225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8994" h="225425">
                <a:moveTo>
                  <a:pt x="0" y="0"/>
                </a:moveTo>
                <a:cubicBezTo>
                  <a:pt x="40746" y="27252"/>
                  <a:pt x="81492" y="54504"/>
                  <a:pt x="98425" y="92075"/>
                </a:cubicBezTo>
                <a:cubicBezTo>
                  <a:pt x="115358" y="129646"/>
                  <a:pt x="108479" y="177535"/>
                  <a:pt x="101600" y="225425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A3B418C3-C601-C567-B524-59335B292743}"/>
                  </a:ext>
                </a:extLst>
              </p:cNvPr>
              <p:cNvSpPr txBox="1"/>
              <p:nvPr/>
            </p:nvSpPr>
            <p:spPr>
              <a:xfrm>
                <a:off x="8691747" y="3260080"/>
                <a:ext cx="444865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A3B418C3-C601-C567-B524-59335B2927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1747" y="3260080"/>
                <a:ext cx="444865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8FAB6717-FCF0-187B-233A-BA458A89D6B6}"/>
                  </a:ext>
                </a:extLst>
              </p:cNvPr>
              <p:cNvSpPr txBox="1"/>
              <p:nvPr/>
            </p:nvSpPr>
            <p:spPr>
              <a:xfrm>
                <a:off x="9116659" y="3896192"/>
                <a:ext cx="450187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8FAB6717-FCF0-187B-233A-BA458A89D6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6659" y="3896192"/>
                <a:ext cx="450187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3DEB6DAD-EC4F-CCF5-A8BE-44C736A1FF12}"/>
              </a:ext>
            </a:extLst>
          </p:cNvPr>
          <p:cNvSpPr/>
          <p:nvPr/>
        </p:nvSpPr>
        <p:spPr>
          <a:xfrm rot="19654737">
            <a:off x="861059" y="1691054"/>
            <a:ext cx="3048000" cy="1086678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79EC5EAC-3BE7-383C-50AD-C6F2169F4C0F}"/>
              </a:ext>
            </a:extLst>
          </p:cNvPr>
          <p:cNvSpPr/>
          <p:nvPr/>
        </p:nvSpPr>
        <p:spPr>
          <a:xfrm rot="19649440">
            <a:off x="889094" y="1699619"/>
            <a:ext cx="2997947" cy="105526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A8F8C6B-1FE1-6A92-D0C3-514BB987640F}"/>
              </a:ext>
            </a:extLst>
          </p:cNvPr>
          <p:cNvCxnSpPr>
            <a:cxnSpLocks/>
          </p:cNvCxnSpPr>
          <p:nvPr/>
        </p:nvCxnSpPr>
        <p:spPr>
          <a:xfrm flipV="1">
            <a:off x="789309" y="1867572"/>
            <a:ext cx="3155520" cy="711546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9A8A788-CBB9-CEA2-811A-1626DF8B8DB0}"/>
              </a:ext>
            </a:extLst>
          </p:cNvPr>
          <p:cNvCxnSpPr>
            <a:cxnSpLocks/>
          </p:cNvCxnSpPr>
          <p:nvPr/>
        </p:nvCxnSpPr>
        <p:spPr>
          <a:xfrm flipV="1">
            <a:off x="1380610" y="952068"/>
            <a:ext cx="1981200" cy="253365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318A3F5-9CAB-6D13-E3F7-1693E69C68D6}"/>
                  </a:ext>
                </a:extLst>
              </p:cNvPr>
              <p:cNvSpPr txBox="1"/>
              <p:nvPr/>
            </p:nvSpPr>
            <p:spPr>
              <a:xfrm>
                <a:off x="444584" y="2367346"/>
                <a:ext cx="37927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318A3F5-9CAB-6D13-E3F7-1693E69C68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584" y="2367346"/>
                <a:ext cx="379270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C48A13D-A6C2-4BA1-0397-755A9104E201}"/>
                  </a:ext>
                </a:extLst>
              </p:cNvPr>
              <p:cNvSpPr txBox="1"/>
              <p:nvPr/>
            </p:nvSpPr>
            <p:spPr>
              <a:xfrm>
                <a:off x="1190975" y="3528138"/>
                <a:ext cx="389658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C48A13D-A6C2-4BA1-0397-755A9104E2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0975" y="3528138"/>
                <a:ext cx="389658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0C8FADA-FFFC-1914-830A-3515B12B1D4D}"/>
                  </a:ext>
                </a:extLst>
              </p:cNvPr>
              <p:cNvSpPr txBox="1"/>
              <p:nvPr/>
            </p:nvSpPr>
            <p:spPr>
              <a:xfrm>
                <a:off x="3900532" y="1717643"/>
                <a:ext cx="379143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0C8FADA-FFFC-1914-830A-3515B12B1D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0532" y="1717643"/>
                <a:ext cx="379143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66B9E89-82CB-8491-7DCE-238F654A66C5}"/>
                  </a:ext>
                </a:extLst>
              </p:cNvPr>
              <p:cNvSpPr txBox="1"/>
              <p:nvPr/>
            </p:nvSpPr>
            <p:spPr>
              <a:xfrm>
                <a:off x="3172175" y="590373"/>
                <a:ext cx="39818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66B9E89-82CB-8491-7DCE-238F654A66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2175" y="590373"/>
                <a:ext cx="398186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ectangle 32">
            <a:extLst>
              <a:ext uri="{FF2B5EF4-FFF2-40B4-BE49-F238E27FC236}">
                <a16:creationId xmlns:a16="http://schemas.microsoft.com/office/drawing/2014/main" id="{6081DBBB-92FF-47FE-C0E6-1A94F729E94E}"/>
              </a:ext>
            </a:extLst>
          </p:cNvPr>
          <p:cNvSpPr/>
          <p:nvPr/>
        </p:nvSpPr>
        <p:spPr>
          <a:xfrm rot="19654737">
            <a:off x="4807915" y="1954682"/>
            <a:ext cx="1541487" cy="565180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7A226CCB-1BBC-0869-99A8-C5BE682406B6}"/>
              </a:ext>
            </a:extLst>
          </p:cNvPr>
          <p:cNvSpPr/>
          <p:nvPr/>
        </p:nvSpPr>
        <p:spPr>
          <a:xfrm rot="19649440">
            <a:off x="4808364" y="1961361"/>
            <a:ext cx="1541516" cy="55828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99633AB-FB74-30E3-A6CD-363B1CDC8558}"/>
              </a:ext>
            </a:extLst>
          </p:cNvPr>
          <p:cNvCxnSpPr>
            <a:cxnSpLocks/>
          </p:cNvCxnSpPr>
          <p:nvPr/>
        </p:nvCxnSpPr>
        <p:spPr>
          <a:xfrm flipV="1">
            <a:off x="4776543" y="2061355"/>
            <a:ext cx="1600012" cy="360791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4FD93E8-6D87-3F80-752F-F28F80CDC7C7}"/>
              </a:ext>
            </a:extLst>
          </p:cNvPr>
          <p:cNvCxnSpPr>
            <a:cxnSpLocks/>
          </p:cNvCxnSpPr>
          <p:nvPr/>
        </p:nvCxnSpPr>
        <p:spPr>
          <a:xfrm flipV="1">
            <a:off x="5072453" y="1585504"/>
            <a:ext cx="1019307" cy="1303536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ADAA046D-DB41-B41D-E7A5-F798ABF0999E}"/>
                  </a:ext>
                </a:extLst>
              </p:cNvPr>
              <p:cNvSpPr txBox="1"/>
              <p:nvPr/>
            </p:nvSpPr>
            <p:spPr>
              <a:xfrm>
                <a:off x="4412526" y="2194408"/>
                <a:ext cx="436338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ADAA046D-DB41-B41D-E7A5-F798ABF099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2526" y="2194408"/>
                <a:ext cx="436338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F323A41C-00A1-9FBE-5DE2-8545D6914649}"/>
                  </a:ext>
                </a:extLst>
              </p:cNvPr>
              <p:cNvSpPr txBox="1"/>
              <p:nvPr/>
            </p:nvSpPr>
            <p:spPr>
              <a:xfrm>
                <a:off x="4875124" y="2913424"/>
                <a:ext cx="442749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F323A41C-00A1-9FBE-5DE2-8545D69146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5124" y="2913424"/>
                <a:ext cx="442749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BC57A823-9947-96D4-4CBB-72EC2E68FE8F}"/>
                  </a:ext>
                </a:extLst>
              </p:cNvPr>
              <p:cNvSpPr txBox="1"/>
              <p:nvPr/>
            </p:nvSpPr>
            <p:spPr>
              <a:xfrm>
                <a:off x="6317238" y="1907468"/>
                <a:ext cx="42832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BC57A823-9947-96D4-4CBB-72EC2E68FE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7238" y="1907468"/>
                <a:ext cx="428322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CC0099CC-B551-9A59-59E2-386289CED491}"/>
                  </a:ext>
                </a:extLst>
              </p:cNvPr>
              <p:cNvSpPr txBox="1"/>
              <p:nvPr/>
            </p:nvSpPr>
            <p:spPr>
              <a:xfrm>
                <a:off x="5897398" y="1221535"/>
                <a:ext cx="45076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CC0099CC-B551-9A59-59E2-386289CED4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7398" y="1221535"/>
                <a:ext cx="450764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CC627D66-CB61-C60F-0BE8-D596E6A682C5}"/>
              </a:ext>
            </a:extLst>
          </p:cNvPr>
          <p:cNvCxnSpPr>
            <a:cxnSpLocks/>
          </p:cNvCxnSpPr>
          <p:nvPr/>
        </p:nvCxnSpPr>
        <p:spPr>
          <a:xfrm flipH="1">
            <a:off x="-5146696" y="1966402"/>
            <a:ext cx="2565798" cy="0"/>
          </a:xfrm>
          <a:prstGeom prst="line">
            <a:avLst/>
          </a:prstGeom>
          <a:ln>
            <a:solidFill>
              <a:schemeClr val="tx1"/>
            </a:solidFill>
            <a:headEnd type="stealth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4097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A4E185B-ACDC-0E5A-38FA-0248FC489426}"/>
              </a:ext>
            </a:extLst>
          </p:cNvPr>
          <p:cNvSpPr/>
          <p:nvPr/>
        </p:nvSpPr>
        <p:spPr>
          <a:xfrm rot="19654737">
            <a:off x="4568992" y="1800781"/>
            <a:ext cx="3048000" cy="1086678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62D2E7A-FE67-6C53-1601-75BB5B3DF0C6}"/>
              </a:ext>
            </a:extLst>
          </p:cNvPr>
          <p:cNvSpPr/>
          <p:nvPr/>
        </p:nvSpPr>
        <p:spPr>
          <a:xfrm rot="19649440">
            <a:off x="4597027" y="1809346"/>
            <a:ext cx="2997947" cy="105526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83B452-DA76-5D7F-7831-1929BAF3155E}"/>
              </a:ext>
            </a:extLst>
          </p:cNvPr>
          <p:cNvCxnSpPr>
            <a:cxnSpLocks/>
          </p:cNvCxnSpPr>
          <p:nvPr/>
        </p:nvCxnSpPr>
        <p:spPr>
          <a:xfrm flipV="1">
            <a:off x="4497242" y="1977299"/>
            <a:ext cx="3155520" cy="711546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1DE3A1A-115A-EDAF-727C-947A8DBE457F}"/>
              </a:ext>
            </a:extLst>
          </p:cNvPr>
          <p:cNvCxnSpPr>
            <a:cxnSpLocks/>
          </p:cNvCxnSpPr>
          <p:nvPr/>
        </p:nvCxnSpPr>
        <p:spPr>
          <a:xfrm flipV="1">
            <a:off x="5088543" y="1061795"/>
            <a:ext cx="1981200" cy="253365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06671ED-67DD-F8E5-8360-EDC346B874B0}"/>
                  </a:ext>
                </a:extLst>
              </p:cNvPr>
              <p:cNvSpPr txBox="1"/>
              <p:nvPr/>
            </p:nvSpPr>
            <p:spPr>
              <a:xfrm>
                <a:off x="4152517" y="2477073"/>
                <a:ext cx="37927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06671ED-67DD-F8E5-8360-EDC346B874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2517" y="2477073"/>
                <a:ext cx="37927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A3C36BD-5F32-457C-9F82-F63D5B02C69C}"/>
                  </a:ext>
                </a:extLst>
              </p:cNvPr>
              <p:cNvSpPr txBox="1"/>
              <p:nvPr/>
            </p:nvSpPr>
            <p:spPr>
              <a:xfrm>
                <a:off x="4898908" y="3637865"/>
                <a:ext cx="389658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A3C36BD-5F32-457C-9F82-F63D5B02C6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8908" y="3637865"/>
                <a:ext cx="38965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954153D-16B4-EFB3-2FE9-882D7B86ADE6}"/>
                  </a:ext>
                </a:extLst>
              </p:cNvPr>
              <p:cNvSpPr txBox="1"/>
              <p:nvPr/>
            </p:nvSpPr>
            <p:spPr>
              <a:xfrm>
                <a:off x="7608465" y="1827370"/>
                <a:ext cx="379143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954153D-16B4-EFB3-2FE9-882D7B86AD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8465" y="1827370"/>
                <a:ext cx="379143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AE8B147-C6E0-24D4-EEED-FBB2BA354998}"/>
                  </a:ext>
                </a:extLst>
              </p:cNvPr>
              <p:cNvSpPr txBox="1"/>
              <p:nvPr/>
            </p:nvSpPr>
            <p:spPr>
              <a:xfrm>
                <a:off x="6880108" y="700100"/>
                <a:ext cx="39818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AE8B147-C6E0-24D4-EEED-FBB2BA3549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0108" y="700100"/>
                <a:ext cx="39818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13EC431-A97C-0903-E7C0-755AE1DAC642}"/>
              </a:ext>
            </a:extLst>
          </p:cNvPr>
          <p:cNvCxnSpPr>
            <a:cxnSpLocks/>
          </p:cNvCxnSpPr>
          <p:nvPr/>
        </p:nvCxnSpPr>
        <p:spPr>
          <a:xfrm>
            <a:off x="4801294" y="3154615"/>
            <a:ext cx="0" cy="98920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77D0917-423D-3900-3CC2-5F1C777DD31A}"/>
              </a:ext>
            </a:extLst>
          </p:cNvPr>
          <p:cNvCxnSpPr>
            <a:cxnSpLocks/>
          </p:cNvCxnSpPr>
          <p:nvPr/>
        </p:nvCxnSpPr>
        <p:spPr>
          <a:xfrm flipH="1">
            <a:off x="4810819" y="4143821"/>
            <a:ext cx="2565798" cy="0"/>
          </a:xfrm>
          <a:prstGeom prst="line">
            <a:avLst/>
          </a:prstGeom>
          <a:ln>
            <a:solidFill>
              <a:schemeClr val="tx1"/>
            </a:solidFill>
            <a:headEnd type="stealth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0F7589A-518B-C99C-FF8A-CCD8F7B2CBAE}"/>
              </a:ext>
            </a:extLst>
          </p:cNvPr>
          <p:cNvCxnSpPr>
            <a:cxnSpLocks/>
          </p:cNvCxnSpPr>
          <p:nvPr/>
        </p:nvCxnSpPr>
        <p:spPr>
          <a:xfrm>
            <a:off x="7376617" y="1524396"/>
            <a:ext cx="0" cy="261942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354FAB4-1580-C95A-05FB-C6B55908C2D6}"/>
                  </a:ext>
                </a:extLst>
              </p:cNvPr>
              <p:cNvSpPr txBox="1"/>
              <p:nvPr/>
            </p:nvSpPr>
            <p:spPr>
              <a:xfrm>
                <a:off x="5169113" y="4162897"/>
                <a:ext cx="1811778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𝑤𝑖𝑑𝑡h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𝑠𝑝𝑎𝑡𝑖𝑎𝑙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354FAB4-1580-C95A-05FB-C6B55908C2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9113" y="4162897"/>
                <a:ext cx="1811778" cy="369332"/>
              </a:xfrm>
              <a:prstGeom prst="rect">
                <a:avLst/>
              </a:prstGeom>
              <a:blipFill>
                <a:blip r:embed="rId6"/>
                <a:stretch>
                  <a:fillRect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9F92627-5831-2239-FCED-FAC0EB003B65}"/>
              </a:ext>
            </a:extLst>
          </p:cNvPr>
          <p:cNvCxnSpPr>
            <a:cxnSpLocks/>
          </p:cNvCxnSpPr>
          <p:nvPr/>
        </p:nvCxnSpPr>
        <p:spPr>
          <a:xfrm>
            <a:off x="3974592" y="3139630"/>
            <a:ext cx="829717" cy="649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CE9756A-0BB3-5B9F-F70B-FFF771ECC868}"/>
              </a:ext>
            </a:extLst>
          </p:cNvPr>
          <p:cNvCxnSpPr>
            <a:cxnSpLocks/>
          </p:cNvCxnSpPr>
          <p:nvPr/>
        </p:nvCxnSpPr>
        <p:spPr>
          <a:xfrm>
            <a:off x="3974592" y="1496066"/>
            <a:ext cx="3303702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C3FF40E-F716-4FEA-7E4F-21901C85505A}"/>
              </a:ext>
            </a:extLst>
          </p:cNvPr>
          <p:cNvCxnSpPr>
            <a:cxnSpLocks/>
          </p:cNvCxnSpPr>
          <p:nvPr/>
        </p:nvCxnSpPr>
        <p:spPr>
          <a:xfrm>
            <a:off x="3954431" y="1484355"/>
            <a:ext cx="19801" cy="1650097"/>
          </a:xfrm>
          <a:prstGeom prst="line">
            <a:avLst/>
          </a:prstGeom>
          <a:ln>
            <a:solidFill>
              <a:schemeClr val="tx1"/>
            </a:solidFill>
            <a:headEnd type="stealth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BF916B7-48F3-6799-B606-8993BC31BD0D}"/>
                  </a:ext>
                </a:extLst>
              </p:cNvPr>
              <p:cNvSpPr txBox="1"/>
              <p:nvPr/>
            </p:nvSpPr>
            <p:spPr>
              <a:xfrm>
                <a:off x="3135360" y="1974788"/>
                <a:ext cx="2126031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h𝑒𝑖𝑔h𝑡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𝑡𝑒𝑚𝑝𝑜𝑟𝑎𝑙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BF916B7-48F3-6799-B606-8993BC31BD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5360" y="1974788"/>
                <a:ext cx="2126031" cy="369332"/>
              </a:xfrm>
              <a:prstGeom prst="rect">
                <a:avLst/>
              </a:prstGeom>
              <a:blipFill>
                <a:blip r:embed="rId7"/>
                <a:stretch>
                  <a:fillRect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4513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7D04F00-6875-8A1B-6DE7-912169330B44}"/>
              </a:ext>
            </a:extLst>
          </p:cNvPr>
          <p:cNvSpPr/>
          <p:nvPr/>
        </p:nvSpPr>
        <p:spPr>
          <a:xfrm>
            <a:off x="3450336" y="1353312"/>
            <a:ext cx="3925824" cy="39258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1FE689B-A43F-B7E6-2CEE-410356D2C74A}"/>
              </a:ext>
            </a:extLst>
          </p:cNvPr>
          <p:cNvCxnSpPr>
            <a:cxnSpLocks/>
          </p:cNvCxnSpPr>
          <p:nvPr/>
        </p:nvCxnSpPr>
        <p:spPr>
          <a:xfrm flipV="1">
            <a:off x="3450336" y="1889760"/>
            <a:ext cx="3925824" cy="2895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154C82A-11AE-55E4-7000-6341696418B4}"/>
              </a:ext>
            </a:extLst>
          </p:cNvPr>
          <p:cNvCxnSpPr>
            <a:cxnSpLocks/>
          </p:cNvCxnSpPr>
          <p:nvPr/>
        </p:nvCxnSpPr>
        <p:spPr>
          <a:xfrm flipV="1">
            <a:off x="3450336" y="2682240"/>
            <a:ext cx="3925824" cy="11338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056D735-38C3-7EEC-343E-5AA769D7BCBE}"/>
              </a:ext>
            </a:extLst>
          </p:cNvPr>
          <p:cNvCxnSpPr>
            <a:cxnSpLocks/>
          </p:cNvCxnSpPr>
          <p:nvPr/>
        </p:nvCxnSpPr>
        <p:spPr>
          <a:xfrm>
            <a:off x="7613544" y="1889760"/>
            <a:ext cx="0" cy="2895600"/>
          </a:xfrm>
          <a:prstGeom prst="line">
            <a:avLst/>
          </a:prstGeom>
          <a:ln>
            <a:solidFill>
              <a:schemeClr val="tx1"/>
            </a:solidFill>
            <a:headEnd type="stealth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BE7EDDD-2E6B-6048-3854-36A9721748A3}"/>
              </a:ext>
            </a:extLst>
          </p:cNvPr>
          <p:cNvCxnSpPr>
            <a:cxnSpLocks/>
          </p:cNvCxnSpPr>
          <p:nvPr/>
        </p:nvCxnSpPr>
        <p:spPr>
          <a:xfrm>
            <a:off x="3450336" y="4785360"/>
            <a:ext cx="3925824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3EE2C47-89CB-4CA5-4C8E-8911FB5474FF}"/>
              </a:ext>
            </a:extLst>
          </p:cNvPr>
          <p:cNvCxnSpPr>
            <a:cxnSpLocks/>
          </p:cNvCxnSpPr>
          <p:nvPr/>
        </p:nvCxnSpPr>
        <p:spPr>
          <a:xfrm>
            <a:off x="3450336" y="3822192"/>
            <a:ext cx="3925824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935A360-2971-D8F7-BA93-44BBAE2681D8}"/>
              </a:ext>
            </a:extLst>
          </p:cNvPr>
          <p:cNvCxnSpPr>
            <a:cxnSpLocks/>
          </p:cNvCxnSpPr>
          <p:nvPr/>
        </p:nvCxnSpPr>
        <p:spPr>
          <a:xfrm>
            <a:off x="7491624" y="2682240"/>
            <a:ext cx="0" cy="1133856"/>
          </a:xfrm>
          <a:prstGeom prst="line">
            <a:avLst/>
          </a:prstGeom>
          <a:ln>
            <a:solidFill>
              <a:schemeClr val="tx1"/>
            </a:solidFill>
            <a:headEnd type="stealth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D1971A6-0403-196C-2D85-C2BB6F4DFF92}"/>
                  </a:ext>
                </a:extLst>
              </p:cNvPr>
              <p:cNvSpPr txBox="1"/>
              <p:nvPr/>
            </p:nvSpPr>
            <p:spPr>
              <a:xfrm>
                <a:off x="6933413" y="3064502"/>
                <a:ext cx="49725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D1971A6-0403-196C-2D85-C2BB6F4DFF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3413" y="3064502"/>
                <a:ext cx="497252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0F2BD8C-4FD5-66FD-DBAE-35F0886F058E}"/>
                  </a:ext>
                </a:extLst>
              </p:cNvPr>
              <p:cNvSpPr txBox="1"/>
              <p:nvPr/>
            </p:nvSpPr>
            <p:spPr>
              <a:xfrm>
                <a:off x="7607089" y="3064502"/>
                <a:ext cx="49725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0F2BD8C-4FD5-66FD-DBAE-35F0886F05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7089" y="3064502"/>
                <a:ext cx="497252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AADC851-5C37-EE51-208C-04E59B11B702}"/>
              </a:ext>
            </a:extLst>
          </p:cNvPr>
          <p:cNvCxnSpPr>
            <a:cxnSpLocks/>
          </p:cNvCxnSpPr>
          <p:nvPr/>
        </p:nvCxnSpPr>
        <p:spPr>
          <a:xfrm>
            <a:off x="3450336" y="5462016"/>
            <a:ext cx="3925824" cy="0"/>
          </a:xfrm>
          <a:prstGeom prst="line">
            <a:avLst/>
          </a:prstGeom>
          <a:ln>
            <a:solidFill>
              <a:schemeClr val="tx1"/>
            </a:solidFill>
            <a:headEnd type="stealth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E3F82100-EFC5-9715-DF0E-00D8D8CCA583}"/>
                  </a:ext>
                </a:extLst>
              </p:cNvPr>
              <p:cNvSpPr txBox="1"/>
              <p:nvPr/>
            </p:nvSpPr>
            <p:spPr>
              <a:xfrm>
                <a:off x="5214155" y="5504688"/>
                <a:ext cx="39818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E3F82100-EFC5-9715-DF0E-00D8D8CCA5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4155" y="5504688"/>
                <a:ext cx="39818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3FBEA19-0884-65E6-7BE0-98E308D2E5A2}"/>
                  </a:ext>
                </a:extLst>
              </p:cNvPr>
              <p:cNvSpPr txBox="1"/>
              <p:nvPr/>
            </p:nvSpPr>
            <p:spPr>
              <a:xfrm>
                <a:off x="4140561" y="3492560"/>
                <a:ext cx="454868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3FBEA19-0884-65E6-7BE0-98E308D2E5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0561" y="3492560"/>
                <a:ext cx="45486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Freeform 31">
            <a:extLst>
              <a:ext uri="{FF2B5EF4-FFF2-40B4-BE49-F238E27FC236}">
                <a16:creationId xmlns:a16="http://schemas.microsoft.com/office/drawing/2014/main" id="{B6DF4B8C-27FC-D452-2319-F30E2DC337F0}"/>
              </a:ext>
            </a:extLst>
          </p:cNvPr>
          <p:cNvSpPr/>
          <p:nvPr/>
        </p:nvSpPr>
        <p:spPr>
          <a:xfrm>
            <a:off x="4117184" y="3607833"/>
            <a:ext cx="108994" cy="225425"/>
          </a:xfrm>
          <a:custGeom>
            <a:avLst/>
            <a:gdLst>
              <a:gd name="connsiteX0" fmla="*/ 0 w 108994"/>
              <a:gd name="connsiteY0" fmla="*/ 0 h 225425"/>
              <a:gd name="connsiteX1" fmla="*/ 98425 w 108994"/>
              <a:gd name="connsiteY1" fmla="*/ 92075 h 225425"/>
              <a:gd name="connsiteX2" fmla="*/ 101600 w 108994"/>
              <a:gd name="connsiteY2" fmla="*/ 225425 h 225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8994" h="225425">
                <a:moveTo>
                  <a:pt x="0" y="0"/>
                </a:moveTo>
                <a:cubicBezTo>
                  <a:pt x="40746" y="27252"/>
                  <a:pt x="81492" y="54504"/>
                  <a:pt x="98425" y="92075"/>
                </a:cubicBezTo>
                <a:cubicBezTo>
                  <a:pt x="115358" y="129646"/>
                  <a:pt x="108479" y="177535"/>
                  <a:pt x="101600" y="225425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B5331780-E169-E3D5-FE58-B693D9ACCBC5}"/>
                  </a:ext>
                </a:extLst>
              </p:cNvPr>
              <p:cNvSpPr txBox="1"/>
              <p:nvPr/>
            </p:nvSpPr>
            <p:spPr>
              <a:xfrm>
                <a:off x="3680370" y="4437364"/>
                <a:ext cx="460191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B5331780-E169-E3D5-FE58-B693D9ACCB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0370" y="4437364"/>
                <a:ext cx="460191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Freeform 33">
            <a:extLst>
              <a:ext uri="{FF2B5EF4-FFF2-40B4-BE49-F238E27FC236}">
                <a16:creationId xmlns:a16="http://schemas.microsoft.com/office/drawing/2014/main" id="{8DF241F0-8148-CD16-D591-F6CB3AD19B32}"/>
              </a:ext>
            </a:extLst>
          </p:cNvPr>
          <p:cNvSpPr/>
          <p:nvPr/>
        </p:nvSpPr>
        <p:spPr>
          <a:xfrm>
            <a:off x="3661690" y="4615753"/>
            <a:ext cx="88993" cy="163510"/>
          </a:xfrm>
          <a:custGeom>
            <a:avLst/>
            <a:gdLst>
              <a:gd name="connsiteX0" fmla="*/ 0 w 44545"/>
              <a:gd name="connsiteY0" fmla="*/ 0 h 101600"/>
              <a:gd name="connsiteX1" fmla="*/ 44450 w 44545"/>
              <a:gd name="connsiteY1" fmla="*/ 44450 h 101600"/>
              <a:gd name="connsiteX2" fmla="*/ 12700 w 44545"/>
              <a:gd name="connsiteY2" fmla="*/ 101600 h 101600"/>
              <a:gd name="connsiteX3" fmla="*/ 12700 w 44545"/>
              <a:gd name="connsiteY3" fmla="*/ 101600 h 10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545" h="101600">
                <a:moveTo>
                  <a:pt x="0" y="0"/>
                </a:moveTo>
                <a:cubicBezTo>
                  <a:pt x="21166" y="13758"/>
                  <a:pt x="42333" y="27517"/>
                  <a:pt x="44450" y="44450"/>
                </a:cubicBezTo>
                <a:cubicBezTo>
                  <a:pt x="46567" y="61383"/>
                  <a:pt x="12700" y="101600"/>
                  <a:pt x="12700" y="101600"/>
                </a:cubicBezTo>
                <a:lnTo>
                  <a:pt x="12700" y="101600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474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77562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47</Words>
  <Application>Microsoft Macintosh PowerPoint</Application>
  <PresentationFormat>Widescreen</PresentationFormat>
  <Paragraphs>31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Aptos</vt:lpstr>
      <vt:lpstr>Aptos Display</vt:lpstr>
      <vt:lpstr>Arial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Khanh Truong</dc:creator>
  <cp:lastModifiedBy>Khanh Truong</cp:lastModifiedBy>
  <cp:revision>1</cp:revision>
  <dcterms:created xsi:type="dcterms:W3CDTF">2024-06-03T20:44:07Z</dcterms:created>
  <dcterms:modified xsi:type="dcterms:W3CDTF">2024-06-19T22:00:59Z</dcterms:modified>
</cp:coreProperties>
</file>