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14" autoAdjust="0"/>
  </p:normalViewPr>
  <p:slideViewPr>
    <p:cSldViewPr snapToGrid="0">
      <p:cViewPr varScale="1">
        <p:scale>
          <a:sx n="115" d="100"/>
          <a:sy n="115" d="100"/>
        </p:scale>
        <p:origin x="3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1/17/2018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1/17/2018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Anh. Trương Phúc (2)</cp:lastModifiedBy>
  <cp:revision>1</cp:revision>
  <dcterms:created xsi:type="dcterms:W3CDTF">2018-01-17T03:35:27Z</dcterms:created>
  <dcterms:modified xsi:type="dcterms:W3CDTF">2018-01-17T03:36:37Z</dcterms:modified>
  <cp:version/>
</cp:coreProperties>
</file>