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5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6" r:id="rId38"/>
    <p:sldId id="291" r:id="rId39"/>
    <p:sldId id="292" r:id="rId40"/>
    <p:sldId id="293" r:id="rId41"/>
    <p:sldId id="294" r:id="rId42"/>
    <p:sldId id="295" r:id="rId43"/>
    <p:sldId id="298" r:id="rId44"/>
    <p:sldId id="299" r:id="rId45"/>
    <p:sldId id="306" r:id="rId46"/>
    <p:sldId id="303" r:id="rId47"/>
    <p:sldId id="308" r:id="rId48"/>
    <p:sldId id="307" r:id="rId49"/>
    <p:sldId id="310" r:id="rId50"/>
    <p:sldId id="349" r:id="rId51"/>
    <p:sldId id="300" r:id="rId52"/>
    <p:sldId id="301" r:id="rId53"/>
    <p:sldId id="302" r:id="rId54"/>
    <p:sldId id="304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B6B7612-E54C-4AD7-A6AA-1D6DDA44563D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05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6"/>
            <p14:sldId id="291"/>
            <p14:sldId id="292"/>
            <p14:sldId id="293"/>
            <p14:sldId id="294"/>
            <p14:sldId id="295"/>
            <p14:sldId id="298"/>
            <p14:sldId id="299"/>
            <p14:sldId id="306"/>
            <p14:sldId id="303"/>
            <p14:sldId id="308"/>
            <p14:sldId id="307"/>
            <p14:sldId id="310"/>
            <p14:sldId id="349"/>
            <p14:sldId id="300"/>
            <p14:sldId id="301"/>
            <p14:sldId id="302"/>
            <p14:sldId id="304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AD4E"/>
    <a:srgbClr val="3FAD46"/>
    <a:srgbClr val="66FF33"/>
    <a:srgbClr val="00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6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Ecsuite</a:t>
            </a:r>
            <a:r>
              <a:rPr lang="en-US" dirty="0"/>
              <a:t> W</a:t>
            </a:r>
            <a:r>
              <a:rPr lang="en-US" dirty="0" smtClean="0"/>
              <a:t>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26/06/2016</a:t>
            </a:r>
            <a:endParaRPr lang="en-US" dirty="0"/>
          </a:p>
        </p:txBody>
      </p:sp>
      <p:pic>
        <p:nvPicPr>
          <p:cNvPr id="5" name="Picture 2" descr="ECsu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3742" y="758952"/>
            <a:ext cx="20764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38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25886491"/>
              </p:ext>
            </p:extLst>
          </p:nvPr>
        </p:nvGraphicFramePr>
        <p:xfrm>
          <a:off x="1262052" y="1828800"/>
          <a:ext cx="8591076" cy="2839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3462"/>
                <a:gridCol w="3427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tã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RoleRegisterController.php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config.php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Cấu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trang</a:t>
                      </a:r>
                      <a:r>
                        <a:rPr lang="en-US" sz="1200" baseline="0" dirty="0" smtClean="0"/>
                        <a:t>, title, </a:t>
                      </a:r>
                      <a:r>
                        <a:rPr lang="en-US" sz="1200" baseline="0" dirty="0" err="1" smtClean="0"/>
                        <a:t>css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js</a:t>
                      </a:r>
                      <a:r>
                        <a:rPr lang="en-US" sz="1200" baseline="0" dirty="0" smtClean="0"/>
                        <a:t>,…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RoleRegisterForm.php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AdminRoleFieldset.php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Fieldset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language\</a:t>
                      </a:r>
                      <a:r>
                        <a:rPr lang="en-US" sz="800" dirty="0" err="1" smtClean="0"/>
                        <a:t>ja_JP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fieldset_AdminRole.php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Định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label </a:t>
                      </a:r>
                      <a:r>
                        <a:rPr lang="en-US" sz="1200" baseline="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form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\index.phtml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nhập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Api</a:t>
                      </a:r>
                      <a:r>
                        <a:rPr lang="en-US" sz="800" dirty="0" smtClean="0"/>
                        <a:t>\Admin\</a:t>
                      </a:r>
                      <a:r>
                        <a:rPr lang="en-US" sz="800" dirty="0" err="1" smtClean="0"/>
                        <a:t>MagazineList.php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lấy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\confirm.phtml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xác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nhận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thông</a:t>
                      </a:r>
                      <a:r>
                        <a:rPr lang="en-US" sz="1200" baseline="0" dirty="0" smtClean="0"/>
                        <a:t> tin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RoleRegister</a:t>
                      </a:r>
                      <a:r>
                        <a:rPr lang="en-US" sz="800" dirty="0" smtClean="0"/>
                        <a:t>\finish.phtml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866958"/>
            <a:ext cx="2958928" cy="1665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24" y="4866957"/>
            <a:ext cx="2967913" cy="1665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60" y="4866956"/>
            <a:ext cx="2375967" cy="16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0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7401630"/>
              </p:ext>
            </p:extLst>
          </p:nvPr>
        </p:nvGraphicFramePr>
        <p:xfrm>
          <a:off x="1262052" y="1828800"/>
          <a:ext cx="8591076" cy="256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3462"/>
                <a:gridCol w="3427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tã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RoleDelete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RoleDeleteController.php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RoleDelete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config.php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Cấu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trang</a:t>
                      </a:r>
                      <a:r>
                        <a:rPr lang="en-US" sz="1200" baseline="0" dirty="0" smtClean="0"/>
                        <a:t>, title, </a:t>
                      </a:r>
                      <a:r>
                        <a:rPr lang="en-US" sz="1200" baseline="0" dirty="0" err="1" smtClean="0"/>
                        <a:t>css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js</a:t>
                      </a:r>
                      <a:r>
                        <a:rPr lang="en-US" sz="1200" baseline="0" dirty="0" smtClean="0"/>
                        <a:t>,…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RoleDelete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RoleDeleteForm.php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module\Core\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KdlFieldset</a:t>
                      </a:r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src</a:t>
                      </a:r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KdlFieldset</a:t>
                      </a:r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Fieldset</a:t>
                      </a:r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AdminRoleFieldset.php</a:t>
                      </a:r>
                      <a:endParaRPr lang="en-US" sz="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Fieldset</a:t>
                      </a:r>
                      <a:endParaRPr lang="en-US" sz="12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language\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ja_JP</a:t>
                      </a:r>
                      <a:r>
                        <a:rPr lang="en-US" sz="80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\</a:t>
                      </a:r>
                      <a:r>
                        <a:rPr lang="en-US" sz="8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fieldset_AdminRole.php</a:t>
                      </a:r>
                      <a:endParaRPr lang="en-US" sz="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Định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nghĩa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label </a:t>
                      </a:r>
                      <a:r>
                        <a:rPr lang="en-US" sz="1200" baseline="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hiển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thị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trên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form</a:t>
                      </a:r>
                      <a:endParaRPr lang="en-US" sz="12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RoleDelete</a:t>
                      </a:r>
                      <a:r>
                        <a:rPr lang="en-US" sz="800" dirty="0" smtClean="0"/>
                        <a:t>\index.phtml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lại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Api</a:t>
                      </a:r>
                      <a:r>
                        <a:rPr lang="en-US" sz="800" dirty="0" smtClean="0"/>
                        <a:t>\Admin\</a:t>
                      </a:r>
                      <a:r>
                        <a:rPr lang="en-US" sz="800" dirty="0" err="1" smtClean="0"/>
                        <a:t>MagazineList.php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lấy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RoleDelete</a:t>
                      </a:r>
                      <a:r>
                        <a:rPr lang="en-US" sz="800" dirty="0" smtClean="0"/>
                        <a:t>\finish.phtml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4531678"/>
            <a:ext cx="4273955" cy="2178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3" y="4531678"/>
            <a:ext cx="4226685" cy="21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00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source)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Chép</a:t>
            </a:r>
            <a:r>
              <a:rPr lang="en-US" dirty="0" smtClean="0"/>
              <a:t> file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\\172.16.160.171\ecsuite_training\ecsuite.zip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2531462"/>
            <a:ext cx="6358128" cy="37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96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 smtClean="0"/>
              <a:t>(</a:t>
            </a:r>
            <a:r>
              <a:rPr lang="en-US" sz="2500" dirty="0" err="1" smtClean="0"/>
              <a:t>Tạo</a:t>
            </a:r>
            <a:r>
              <a:rPr lang="en-US" sz="2500" dirty="0" smtClean="0"/>
              <a:t> project)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source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531462"/>
            <a:ext cx="5468443" cy="37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99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(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hình</a:t>
            </a:r>
            <a:r>
              <a:rPr lang="en-US" sz="2500" dirty="0" smtClean="0"/>
              <a:t> </a:t>
            </a:r>
            <a:r>
              <a:rPr lang="en-US" sz="2500" dirty="0" err="1" smtClean="0"/>
              <a:t>đồng</a:t>
            </a:r>
            <a:r>
              <a:rPr lang="en-US" sz="2500" dirty="0" smtClean="0"/>
              <a:t> </a:t>
            </a:r>
            <a:r>
              <a:rPr lang="en-US" sz="2500" dirty="0" err="1" smtClean="0"/>
              <a:t>bồ</a:t>
            </a:r>
            <a:r>
              <a:rPr lang="en-US" sz="2500" dirty="0" smtClean="0"/>
              <a:t> source)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source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171 (Code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171)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2531462"/>
            <a:ext cx="5512136" cy="39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1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>(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</a:t>
            </a:r>
            <a:r>
              <a:rPr lang="en-US" sz="2500" dirty="0" err="1"/>
              <a:t>bồ</a:t>
            </a:r>
            <a:r>
              <a:rPr lang="en-US" sz="2500" dirty="0"/>
              <a:t> 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9" y="2531462"/>
            <a:ext cx="5064285" cy="3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98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>(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</a:t>
            </a:r>
            <a:r>
              <a:rPr lang="en-US" sz="2500" dirty="0" err="1"/>
              <a:t>bồ</a:t>
            </a:r>
            <a:r>
              <a:rPr lang="en-US" sz="2500" dirty="0"/>
              <a:t> 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server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2531463"/>
            <a:ext cx="5460206" cy="39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11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>(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đồng</a:t>
            </a:r>
            <a:r>
              <a:rPr lang="en-US" sz="2500" dirty="0"/>
              <a:t> </a:t>
            </a:r>
            <a:r>
              <a:rPr lang="en-US" sz="2500" dirty="0" err="1"/>
              <a:t>bồ</a:t>
            </a:r>
            <a:r>
              <a:rPr lang="en-US" sz="2500" dirty="0"/>
              <a:t> 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source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source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2531463"/>
            <a:ext cx="5320332" cy="39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31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>(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 smtClean="0"/>
              <a:t>vhost</a:t>
            </a:r>
            <a:r>
              <a:rPr lang="en-US" sz="2500" dirty="0" smtClean="0"/>
              <a:t> -&gt; http)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1366492" y="1800808"/>
            <a:ext cx="8386119" cy="382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&lt;</a:t>
            </a:r>
            <a:r>
              <a:rPr lang="en-US" sz="800" dirty="0" err="1"/>
              <a:t>VirtualHost</a:t>
            </a:r>
            <a:r>
              <a:rPr lang="en-US" sz="800" dirty="0"/>
              <a:t> </a:t>
            </a:r>
            <a:r>
              <a:rPr lang="en-US" sz="800" dirty="0" smtClean="0"/>
              <a:t>*:80&gt;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ServerName</a:t>
            </a:r>
            <a:r>
              <a:rPr lang="en-US" sz="800" dirty="0"/>
              <a:t> </a:t>
            </a:r>
            <a:r>
              <a:rPr lang="en-US" sz="800" dirty="0" err="1"/>
              <a:t>es-duy.local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ServerAdmin</a:t>
            </a:r>
            <a:r>
              <a:rPr lang="en-US" sz="800" dirty="0"/>
              <a:t> pvduy@ctu.edu.vn</a:t>
            </a:r>
          </a:p>
          <a:p>
            <a:r>
              <a:rPr lang="en-US" sz="800" dirty="0"/>
              <a:t>	</a:t>
            </a:r>
            <a:r>
              <a:rPr lang="en-US" sz="800" dirty="0" err="1"/>
              <a:t>DocumentRoot</a:t>
            </a:r>
            <a:r>
              <a:rPr lang="en-US" sz="800" dirty="0"/>
              <a:t> "/home/user/</a:t>
            </a:r>
            <a:r>
              <a:rPr lang="en-US" sz="800" dirty="0" err="1"/>
              <a:t>ecsuite_trainning</a:t>
            </a:r>
            <a:r>
              <a:rPr lang="en-US" sz="800" dirty="0"/>
              <a:t>/</a:t>
            </a:r>
            <a:r>
              <a:rPr lang="en-US" sz="800" dirty="0" err="1"/>
              <a:t>duy</a:t>
            </a:r>
            <a:r>
              <a:rPr lang="en-US" sz="800" dirty="0"/>
              <a:t>/public"</a:t>
            </a:r>
          </a:p>
          <a:p>
            <a:r>
              <a:rPr lang="en-US" sz="800" dirty="0"/>
              <a:t>	</a:t>
            </a:r>
            <a:r>
              <a:rPr lang="en-US" sz="800" dirty="0" err="1"/>
              <a:t>ErrorLog</a:t>
            </a:r>
            <a:r>
              <a:rPr lang="en-US" sz="800" dirty="0"/>
              <a:t> "/</a:t>
            </a:r>
            <a:r>
              <a:rPr lang="en-US" sz="800" dirty="0" err="1"/>
              <a:t>var</a:t>
            </a:r>
            <a:r>
              <a:rPr lang="en-US" sz="800" dirty="0"/>
              <a:t>/log/</a:t>
            </a:r>
            <a:r>
              <a:rPr lang="en-US" sz="800" dirty="0" err="1"/>
              <a:t>httpd</a:t>
            </a:r>
            <a:r>
              <a:rPr lang="en-US" sz="800" dirty="0"/>
              <a:t>/error-es-duy-ssl.log"</a:t>
            </a:r>
          </a:p>
          <a:p>
            <a:r>
              <a:rPr lang="en-US" sz="800" dirty="0"/>
              <a:t>	</a:t>
            </a:r>
            <a:r>
              <a:rPr lang="en-US" sz="800" dirty="0" err="1"/>
              <a:t>TransferLog</a:t>
            </a:r>
            <a:r>
              <a:rPr lang="en-US" sz="800" dirty="0"/>
              <a:t> "/</a:t>
            </a:r>
            <a:r>
              <a:rPr lang="en-US" sz="800" dirty="0" err="1"/>
              <a:t>var</a:t>
            </a:r>
            <a:r>
              <a:rPr lang="en-US" sz="800" dirty="0"/>
              <a:t>/log/</a:t>
            </a:r>
            <a:r>
              <a:rPr lang="en-US" sz="800" dirty="0" err="1"/>
              <a:t>httpd</a:t>
            </a:r>
            <a:r>
              <a:rPr lang="en-US" sz="800" dirty="0"/>
              <a:t>/access-es-duy-ssl.log"</a:t>
            </a:r>
          </a:p>
          <a:p>
            <a:r>
              <a:rPr lang="en-US" sz="800" dirty="0"/>
              <a:t>	</a:t>
            </a:r>
            <a:r>
              <a:rPr lang="en-US" sz="800" dirty="0" err="1"/>
              <a:t>ProxyErrorOverride</a:t>
            </a:r>
            <a:r>
              <a:rPr lang="en-US" sz="800" dirty="0"/>
              <a:t> on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RewriteEngine</a:t>
            </a:r>
            <a:r>
              <a:rPr lang="en-US" sz="800" dirty="0"/>
              <a:t> On</a:t>
            </a:r>
          </a:p>
          <a:p>
            <a:r>
              <a:rPr lang="en-US" sz="800" dirty="0"/>
              <a:t>	</a:t>
            </a:r>
            <a:r>
              <a:rPr lang="en-US" sz="800" dirty="0" err="1"/>
              <a:t>ProxyTimeout</a:t>
            </a:r>
            <a:r>
              <a:rPr lang="en-US" sz="800" dirty="0"/>
              <a:t> 600</a:t>
            </a:r>
          </a:p>
          <a:p>
            <a:r>
              <a:rPr lang="en-US" sz="800" dirty="0"/>
              <a:t>	&lt;Proxy fcgi://127.0.0.1:9000&gt;</a:t>
            </a:r>
          </a:p>
          <a:p>
            <a:r>
              <a:rPr lang="en-US" sz="800" dirty="0"/>
              <a:t>	  </a:t>
            </a:r>
            <a:r>
              <a:rPr lang="en-US" sz="800" dirty="0" err="1"/>
              <a:t>ProxySet</a:t>
            </a:r>
            <a:r>
              <a:rPr lang="en-US" sz="800" dirty="0"/>
              <a:t> timeout=3600</a:t>
            </a:r>
          </a:p>
          <a:p>
            <a:r>
              <a:rPr lang="en-US" sz="800" dirty="0"/>
              <a:t>	&lt;/Proxy&gt;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 %{REQUEST_URI}  ^/</a:t>
            </a:r>
            <a:r>
              <a:rPr lang="en-US" sz="800" dirty="0" err="1"/>
              <a:t>xhprof_html</a:t>
            </a:r>
            <a:r>
              <a:rPr lang="en-US" sz="800" dirty="0"/>
              <a:t>/</a:t>
            </a:r>
            <a:r>
              <a:rPr lang="en-US" sz="800" dirty="0" err="1"/>
              <a:t>callgraph.php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fcgi://127.0.0.1:9000/home/user/ecsuite_trainning/duy/deploy/lib/xhprof/xhprof_html/callgraph.php [P,NC,L]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 %{REQUEST_URI}  ^/</a:t>
            </a:r>
            <a:r>
              <a:rPr lang="en-US" sz="800" dirty="0" err="1"/>
              <a:t>xhprof_html</a:t>
            </a:r>
            <a:r>
              <a:rPr lang="en-US" sz="800" dirty="0"/>
              <a:t>/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fcgi://127.0.0.1:9000/home/user/ecsuite_trainning/duy/deploy/lib/xhprof/xhprof_html/index.php [P,NC,L]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%{DOCUMENT_ROOT}/%{REQUEST_FILENAME} !-f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%{DOCUMENT_ROOT}/%{REQUEST_FILENAME}index.html !-f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%{REQUEST_URI} !\.(</a:t>
            </a:r>
            <a:r>
              <a:rPr lang="en-US" sz="800" dirty="0" err="1"/>
              <a:t>ico|jpg|png|css|js|jpeg|gif|html|fla|xml|pdf|flv|swf|ttf|woff</a:t>
            </a:r>
            <a:r>
              <a:rPr lang="en-US" sz="800" dirty="0"/>
              <a:t>)$ [NC]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fcgi://127.0.0.1:9000/home/user/ecsuite_trainning/duy/init/bootstrap.php [P,NC,L]</a:t>
            </a:r>
          </a:p>
          <a:p>
            <a:r>
              <a:rPr lang="en-US" sz="800" dirty="0"/>
              <a:t>	&lt;Directory "/home/user/</a:t>
            </a:r>
            <a:r>
              <a:rPr lang="en-US" sz="800" dirty="0" err="1"/>
              <a:t>ecsuite_trainning</a:t>
            </a:r>
            <a:r>
              <a:rPr lang="en-US" sz="800" dirty="0"/>
              <a:t>/</a:t>
            </a:r>
            <a:r>
              <a:rPr lang="en-US" sz="800" dirty="0" err="1"/>
              <a:t>duy</a:t>
            </a:r>
            <a:r>
              <a:rPr lang="en-US" sz="800" dirty="0"/>
              <a:t>/public"&gt;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DirectoryIndex</a:t>
            </a:r>
            <a:r>
              <a:rPr lang="en-US" sz="800" dirty="0"/>
              <a:t> index.html</a:t>
            </a:r>
          </a:p>
          <a:p>
            <a:r>
              <a:rPr lang="en-US" sz="800" dirty="0"/>
              <a:t>		Options  </a:t>
            </a:r>
            <a:r>
              <a:rPr lang="en-US" sz="800" dirty="0" err="1"/>
              <a:t>FollowSymLinks</a:t>
            </a:r>
            <a:endParaRPr lang="en-US" sz="800" dirty="0"/>
          </a:p>
          <a:p>
            <a:r>
              <a:rPr lang="en-US" sz="800" dirty="0"/>
              <a:t>		</a:t>
            </a:r>
            <a:r>
              <a:rPr lang="en-US" sz="800" dirty="0" err="1"/>
              <a:t>AllowOverride</a:t>
            </a:r>
            <a:r>
              <a:rPr lang="en-US" sz="800" dirty="0"/>
              <a:t> None</a:t>
            </a:r>
          </a:p>
          <a:p>
            <a:r>
              <a:rPr lang="en-US" sz="800" dirty="0"/>
              <a:t>		Require all granted                                         </a:t>
            </a:r>
          </a:p>
          <a:p>
            <a:r>
              <a:rPr lang="en-US" sz="800" dirty="0"/>
              <a:t>	&lt;/Directory&gt;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BrowserMatch</a:t>
            </a:r>
            <a:r>
              <a:rPr lang="en-US" sz="800" dirty="0"/>
              <a:t> "MSIE [2-5]" \</a:t>
            </a:r>
          </a:p>
          <a:p>
            <a:r>
              <a:rPr lang="en-US" sz="800" dirty="0"/>
              <a:t>			 </a:t>
            </a:r>
            <a:r>
              <a:rPr lang="en-US" sz="800" dirty="0" err="1"/>
              <a:t>nokeepalive</a:t>
            </a:r>
            <a:r>
              <a:rPr lang="en-US" sz="800" dirty="0"/>
              <a:t> </a:t>
            </a:r>
            <a:r>
              <a:rPr lang="en-US" sz="800" dirty="0" err="1"/>
              <a:t>ssl</a:t>
            </a:r>
            <a:r>
              <a:rPr lang="en-US" sz="800" dirty="0"/>
              <a:t>-unclean-shutdown \</a:t>
            </a:r>
          </a:p>
          <a:p>
            <a:r>
              <a:rPr lang="en-US" sz="800" dirty="0"/>
              <a:t>			 downgrade-1.0 force-response-1.0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VirtualHost</a:t>
            </a:r>
            <a:r>
              <a:rPr lang="en-US" sz="800" dirty="0" smtClean="0"/>
              <a:t>&gt;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179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>(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 smtClean="0"/>
              <a:t>vhost</a:t>
            </a:r>
            <a:r>
              <a:rPr lang="en-US" sz="2500" dirty="0" smtClean="0"/>
              <a:t> -&gt; https)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66492" y="1800817"/>
            <a:ext cx="8386119" cy="490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&lt;</a:t>
            </a:r>
            <a:r>
              <a:rPr lang="en-US" sz="800" dirty="0" err="1"/>
              <a:t>VirtualHost</a:t>
            </a:r>
            <a:r>
              <a:rPr lang="en-US" sz="800" dirty="0"/>
              <a:t> *:443&gt;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ServerName</a:t>
            </a:r>
            <a:r>
              <a:rPr lang="en-US" sz="800" dirty="0"/>
              <a:t> </a:t>
            </a:r>
            <a:r>
              <a:rPr lang="en-US" sz="800" dirty="0" err="1"/>
              <a:t>es-duy.local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ServerAdmin</a:t>
            </a:r>
            <a:r>
              <a:rPr lang="en-US" sz="800" dirty="0"/>
              <a:t> pvduy@ctu.edu.vn</a:t>
            </a:r>
          </a:p>
          <a:p>
            <a:r>
              <a:rPr lang="en-US" sz="800" dirty="0"/>
              <a:t>	</a:t>
            </a:r>
            <a:r>
              <a:rPr lang="en-US" sz="800" dirty="0" err="1"/>
              <a:t>DocumentRoot</a:t>
            </a:r>
            <a:r>
              <a:rPr lang="en-US" sz="800" dirty="0"/>
              <a:t> "/home/user/</a:t>
            </a:r>
            <a:r>
              <a:rPr lang="en-US" sz="800" dirty="0" err="1"/>
              <a:t>ecsuite_trainning</a:t>
            </a:r>
            <a:r>
              <a:rPr lang="en-US" sz="800" dirty="0"/>
              <a:t>/</a:t>
            </a:r>
            <a:r>
              <a:rPr lang="en-US" sz="800" dirty="0" err="1"/>
              <a:t>duy</a:t>
            </a:r>
            <a:r>
              <a:rPr lang="en-US" sz="800" dirty="0"/>
              <a:t>/public"</a:t>
            </a:r>
          </a:p>
          <a:p>
            <a:r>
              <a:rPr lang="en-US" sz="800" dirty="0"/>
              <a:t>	</a:t>
            </a:r>
            <a:r>
              <a:rPr lang="en-US" sz="800" dirty="0" err="1"/>
              <a:t>ErrorLog</a:t>
            </a:r>
            <a:r>
              <a:rPr lang="en-US" sz="800" dirty="0"/>
              <a:t> "/</a:t>
            </a:r>
            <a:r>
              <a:rPr lang="en-US" sz="800" dirty="0" err="1"/>
              <a:t>var</a:t>
            </a:r>
            <a:r>
              <a:rPr lang="en-US" sz="800" dirty="0"/>
              <a:t>/log/</a:t>
            </a:r>
            <a:r>
              <a:rPr lang="en-US" sz="800" dirty="0" err="1"/>
              <a:t>httpd</a:t>
            </a:r>
            <a:r>
              <a:rPr lang="en-US" sz="800" dirty="0"/>
              <a:t>/error-es-duy-ssl.log"</a:t>
            </a:r>
          </a:p>
          <a:p>
            <a:r>
              <a:rPr lang="en-US" sz="800" dirty="0"/>
              <a:t>	</a:t>
            </a:r>
            <a:r>
              <a:rPr lang="en-US" sz="800" dirty="0" err="1"/>
              <a:t>TransferLog</a:t>
            </a:r>
            <a:r>
              <a:rPr lang="en-US" sz="800" dirty="0"/>
              <a:t> "/</a:t>
            </a:r>
            <a:r>
              <a:rPr lang="en-US" sz="800" dirty="0" err="1"/>
              <a:t>var</a:t>
            </a:r>
            <a:r>
              <a:rPr lang="en-US" sz="800" dirty="0"/>
              <a:t>/log/</a:t>
            </a:r>
            <a:r>
              <a:rPr lang="en-US" sz="800" dirty="0" err="1"/>
              <a:t>httpd</a:t>
            </a:r>
            <a:r>
              <a:rPr lang="en-US" sz="800" dirty="0"/>
              <a:t>/access-es-duy-ssl.log"</a:t>
            </a:r>
          </a:p>
          <a:p>
            <a:r>
              <a:rPr lang="en-US" sz="800" dirty="0"/>
              <a:t>	</a:t>
            </a:r>
            <a:r>
              <a:rPr lang="en-US" sz="800" dirty="0" err="1"/>
              <a:t>ProxyErrorOverride</a:t>
            </a:r>
            <a:r>
              <a:rPr lang="en-US" sz="800" dirty="0"/>
              <a:t> on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RewriteEngine</a:t>
            </a:r>
            <a:r>
              <a:rPr lang="en-US" sz="800" dirty="0"/>
              <a:t> On</a:t>
            </a:r>
          </a:p>
          <a:p>
            <a:r>
              <a:rPr lang="en-US" sz="800" dirty="0"/>
              <a:t>	</a:t>
            </a:r>
            <a:r>
              <a:rPr lang="en-US" sz="800" dirty="0" err="1"/>
              <a:t>ProxyTimeout</a:t>
            </a:r>
            <a:r>
              <a:rPr lang="en-US" sz="800" dirty="0"/>
              <a:t> 600</a:t>
            </a:r>
          </a:p>
          <a:p>
            <a:r>
              <a:rPr lang="en-US" sz="800" dirty="0"/>
              <a:t>	&lt;Proxy fcgi://127.0.0.1:9000&gt;</a:t>
            </a:r>
          </a:p>
          <a:p>
            <a:r>
              <a:rPr lang="en-US" sz="800" dirty="0"/>
              <a:t>	  </a:t>
            </a:r>
            <a:r>
              <a:rPr lang="en-US" sz="800" dirty="0" err="1"/>
              <a:t>ProxySet</a:t>
            </a:r>
            <a:r>
              <a:rPr lang="en-US" sz="800" dirty="0"/>
              <a:t> timeout=3600</a:t>
            </a:r>
          </a:p>
          <a:p>
            <a:r>
              <a:rPr lang="en-US" sz="800" dirty="0"/>
              <a:t>	&lt;/Proxy&gt;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 %{REQUEST_URI}  ^/</a:t>
            </a:r>
            <a:r>
              <a:rPr lang="en-US" sz="800" dirty="0" err="1"/>
              <a:t>xhprof_html</a:t>
            </a:r>
            <a:r>
              <a:rPr lang="en-US" sz="800" dirty="0"/>
              <a:t>/</a:t>
            </a:r>
            <a:r>
              <a:rPr lang="en-US" sz="800" dirty="0" err="1"/>
              <a:t>callgraph.php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fcgi://127.0.0.1:9000/home/user/ecsuite_trainning/duy/deploy/lib/xhprof/xhprof_html/callgraph.php [P,NC,L]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 %{REQUEST_URI}  ^/</a:t>
            </a:r>
            <a:r>
              <a:rPr lang="en-US" sz="800" dirty="0" err="1"/>
              <a:t>xhprof_html</a:t>
            </a:r>
            <a:r>
              <a:rPr lang="en-US" sz="800" dirty="0"/>
              <a:t>/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fcgi://127.0.0.1:9000/home/user/ecsuite_trainning/duy/deploy/lib/xhprof/xhprof_html/index.php [P,NC,L]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%{DOCUMENT_ROOT}/%{REQUEST_FILENAME} !-f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%{DOCUMENT_ROOT}/%{REQUEST_FILENAME}index.html !-f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RewriteCond</a:t>
            </a:r>
            <a:r>
              <a:rPr lang="en-US" sz="800" dirty="0"/>
              <a:t> %{REQUEST_URI} !\.(</a:t>
            </a:r>
            <a:r>
              <a:rPr lang="en-US" sz="800" dirty="0" err="1"/>
              <a:t>ico|jpg|png|css|js|jpeg|gif|html|fla|xml|pdf|flv|swf|ttf|woff</a:t>
            </a:r>
            <a:r>
              <a:rPr lang="en-US" sz="800" dirty="0"/>
              <a:t>)$ [NC]</a:t>
            </a:r>
          </a:p>
          <a:p>
            <a:r>
              <a:rPr lang="en-US" sz="800" dirty="0"/>
              <a:t>	</a:t>
            </a:r>
            <a:r>
              <a:rPr lang="en-US" sz="800" dirty="0" err="1"/>
              <a:t>RewriteRule</a:t>
            </a:r>
            <a:r>
              <a:rPr lang="en-US" sz="800" dirty="0"/>
              <a:t> ^(.*)$ fcgi://127.0.0.1:9000/home/user/ecsuite_trainning/duy/init/bootstrap.php [P,NC,L]</a:t>
            </a:r>
          </a:p>
          <a:p>
            <a:r>
              <a:rPr lang="en-US" sz="800" dirty="0"/>
              <a:t>	&lt;Directory "/home/user/</a:t>
            </a:r>
            <a:r>
              <a:rPr lang="en-US" sz="800" dirty="0" err="1"/>
              <a:t>ecsuite_trainning</a:t>
            </a:r>
            <a:r>
              <a:rPr lang="en-US" sz="800" dirty="0"/>
              <a:t>/</a:t>
            </a:r>
            <a:r>
              <a:rPr lang="en-US" sz="800" dirty="0" err="1"/>
              <a:t>duy</a:t>
            </a:r>
            <a:r>
              <a:rPr lang="en-US" sz="800" dirty="0"/>
              <a:t>/public"&gt;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DirectoryIndex</a:t>
            </a:r>
            <a:r>
              <a:rPr lang="en-US" sz="800" dirty="0"/>
              <a:t> index.html</a:t>
            </a:r>
          </a:p>
          <a:p>
            <a:r>
              <a:rPr lang="en-US" sz="800" dirty="0"/>
              <a:t>		Options  </a:t>
            </a:r>
            <a:r>
              <a:rPr lang="en-US" sz="800" dirty="0" err="1"/>
              <a:t>FollowSymLinks</a:t>
            </a:r>
            <a:endParaRPr lang="en-US" sz="800" dirty="0"/>
          </a:p>
          <a:p>
            <a:r>
              <a:rPr lang="en-US" sz="800" dirty="0"/>
              <a:t>		</a:t>
            </a:r>
            <a:r>
              <a:rPr lang="en-US" sz="800" dirty="0" err="1"/>
              <a:t>AllowOverride</a:t>
            </a:r>
            <a:r>
              <a:rPr lang="en-US" sz="800" dirty="0"/>
              <a:t> None</a:t>
            </a:r>
          </a:p>
          <a:p>
            <a:r>
              <a:rPr lang="en-US" sz="800" dirty="0"/>
              <a:t>		Require all granted                                         </a:t>
            </a:r>
          </a:p>
          <a:p>
            <a:r>
              <a:rPr lang="en-US" sz="800" dirty="0"/>
              <a:t>	&lt;/Directory&gt;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SSLEngine</a:t>
            </a:r>
            <a:r>
              <a:rPr lang="en-US" sz="800" dirty="0"/>
              <a:t> on</a:t>
            </a:r>
          </a:p>
          <a:p>
            <a:r>
              <a:rPr lang="en-US" sz="800" dirty="0"/>
              <a:t>	</a:t>
            </a:r>
            <a:r>
              <a:rPr lang="en-US" sz="800" dirty="0" err="1"/>
              <a:t>SSLCertificateFile</a:t>
            </a:r>
            <a:r>
              <a:rPr lang="en-US" sz="800" dirty="0"/>
              <a:t> "/</a:t>
            </a:r>
            <a:r>
              <a:rPr lang="en-US" sz="800" dirty="0" err="1"/>
              <a:t>etc</a:t>
            </a:r>
            <a:r>
              <a:rPr lang="en-US" sz="800" dirty="0"/>
              <a:t>/</a:t>
            </a:r>
            <a:r>
              <a:rPr lang="en-US" sz="800" dirty="0" err="1"/>
              <a:t>pki</a:t>
            </a:r>
            <a:r>
              <a:rPr lang="en-US" sz="800" dirty="0"/>
              <a:t>/</a:t>
            </a:r>
            <a:r>
              <a:rPr lang="en-US" sz="800" dirty="0" err="1"/>
              <a:t>tls</a:t>
            </a:r>
            <a:r>
              <a:rPr lang="en-US" sz="800" dirty="0"/>
              <a:t>/certs/ca.crt"</a:t>
            </a:r>
          </a:p>
          <a:p>
            <a:r>
              <a:rPr lang="en-US" sz="800" dirty="0"/>
              <a:t>	</a:t>
            </a:r>
            <a:r>
              <a:rPr lang="en-US" sz="800" dirty="0" err="1"/>
              <a:t>SSLCertificateKeyFile</a:t>
            </a:r>
            <a:r>
              <a:rPr lang="en-US" sz="800" dirty="0"/>
              <a:t> "/</a:t>
            </a:r>
            <a:r>
              <a:rPr lang="en-US" sz="800" dirty="0" err="1"/>
              <a:t>etc</a:t>
            </a:r>
            <a:r>
              <a:rPr lang="en-US" sz="800" dirty="0"/>
              <a:t>/</a:t>
            </a:r>
            <a:r>
              <a:rPr lang="en-US" sz="800" dirty="0" err="1"/>
              <a:t>pki</a:t>
            </a:r>
            <a:r>
              <a:rPr lang="en-US" sz="800" dirty="0"/>
              <a:t>/</a:t>
            </a:r>
            <a:r>
              <a:rPr lang="en-US" sz="800" dirty="0" err="1"/>
              <a:t>tls</a:t>
            </a:r>
            <a:r>
              <a:rPr lang="en-US" sz="800" dirty="0"/>
              <a:t>/private/</a:t>
            </a:r>
            <a:r>
              <a:rPr lang="en-US" sz="800" dirty="0" err="1"/>
              <a:t>ca.key</a:t>
            </a:r>
            <a:r>
              <a:rPr lang="en-US" sz="800" dirty="0"/>
              <a:t>"</a:t>
            </a:r>
          </a:p>
          <a:p>
            <a:r>
              <a:rPr lang="en-US" sz="800" dirty="0"/>
              <a:t>	&lt;</a:t>
            </a:r>
            <a:r>
              <a:rPr lang="en-US" sz="800" dirty="0" err="1"/>
              <a:t>FilesMatch</a:t>
            </a:r>
            <a:r>
              <a:rPr lang="en-US" sz="800" dirty="0"/>
              <a:t> "\.(</a:t>
            </a:r>
            <a:r>
              <a:rPr lang="en-US" sz="800" dirty="0" err="1"/>
              <a:t>cgi|shtml|phtml|php</a:t>
            </a:r>
            <a:r>
              <a:rPr lang="en-US" sz="800" dirty="0"/>
              <a:t>)$"&gt;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SSLOptions</a:t>
            </a:r>
            <a:r>
              <a:rPr lang="en-US" sz="800" dirty="0"/>
              <a:t> +</a:t>
            </a:r>
            <a:r>
              <a:rPr lang="en-US" sz="800" dirty="0" err="1"/>
              <a:t>StdEnvVars</a:t>
            </a:r>
            <a:endParaRPr lang="en-US" sz="800" dirty="0"/>
          </a:p>
          <a:p>
            <a:r>
              <a:rPr lang="en-US" sz="800" dirty="0"/>
              <a:t>	&lt;/</a:t>
            </a:r>
            <a:r>
              <a:rPr lang="en-US" sz="800" dirty="0" err="1"/>
              <a:t>FilesMatch</a:t>
            </a:r>
            <a:r>
              <a:rPr lang="en-US" sz="800" dirty="0"/>
              <a:t>&gt;</a:t>
            </a:r>
          </a:p>
          <a:p>
            <a:r>
              <a:rPr lang="en-US" sz="800" dirty="0"/>
              <a:t>	&lt;Directory "/</a:t>
            </a:r>
            <a:r>
              <a:rPr lang="en-US" sz="800" dirty="0" err="1"/>
              <a:t>var</a:t>
            </a:r>
            <a:r>
              <a:rPr lang="en-US" sz="800" dirty="0"/>
              <a:t>/www/</a:t>
            </a:r>
            <a:r>
              <a:rPr lang="en-US" sz="800" dirty="0" err="1"/>
              <a:t>cgi</a:t>
            </a:r>
            <a:r>
              <a:rPr lang="en-US" sz="800" dirty="0"/>
              <a:t>-bin"&gt;</a:t>
            </a:r>
          </a:p>
          <a:p>
            <a:r>
              <a:rPr lang="en-US" sz="800" dirty="0"/>
              <a:t>		</a:t>
            </a:r>
            <a:r>
              <a:rPr lang="en-US" sz="800" dirty="0" err="1"/>
              <a:t>SSLOptions</a:t>
            </a:r>
            <a:r>
              <a:rPr lang="en-US" sz="800" dirty="0"/>
              <a:t> +</a:t>
            </a:r>
            <a:r>
              <a:rPr lang="en-US" sz="800" dirty="0" err="1"/>
              <a:t>StdEnvVars</a:t>
            </a:r>
            <a:endParaRPr lang="en-US" sz="800" dirty="0"/>
          </a:p>
          <a:p>
            <a:r>
              <a:rPr lang="en-US" sz="800" dirty="0"/>
              <a:t>	&lt;/Directory&gt;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BrowserMatch</a:t>
            </a:r>
            <a:r>
              <a:rPr lang="en-US" sz="800" dirty="0"/>
              <a:t> "MSIE [2-5]" \</a:t>
            </a:r>
          </a:p>
          <a:p>
            <a:r>
              <a:rPr lang="en-US" sz="800" dirty="0"/>
              <a:t>			 </a:t>
            </a:r>
            <a:r>
              <a:rPr lang="en-US" sz="800" dirty="0" err="1"/>
              <a:t>nokeepalive</a:t>
            </a:r>
            <a:r>
              <a:rPr lang="en-US" sz="800" dirty="0"/>
              <a:t> </a:t>
            </a:r>
            <a:r>
              <a:rPr lang="en-US" sz="800" dirty="0" err="1"/>
              <a:t>ssl</a:t>
            </a:r>
            <a:r>
              <a:rPr lang="en-US" sz="800" dirty="0"/>
              <a:t>-unclean-shutdown \</a:t>
            </a:r>
          </a:p>
          <a:p>
            <a:r>
              <a:rPr lang="en-US" sz="800" dirty="0"/>
              <a:t>			 downgrade-1.0 force-response-1.0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VirtualHost</a:t>
            </a:r>
            <a:r>
              <a:rPr 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694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Ecsuite</a:t>
            </a:r>
            <a:endParaRPr lang="en-US" dirty="0" smtClean="0"/>
          </a:p>
          <a:p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Album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Ecsuite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97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 smtClean="0"/>
              <a:t>(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hình</a:t>
            </a:r>
            <a:r>
              <a:rPr lang="en-US" sz="2500" dirty="0" smtClean="0"/>
              <a:t> </a:t>
            </a:r>
            <a:r>
              <a:rPr lang="en-US" sz="2500" dirty="0" err="1" smtClean="0"/>
              <a:t>thư</a:t>
            </a:r>
            <a:r>
              <a:rPr lang="en-US" sz="2500" dirty="0" smtClean="0"/>
              <a:t> </a:t>
            </a:r>
            <a:r>
              <a:rPr lang="en-US" sz="2500" dirty="0" err="1" smtClean="0"/>
              <a:t>viện</a:t>
            </a:r>
            <a:r>
              <a:rPr lang="en-US" sz="2500" dirty="0" smtClean="0"/>
              <a:t> </a:t>
            </a:r>
            <a:r>
              <a:rPr lang="en-US" sz="2500" dirty="0" err="1" smtClean="0"/>
              <a:t>bên</a:t>
            </a:r>
            <a:r>
              <a:rPr lang="en-US" sz="2500" dirty="0" smtClean="0"/>
              <a:t> </a:t>
            </a:r>
            <a:r>
              <a:rPr lang="en-US" sz="2500" dirty="0" err="1" smtClean="0"/>
              <a:t>ngoài</a:t>
            </a:r>
            <a:r>
              <a:rPr lang="en-US" sz="2500" dirty="0" smtClean="0"/>
              <a:t>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\\172.16.160.171\ecsuite_trainning</a:t>
            </a:r>
            <a:r>
              <a:rPr lang="en-US" dirty="0" smtClean="0"/>
              <a:t>\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(duy)</a:t>
            </a:r>
            <a:r>
              <a:rPr lang="en-US" dirty="0" smtClean="0"/>
              <a:t>\init\default_autoloader.php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61891"/>
            <a:ext cx="4533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2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 smtClean="0"/>
              <a:t>(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hình</a:t>
            </a:r>
            <a:r>
              <a:rPr lang="en-US" sz="2500" dirty="0" smtClean="0"/>
              <a:t> database)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\\172.16.160.171\ecsuite_trainning</a:t>
            </a:r>
            <a:r>
              <a:rPr lang="en-US" dirty="0" smtClean="0"/>
              <a:t>\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(duy)</a:t>
            </a:r>
            <a:r>
              <a:rPr lang="en-US" dirty="0" smtClean="0"/>
              <a:t>\</a:t>
            </a:r>
            <a:r>
              <a:rPr lang="en-US" dirty="0"/>
              <a:t>module\ECsuites\config\dev\db.config.php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54043"/>
            <a:ext cx="3914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 smtClean="0"/>
              <a:t>(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hình</a:t>
            </a:r>
            <a:r>
              <a:rPr lang="en-US" sz="2500" dirty="0" smtClean="0"/>
              <a:t> cache)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\\172.16.160.171\ecsuite_trainning</a:t>
            </a:r>
            <a:r>
              <a:rPr lang="en-US" dirty="0" smtClean="0"/>
              <a:t>\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(duy)</a:t>
            </a:r>
            <a:r>
              <a:rPr lang="en-US" dirty="0" smtClean="0"/>
              <a:t>\</a:t>
            </a:r>
            <a:r>
              <a:rPr lang="en-US" dirty="0"/>
              <a:t>module\ECsuites\config\dev\cache.config.php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52570"/>
            <a:ext cx="590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6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sz="2500" dirty="0" smtClean="0"/>
              <a:t>(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hình</a:t>
            </a:r>
            <a:r>
              <a:rPr lang="en-US" sz="2500" dirty="0" smtClean="0"/>
              <a:t> </a:t>
            </a:r>
            <a:r>
              <a:rPr lang="en-US" sz="2500" dirty="0" err="1" smtClean="0"/>
              <a:t>ghi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thư</a:t>
            </a:r>
            <a:r>
              <a:rPr lang="en-US" sz="2500" dirty="0" smtClean="0"/>
              <a:t> </a:t>
            </a:r>
            <a:r>
              <a:rPr lang="en-US" sz="2500" dirty="0" err="1" smtClean="0"/>
              <a:t>mục</a:t>
            </a:r>
            <a:r>
              <a:rPr lang="en-US" sz="2500" dirty="0" smtClean="0"/>
              <a:t> </a:t>
            </a:r>
            <a:r>
              <a:rPr lang="en-US" sz="2500" dirty="0" err="1" smtClean="0"/>
              <a:t>tạm</a:t>
            </a:r>
            <a:r>
              <a:rPr lang="en-US" sz="2500" dirty="0" smtClean="0"/>
              <a:t>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/home/www/</a:t>
            </a:r>
            <a:r>
              <a:rPr lang="en-US" dirty="0" err="1"/>
              <a:t>ecsuite_trainning</a:t>
            </a:r>
            <a:r>
              <a:rPr lang="en-US" dirty="0" smtClean="0"/>
              <a:t>/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duy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/>
              <a:t>/</a:t>
            </a:r>
            <a:r>
              <a:rPr lang="en-US" dirty="0" err="1"/>
              <a:t>var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55109"/>
            <a:ext cx="6438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 smtClean="0"/>
              <a:t>Xây</a:t>
            </a:r>
            <a:r>
              <a:rPr lang="en-US" sz="2500" dirty="0" smtClean="0"/>
              <a:t> </a:t>
            </a:r>
            <a:r>
              <a:rPr lang="en-US" sz="2500" dirty="0" err="1" smtClean="0"/>
              <a:t>dựng</a:t>
            </a:r>
            <a:r>
              <a:rPr lang="en-US" sz="2500" dirty="0" smtClean="0"/>
              <a:t> </a:t>
            </a:r>
            <a:r>
              <a:rPr lang="en-US" sz="2500" dirty="0" err="1" smtClean="0"/>
              <a:t>chức</a:t>
            </a:r>
            <a:r>
              <a:rPr lang="en-US" sz="2500" dirty="0" smtClean="0"/>
              <a:t> </a:t>
            </a:r>
            <a:r>
              <a:rPr lang="en-US" sz="2500" dirty="0" err="1" smtClean="0"/>
              <a:t>năng</a:t>
            </a:r>
            <a:r>
              <a:rPr lang="en-US" sz="2500" dirty="0" smtClean="0"/>
              <a:t> </a:t>
            </a:r>
            <a:r>
              <a:rPr lang="en-US" sz="2500" dirty="0" err="1" smtClean="0"/>
              <a:t>quản</a:t>
            </a:r>
            <a:r>
              <a:rPr lang="en-US" sz="2500" dirty="0" smtClean="0"/>
              <a:t> </a:t>
            </a:r>
            <a:r>
              <a:rPr lang="en-US" sz="2500" dirty="0" err="1" smtClean="0"/>
              <a:t>lý</a:t>
            </a:r>
            <a:r>
              <a:rPr lang="en-US" sz="2500" dirty="0" smtClean="0"/>
              <a:t> album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Entity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Fieldset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menu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resouce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1812324"/>
            <a:ext cx="8631771" cy="4341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CREATE TABLE IF NOT EXISTS `</a:t>
            </a:r>
            <a:r>
              <a:rPr lang="en-US" sz="1000" dirty="0" err="1"/>
              <a:t>m_kind</a:t>
            </a:r>
            <a:r>
              <a:rPr lang="en-US" sz="1000" dirty="0"/>
              <a:t>` (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m_kind_id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NOT NULL AUTO_INCREMENT,</a:t>
            </a:r>
          </a:p>
          <a:p>
            <a:r>
              <a:rPr lang="en-US" sz="1000" dirty="0"/>
              <a:t>  `name` </a:t>
            </a:r>
            <a:r>
              <a:rPr lang="en-US" sz="1000" dirty="0" err="1"/>
              <a:t>varchar</a:t>
            </a:r>
            <a:r>
              <a:rPr lang="en-US" sz="1000" dirty="0"/>
              <a:t>(50)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delete_flag</a:t>
            </a:r>
            <a:r>
              <a:rPr lang="en-US" sz="1000" dirty="0"/>
              <a:t>` </a:t>
            </a:r>
            <a:r>
              <a:rPr lang="en-US" sz="1000" dirty="0" err="1"/>
              <a:t>tinyint</a:t>
            </a:r>
            <a:r>
              <a:rPr lang="en-US" sz="1000" dirty="0"/>
              <a:t>(1) unsigned NOT NULL DEFAULT '0',</a:t>
            </a:r>
          </a:p>
          <a:p>
            <a:r>
              <a:rPr lang="en-US" sz="1000" dirty="0"/>
              <a:t>  PRIMARY KEY (`</a:t>
            </a:r>
            <a:r>
              <a:rPr lang="en-US" sz="1000" dirty="0" err="1"/>
              <a:t>m_kind_id</a:t>
            </a:r>
            <a:r>
              <a:rPr lang="en-US" sz="1000" dirty="0"/>
              <a:t>`)</a:t>
            </a:r>
          </a:p>
          <a:p>
            <a:r>
              <a:rPr lang="en-US" sz="1000" dirty="0"/>
              <a:t>) ENGINE=</a:t>
            </a:r>
            <a:r>
              <a:rPr lang="en-US" sz="1000" dirty="0" err="1"/>
              <a:t>InnoDB</a:t>
            </a:r>
            <a:r>
              <a:rPr lang="en-US" sz="1000" dirty="0"/>
              <a:t> DEFAULT CHARSET=latin1</a:t>
            </a:r>
            <a:r>
              <a:rPr lang="en-US" sz="1000" dirty="0" smtClean="0"/>
              <a:t>;</a:t>
            </a:r>
          </a:p>
          <a:p>
            <a:endParaRPr lang="en-US" sz="1000" dirty="0"/>
          </a:p>
          <a:p>
            <a:r>
              <a:rPr lang="en-US" sz="1000" dirty="0"/>
              <a:t>CREATE TABLE IF NOT EXISTS `</a:t>
            </a:r>
            <a:r>
              <a:rPr lang="en-US" sz="1000" dirty="0" err="1"/>
              <a:t>m_artist</a:t>
            </a:r>
            <a:r>
              <a:rPr lang="en-US" sz="1000" dirty="0"/>
              <a:t>` (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m_artist_id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NOT NULL AUTO_INCREMENT,</a:t>
            </a:r>
          </a:p>
          <a:p>
            <a:r>
              <a:rPr lang="en-US" sz="1000" dirty="0"/>
              <a:t>  `name` </a:t>
            </a:r>
            <a:r>
              <a:rPr lang="en-US" sz="1000" dirty="0" err="1"/>
              <a:t>varchar</a:t>
            </a:r>
            <a:r>
              <a:rPr lang="en-US" sz="1000" dirty="0"/>
              <a:t>(50) NOT NULL DEFAULT '0',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delete_flag</a:t>
            </a:r>
            <a:r>
              <a:rPr lang="en-US" sz="1000" dirty="0"/>
              <a:t>` </a:t>
            </a:r>
            <a:r>
              <a:rPr lang="en-US" sz="1000" dirty="0" err="1"/>
              <a:t>tinyint</a:t>
            </a:r>
            <a:r>
              <a:rPr lang="en-US" sz="1000" dirty="0"/>
              <a:t>(1) unsigned NOT NULL DEFAULT '0',</a:t>
            </a:r>
          </a:p>
          <a:p>
            <a:r>
              <a:rPr lang="en-US" sz="1000" dirty="0"/>
              <a:t>  PRIMARY KEY (`</a:t>
            </a:r>
            <a:r>
              <a:rPr lang="en-US" sz="1000" dirty="0" err="1"/>
              <a:t>m_artist_id</a:t>
            </a:r>
            <a:r>
              <a:rPr lang="en-US" sz="1000" dirty="0"/>
              <a:t>`)</a:t>
            </a:r>
          </a:p>
          <a:p>
            <a:r>
              <a:rPr lang="en-US" sz="1000" dirty="0"/>
              <a:t>) ENGINE=</a:t>
            </a:r>
            <a:r>
              <a:rPr lang="en-US" sz="1000" dirty="0" err="1"/>
              <a:t>InnoDB</a:t>
            </a:r>
            <a:r>
              <a:rPr lang="en-US" sz="1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xmlns="" val="814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1812325"/>
            <a:ext cx="8631771" cy="3492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CREATE TABLE IF NOT EXISTS `</a:t>
            </a:r>
            <a:r>
              <a:rPr lang="en-US" sz="1000" dirty="0" err="1"/>
              <a:t>m_album</a:t>
            </a:r>
            <a:r>
              <a:rPr lang="en-US" sz="1000" dirty="0"/>
              <a:t>` (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m_album_id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NOT NULL AUTO_INCREMENT,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m_artist_id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NOT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m_kind_id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NOT NULL,</a:t>
            </a:r>
          </a:p>
          <a:p>
            <a:r>
              <a:rPr lang="en-US" sz="1000" dirty="0"/>
              <a:t>  `title` </a:t>
            </a:r>
            <a:r>
              <a:rPr lang="en-US" sz="1000" dirty="0" err="1"/>
              <a:t>varchar</a:t>
            </a:r>
            <a:r>
              <a:rPr lang="en-US" sz="1000" dirty="0"/>
              <a:t>(50) NOT NULL,</a:t>
            </a:r>
          </a:p>
          <a:p>
            <a:r>
              <a:rPr lang="en-US" sz="1000" dirty="0"/>
              <a:t>  `description` </a:t>
            </a:r>
            <a:r>
              <a:rPr lang="en-US" sz="1000" dirty="0" err="1"/>
              <a:t>varchar</a:t>
            </a:r>
            <a:r>
              <a:rPr lang="en-US" sz="1000" dirty="0"/>
              <a:t>(256)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active_flag</a:t>
            </a:r>
            <a:r>
              <a:rPr lang="en-US" sz="1000" dirty="0"/>
              <a:t>` </a:t>
            </a:r>
            <a:r>
              <a:rPr lang="en-US" sz="1000" dirty="0" err="1"/>
              <a:t>tinyint</a:t>
            </a:r>
            <a:r>
              <a:rPr lang="en-US" sz="1000" dirty="0"/>
              <a:t>(4) DEFAULT '1',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free_flag</a:t>
            </a:r>
            <a:r>
              <a:rPr lang="en-US" sz="1000" dirty="0"/>
              <a:t>` </a:t>
            </a:r>
            <a:r>
              <a:rPr lang="en-US" sz="1000" dirty="0" err="1"/>
              <a:t>tinyint</a:t>
            </a:r>
            <a:r>
              <a:rPr lang="en-US" sz="1000" dirty="0"/>
              <a:t>(4) DEFAULT '0',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create_admin_id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update_date</a:t>
            </a:r>
            <a:r>
              <a:rPr lang="en-US" sz="1000" dirty="0"/>
              <a:t>` date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update_time</a:t>
            </a:r>
            <a:r>
              <a:rPr lang="en-US" sz="1000" dirty="0"/>
              <a:t>` time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update_admin_id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(10) unsigned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delete_flag</a:t>
            </a:r>
            <a:r>
              <a:rPr lang="en-US" sz="1000" dirty="0"/>
              <a:t>` </a:t>
            </a:r>
            <a:r>
              <a:rPr lang="en-US" sz="1000" dirty="0" err="1"/>
              <a:t>tinyint</a:t>
            </a:r>
            <a:r>
              <a:rPr lang="en-US" sz="1000" dirty="0"/>
              <a:t>(1) unsigned NOT NULL DEFAULT '0',</a:t>
            </a:r>
          </a:p>
          <a:p>
            <a:r>
              <a:rPr lang="en-US" sz="1000" dirty="0"/>
              <a:t>  PRIMARY KEY (`</a:t>
            </a:r>
            <a:r>
              <a:rPr lang="en-US" sz="1000" dirty="0" err="1"/>
              <a:t>m_album_id</a:t>
            </a:r>
            <a:r>
              <a:rPr lang="en-US" sz="1000" dirty="0"/>
              <a:t>`),</a:t>
            </a:r>
          </a:p>
          <a:p>
            <a:r>
              <a:rPr lang="en-US" sz="1000" dirty="0"/>
              <a:t>  KEY `</a:t>
            </a:r>
            <a:r>
              <a:rPr lang="en-US" sz="1000" dirty="0" err="1"/>
              <a:t>FK_m_album_m_artist</a:t>
            </a:r>
            <a:r>
              <a:rPr lang="en-US" sz="1000" dirty="0"/>
              <a:t>` (`</a:t>
            </a:r>
            <a:r>
              <a:rPr lang="en-US" sz="1000" dirty="0" err="1"/>
              <a:t>m_artist_id</a:t>
            </a:r>
            <a:r>
              <a:rPr lang="en-US" sz="1000" dirty="0"/>
              <a:t>`),</a:t>
            </a:r>
          </a:p>
          <a:p>
            <a:r>
              <a:rPr lang="en-US" sz="1000" dirty="0"/>
              <a:t>  KEY `</a:t>
            </a:r>
            <a:r>
              <a:rPr lang="en-US" sz="1000" dirty="0" err="1"/>
              <a:t>FK_m_album_m_kind</a:t>
            </a:r>
            <a:r>
              <a:rPr lang="en-US" sz="1000" dirty="0"/>
              <a:t>` (`</a:t>
            </a:r>
            <a:r>
              <a:rPr lang="en-US" sz="1000" dirty="0" err="1"/>
              <a:t>m_kind_id</a:t>
            </a:r>
            <a:r>
              <a:rPr lang="en-US" sz="1000" dirty="0"/>
              <a:t>`),</a:t>
            </a:r>
          </a:p>
          <a:p>
            <a:r>
              <a:rPr lang="en-US" sz="1000" dirty="0"/>
              <a:t>  CONSTRAINT `</a:t>
            </a:r>
            <a:r>
              <a:rPr lang="en-US" sz="1000" dirty="0" err="1"/>
              <a:t>FK_m_album_m_artist</a:t>
            </a:r>
            <a:r>
              <a:rPr lang="en-US" sz="1000" dirty="0"/>
              <a:t>` FOREIGN KEY (`</a:t>
            </a:r>
            <a:r>
              <a:rPr lang="en-US" sz="1000" dirty="0" err="1"/>
              <a:t>m_artist_id</a:t>
            </a:r>
            <a:r>
              <a:rPr lang="en-US" sz="1000" dirty="0"/>
              <a:t>`) REFERENCES `</a:t>
            </a:r>
            <a:r>
              <a:rPr lang="en-US" sz="1000" dirty="0" err="1"/>
              <a:t>m_artist</a:t>
            </a:r>
            <a:r>
              <a:rPr lang="en-US" sz="1000" dirty="0"/>
              <a:t>` (`</a:t>
            </a:r>
            <a:r>
              <a:rPr lang="en-US" sz="1000" dirty="0" err="1"/>
              <a:t>m_artist_id</a:t>
            </a:r>
            <a:r>
              <a:rPr lang="en-US" sz="1000" dirty="0"/>
              <a:t>`),</a:t>
            </a:r>
          </a:p>
          <a:p>
            <a:r>
              <a:rPr lang="en-US" sz="1000" dirty="0"/>
              <a:t>  CONSTRAINT `</a:t>
            </a:r>
            <a:r>
              <a:rPr lang="en-US" sz="1000" dirty="0" err="1"/>
              <a:t>FK_m_album_m_kind</a:t>
            </a:r>
            <a:r>
              <a:rPr lang="en-US" sz="1000" dirty="0"/>
              <a:t>` FOREIGN KEY (`</a:t>
            </a:r>
            <a:r>
              <a:rPr lang="en-US" sz="1000" dirty="0" err="1"/>
              <a:t>m_kind_id</a:t>
            </a:r>
            <a:r>
              <a:rPr lang="en-US" sz="1000" dirty="0"/>
              <a:t>`) REFERENCES `</a:t>
            </a:r>
            <a:r>
              <a:rPr lang="en-US" sz="1000" dirty="0" err="1"/>
              <a:t>m_kind</a:t>
            </a:r>
            <a:r>
              <a:rPr lang="en-US" sz="1000" dirty="0"/>
              <a:t>` (`</a:t>
            </a:r>
            <a:r>
              <a:rPr lang="en-US" sz="1000" dirty="0" err="1"/>
              <a:t>m_kind_id</a:t>
            </a:r>
            <a:r>
              <a:rPr lang="en-US" sz="1000" dirty="0"/>
              <a:t>`)</a:t>
            </a:r>
          </a:p>
          <a:p>
            <a:r>
              <a:rPr lang="en-US" sz="1000" dirty="0"/>
              <a:t>) ENGINE=</a:t>
            </a:r>
            <a:r>
              <a:rPr lang="en-US" sz="1000" dirty="0" err="1"/>
              <a:t>InnoDB</a:t>
            </a:r>
            <a:r>
              <a:rPr lang="en-US" sz="1000" dirty="0"/>
              <a:t> DEFAULT CHARSET=latin1;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990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1812325"/>
            <a:ext cx="8631771" cy="1771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INSERT INTO `</a:t>
            </a:r>
            <a:r>
              <a:rPr lang="en-US" sz="1000" dirty="0" err="1"/>
              <a:t>m_artist</a:t>
            </a:r>
            <a:r>
              <a:rPr lang="en-US" sz="1000" dirty="0"/>
              <a:t>` (`</a:t>
            </a:r>
            <a:r>
              <a:rPr lang="en-US" sz="1000" dirty="0" err="1"/>
              <a:t>m_artist_id</a:t>
            </a:r>
            <a:r>
              <a:rPr lang="en-US" sz="1000" dirty="0"/>
              <a:t>`, `name`, `</a:t>
            </a:r>
            <a:r>
              <a:rPr lang="en-US" sz="1000" dirty="0" err="1"/>
              <a:t>create_date</a:t>
            </a:r>
            <a:r>
              <a:rPr lang="en-US" sz="1000" dirty="0"/>
              <a:t>`, `</a:t>
            </a:r>
            <a:r>
              <a:rPr lang="en-US" sz="1000" dirty="0" err="1"/>
              <a:t>create_time</a:t>
            </a:r>
            <a:r>
              <a:rPr lang="en-US" sz="1000" dirty="0"/>
              <a:t>`, `</a:t>
            </a:r>
            <a:r>
              <a:rPr lang="en-US" sz="1000" dirty="0" err="1"/>
              <a:t>create_admin_id</a:t>
            </a:r>
            <a:r>
              <a:rPr lang="en-US" sz="1000" dirty="0"/>
              <a:t>`, `</a:t>
            </a:r>
            <a:r>
              <a:rPr lang="en-US" sz="1000" dirty="0" err="1"/>
              <a:t>update_date</a:t>
            </a:r>
            <a:r>
              <a:rPr lang="en-US" sz="1000" dirty="0"/>
              <a:t>`, `</a:t>
            </a:r>
            <a:r>
              <a:rPr lang="en-US" sz="1000" dirty="0" err="1"/>
              <a:t>update_time</a:t>
            </a:r>
            <a:r>
              <a:rPr lang="en-US" sz="1000" dirty="0"/>
              <a:t>`, `</a:t>
            </a:r>
            <a:r>
              <a:rPr lang="en-US" sz="1000" dirty="0" err="1"/>
              <a:t>update_admin_id</a:t>
            </a:r>
            <a:r>
              <a:rPr lang="en-US" sz="1000" dirty="0"/>
              <a:t>`, `</a:t>
            </a:r>
            <a:r>
              <a:rPr lang="en-US" sz="1000" dirty="0" err="1"/>
              <a:t>delete_flag</a:t>
            </a:r>
            <a:r>
              <a:rPr lang="en-US" sz="1000" dirty="0"/>
              <a:t>`) VALUES</a:t>
            </a:r>
          </a:p>
          <a:p>
            <a:r>
              <a:rPr lang="en-US" sz="1000" dirty="0"/>
              <a:t>	(1, '</a:t>
            </a:r>
            <a:r>
              <a:rPr lang="en-US" sz="1000" dirty="0" err="1"/>
              <a:t>Truc</a:t>
            </a:r>
            <a:r>
              <a:rPr lang="en-US" sz="1000" dirty="0"/>
              <a:t> Phuong', NULL, NULL, NULL, NULL, NULL, NULL, 0),</a:t>
            </a:r>
          </a:p>
          <a:p>
            <a:r>
              <a:rPr lang="en-US" sz="1000" dirty="0"/>
              <a:t>	(2, 'Lam Phuong', NULL, NULL, NULL, NULL, NULL, NULL, 0);</a:t>
            </a:r>
          </a:p>
          <a:p>
            <a:endParaRPr lang="en-US" sz="1000" dirty="0"/>
          </a:p>
          <a:p>
            <a:r>
              <a:rPr lang="en-US" sz="1000" dirty="0"/>
              <a:t>INSERT INTO `</a:t>
            </a:r>
            <a:r>
              <a:rPr lang="en-US" sz="1000" dirty="0" err="1"/>
              <a:t>m_kind</a:t>
            </a:r>
            <a:r>
              <a:rPr lang="en-US" sz="1000" dirty="0"/>
              <a:t>` (`</a:t>
            </a:r>
            <a:r>
              <a:rPr lang="en-US" sz="1000" dirty="0" err="1"/>
              <a:t>m_kind_id</a:t>
            </a:r>
            <a:r>
              <a:rPr lang="en-US" sz="1000" dirty="0"/>
              <a:t>`, `name`, `</a:t>
            </a:r>
            <a:r>
              <a:rPr lang="en-US" sz="1000" dirty="0" err="1"/>
              <a:t>create_date</a:t>
            </a:r>
            <a:r>
              <a:rPr lang="en-US" sz="1000" dirty="0"/>
              <a:t>`, `</a:t>
            </a:r>
            <a:r>
              <a:rPr lang="en-US" sz="1000" dirty="0" err="1"/>
              <a:t>create_time</a:t>
            </a:r>
            <a:r>
              <a:rPr lang="en-US" sz="1000" dirty="0"/>
              <a:t>`, `</a:t>
            </a:r>
            <a:r>
              <a:rPr lang="en-US" sz="1000" dirty="0" err="1"/>
              <a:t>create_admin_id</a:t>
            </a:r>
            <a:r>
              <a:rPr lang="en-US" sz="1000" dirty="0"/>
              <a:t>`, `</a:t>
            </a:r>
            <a:r>
              <a:rPr lang="en-US" sz="1000" dirty="0" err="1"/>
              <a:t>update_date</a:t>
            </a:r>
            <a:r>
              <a:rPr lang="en-US" sz="1000" dirty="0"/>
              <a:t>`, `</a:t>
            </a:r>
            <a:r>
              <a:rPr lang="en-US" sz="1000" dirty="0" err="1"/>
              <a:t>update_time</a:t>
            </a:r>
            <a:r>
              <a:rPr lang="en-US" sz="1000" dirty="0"/>
              <a:t>`, `</a:t>
            </a:r>
            <a:r>
              <a:rPr lang="en-US" sz="1000" dirty="0" err="1"/>
              <a:t>update_admin_id</a:t>
            </a:r>
            <a:r>
              <a:rPr lang="en-US" sz="1000" dirty="0"/>
              <a:t>`, `</a:t>
            </a:r>
            <a:r>
              <a:rPr lang="en-US" sz="1000" dirty="0" err="1"/>
              <a:t>delete_flag</a:t>
            </a:r>
            <a:r>
              <a:rPr lang="en-US" sz="1000" dirty="0"/>
              <a:t>`) VALUES</a:t>
            </a:r>
          </a:p>
          <a:p>
            <a:r>
              <a:rPr lang="en-US" sz="1000" dirty="0"/>
              <a:t>	(1, 'Cha </a:t>
            </a:r>
            <a:r>
              <a:rPr lang="en-US" sz="1000" dirty="0" err="1"/>
              <a:t>cha</a:t>
            </a:r>
            <a:r>
              <a:rPr lang="en-US" sz="1000" dirty="0"/>
              <a:t> </a:t>
            </a:r>
            <a:r>
              <a:rPr lang="en-US" sz="1000" dirty="0" err="1"/>
              <a:t>cha</a:t>
            </a:r>
            <a:r>
              <a:rPr lang="en-US" sz="1000" dirty="0"/>
              <a:t>', NULL, NULL, NULL, NULL, NULL, NULL, 0),</a:t>
            </a:r>
          </a:p>
          <a:p>
            <a:r>
              <a:rPr lang="en-US" sz="1000" dirty="0"/>
              <a:t>	(2, 'Bolero', NULL, NULL, NULL, NULL, NULL, NULL, 0),</a:t>
            </a:r>
          </a:p>
          <a:p>
            <a:r>
              <a:rPr lang="en-US" sz="1000" dirty="0"/>
              <a:t>	(3, 'Rumba', NULL, NULL, NULL, NULL, NULL, NULL, 0);</a:t>
            </a:r>
          </a:p>
        </p:txBody>
      </p:sp>
    </p:spTree>
    <p:extLst>
      <p:ext uri="{BB962C8B-B14F-4D97-AF65-F5344CB8AC3E}">
        <p14:creationId xmlns:p14="http://schemas.microsoft.com/office/powerpoint/2010/main" xmlns="" val="2658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table: </a:t>
            </a:r>
            <a:r>
              <a:rPr lang="ja-JP" altLang="en-US" dirty="0"/>
              <a:t> </a:t>
            </a:r>
            <a:r>
              <a:rPr lang="en-US" altLang="ja-JP" dirty="0" smtClean="0"/>
              <a:t>Menu: </a:t>
            </a:r>
            <a:r>
              <a:rPr lang="ja-JP" altLang="en-US" dirty="0" smtClean="0"/>
              <a:t>ワ</a:t>
            </a:r>
            <a:r>
              <a:rPr lang="ja-JP" altLang="en-US" dirty="0"/>
              <a:t>ー</a:t>
            </a:r>
            <a:r>
              <a:rPr lang="ja-JP" altLang="en-US" dirty="0" smtClean="0"/>
              <a:t>ク </a:t>
            </a:r>
            <a:r>
              <a:rPr lang="en-US" altLang="ja-JP" dirty="0" smtClean="0"/>
              <a:t>-&gt; </a:t>
            </a:r>
            <a:r>
              <a:rPr lang="ja-JP" altLang="en-US" dirty="0"/>
              <a:t> クラスビルダー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78289"/>
            <a:ext cx="872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06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ja-JP" altLang="en-US" dirty="0" smtClean="0"/>
              <a:t>ク</a:t>
            </a:r>
            <a:r>
              <a:rPr lang="ja-JP" altLang="en-US" dirty="0"/>
              <a:t>ラスビルダ</a:t>
            </a:r>
            <a:r>
              <a:rPr lang="ja-JP" altLang="en-US" dirty="0" smtClean="0"/>
              <a:t>ー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chọn</a:t>
            </a:r>
            <a:r>
              <a:rPr lang="en-US" altLang="ja-JP" dirty="0"/>
              <a:t> link Entity</a:t>
            </a:r>
            <a:r>
              <a:rPr lang="ja-JP" altLang="en-US" dirty="0"/>
              <a:t>内</a:t>
            </a:r>
            <a:r>
              <a:rPr lang="ja-JP" altLang="en-US" dirty="0" smtClean="0"/>
              <a:t>容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Entity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08783"/>
            <a:ext cx="9692496" cy="38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40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Ecsuite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Ecsuite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Ecsuite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Ecsuite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/>
              <a:t>Shift + Alt + </a:t>
            </a:r>
            <a:r>
              <a:rPr lang="en-US" dirty="0" smtClean="0"/>
              <a:t>F </a:t>
            </a:r>
            <a:r>
              <a:rPr lang="en-US" dirty="0" err="1" smtClean="0"/>
              <a:t>để</a:t>
            </a:r>
            <a:r>
              <a:rPr lang="en-US" dirty="0" smtClean="0"/>
              <a:t> format </a:t>
            </a:r>
            <a:r>
              <a:rPr lang="en-US" dirty="0" err="1" smtClean="0"/>
              <a:t>lại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94861"/>
            <a:ext cx="4663001" cy="4535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00" y="2776151"/>
            <a:ext cx="2957384" cy="1254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 table </a:t>
            </a:r>
            <a:r>
              <a:rPr lang="en-US" dirty="0" err="1" smtClean="0">
                <a:solidFill>
                  <a:srgbClr val="FF0000"/>
                </a:solidFill>
              </a:rPr>
              <a:t>m_artist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m_kind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4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ja-JP" altLang="en-US" dirty="0" smtClean="0"/>
              <a:t>ク</a:t>
            </a:r>
            <a:r>
              <a:rPr lang="ja-JP" altLang="en-US" dirty="0"/>
              <a:t>ラスビルダ</a:t>
            </a:r>
            <a:r>
              <a:rPr lang="ja-JP" altLang="en-US" dirty="0" smtClean="0"/>
              <a:t>ー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chọn</a:t>
            </a:r>
            <a:r>
              <a:rPr lang="en-US" altLang="ja-JP" dirty="0"/>
              <a:t> link </a:t>
            </a:r>
            <a:r>
              <a:rPr lang="ja-JP" altLang="en-US" dirty="0"/>
              <a:t>フィルドー内容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Fieldset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08783"/>
            <a:ext cx="9692496" cy="38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13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/>
              <a:t>Shift + Alt + </a:t>
            </a:r>
            <a:r>
              <a:rPr lang="en-US" dirty="0" smtClean="0"/>
              <a:t>F </a:t>
            </a:r>
            <a:r>
              <a:rPr lang="en-US" dirty="0" err="1" smtClean="0"/>
              <a:t>để</a:t>
            </a:r>
            <a:r>
              <a:rPr lang="en-US" dirty="0" smtClean="0"/>
              <a:t> format </a:t>
            </a:r>
            <a:r>
              <a:rPr lang="en-US" dirty="0" err="1" smtClean="0"/>
              <a:t>lại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776152"/>
            <a:ext cx="2957384" cy="708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Album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2302089"/>
            <a:ext cx="4743512" cy="43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00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ja-JP" altLang="en-US" dirty="0" smtClean="0"/>
              <a:t>ク</a:t>
            </a:r>
            <a:r>
              <a:rPr lang="ja-JP" altLang="en-US" dirty="0"/>
              <a:t>ラスビルダ</a:t>
            </a:r>
            <a:r>
              <a:rPr lang="ja-JP" altLang="en-US" dirty="0" smtClean="0"/>
              <a:t>ー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chọn</a:t>
            </a:r>
            <a:r>
              <a:rPr lang="en-US" altLang="ja-JP" dirty="0"/>
              <a:t> link LANG</a:t>
            </a:r>
            <a:r>
              <a:rPr lang="ja-JP" altLang="en-US" dirty="0"/>
              <a:t>内容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file </a:t>
            </a:r>
            <a:r>
              <a:rPr lang="en-US" altLang="ja-JP" dirty="0" err="1" smtClean="0"/>
              <a:t>ngôn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08783"/>
            <a:ext cx="9692496" cy="38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54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/>
              <a:t>Shift + Alt + </a:t>
            </a:r>
            <a:r>
              <a:rPr lang="en-US" dirty="0" smtClean="0"/>
              <a:t>F </a:t>
            </a:r>
            <a:r>
              <a:rPr lang="en-US" dirty="0" err="1" smtClean="0"/>
              <a:t>để</a:t>
            </a:r>
            <a:r>
              <a:rPr lang="en-US" dirty="0" smtClean="0"/>
              <a:t> format </a:t>
            </a:r>
            <a:r>
              <a:rPr lang="en-US" dirty="0" err="1" smtClean="0"/>
              <a:t>lại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599" y="2776151"/>
            <a:ext cx="3624649" cy="1466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Chổ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dấu</a:t>
            </a:r>
            <a:r>
              <a:rPr lang="en-US" dirty="0" smtClean="0">
                <a:solidFill>
                  <a:srgbClr val="FF0000"/>
                </a:solidFill>
              </a:rPr>
              <a:t> “,” </a:t>
            </a:r>
            <a:r>
              <a:rPr lang="en-US" dirty="0" err="1" smtClean="0">
                <a:solidFill>
                  <a:srgbClr val="FF0000"/>
                </a:solidFill>
              </a:rPr>
              <a:t>bổ</a:t>
            </a:r>
            <a:r>
              <a:rPr lang="en-US" dirty="0" smtClean="0">
                <a:solidFill>
                  <a:srgbClr val="FF0000"/>
                </a:solidFill>
              </a:rPr>
              <a:t> sung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thiếu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Album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74886"/>
            <a:ext cx="4570517" cy="44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menu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resouce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865733"/>
            <a:ext cx="8594725" cy="277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1872" y="1828800"/>
            <a:ext cx="8595360" cy="1907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INSERT INTO `</a:t>
            </a:r>
            <a:r>
              <a:rPr lang="en-US" sz="1050" dirty="0" err="1"/>
              <a:t>m_admin_resource</a:t>
            </a:r>
            <a:r>
              <a:rPr lang="en-US" sz="1050" dirty="0"/>
              <a:t>` (`</a:t>
            </a:r>
            <a:r>
              <a:rPr lang="en-US" sz="1050" dirty="0" err="1"/>
              <a:t>resource_name</a:t>
            </a:r>
            <a:r>
              <a:rPr lang="en-US" sz="1050" dirty="0"/>
              <a:t>`, `section`, `icon`, `</a:t>
            </a:r>
            <a:r>
              <a:rPr lang="en-US" sz="1050" dirty="0" err="1"/>
              <a:t>show_priority</a:t>
            </a:r>
            <a:r>
              <a:rPr lang="en-US" sz="1050" dirty="0"/>
              <a:t>`, `</a:t>
            </a:r>
            <a:r>
              <a:rPr lang="en-US" sz="1050" dirty="0" err="1"/>
              <a:t>create_date</a:t>
            </a:r>
            <a:r>
              <a:rPr lang="en-US" sz="1050" dirty="0"/>
              <a:t>`, `</a:t>
            </a:r>
            <a:r>
              <a:rPr lang="en-US" sz="1050" dirty="0" err="1"/>
              <a:t>create_time</a:t>
            </a:r>
            <a:r>
              <a:rPr lang="en-US" sz="1050" dirty="0"/>
              <a:t>`, `</a:t>
            </a:r>
            <a:r>
              <a:rPr lang="en-US" sz="1050" dirty="0" err="1"/>
              <a:t>create_admin_id</a:t>
            </a:r>
            <a:r>
              <a:rPr lang="en-US" sz="1050" dirty="0"/>
              <a:t>`, `</a:t>
            </a:r>
            <a:r>
              <a:rPr lang="en-US" sz="1050" dirty="0" err="1"/>
              <a:t>update_date</a:t>
            </a:r>
            <a:r>
              <a:rPr lang="en-US" sz="1050" dirty="0"/>
              <a:t>`, `</a:t>
            </a:r>
            <a:r>
              <a:rPr lang="en-US" sz="1050" dirty="0" err="1"/>
              <a:t>update_time</a:t>
            </a:r>
            <a:r>
              <a:rPr lang="en-US" sz="1050" dirty="0"/>
              <a:t>`, `</a:t>
            </a:r>
            <a:r>
              <a:rPr lang="en-US" sz="1050" dirty="0" err="1"/>
              <a:t>update_admin_id</a:t>
            </a:r>
            <a:r>
              <a:rPr lang="en-US" sz="1050" dirty="0"/>
              <a:t>`, `</a:t>
            </a:r>
            <a:r>
              <a:rPr lang="en-US" sz="1050" dirty="0" err="1"/>
              <a:t>delete_flag</a:t>
            </a:r>
            <a:r>
              <a:rPr lang="en-US" sz="1050" dirty="0"/>
              <a:t>`) VALUES</a:t>
            </a:r>
          </a:p>
          <a:p>
            <a:r>
              <a:rPr lang="en-US" sz="1050" dirty="0"/>
              <a:t>	('Album Manager', 'Album', '</a:t>
            </a:r>
            <a:r>
              <a:rPr lang="en-US" sz="1050" dirty="0" err="1"/>
              <a:t>glyphicon</a:t>
            </a:r>
            <a:r>
              <a:rPr lang="en-US" sz="1050" dirty="0"/>
              <a:t> </a:t>
            </a:r>
            <a:r>
              <a:rPr lang="en-US" sz="1050" dirty="0" err="1"/>
              <a:t>glyphicon</a:t>
            </a:r>
            <a:r>
              <a:rPr lang="en-US" sz="1050" dirty="0"/>
              <a:t>-music', 1, '0000-00-00', '00:00:00', NULL, '0000-00-00', '00:00:00', NULL, 0);</a:t>
            </a:r>
          </a:p>
          <a:p>
            <a:endParaRPr lang="en-US" sz="1050" dirty="0"/>
          </a:p>
          <a:p>
            <a:r>
              <a:rPr lang="en-US" sz="1050" dirty="0"/>
              <a:t>INSERT INTO `</a:t>
            </a:r>
            <a:r>
              <a:rPr lang="en-US" sz="1050" dirty="0" err="1"/>
              <a:t>m_admin_resource_permission</a:t>
            </a:r>
            <a:r>
              <a:rPr lang="en-US" sz="1050" dirty="0"/>
              <a:t>` (`</a:t>
            </a:r>
            <a:r>
              <a:rPr lang="en-US" sz="1050" dirty="0" err="1"/>
              <a:t>m_admin_resource_id</a:t>
            </a:r>
            <a:r>
              <a:rPr lang="en-US" sz="1050" dirty="0"/>
              <a:t>`, `</a:t>
            </a:r>
            <a:r>
              <a:rPr lang="en-US" sz="1050" dirty="0" err="1"/>
              <a:t>permission_name</a:t>
            </a:r>
            <a:r>
              <a:rPr lang="en-US" sz="1050" dirty="0"/>
              <a:t>`, `controller`, `</a:t>
            </a:r>
            <a:r>
              <a:rPr lang="en-US" sz="1050" dirty="0" err="1"/>
              <a:t>menu_flag</a:t>
            </a:r>
            <a:r>
              <a:rPr lang="en-US" sz="1050" dirty="0"/>
              <a:t>`, `</a:t>
            </a:r>
            <a:r>
              <a:rPr lang="en-US" sz="1050" dirty="0" err="1"/>
              <a:t>show_priority</a:t>
            </a:r>
            <a:r>
              <a:rPr lang="en-US" sz="1050" dirty="0"/>
              <a:t>`, `</a:t>
            </a:r>
            <a:r>
              <a:rPr lang="en-US" sz="1050" dirty="0" err="1"/>
              <a:t>create_date</a:t>
            </a:r>
            <a:r>
              <a:rPr lang="en-US" sz="1050" dirty="0"/>
              <a:t>`, `</a:t>
            </a:r>
            <a:r>
              <a:rPr lang="en-US" sz="1050" dirty="0" err="1"/>
              <a:t>create_time</a:t>
            </a:r>
            <a:r>
              <a:rPr lang="en-US" sz="1050" dirty="0"/>
              <a:t>`, `</a:t>
            </a:r>
            <a:r>
              <a:rPr lang="en-US" sz="1050" dirty="0" err="1"/>
              <a:t>create_admin_id</a:t>
            </a:r>
            <a:r>
              <a:rPr lang="en-US" sz="1050" dirty="0"/>
              <a:t>`, `</a:t>
            </a:r>
            <a:r>
              <a:rPr lang="en-US" sz="1050" dirty="0" err="1"/>
              <a:t>update_date</a:t>
            </a:r>
            <a:r>
              <a:rPr lang="en-US" sz="1050" dirty="0"/>
              <a:t>`, `</a:t>
            </a:r>
            <a:r>
              <a:rPr lang="en-US" sz="1050" dirty="0" err="1"/>
              <a:t>update_time</a:t>
            </a:r>
            <a:r>
              <a:rPr lang="en-US" sz="1050" dirty="0"/>
              <a:t>`, `</a:t>
            </a:r>
            <a:r>
              <a:rPr lang="en-US" sz="1050" dirty="0" err="1"/>
              <a:t>update_admin_id</a:t>
            </a:r>
            <a:r>
              <a:rPr lang="en-US" sz="1050" dirty="0"/>
              <a:t>`, `</a:t>
            </a:r>
            <a:r>
              <a:rPr lang="en-US" sz="1050" dirty="0" err="1"/>
              <a:t>delete_flag</a:t>
            </a:r>
            <a:r>
              <a:rPr lang="en-US" sz="1050" dirty="0"/>
              <a:t>`) VALUES</a:t>
            </a:r>
          </a:p>
          <a:p>
            <a:r>
              <a:rPr lang="en-US" sz="1050" dirty="0"/>
              <a:t>	(23, 'Album List', '</a:t>
            </a:r>
            <a:r>
              <a:rPr lang="en-US" sz="1050" dirty="0" err="1"/>
              <a:t>AlbumList</a:t>
            </a:r>
            <a:r>
              <a:rPr lang="en-US" sz="1050" dirty="0"/>
              <a:t>', 1, 1, '0000-00-00', '00:00:00', NULL, '0000-00-00', '00:00:00', NULL, 0</a:t>
            </a:r>
            <a:r>
              <a:rPr lang="en-US" sz="1050" dirty="0" smtClean="0"/>
              <a:t>),</a:t>
            </a:r>
          </a:p>
          <a:p>
            <a:r>
              <a:rPr lang="en-US" sz="1050" dirty="0"/>
              <a:t>	</a:t>
            </a:r>
            <a:r>
              <a:rPr lang="en-US" sz="1050" dirty="0" smtClean="0"/>
              <a:t>(13, </a:t>
            </a:r>
            <a:r>
              <a:rPr lang="en-US" sz="1050" dirty="0"/>
              <a:t>'Album List', '</a:t>
            </a:r>
            <a:r>
              <a:rPr lang="en-US" sz="1050" dirty="0" err="1"/>
              <a:t>AlbumList</a:t>
            </a:r>
            <a:r>
              <a:rPr lang="en-US" sz="1050" dirty="0"/>
              <a:t>', </a:t>
            </a:r>
            <a:r>
              <a:rPr lang="en-US" sz="1050" dirty="0" smtClean="0"/>
              <a:t>0, </a:t>
            </a:r>
            <a:r>
              <a:rPr lang="en-US" sz="1050" dirty="0"/>
              <a:t>1, '0000-00-00', '00:00:00', NULL, '0000-00-00', '00:00:00', NULL, 0</a:t>
            </a:r>
            <a:r>
              <a:rPr lang="en-US" sz="1050" dirty="0" smtClean="0"/>
              <a:t>),</a:t>
            </a:r>
            <a:endParaRPr lang="en-US" sz="1050" dirty="0"/>
          </a:p>
          <a:p>
            <a:r>
              <a:rPr lang="en-US" sz="1050" dirty="0"/>
              <a:t>	(23, 'Album Register', '</a:t>
            </a:r>
            <a:r>
              <a:rPr lang="en-US" sz="1050" dirty="0" err="1"/>
              <a:t>AlbumRegister</a:t>
            </a:r>
            <a:r>
              <a:rPr lang="en-US" sz="1050" dirty="0"/>
              <a:t>', 0, 1, '0000-00-00', '00:00:00', NULL, '0000-00-00', '00:00:00', NULL, 0),</a:t>
            </a:r>
          </a:p>
          <a:p>
            <a:r>
              <a:rPr lang="en-US" sz="1050" dirty="0"/>
              <a:t>	(23, 'Album Edit', '</a:t>
            </a:r>
            <a:r>
              <a:rPr lang="en-US" sz="1050" dirty="0" err="1"/>
              <a:t>AlbumEdit</a:t>
            </a:r>
            <a:r>
              <a:rPr lang="en-US" sz="1050" dirty="0"/>
              <a:t>', 0, 1, '0000-00-00', '00:00:00', NULL, '0000-00-00', '00:00:00', NULL, 0),</a:t>
            </a:r>
          </a:p>
          <a:p>
            <a:r>
              <a:rPr lang="en-US" sz="1050" dirty="0"/>
              <a:t>	(23, 'Album Delete', '</a:t>
            </a:r>
            <a:r>
              <a:rPr lang="en-US" sz="1050" dirty="0" err="1"/>
              <a:t>AlbumDelete</a:t>
            </a:r>
            <a:r>
              <a:rPr lang="en-US" sz="1050" dirty="0"/>
              <a:t>', 0, 1, '0000-00-00', '00:00:00', NULL, '0000-00-00', '00:00:00', NULL, 0);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72247"/>
            <a:ext cx="8594916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306164"/>
            <a:ext cx="3695167" cy="13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79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Menu: </a:t>
            </a:r>
            <a:r>
              <a:rPr lang="zh-TW" altLang="en-US" dirty="0"/>
              <a:t> 管理者管理 </a:t>
            </a:r>
            <a:r>
              <a:rPr lang="en-US" altLang="zh-TW" dirty="0"/>
              <a:t>-&gt;  </a:t>
            </a:r>
            <a:r>
              <a:rPr lang="zh-TW" altLang="en-US" dirty="0"/>
              <a:t>権限設定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99900"/>
            <a:ext cx="6603419" cy="40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62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file controller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file view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smtClean="0"/>
              <a:t>Artist </a:t>
            </a:r>
            <a:r>
              <a:rPr lang="en-US" dirty="0" err="1" smtClean="0"/>
              <a:t>và</a:t>
            </a:r>
            <a:r>
              <a:rPr lang="en-US" dirty="0" smtClean="0"/>
              <a:t> 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7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/>
              <a:t> file </a:t>
            </a:r>
            <a:r>
              <a:rPr lang="en-US" dirty="0" smtClean="0"/>
              <a:t>module/</a:t>
            </a:r>
            <a:r>
              <a:rPr lang="en-US" dirty="0" err="1" smtClean="0"/>
              <a:t>ECsuites</a:t>
            </a:r>
            <a:r>
              <a:rPr lang="en-US" dirty="0" smtClean="0"/>
              <a:t>/</a:t>
            </a:r>
            <a:r>
              <a:rPr lang="en-US" dirty="0" err="1" smtClean="0"/>
              <a:t>KdlAdminPage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KdlAdminPage</a:t>
            </a:r>
            <a:r>
              <a:rPr lang="en-US" dirty="0" smtClean="0"/>
              <a:t>/Album/</a:t>
            </a:r>
            <a:r>
              <a:rPr lang="en-US" dirty="0" err="1" smtClean="0"/>
              <a:t>AlbumList</a:t>
            </a:r>
            <a:r>
              <a:rPr lang="en-US" dirty="0" smtClean="0"/>
              <a:t>/</a:t>
            </a:r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6"/>
            <a:ext cx="8615296" cy="39788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&lt;?</a:t>
            </a:r>
            <a:r>
              <a:rPr lang="en-US" sz="900" dirty="0" err="1"/>
              <a:t>php</a:t>
            </a:r>
            <a:endParaRPr lang="en-US" sz="900" dirty="0"/>
          </a:p>
          <a:p>
            <a:r>
              <a:rPr lang="en-US" sz="900" dirty="0"/>
              <a:t>return [</a:t>
            </a:r>
          </a:p>
          <a:p>
            <a:r>
              <a:rPr lang="en-US" sz="900" dirty="0"/>
              <a:t>    '</a:t>
            </a:r>
            <a:r>
              <a:rPr lang="en-US" sz="900" dirty="0" err="1"/>
              <a:t>page_info</a:t>
            </a:r>
            <a:r>
              <a:rPr lang="en-US" sz="900" dirty="0"/>
              <a:t>' =&gt; [</a:t>
            </a:r>
          </a:p>
          <a:p>
            <a:r>
              <a:rPr lang="en-US" sz="900" dirty="0"/>
              <a:t>        'title' =&gt; 'Album List',</a:t>
            </a:r>
          </a:p>
          <a:p>
            <a:r>
              <a:rPr lang="en-US" sz="900" dirty="0"/>
              <a:t>        'head' =&gt; [],</a:t>
            </a:r>
          </a:p>
          <a:p>
            <a:r>
              <a:rPr lang="en-US" sz="900" dirty="0"/>
              <a:t>        'layout' =&gt; 'layout/layout',</a:t>
            </a:r>
          </a:p>
          <a:p>
            <a:r>
              <a:rPr lang="en-US" sz="900" dirty="0"/>
              <a:t>    ],</a:t>
            </a:r>
          </a:p>
          <a:p>
            <a:r>
              <a:rPr lang="en-US" sz="900" dirty="0"/>
              <a:t>    '</a:t>
            </a:r>
            <a:r>
              <a:rPr lang="en-US" sz="900" dirty="0" err="1"/>
              <a:t>table_info</a:t>
            </a:r>
            <a:r>
              <a:rPr lang="en-US" sz="900" dirty="0"/>
              <a:t>' =&gt; [</a:t>
            </a:r>
          </a:p>
          <a:p>
            <a:r>
              <a:rPr lang="en-US" sz="900" dirty="0"/>
              <a:t>        '</a:t>
            </a:r>
            <a:r>
              <a:rPr lang="en-US" sz="900" dirty="0" err="1"/>
              <a:t>m_album</a:t>
            </a:r>
            <a:r>
              <a:rPr lang="en-US" sz="900" dirty="0"/>
              <a:t>' =&gt; [</a:t>
            </a:r>
          </a:p>
          <a:p>
            <a:r>
              <a:rPr lang="en-US" sz="900" dirty="0"/>
              <a:t>            'C' =&gt; 0,</a:t>
            </a:r>
          </a:p>
          <a:p>
            <a:r>
              <a:rPr lang="en-US" sz="900" dirty="0"/>
              <a:t>            'R' =&gt; 1,</a:t>
            </a:r>
          </a:p>
          <a:p>
            <a:r>
              <a:rPr lang="en-US" sz="900" dirty="0"/>
              <a:t>            'U' =&gt; 0,</a:t>
            </a:r>
          </a:p>
          <a:p>
            <a:r>
              <a:rPr lang="en-US" sz="900" dirty="0"/>
              <a:t>            'D' =&gt; 0</a:t>
            </a:r>
          </a:p>
          <a:p>
            <a:r>
              <a:rPr lang="en-US" sz="900" dirty="0"/>
              <a:t>        ],</a:t>
            </a:r>
          </a:p>
          <a:p>
            <a:r>
              <a:rPr lang="en-US" sz="900" dirty="0"/>
              <a:t>        '</a:t>
            </a:r>
            <a:r>
              <a:rPr lang="en-US" sz="900" dirty="0" err="1"/>
              <a:t>m_artist</a:t>
            </a:r>
            <a:r>
              <a:rPr lang="en-US" sz="900" dirty="0"/>
              <a:t>' =&gt; [</a:t>
            </a:r>
          </a:p>
          <a:p>
            <a:r>
              <a:rPr lang="en-US" sz="900" dirty="0"/>
              <a:t>            'C' =&gt; 0,</a:t>
            </a:r>
          </a:p>
          <a:p>
            <a:r>
              <a:rPr lang="en-US" sz="900" dirty="0"/>
              <a:t>            'R' =&gt; 1,</a:t>
            </a:r>
          </a:p>
          <a:p>
            <a:r>
              <a:rPr lang="en-US" sz="900" dirty="0"/>
              <a:t>            'U' =&gt; 0,</a:t>
            </a:r>
          </a:p>
          <a:p>
            <a:r>
              <a:rPr lang="en-US" sz="900" dirty="0"/>
              <a:t>            'D' =&gt; 0</a:t>
            </a:r>
          </a:p>
          <a:p>
            <a:r>
              <a:rPr lang="en-US" sz="900" dirty="0"/>
              <a:t>        ],</a:t>
            </a:r>
          </a:p>
          <a:p>
            <a:r>
              <a:rPr lang="en-US" sz="900" dirty="0"/>
              <a:t>        '</a:t>
            </a:r>
            <a:r>
              <a:rPr lang="en-US" sz="900" dirty="0" err="1"/>
              <a:t>m_kind</a:t>
            </a:r>
            <a:r>
              <a:rPr lang="en-US" sz="900" dirty="0"/>
              <a:t>' =&gt; [</a:t>
            </a:r>
          </a:p>
          <a:p>
            <a:r>
              <a:rPr lang="en-US" sz="900" dirty="0"/>
              <a:t>            'C' =&gt; 0,</a:t>
            </a:r>
          </a:p>
          <a:p>
            <a:r>
              <a:rPr lang="en-US" sz="900" dirty="0"/>
              <a:t>            'R' =&gt; 1,</a:t>
            </a:r>
          </a:p>
          <a:p>
            <a:r>
              <a:rPr lang="en-US" sz="900" dirty="0"/>
              <a:t>            'U' =&gt; 0,</a:t>
            </a:r>
          </a:p>
          <a:p>
            <a:r>
              <a:rPr lang="en-US" sz="900" dirty="0"/>
              <a:t>            'D' =&gt; 0</a:t>
            </a:r>
          </a:p>
          <a:p>
            <a:r>
              <a:rPr lang="en-US" sz="900" dirty="0"/>
              <a:t>        ],</a:t>
            </a:r>
          </a:p>
          <a:p>
            <a:r>
              <a:rPr lang="en-US" sz="900" dirty="0"/>
              <a:t>    ]</a:t>
            </a:r>
          </a:p>
          <a:p>
            <a:r>
              <a:rPr lang="en-US" sz="900" dirty="0" smtClean="0"/>
              <a:t>];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2887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/>
              <a:t> file </a:t>
            </a:r>
            <a:r>
              <a:rPr lang="en-US" dirty="0" smtClean="0"/>
              <a:t>module/</a:t>
            </a:r>
            <a:r>
              <a:rPr lang="en-US" dirty="0" err="1" smtClean="0"/>
              <a:t>ECsuites</a:t>
            </a:r>
            <a:r>
              <a:rPr lang="en-US" dirty="0" smtClean="0"/>
              <a:t>/</a:t>
            </a:r>
            <a:r>
              <a:rPr lang="en-US" dirty="0" err="1" smtClean="0"/>
              <a:t>KdlAdminPage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KdlAdminPage</a:t>
            </a:r>
            <a:r>
              <a:rPr lang="en-US" dirty="0" smtClean="0"/>
              <a:t>/Album/</a:t>
            </a:r>
            <a:r>
              <a:rPr lang="en-US" dirty="0" err="1" smtClean="0"/>
              <a:t>AlbumList</a:t>
            </a:r>
            <a:r>
              <a:rPr lang="en-US" dirty="0" smtClean="0"/>
              <a:t>/</a:t>
            </a:r>
            <a:r>
              <a:rPr lang="en-US" dirty="0" err="1" smtClean="0"/>
              <a:t>AlbumListController.php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6"/>
            <a:ext cx="8615296" cy="2669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&lt;?</a:t>
            </a:r>
            <a:r>
              <a:rPr lang="en-US" sz="900" dirty="0" err="1"/>
              <a:t>php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namespace </a:t>
            </a:r>
            <a:r>
              <a:rPr lang="en-US" sz="900" dirty="0" err="1"/>
              <a:t>KdlAdminPage</a:t>
            </a:r>
            <a:r>
              <a:rPr lang="en-US" sz="900" dirty="0"/>
              <a:t>\Album\</a:t>
            </a:r>
            <a:r>
              <a:rPr lang="en-US" sz="900" dirty="0" err="1"/>
              <a:t>AlbumList</a:t>
            </a:r>
            <a:r>
              <a:rPr lang="en-US" sz="900" dirty="0"/>
              <a:t>;</a:t>
            </a:r>
          </a:p>
          <a:p>
            <a:r>
              <a:rPr lang="en-US" sz="900" dirty="0"/>
              <a:t>use </a:t>
            </a:r>
            <a:r>
              <a:rPr lang="en-US" sz="900" dirty="0" err="1"/>
              <a:t>KdlController</a:t>
            </a:r>
            <a:r>
              <a:rPr lang="en-US" sz="900" dirty="0"/>
              <a:t>\</a:t>
            </a:r>
            <a:r>
              <a:rPr lang="en-US" sz="900" dirty="0" err="1"/>
              <a:t>AbstractController</a:t>
            </a:r>
            <a:r>
              <a:rPr lang="en-US" sz="900" dirty="0"/>
              <a:t>\</a:t>
            </a:r>
            <a:r>
              <a:rPr lang="en-US" sz="900" dirty="0" err="1"/>
              <a:t>AbstractActionController</a:t>
            </a:r>
            <a:r>
              <a:rPr lang="en-US" sz="900" dirty="0"/>
              <a:t>;</a:t>
            </a:r>
          </a:p>
          <a:p>
            <a:r>
              <a:rPr lang="en-US" sz="900" dirty="0"/>
              <a:t>class </a:t>
            </a:r>
            <a:r>
              <a:rPr lang="en-US" sz="900" dirty="0" err="1"/>
              <a:t>AlbumListController</a:t>
            </a:r>
            <a:r>
              <a:rPr lang="en-US" sz="900" dirty="0"/>
              <a:t> extends </a:t>
            </a:r>
            <a:r>
              <a:rPr lang="en-US" sz="900" dirty="0" err="1"/>
              <a:t>AbstractActionController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protected function </a:t>
            </a:r>
            <a:r>
              <a:rPr lang="en-US" sz="900" dirty="0" err="1"/>
              <a:t>init</a:t>
            </a:r>
            <a:r>
              <a:rPr lang="en-US" sz="900" dirty="0"/>
              <a:t>()</a:t>
            </a:r>
          </a:p>
          <a:p>
            <a:r>
              <a:rPr lang="en-US" sz="900" dirty="0"/>
              <a:t>    { </a:t>
            </a:r>
          </a:p>
          <a:p>
            <a:r>
              <a:rPr lang="en-US" sz="900" dirty="0"/>
              <a:t>    }</a:t>
            </a:r>
          </a:p>
          <a:p>
            <a:endParaRPr lang="en-US" sz="900" dirty="0"/>
          </a:p>
          <a:p>
            <a:r>
              <a:rPr lang="en-US" sz="900" dirty="0"/>
              <a:t>    public function </a:t>
            </a:r>
            <a:r>
              <a:rPr lang="en-US" sz="900" dirty="0" err="1"/>
              <a:t>indexAction</a:t>
            </a:r>
            <a:r>
              <a:rPr lang="en-US" sz="900" dirty="0"/>
              <a:t>()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$albums = $this-&gt;</a:t>
            </a:r>
            <a:r>
              <a:rPr lang="en-US" sz="900" dirty="0" err="1"/>
              <a:t>getEntity</a:t>
            </a:r>
            <a:r>
              <a:rPr lang="en-US" sz="900" dirty="0"/>
              <a:t>('Album')-&gt;</a:t>
            </a:r>
            <a:r>
              <a:rPr lang="en-US" sz="900" dirty="0" err="1"/>
              <a:t>findAll</a:t>
            </a:r>
            <a:r>
              <a:rPr lang="en-US" sz="900" dirty="0"/>
              <a:t>();</a:t>
            </a:r>
          </a:p>
          <a:p>
            <a:r>
              <a:rPr lang="en-US" sz="900" dirty="0"/>
              <a:t>        return [</a:t>
            </a:r>
          </a:p>
          <a:p>
            <a:r>
              <a:rPr lang="en-US" sz="900" dirty="0"/>
              <a:t>            '</a:t>
            </a:r>
            <a:r>
              <a:rPr lang="en-US" sz="900" dirty="0" err="1"/>
              <a:t>album_list</a:t>
            </a:r>
            <a:r>
              <a:rPr lang="en-US" sz="900" dirty="0"/>
              <a:t>' =&gt; $albums</a:t>
            </a:r>
          </a:p>
          <a:p>
            <a:r>
              <a:rPr lang="en-US" sz="900" dirty="0"/>
              <a:t>        ];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37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Ecsuite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framework do KDL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539850"/>
            <a:ext cx="2873962" cy="1930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2375251"/>
            <a:ext cx="4184309" cy="2052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47" y="2375251"/>
            <a:ext cx="3788067" cy="34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32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/>
              <a:t> file </a:t>
            </a:r>
            <a:r>
              <a:rPr lang="en-US" dirty="0" smtClean="0"/>
              <a:t>module/</a:t>
            </a:r>
            <a:r>
              <a:rPr lang="en-US" dirty="0" err="1" smtClean="0"/>
              <a:t>ECsuites</a:t>
            </a:r>
            <a:r>
              <a:rPr lang="en-US" dirty="0" smtClean="0"/>
              <a:t>/</a:t>
            </a:r>
            <a:r>
              <a:rPr lang="en-US" dirty="0" err="1" smtClean="0"/>
              <a:t>KdlAdminPage</a:t>
            </a:r>
            <a:r>
              <a:rPr lang="en-US" dirty="0" smtClean="0"/>
              <a:t>/view/Album/</a:t>
            </a:r>
            <a:r>
              <a:rPr lang="en-US" dirty="0" err="1" smtClean="0"/>
              <a:t>AlbumList</a:t>
            </a:r>
            <a:r>
              <a:rPr lang="en-US" dirty="0" smtClean="0"/>
              <a:t>/index.phtml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6"/>
            <a:ext cx="8615296" cy="39623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50" dirty="0"/>
              <a:t>&lt;div class="row sortable"&gt;</a:t>
            </a:r>
          </a:p>
          <a:p>
            <a:r>
              <a:rPr lang="en-US" sz="750" dirty="0"/>
              <a:t>    &lt;div class="box col-md-12"&gt;</a:t>
            </a:r>
          </a:p>
          <a:p>
            <a:r>
              <a:rPr lang="en-US" sz="750" dirty="0"/>
              <a:t>        &lt;div class="box-header well" data-original-title&gt;</a:t>
            </a:r>
          </a:p>
          <a:p>
            <a:r>
              <a:rPr lang="en-US" sz="750" dirty="0"/>
              <a:t>            &lt;h2&gt;Album List&lt;/h2&gt;</a:t>
            </a:r>
          </a:p>
          <a:p>
            <a:r>
              <a:rPr lang="en-US" sz="750" dirty="0"/>
              <a:t>            &lt;div class="box-icon"&gt;</a:t>
            </a:r>
          </a:p>
          <a:p>
            <a:r>
              <a:rPr lang="en-US" sz="750" dirty="0"/>
              <a:t>                &lt;a title="</a:t>
            </a:r>
            <a:r>
              <a:rPr lang="ja-JP" altLang="en-US" sz="750" dirty="0"/>
              <a:t>新規作成</a:t>
            </a:r>
            <a:r>
              <a:rPr lang="en-US" altLang="ja-JP" sz="750" dirty="0"/>
              <a:t>" </a:t>
            </a:r>
            <a:r>
              <a:rPr lang="en-US" sz="750" dirty="0"/>
              <a:t>data-</a:t>
            </a:r>
            <a:r>
              <a:rPr lang="en-US" sz="750" dirty="0" err="1"/>
              <a:t>rel</a:t>
            </a:r>
            <a:r>
              <a:rPr lang="en-US" sz="750" dirty="0"/>
              <a:t>="tooltip" </a:t>
            </a:r>
            <a:r>
              <a:rPr lang="en-US" sz="750" dirty="0" err="1"/>
              <a:t>href</a:t>
            </a:r>
            <a:r>
              <a:rPr lang="en-US" sz="750" dirty="0"/>
              <a:t>="&lt;?= $this-&gt;</a:t>
            </a:r>
            <a:r>
              <a:rPr lang="en-US" sz="750" dirty="0" err="1"/>
              <a:t>url</a:t>
            </a:r>
            <a:r>
              <a:rPr lang="en-US" sz="750" dirty="0"/>
              <a:t>($this-&gt;route, ['section' =&gt; 'album', '</a:t>
            </a:r>
            <a:r>
              <a:rPr lang="en-US" sz="750" dirty="0" err="1"/>
              <a:t>page_url</a:t>
            </a:r>
            <a:r>
              <a:rPr lang="en-US" sz="750" dirty="0"/>
              <a:t>' =&gt; '</a:t>
            </a:r>
            <a:r>
              <a:rPr lang="en-US" sz="750" dirty="0" err="1"/>
              <a:t>album_register</a:t>
            </a:r>
            <a:r>
              <a:rPr lang="en-US" sz="750" dirty="0"/>
              <a:t>', 'method' =&gt; 'index']); ?&gt;" class="</a:t>
            </a:r>
            <a:r>
              <a:rPr lang="en-US" sz="750" dirty="0" err="1"/>
              <a:t>btn</a:t>
            </a:r>
            <a:r>
              <a:rPr lang="en-US" sz="750" dirty="0"/>
              <a:t> </a:t>
            </a:r>
            <a:r>
              <a:rPr lang="en-US" sz="750" dirty="0" err="1"/>
              <a:t>btn</a:t>
            </a:r>
            <a:r>
              <a:rPr lang="en-US" sz="750" dirty="0"/>
              <a:t>-round </a:t>
            </a:r>
            <a:r>
              <a:rPr lang="en-US" sz="750" dirty="0" err="1"/>
              <a:t>btn</a:t>
            </a:r>
            <a:r>
              <a:rPr lang="en-US" sz="750" dirty="0"/>
              <a:t>-default"&gt;&lt;span class="icon icon-page" title=".icon .icon-page "&gt;&lt;/span&gt;&lt;/a&gt;</a:t>
            </a:r>
          </a:p>
          <a:p>
            <a:r>
              <a:rPr lang="en-US" sz="750" dirty="0"/>
              <a:t>                &lt;a </a:t>
            </a:r>
            <a:r>
              <a:rPr lang="en-US" sz="750" dirty="0" err="1"/>
              <a:t>href</a:t>
            </a:r>
            <a:r>
              <a:rPr lang="en-US" sz="750" dirty="0"/>
              <a:t>="#" class="</a:t>
            </a:r>
            <a:r>
              <a:rPr lang="en-US" sz="750" dirty="0" err="1"/>
              <a:t>btn</a:t>
            </a:r>
            <a:r>
              <a:rPr lang="en-US" sz="750" dirty="0"/>
              <a:t> </a:t>
            </a:r>
            <a:r>
              <a:rPr lang="en-US" sz="750" dirty="0" err="1"/>
              <a:t>btn</a:t>
            </a:r>
            <a:r>
              <a:rPr lang="en-US" sz="750" dirty="0"/>
              <a:t>-minimize </a:t>
            </a:r>
            <a:r>
              <a:rPr lang="en-US" sz="750" dirty="0" err="1"/>
              <a:t>btn</a:t>
            </a:r>
            <a:r>
              <a:rPr lang="en-US" sz="750" dirty="0"/>
              <a:t>-round </a:t>
            </a:r>
            <a:r>
              <a:rPr lang="en-US" sz="750" dirty="0" err="1"/>
              <a:t>btn</a:t>
            </a:r>
            <a:r>
              <a:rPr lang="en-US" sz="750" dirty="0"/>
              <a:t>-default"&gt;&lt;</a:t>
            </a:r>
            <a:r>
              <a:rPr lang="en-US" sz="750" dirty="0" err="1"/>
              <a:t>i</a:t>
            </a:r>
            <a:r>
              <a:rPr lang="en-US" sz="750" dirty="0"/>
              <a:t> class="</a:t>
            </a:r>
            <a:r>
              <a:rPr lang="en-US" sz="750" dirty="0" err="1"/>
              <a:t>glyphicon</a:t>
            </a:r>
            <a:r>
              <a:rPr lang="en-US" sz="750" dirty="0"/>
              <a:t> </a:t>
            </a:r>
            <a:r>
              <a:rPr lang="en-US" sz="750" dirty="0" err="1"/>
              <a:t>glyphicon</a:t>
            </a:r>
            <a:r>
              <a:rPr lang="en-US" sz="750" dirty="0"/>
              <a:t>-chevron-up"&gt;&lt;/</a:t>
            </a:r>
            <a:r>
              <a:rPr lang="en-US" sz="750" dirty="0" err="1"/>
              <a:t>i</a:t>
            </a:r>
            <a:r>
              <a:rPr lang="en-US" sz="750" dirty="0"/>
              <a:t>&gt;&lt;/a&gt;</a:t>
            </a:r>
          </a:p>
          <a:p>
            <a:r>
              <a:rPr lang="en-US" sz="750" dirty="0"/>
              <a:t>            &lt;/div&gt;</a:t>
            </a:r>
          </a:p>
          <a:p>
            <a:r>
              <a:rPr lang="en-US" sz="750" dirty="0"/>
              <a:t>        &lt;/div&gt;</a:t>
            </a:r>
          </a:p>
          <a:p>
            <a:r>
              <a:rPr lang="en-US" sz="750" dirty="0"/>
              <a:t>        &lt;div class="box-content"&gt;            </a:t>
            </a:r>
          </a:p>
          <a:p>
            <a:r>
              <a:rPr lang="en-US" sz="750" dirty="0"/>
              <a:t>            &lt;table class="table table-bordered table-striped table-condensed"&gt;</a:t>
            </a:r>
          </a:p>
          <a:p>
            <a:r>
              <a:rPr lang="en-US" sz="750" dirty="0"/>
              <a:t>                &lt;</a:t>
            </a:r>
            <a:r>
              <a:rPr lang="en-US" sz="750" dirty="0" err="1"/>
              <a:t>thead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    &lt;</a:t>
            </a:r>
            <a:r>
              <a:rPr lang="en-US" sz="750" dirty="0" err="1"/>
              <a:t>tr</a:t>
            </a:r>
            <a:r>
              <a:rPr lang="en-US" sz="750" dirty="0"/>
              <a:t>&gt;&lt;</a:t>
            </a:r>
            <a:r>
              <a:rPr lang="en-US" sz="750" dirty="0" err="1"/>
              <a:t>th</a:t>
            </a:r>
            <a:r>
              <a:rPr lang="en-US" sz="750" dirty="0"/>
              <a:t>&gt;Title&lt;/</a:t>
            </a:r>
            <a:r>
              <a:rPr lang="en-US" sz="750" dirty="0" err="1"/>
              <a:t>th</a:t>
            </a:r>
            <a:r>
              <a:rPr lang="en-US" sz="750" dirty="0"/>
              <a:t>&gt;&lt;</a:t>
            </a:r>
            <a:r>
              <a:rPr lang="en-US" sz="750" dirty="0" err="1"/>
              <a:t>th</a:t>
            </a:r>
            <a:r>
              <a:rPr lang="en-US" sz="750" dirty="0"/>
              <a:t>&gt;Artist&lt;/</a:t>
            </a:r>
            <a:r>
              <a:rPr lang="en-US" sz="750" dirty="0" err="1"/>
              <a:t>th</a:t>
            </a:r>
            <a:r>
              <a:rPr lang="en-US" sz="750" dirty="0"/>
              <a:t>&gt;&lt;</a:t>
            </a:r>
            <a:r>
              <a:rPr lang="en-US" sz="750" dirty="0" err="1"/>
              <a:t>th</a:t>
            </a:r>
            <a:r>
              <a:rPr lang="en-US" sz="750" dirty="0"/>
              <a:t>&gt;Kind&lt;/</a:t>
            </a:r>
            <a:r>
              <a:rPr lang="en-US" sz="750" dirty="0" err="1"/>
              <a:t>th</a:t>
            </a:r>
            <a:r>
              <a:rPr lang="en-US" sz="750" dirty="0"/>
              <a:t>&gt;                     </a:t>
            </a:r>
          </a:p>
          <a:p>
            <a:r>
              <a:rPr lang="en-US" sz="750" dirty="0"/>
              <a:t>                    &lt;/</a:t>
            </a:r>
            <a:r>
              <a:rPr lang="en-US" sz="750" dirty="0" err="1"/>
              <a:t>tr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&lt;/</a:t>
            </a:r>
            <a:r>
              <a:rPr lang="en-US" sz="750" dirty="0" err="1"/>
              <a:t>thead</a:t>
            </a:r>
            <a:r>
              <a:rPr lang="en-US" sz="750" dirty="0"/>
              <a:t>&gt;    </a:t>
            </a:r>
          </a:p>
          <a:p>
            <a:r>
              <a:rPr lang="en-US" sz="750" dirty="0"/>
              <a:t>                &lt;</a:t>
            </a:r>
            <a:r>
              <a:rPr lang="en-US" sz="750" dirty="0" err="1"/>
              <a:t>tbody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    &lt;?</a:t>
            </a:r>
            <a:r>
              <a:rPr lang="en-US" sz="750" dirty="0" err="1"/>
              <a:t>php</a:t>
            </a:r>
            <a:r>
              <a:rPr lang="en-US" sz="750" dirty="0"/>
              <a:t> if (count($</a:t>
            </a:r>
            <a:r>
              <a:rPr lang="en-US" sz="750" dirty="0" err="1"/>
              <a:t>album_list</a:t>
            </a:r>
            <a:r>
              <a:rPr lang="en-US" sz="750" dirty="0"/>
              <a:t>)) : ?&gt;                 </a:t>
            </a:r>
          </a:p>
          <a:p>
            <a:r>
              <a:rPr lang="en-US" sz="750" dirty="0"/>
              <a:t>                        &lt;?</a:t>
            </a:r>
            <a:r>
              <a:rPr lang="en-US" sz="750" dirty="0" err="1"/>
              <a:t>php</a:t>
            </a:r>
            <a:r>
              <a:rPr lang="en-US" sz="750" dirty="0"/>
              <a:t> </a:t>
            </a:r>
            <a:r>
              <a:rPr lang="en-US" sz="750" dirty="0" err="1"/>
              <a:t>foreach</a:t>
            </a:r>
            <a:r>
              <a:rPr lang="en-US" sz="750" dirty="0"/>
              <a:t> ($</a:t>
            </a:r>
            <a:r>
              <a:rPr lang="en-US" sz="750" dirty="0" err="1"/>
              <a:t>album_list</a:t>
            </a:r>
            <a:r>
              <a:rPr lang="en-US" sz="750" dirty="0"/>
              <a:t> as $album): ?&gt;</a:t>
            </a:r>
          </a:p>
          <a:p>
            <a:r>
              <a:rPr lang="en-US" sz="750" dirty="0"/>
              <a:t>                            &lt;</a:t>
            </a:r>
            <a:r>
              <a:rPr lang="en-US" sz="750" dirty="0" err="1"/>
              <a:t>tr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                &lt;td&gt;&lt;?= $this-&gt;</a:t>
            </a:r>
            <a:r>
              <a:rPr lang="en-US" sz="750" dirty="0" err="1"/>
              <a:t>escapeHtml</a:t>
            </a:r>
            <a:r>
              <a:rPr lang="en-US" sz="750" dirty="0"/>
              <a:t>($album-&gt;</a:t>
            </a:r>
            <a:r>
              <a:rPr lang="en-US" sz="750" dirty="0" err="1"/>
              <a:t>getTitle</a:t>
            </a:r>
            <a:r>
              <a:rPr lang="en-US" sz="750" dirty="0"/>
              <a:t>()) ?&gt;&lt;/td&gt;</a:t>
            </a:r>
          </a:p>
          <a:p>
            <a:r>
              <a:rPr lang="en-US" sz="750" dirty="0"/>
              <a:t>                                &lt;td&gt;&lt;?= $this-&gt;</a:t>
            </a:r>
            <a:r>
              <a:rPr lang="en-US" sz="750" dirty="0" err="1"/>
              <a:t>escapeHtml</a:t>
            </a:r>
            <a:r>
              <a:rPr lang="en-US" sz="750" dirty="0"/>
              <a:t>($album-&gt;</a:t>
            </a:r>
            <a:r>
              <a:rPr lang="en-US" sz="750" dirty="0" err="1"/>
              <a:t>getArtistId</a:t>
            </a:r>
            <a:r>
              <a:rPr lang="en-US" sz="750" dirty="0"/>
              <a:t>()) ?&gt;&lt;/td&gt;</a:t>
            </a:r>
          </a:p>
          <a:p>
            <a:r>
              <a:rPr lang="en-US" sz="750" dirty="0"/>
              <a:t>                                &lt;td&gt;&lt;?= $this-&gt;</a:t>
            </a:r>
            <a:r>
              <a:rPr lang="en-US" sz="750" dirty="0" err="1"/>
              <a:t>escapeHtml</a:t>
            </a:r>
            <a:r>
              <a:rPr lang="en-US" sz="750" dirty="0"/>
              <a:t>($album-&gt;</a:t>
            </a:r>
            <a:r>
              <a:rPr lang="en-US" sz="750" dirty="0" err="1"/>
              <a:t>getKindId</a:t>
            </a:r>
            <a:r>
              <a:rPr lang="en-US" sz="750" dirty="0"/>
              <a:t>()) ?&gt;&lt;/td&gt;</a:t>
            </a:r>
          </a:p>
          <a:p>
            <a:r>
              <a:rPr lang="en-US" sz="750" dirty="0"/>
              <a:t>                            &lt;/</a:t>
            </a:r>
            <a:r>
              <a:rPr lang="en-US" sz="750" dirty="0" err="1"/>
              <a:t>tr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        &lt;?</a:t>
            </a:r>
            <a:r>
              <a:rPr lang="en-US" sz="750" dirty="0" err="1"/>
              <a:t>php</a:t>
            </a:r>
            <a:r>
              <a:rPr lang="en-US" sz="750" dirty="0"/>
              <a:t> </a:t>
            </a:r>
            <a:r>
              <a:rPr lang="en-US" sz="750" dirty="0" err="1"/>
              <a:t>endforeach</a:t>
            </a:r>
            <a:r>
              <a:rPr lang="en-US" sz="750" dirty="0"/>
              <a:t>; ?&gt;</a:t>
            </a:r>
          </a:p>
          <a:p>
            <a:r>
              <a:rPr lang="en-US" sz="750" dirty="0"/>
              <a:t>                    &lt;?</a:t>
            </a:r>
            <a:r>
              <a:rPr lang="en-US" sz="750" dirty="0" err="1"/>
              <a:t>php</a:t>
            </a:r>
            <a:r>
              <a:rPr lang="en-US" sz="750" dirty="0"/>
              <a:t> else : ?&gt; </a:t>
            </a:r>
          </a:p>
          <a:p>
            <a:r>
              <a:rPr lang="en-US" sz="750" dirty="0"/>
              <a:t>                        &lt;</a:t>
            </a:r>
            <a:r>
              <a:rPr lang="en-US" sz="750" dirty="0" err="1"/>
              <a:t>tr</a:t>
            </a:r>
            <a:r>
              <a:rPr lang="en-US" sz="750" dirty="0"/>
              <a:t>&gt;&lt;td </a:t>
            </a:r>
            <a:r>
              <a:rPr lang="en-US" sz="750" dirty="0" err="1"/>
              <a:t>colspan</a:t>
            </a:r>
            <a:r>
              <a:rPr lang="en-US" sz="750" dirty="0"/>
              <a:t>="7"&gt;&lt;?= $this-&gt;translate('error_GA_13.0', 'error') ?&gt;&lt;/td&gt;&lt;/</a:t>
            </a:r>
            <a:r>
              <a:rPr lang="en-US" sz="750" dirty="0" err="1"/>
              <a:t>tr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        &lt;?</a:t>
            </a:r>
            <a:r>
              <a:rPr lang="en-US" sz="750" dirty="0" err="1"/>
              <a:t>php</a:t>
            </a:r>
            <a:r>
              <a:rPr lang="en-US" sz="750" dirty="0"/>
              <a:t> </a:t>
            </a:r>
            <a:r>
              <a:rPr lang="en-US" sz="750" dirty="0" err="1"/>
              <a:t>endif</a:t>
            </a:r>
            <a:r>
              <a:rPr lang="en-US" sz="750" dirty="0"/>
              <a:t>; ?&gt;</a:t>
            </a:r>
          </a:p>
          <a:p>
            <a:r>
              <a:rPr lang="en-US" sz="750" dirty="0"/>
              <a:t>                &lt;/</a:t>
            </a:r>
            <a:r>
              <a:rPr lang="en-US" sz="750" dirty="0" err="1"/>
              <a:t>tbody</a:t>
            </a:r>
            <a:r>
              <a:rPr lang="en-US" sz="750" dirty="0"/>
              <a:t>&gt;</a:t>
            </a:r>
          </a:p>
          <a:p>
            <a:r>
              <a:rPr lang="en-US" sz="750" dirty="0"/>
              <a:t>            &lt;/table&gt;  </a:t>
            </a:r>
          </a:p>
          <a:p>
            <a:r>
              <a:rPr lang="en-US" sz="750" dirty="0"/>
              <a:t>        &lt;/div&gt;</a:t>
            </a:r>
          </a:p>
          <a:p>
            <a:r>
              <a:rPr lang="en-US" sz="750" dirty="0"/>
              <a:t>    &lt;/div&gt;</a:t>
            </a:r>
          </a:p>
          <a:p>
            <a:r>
              <a:rPr lang="en-US" sz="75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467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56237"/>
            <a:ext cx="8524679" cy="3674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8791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8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smtClean="0"/>
              <a:t>Artist </a:t>
            </a:r>
            <a:r>
              <a:rPr lang="en-US" dirty="0" err="1" smtClean="0"/>
              <a:t>và</a:t>
            </a:r>
            <a:r>
              <a:rPr lang="en-US" dirty="0" smtClean="0"/>
              <a:t> 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KdlEntity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KdlEntity</a:t>
            </a:r>
            <a:r>
              <a:rPr lang="en-US" dirty="0" smtClean="0"/>
              <a:t>\Entity\</a:t>
            </a:r>
            <a:r>
              <a:rPr lang="en-US" dirty="0" err="1" smtClean="0"/>
              <a:t>Album.php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652583"/>
            <a:ext cx="8615296" cy="4085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     /**</a:t>
            </a:r>
            <a:endParaRPr lang="en-US" sz="900" dirty="0"/>
          </a:p>
          <a:p>
            <a:r>
              <a:rPr lang="en-US" sz="900" dirty="0"/>
              <a:t>     * @ORM\</a:t>
            </a:r>
            <a:r>
              <a:rPr lang="en-US" sz="900" dirty="0" err="1"/>
              <a:t>ManyToOne</a:t>
            </a:r>
            <a:r>
              <a:rPr lang="en-US" sz="900" dirty="0"/>
              <a:t>(</a:t>
            </a:r>
            <a:r>
              <a:rPr lang="en-US" sz="900" dirty="0" err="1"/>
              <a:t>targetEntity</a:t>
            </a:r>
            <a:r>
              <a:rPr lang="en-US" sz="900" dirty="0"/>
              <a:t>="Artist", </a:t>
            </a:r>
            <a:r>
              <a:rPr lang="en-US" sz="900" dirty="0" err="1"/>
              <a:t>inversedBy</a:t>
            </a:r>
            <a:r>
              <a:rPr lang="en-US" sz="900" dirty="0"/>
              <a:t>="album")</a:t>
            </a:r>
          </a:p>
          <a:p>
            <a:r>
              <a:rPr lang="en-US" sz="900" dirty="0"/>
              <a:t>     * @ORM\</a:t>
            </a:r>
            <a:r>
              <a:rPr lang="en-US" sz="900" dirty="0" err="1"/>
              <a:t>JoinColumn</a:t>
            </a:r>
            <a:r>
              <a:rPr lang="en-US" sz="900" dirty="0"/>
              <a:t>(name="</a:t>
            </a:r>
            <a:r>
              <a:rPr lang="en-US" sz="900" dirty="0" err="1"/>
              <a:t>m_artist_id</a:t>
            </a:r>
            <a:r>
              <a:rPr lang="en-US" sz="900" dirty="0"/>
              <a:t>", </a:t>
            </a:r>
            <a:r>
              <a:rPr lang="en-US" sz="900" dirty="0" err="1"/>
              <a:t>referencedColumnName</a:t>
            </a:r>
            <a:r>
              <a:rPr lang="en-US" sz="900" dirty="0"/>
              <a:t>="</a:t>
            </a:r>
            <a:r>
              <a:rPr lang="en-US" sz="900" dirty="0" err="1"/>
              <a:t>m_artist_id</a:t>
            </a:r>
            <a:r>
              <a:rPr lang="en-US" sz="900" dirty="0"/>
              <a:t>")</a:t>
            </a:r>
          </a:p>
          <a:p>
            <a:r>
              <a:rPr lang="en-US" sz="900" dirty="0"/>
              <a:t>     */</a:t>
            </a:r>
          </a:p>
          <a:p>
            <a:r>
              <a:rPr lang="en-US" sz="900" dirty="0"/>
              <a:t>    protected $artist;</a:t>
            </a:r>
          </a:p>
          <a:p>
            <a:r>
              <a:rPr lang="en-US" sz="900" dirty="0"/>
              <a:t>    </a:t>
            </a:r>
          </a:p>
          <a:p>
            <a:r>
              <a:rPr lang="en-US" sz="900" dirty="0"/>
              <a:t>    /**</a:t>
            </a:r>
          </a:p>
          <a:p>
            <a:r>
              <a:rPr lang="en-US" sz="900" dirty="0"/>
              <a:t>     * @ORM\</a:t>
            </a:r>
            <a:r>
              <a:rPr lang="en-US" sz="900" dirty="0" err="1"/>
              <a:t>ManyToOne</a:t>
            </a:r>
            <a:r>
              <a:rPr lang="en-US" sz="900" dirty="0"/>
              <a:t>(</a:t>
            </a:r>
            <a:r>
              <a:rPr lang="en-US" sz="900" dirty="0" err="1"/>
              <a:t>targetEntity</a:t>
            </a:r>
            <a:r>
              <a:rPr lang="en-US" sz="900" dirty="0"/>
              <a:t>="Kind", </a:t>
            </a:r>
            <a:r>
              <a:rPr lang="en-US" sz="900" dirty="0" err="1"/>
              <a:t>inversedBy</a:t>
            </a:r>
            <a:r>
              <a:rPr lang="en-US" sz="900" dirty="0"/>
              <a:t>="album")</a:t>
            </a:r>
          </a:p>
          <a:p>
            <a:r>
              <a:rPr lang="en-US" sz="900" dirty="0"/>
              <a:t>     * @ORM\</a:t>
            </a:r>
            <a:r>
              <a:rPr lang="en-US" sz="900" dirty="0" err="1"/>
              <a:t>JoinColumn</a:t>
            </a:r>
            <a:r>
              <a:rPr lang="en-US" sz="900" dirty="0"/>
              <a:t>(name="</a:t>
            </a:r>
            <a:r>
              <a:rPr lang="en-US" sz="900" dirty="0" err="1"/>
              <a:t>m_kind_id</a:t>
            </a:r>
            <a:r>
              <a:rPr lang="en-US" sz="900" dirty="0"/>
              <a:t>", </a:t>
            </a:r>
            <a:r>
              <a:rPr lang="en-US" sz="900" dirty="0" err="1"/>
              <a:t>referencedColumnName</a:t>
            </a:r>
            <a:r>
              <a:rPr lang="en-US" sz="900" dirty="0"/>
              <a:t>="</a:t>
            </a:r>
            <a:r>
              <a:rPr lang="en-US" sz="900" dirty="0" err="1"/>
              <a:t>m_kind_id</a:t>
            </a:r>
            <a:r>
              <a:rPr lang="en-US" sz="900" dirty="0"/>
              <a:t>")</a:t>
            </a:r>
          </a:p>
          <a:p>
            <a:r>
              <a:rPr lang="en-US" sz="900" dirty="0"/>
              <a:t>     */</a:t>
            </a:r>
          </a:p>
          <a:p>
            <a:r>
              <a:rPr lang="en-US" sz="900" dirty="0"/>
              <a:t>    protected $kind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    public </a:t>
            </a:r>
            <a:r>
              <a:rPr lang="en-US" sz="900" dirty="0"/>
              <a:t>function </a:t>
            </a:r>
            <a:r>
              <a:rPr lang="en-US" sz="900" dirty="0" err="1"/>
              <a:t>getArtist</a:t>
            </a:r>
            <a:r>
              <a:rPr lang="en-US" sz="900" dirty="0"/>
              <a:t>()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return $this-&gt;artist;</a:t>
            </a:r>
          </a:p>
          <a:p>
            <a:r>
              <a:rPr lang="en-US" sz="900" dirty="0"/>
              <a:t>    </a:t>
            </a:r>
            <a:r>
              <a:rPr lang="en-US" sz="900" dirty="0" smtClean="0"/>
              <a:t>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public </a:t>
            </a:r>
            <a:r>
              <a:rPr lang="en-US" sz="900" dirty="0"/>
              <a:t>function </a:t>
            </a:r>
            <a:r>
              <a:rPr lang="en-US" sz="900" dirty="0" err="1"/>
              <a:t>getKind</a:t>
            </a:r>
            <a:r>
              <a:rPr lang="en-US" sz="900" dirty="0"/>
              <a:t>()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return $this-&gt;kind;</a:t>
            </a:r>
          </a:p>
          <a:p>
            <a:r>
              <a:rPr lang="en-US" sz="900" dirty="0"/>
              <a:t>    </a:t>
            </a:r>
            <a:r>
              <a:rPr lang="en-US" sz="900" dirty="0" smtClean="0"/>
              <a:t>}</a:t>
            </a:r>
          </a:p>
          <a:p>
            <a:r>
              <a:rPr lang="en-US" sz="900" dirty="0" smtClean="0"/>
              <a:t>    public </a:t>
            </a:r>
            <a:r>
              <a:rPr lang="en-US" sz="900" dirty="0"/>
              <a:t>function </a:t>
            </a:r>
            <a:r>
              <a:rPr lang="en-US" sz="900" dirty="0" err="1"/>
              <a:t>setArtist</a:t>
            </a:r>
            <a:r>
              <a:rPr lang="en-US" sz="900" dirty="0"/>
              <a:t>($artist)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$this-&gt;artist = $artist;</a:t>
            </a:r>
          </a:p>
          <a:p>
            <a:r>
              <a:rPr lang="en-US" sz="900" dirty="0"/>
              <a:t>    </a:t>
            </a:r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dirty="0" smtClean="0"/>
              <a:t>    public </a:t>
            </a:r>
            <a:r>
              <a:rPr lang="en-US" sz="900" dirty="0"/>
              <a:t>function </a:t>
            </a:r>
            <a:r>
              <a:rPr lang="en-US" sz="900" dirty="0" err="1"/>
              <a:t>setKind</a:t>
            </a:r>
            <a:r>
              <a:rPr lang="en-US" sz="900" dirty="0"/>
              <a:t>($kind)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$this-&gt;kind = $kind;</a:t>
            </a:r>
          </a:p>
          <a:p>
            <a:r>
              <a:rPr lang="en-US" sz="9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4475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smtClean="0"/>
              <a:t>Artist </a:t>
            </a:r>
            <a:r>
              <a:rPr lang="en-US" dirty="0" err="1" smtClean="0"/>
              <a:t>và</a:t>
            </a:r>
            <a:r>
              <a:rPr lang="en-US" dirty="0" smtClean="0"/>
              <a:t> 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AlbumList</a:t>
            </a:r>
            <a:r>
              <a:rPr lang="en-US" dirty="0" smtClean="0"/>
              <a:t>\index.phtml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dung:</a:t>
            </a:r>
          </a:p>
          <a:p>
            <a:endParaRPr lang="en-US" dirty="0"/>
          </a:p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998574"/>
            <a:ext cx="8615296" cy="378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&lt;td&gt;&lt;?= $this-&gt;</a:t>
            </a:r>
            <a:r>
              <a:rPr lang="en-US" sz="900" dirty="0" err="1"/>
              <a:t>escapeHtml</a:t>
            </a:r>
            <a:r>
              <a:rPr lang="en-US" sz="900" dirty="0"/>
              <a:t>($album-&gt;</a:t>
            </a:r>
            <a:r>
              <a:rPr lang="en-US" sz="900" dirty="0" err="1" smtClean="0"/>
              <a:t>getArtistId</a:t>
            </a:r>
            <a:r>
              <a:rPr lang="en-US" sz="900" dirty="0" smtClean="0"/>
              <a:t>()) </a:t>
            </a:r>
            <a:r>
              <a:rPr lang="en-US" sz="900" dirty="0"/>
              <a:t>?&gt;&lt;/td&gt;</a:t>
            </a:r>
          </a:p>
          <a:p>
            <a:r>
              <a:rPr lang="en-US" sz="900" dirty="0"/>
              <a:t>&lt;td&gt;&lt;?= $this-&gt;</a:t>
            </a:r>
            <a:r>
              <a:rPr lang="en-US" sz="900" dirty="0" err="1"/>
              <a:t>escapeHtml</a:t>
            </a:r>
            <a:r>
              <a:rPr lang="en-US" sz="900" dirty="0"/>
              <a:t>($album-&gt;</a:t>
            </a:r>
            <a:r>
              <a:rPr lang="en-US" sz="900" dirty="0" err="1" smtClean="0"/>
              <a:t>getKindId</a:t>
            </a:r>
            <a:r>
              <a:rPr lang="en-US" sz="900" dirty="0" smtClean="0"/>
              <a:t>()) </a:t>
            </a:r>
            <a:r>
              <a:rPr lang="en-US" sz="900" dirty="0"/>
              <a:t>?&gt;&lt;/td</a:t>
            </a:r>
            <a:r>
              <a:rPr lang="en-US" sz="900" dirty="0" smtClean="0"/>
              <a:t>&gt;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241936" y="3896497"/>
            <a:ext cx="8615296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&lt;</a:t>
            </a:r>
            <a:r>
              <a:rPr lang="en-US" sz="900" dirty="0"/>
              <a:t>td&gt;&lt;?= $this-&gt;</a:t>
            </a:r>
            <a:r>
              <a:rPr lang="en-US" sz="900" dirty="0" err="1"/>
              <a:t>escapeHtml</a:t>
            </a:r>
            <a:r>
              <a:rPr lang="en-US" sz="900" dirty="0"/>
              <a:t>($album-&gt;</a:t>
            </a:r>
            <a:r>
              <a:rPr lang="en-US" sz="900" dirty="0" err="1"/>
              <a:t>getArtist</a:t>
            </a:r>
            <a:r>
              <a:rPr lang="en-US" sz="900" dirty="0"/>
              <a:t>()-&gt;</a:t>
            </a:r>
            <a:r>
              <a:rPr lang="en-US" sz="900" dirty="0" err="1"/>
              <a:t>getName</a:t>
            </a:r>
            <a:r>
              <a:rPr lang="en-US" sz="900" dirty="0"/>
              <a:t>()) ?&gt;&lt;/td&gt;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td&gt;&lt;?= $this-&gt;</a:t>
            </a:r>
            <a:r>
              <a:rPr lang="en-US" sz="900" dirty="0" err="1"/>
              <a:t>escapeHtml</a:t>
            </a:r>
            <a:r>
              <a:rPr lang="en-US" sz="900" dirty="0"/>
              <a:t>($album-&gt;</a:t>
            </a:r>
            <a:r>
              <a:rPr lang="en-US" sz="900" dirty="0" err="1"/>
              <a:t>getKind</a:t>
            </a:r>
            <a:r>
              <a:rPr lang="en-US" sz="900" dirty="0"/>
              <a:t>()-&gt;</a:t>
            </a:r>
            <a:r>
              <a:rPr lang="en-US" sz="900" dirty="0" err="1"/>
              <a:t>getName</a:t>
            </a:r>
            <a:r>
              <a:rPr lang="en-US" sz="900" dirty="0"/>
              <a:t>()) ?&gt;&lt;/td&gt;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252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smtClean="0"/>
              <a:t>Artist </a:t>
            </a:r>
            <a:r>
              <a:rPr lang="en-US" dirty="0" err="1" smtClean="0"/>
              <a:t>và</a:t>
            </a:r>
            <a:r>
              <a:rPr lang="en-US" dirty="0" smtClean="0"/>
              <a:t> Kind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19942"/>
            <a:ext cx="8961061" cy="347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784132"/>
            <a:ext cx="8791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4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Fieldset</a:t>
            </a:r>
            <a:r>
              <a:rPr lang="en-US" dirty="0" smtClean="0"/>
              <a:t> </a:t>
            </a:r>
            <a:r>
              <a:rPr lang="en-US" dirty="0" err="1" smtClean="0"/>
              <a:t>AlbumSearch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Form </a:t>
            </a:r>
            <a:r>
              <a:rPr lang="en-US" dirty="0" err="1" smtClean="0"/>
              <a:t>AlbumForm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 smtClean="0"/>
              <a:t>AlbumList</a:t>
            </a:r>
            <a:r>
              <a:rPr lang="en-US" dirty="0" smtClean="0"/>
              <a:t> (Ajax)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view </a:t>
            </a:r>
            <a:r>
              <a:rPr lang="en-US" dirty="0" err="1" smtClean="0"/>
              <a:t>cho</a:t>
            </a:r>
            <a:r>
              <a:rPr lang="en-US" dirty="0" smtClean="0"/>
              <a:t> Ajax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AlbumController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Edit view</a:t>
            </a:r>
          </a:p>
          <a:p>
            <a:r>
              <a:rPr lang="en-US" dirty="0"/>
              <a:t>Edit </a:t>
            </a:r>
            <a:r>
              <a:rPr lang="en-US" dirty="0" err="1" smtClean="0"/>
              <a:t>AlbumRepository</a:t>
            </a:r>
            <a:endParaRPr lang="en-US" dirty="0" smtClean="0"/>
          </a:p>
          <a:p>
            <a:r>
              <a:rPr lang="en-US" dirty="0"/>
              <a:t>Edit </a:t>
            </a:r>
            <a:r>
              <a:rPr lang="en-US" dirty="0" err="1"/>
              <a:t>module.config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31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AlbumSearchFieldset.php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87827"/>
            <a:ext cx="8615296" cy="4250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AbstractFieldset</a:t>
            </a:r>
            <a:r>
              <a:rPr lang="en-US" sz="700" dirty="0"/>
              <a:t>;</a:t>
            </a:r>
          </a:p>
          <a:p>
            <a:r>
              <a:rPr lang="en-US" sz="700" dirty="0"/>
              <a:t>class </a:t>
            </a:r>
            <a:r>
              <a:rPr lang="en-US" sz="700" dirty="0" err="1"/>
              <a:t>AlbumSearchFieldset</a:t>
            </a:r>
            <a:r>
              <a:rPr lang="en-US" sz="700" dirty="0"/>
              <a:t> extends </a:t>
            </a:r>
            <a:r>
              <a:rPr lang="en-US" sz="700" dirty="0" err="1"/>
              <a:t>AbstractFieldset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protected $</a:t>
            </a:r>
            <a:r>
              <a:rPr lang="en-US" sz="700" dirty="0" err="1"/>
              <a:t>entityName</a:t>
            </a:r>
            <a:r>
              <a:rPr lang="en-US" sz="700" dirty="0"/>
              <a:t> = 'Album';</a:t>
            </a:r>
          </a:p>
          <a:p>
            <a:r>
              <a:rPr lang="en-US" sz="700" dirty="0"/>
              <a:t>    protected $</a:t>
            </a:r>
            <a:r>
              <a:rPr lang="en-US" sz="700" dirty="0" err="1"/>
              <a:t>fieldsetName</a:t>
            </a:r>
            <a:r>
              <a:rPr lang="en-US" sz="700" dirty="0"/>
              <a:t> = '</a:t>
            </a:r>
            <a:r>
              <a:rPr lang="en-US" sz="700" dirty="0" err="1"/>
              <a:t>AlbumSearch</a:t>
            </a:r>
            <a:r>
              <a:rPr lang="en-US" sz="700" dirty="0"/>
              <a:t>';</a:t>
            </a:r>
          </a:p>
          <a:p>
            <a:r>
              <a:rPr lang="en-US" sz="700" dirty="0"/>
              <a:t>    public function </a:t>
            </a:r>
            <a:r>
              <a:rPr lang="en-US" sz="700" dirty="0" err="1"/>
              <a:t>getInputFields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'title'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Zend</a:t>
            </a:r>
            <a:r>
              <a:rPr lang="en-US" sz="700" dirty="0"/>
              <a:t>\\Form\\Element\\Text',</a:t>
            </a:r>
          </a:p>
          <a:p>
            <a:r>
              <a:rPr lang="en-US" sz="700" dirty="0"/>
              <a:t>                'name' =&gt; 'title',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'title'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false,</a:t>
            </a:r>
          </a:p>
          <a:p>
            <a:r>
              <a:rPr lang="en-US" sz="700" dirty="0"/>
              <a:t>                    'filters' =&gt; [</a:t>
            </a:r>
          </a:p>
          <a:p>
            <a:r>
              <a:rPr lang="en-US" sz="700" dirty="0"/>
              <a:t>                       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Zend</a:t>
            </a:r>
            <a:r>
              <a:rPr lang="en-US" sz="700" dirty="0"/>
              <a:t>\\Filter\\</a:t>
            </a:r>
            <a:r>
              <a:rPr lang="en-US" sz="700" dirty="0" err="1"/>
              <a:t>StringTrim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artistId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DoctrineModule</a:t>
            </a:r>
            <a:r>
              <a:rPr lang="en-US" sz="700" dirty="0"/>
              <a:t>\\Form\\Element\\</a:t>
            </a:r>
            <a:r>
              <a:rPr lang="en-US" sz="700" dirty="0" err="1"/>
              <a:t>ObjectMultiCheckbox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artistId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</a:t>
            </a:r>
            <a:r>
              <a:rPr lang="en-US" sz="700" dirty="0" err="1"/>
              <a:t>artistId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label_attributes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'class' =&gt; 'checkbox inline'</a:t>
            </a:r>
          </a:p>
          <a:p>
            <a:r>
              <a:rPr lang="en-US" sz="700" dirty="0"/>
              <a:t>                    ],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empty_option</a:t>
            </a:r>
            <a:r>
              <a:rPr lang="en-US" sz="700" dirty="0"/>
              <a:t>' =&gt; 'please select',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object_manager</a:t>
            </a:r>
            <a:r>
              <a:rPr lang="en-US" sz="700" dirty="0"/>
              <a:t>' =&gt; $this-&gt;</a:t>
            </a:r>
            <a:r>
              <a:rPr lang="en-US" sz="700" dirty="0" err="1"/>
              <a:t>getObjectManager</a:t>
            </a:r>
            <a:r>
              <a:rPr lang="en-US" sz="700" dirty="0"/>
              <a:t>(),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target_class</a:t>
            </a:r>
            <a:r>
              <a:rPr lang="en-US" sz="700" dirty="0"/>
              <a:t>' =&gt; '</a:t>
            </a:r>
            <a:r>
              <a:rPr lang="en-US" sz="700" dirty="0" err="1"/>
              <a:t>KdlEntity</a:t>
            </a:r>
            <a:r>
              <a:rPr lang="en-US" sz="700" dirty="0"/>
              <a:t>\\Entity\\Artist',</a:t>
            </a:r>
          </a:p>
          <a:p>
            <a:r>
              <a:rPr lang="en-US" sz="700" dirty="0"/>
              <a:t>                    'property' =&gt; 'name',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is_method</a:t>
            </a:r>
            <a:r>
              <a:rPr lang="en-US" sz="700" dirty="0"/>
              <a:t>' =&gt; true,</a:t>
            </a:r>
          </a:p>
        </p:txBody>
      </p:sp>
    </p:spTree>
    <p:extLst>
      <p:ext uri="{BB962C8B-B14F-4D97-AF65-F5344CB8AC3E}">
        <p14:creationId xmlns:p14="http://schemas.microsoft.com/office/powerpoint/2010/main" xmlns="" val="5630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AlbumSearchFieldset.php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87827"/>
            <a:ext cx="8615296" cy="4250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 </a:t>
            </a:r>
            <a:r>
              <a:rPr lang="en-US" sz="700" dirty="0" smtClean="0"/>
              <a:t>                   '</a:t>
            </a:r>
            <a:r>
              <a:rPr lang="en-US" sz="700" dirty="0" err="1" smtClean="0"/>
              <a:t>find_method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'name' =&gt; '</a:t>
            </a:r>
            <a:r>
              <a:rPr lang="en-US" sz="700" dirty="0" err="1"/>
              <a:t>findAll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false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kindId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DoctrineModule</a:t>
            </a:r>
            <a:r>
              <a:rPr lang="en-US" sz="700" dirty="0"/>
              <a:t>\\Form\\Element\\</a:t>
            </a:r>
            <a:r>
              <a:rPr lang="en-US" sz="700" dirty="0" err="1"/>
              <a:t>ObjectMultiCheckbox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kindId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</a:t>
            </a:r>
            <a:r>
              <a:rPr lang="en-US" sz="700" dirty="0" err="1"/>
              <a:t>kindId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label_attributes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'class' =&gt; 'checkbox inline'</a:t>
            </a:r>
          </a:p>
          <a:p>
            <a:r>
              <a:rPr lang="en-US" sz="700" dirty="0"/>
              <a:t>                    ],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empty_option</a:t>
            </a:r>
            <a:r>
              <a:rPr lang="en-US" sz="700" dirty="0"/>
              <a:t>' =&gt; 'please select',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object_manager</a:t>
            </a:r>
            <a:r>
              <a:rPr lang="en-US" sz="700" dirty="0"/>
              <a:t>' =&gt; $this-&gt;</a:t>
            </a:r>
            <a:r>
              <a:rPr lang="en-US" sz="700" dirty="0" err="1"/>
              <a:t>getObjectManager</a:t>
            </a:r>
            <a:r>
              <a:rPr lang="en-US" sz="700" dirty="0"/>
              <a:t>(),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target_class</a:t>
            </a:r>
            <a:r>
              <a:rPr lang="en-US" sz="700" dirty="0"/>
              <a:t>' =&gt; '</a:t>
            </a:r>
            <a:r>
              <a:rPr lang="en-US" sz="700" dirty="0" err="1"/>
              <a:t>KdlEntity</a:t>
            </a:r>
            <a:r>
              <a:rPr lang="en-US" sz="700" dirty="0"/>
              <a:t>\\Entity\\Kind',</a:t>
            </a:r>
          </a:p>
          <a:p>
            <a:r>
              <a:rPr lang="en-US" sz="700" dirty="0"/>
              <a:t>                    'property' =&gt; 'name',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is_method</a:t>
            </a:r>
            <a:r>
              <a:rPr lang="en-US" sz="700" dirty="0"/>
              <a:t>' =&gt; true,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find_method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'name' =&gt; '</a:t>
            </a:r>
            <a:r>
              <a:rPr lang="en-US" sz="700" dirty="0" err="1"/>
              <a:t>findAll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false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perPage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Zend</a:t>
            </a:r>
            <a:r>
              <a:rPr lang="en-US" sz="700" dirty="0"/>
              <a:t>\\Form\\Element\\Hidden',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perPage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'attributes' =&gt; [</a:t>
            </a:r>
          </a:p>
          <a:p>
            <a:r>
              <a:rPr lang="en-US" sz="700" dirty="0"/>
              <a:t>                    'value' =&gt; $this-&gt;</a:t>
            </a:r>
            <a:r>
              <a:rPr lang="en-US" sz="700" dirty="0" err="1"/>
              <a:t>getPerPageOptions</a:t>
            </a:r>
            <a:r>
              <a:rPr lang="en-US" sz="700" dirty="0"/>
              <a:t>('</a:t>
            </a:r>
            <a:r>
              <a:rPr lang="en-US" sz="700" dirty="0" err="1"/>
              <a:t>album_list</a:t>
            </a:r>
            <a:r>
              <a:rPr lang="en-US" sz="700" dirty="0"/>
              <a:t>')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</a:t>
            </a:r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97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AlbumList</a:t>
            </a:r>
            <a:r>
              <a:rPr lang="en-US" dirty="0" smtClean="0"/>
              <a:t>\</a:t>
            </a:r>
            <a:r>
              <a:rPr lang="en-US" dirty="0" err="1" smtClean="0"/>
              <a:t>AlbumListForm.php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4"/>
            <a:ext cx="8615296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AlbumList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\</a:t>
            </a:r>
            <a:r>
              <a:rPr lang="en-US" sz="700" dirty="0" err="1"/>
              <a:t>AlbumSearchFieldset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BaseForm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AlbumListForm</a:t>
            </a:r>
            <a:r>
              <a:rPr lang="en-US" sz="700" dirty="0"/>
              <a:t> extends </a:t>
            </a:r>
            <a:r>
              <a:rPr lang="en-US" sz="700" dirty="0" err="1"/>
              <a:t>BaseForm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protected static $</a:t>
            </a:r>
            <a:r>
              <a:rPr lang="en-US" sz="700" dirty="0" err="1"/>
              <a:t>addCsrf</a:t>
            </a:r>
            <a:r>
              <a:rPr lang="en-US" sz="700" dirty="0"/>
              <a:t> = false;</a:t>
            </a:r>
          </a:p>
          <a:p>
            <a:endParaRPr lang="en-US" sz="700" dirty="0"/>
          </a:p>
          <a:p>
            <a:r>
              <a:rPr lang="en-US" sz="700" dirty="0"/>
              <a:t>    public function __construct()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parent::__construct();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AlbumSearch</a:t>
            </a:r>
            <a:r>
              <a:rPr lang="en-US" sz="700" dirty="0"/>
              <a:t> = new </a:t>
            </a:r>
            <a:r>
              <a:rPr lang="en-US" sz="700" dirty="0" err="1"/>
              <a:t>AlbumSearchFieldset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AlbumSearch</a:t>
            </a:r>
            <a:r>
              <a:rPr lang="en-US" sz="700" dirty="0"/>
              <a:t>-&gt;</a:t>
            </a:r>
            <a:r>
              <a:rPr lang="en-US" sz="700" dirty="0" err="1"/>
              <a:t>initField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$this-&gt;add($</a:t>
            </a:r>
            <a:r>
              <a:rPr lang="en-US" sz="700" dirty="0" err="1"/>
              <a:t>AlbumSearch</a:t>
            </a:r>
            <a:r>
              <a:rPr lang="en-US" sz="700" dirty="0"/>
              <a:t>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29034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/>
              <a:t>AlbumList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smtClean="0"/>
              <a:t>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KdlAdminAjax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KdlAdminAjax</a:t>
            </a:r>
            <a:r>
              <a:rPr lang="en-US" dirty="0" smtClean="0"/>
              <a:t>\</a:t>
            </a:r>
            <a:r>
              <a:rPr lang="en-US" dirty="0" err="1" smtClean="0"/>
              <a:t>Api</a:t>
            </a:r>
            <a:r>
              <a:rPr lang="en-US" dirty="0" smtClean="0"/>
              <a:t>\Admin\</a:t>
            </a:r>
            <a:r>
              <a:rPr lang="en-US" dirty="0" err="1" smtClean="0"/>
              <a:t>AlbumList.php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4"/>
            <a:ext cx="8615296" cy="4011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&lt;?</a:t>
            </a:r>
            <a:r>
              <a:rPr lang="en-US" sz="700" dirty="0" err="1" smtClean="0"/>
              <a:t>php</a:t>
            </a:r>
            <a:endParaRPr lang="en-US" sz="700" dirty="0" smtClean="0"/>
          </a:p>
          <a:p>
            <a:r>
              <a:rPr lang="en-US" sz="700" dirty="0" smtClean="0"/>
              <a:t>namespace </a:t>
            </a:r>
            <a:r>
              <a:rPr lang="en-US" sz="700" dirty="0" err="1" smtClean="0"/>
              <a:t>KdlAdminAjax</a:t>
            </a:r>
            <a:r>
              <a:rPr lang="en-US" sz="700" dirty="0" smtClean="0"/>
              <a:t>\</a:t>
            </a:r>
            <a:r>
              <a:rPr lang="en-US" sz="700" dirty="0" err="1" smtClean="0"/>
              <a:t>Api</a:t>
            </a:r>
            <a:r>
              <a:rPr lang="en-US" sz="700" dirty="0" smtClean="0"/>
              <a:t>\Admin;</a:t>
            </a:r>
          </a:p>
          <a:p>
            <a:r>
              <a:rPr lang="en-US" sz="700" dirty="0" smtClean="0"/>
              <a:t>use </a:t>
            </a:r>
            <a:r>
              <a:rPr lang="en-US" sz="700" dirty="0" err="1" smtClean="0"/>
              <a:t>KdlAjax</a:t>
            </a:r>
            <a:r>
              <a:rPr lang="en-US" sz="700" dirty="0" smtClean="0"/>
              <a:t>\</a:t>
            </a:r>
            <a:r>
              <a:rPr lang="en-US" sz="700" dirty="0" err="1" smtClean="0"/>
              <a:t>Api</a:t>
            </a:r>
            <a:r>
              <a:rPr lang="en-US" sz="700" dirty="0" smtClean="0"/>
              <a:t>\</a:t>
            </a:r>
            <a:r>
              <a:rPr lang="en-US" sz="700" dirty="0" err="1" smtClean="0"/>
              <a:t>AbstractApiPaginator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class </a:t>
            </a:r>
            <a:r>
              <a:rPr lang="en-US" sz="700" dirty="0" err="1" smtClean="0"/>
              <a:t>AlbumList</a:t>
            </a:r>
            <a:r>
              <a:rPr lang="en-US" sz="700" dirty="0" smtClean="0"/>
              <a:t> extends </a:t>
            </a:r>
            <a:r>
              <a:rPr lang="en-US" sz="700" dirty="0" err="1" smtClean="0"/>
              <a:t>AbstractApiPaginator</a:t>
            </a:r>
            <a:endParaRPr lang="en-US" sz="700" dirty="0" smtClean="0"/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 protected function </a:t>
            </a:r>
            <a:r>
              <a:rPr lang="en-US" sz="700" dirty="0" err="1" smtClean="0"/>
              <a:t>indexAction</a:t>
            </a:r>
            <a:r>
              <a:rPr lang="en-US" sz="700" dirty="0" smtClean="0"/>
              <a:t>()</a:t>
            </a:r>
          </a:p>
          <a:p>
            <a:r>
              <a:rPr lang="en-US" sz="700" dirty="0" smtClean="0"/>
              <a:t>    {</a:t>
            </a:r>
          </a:p>
          <a:p>
            <a:r>
              <a:rPr lang="en-US" sz="700" dirty="0" smtClean="0"/>
              <a:t>        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 = $this-&gt;</a:t>
            </a:r>
            <a:r>
              <a:rPr lang="en-US" sz="700" dirty="0" err="1" smtClean="0"/>
              <a:t>getObjectFromSession</a:t>
            </a:r>
            <a:r>
              <a:rPr lang="en-US" sz="700" dirty="0" smtClean="0"/>
              <a:t>(</a:t>
            </a:r>
            <a:r>
              <a:rPr lang="en-US" sz="700" dirty="0" err="1" smtClean="0"/>
              <a:t>get_class</a:t>
            </a:r>
            <a:r>
              <a:rPr lang="en-US" sz="700" dirty="0" smtClean="0"/>
              <a:t>($this));</a:t>
            </a:r>
          </a:p>
          <a:p>
            <a:r>
              <a:rPr lang="en-US" sz="700" dirty="0" smtClean="0"/>
              <a:t>        if ($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) {</a:t>
            </a:r>
          </a:p>
          <a:p>
            <a:r>
              <a:rPr lang="en-US" sz="700" dirty="0" smtClean="0"/>
              <a:t>            $repo = $this-&gt;</a:t>
            </a:r>
            <a:r>
              <a:rPr lang="en-US" sz="700" dirty="0" err="1" smtClean="0"/>
              <a:t>getEntity</a:t>
            </a:r>
            <a:r>
              <a:rPr lang="en-US" sz="700" dirty="0" smtClean="0"/>
              <a:t>()-&gt;</a:t>
            </a:r>
            <a:r>
              <a:rPr lang="en-US" sz="700" dirty="0" err="1" smtClean="0"/>
              <a:t>getRepository</a:t>
            </a:r>
            <a:r>
              <a:rPr lang="en-US" sz="700" dirty="0" smtClean="0"/>
              <a:t>('</a:t>
            </a:r>
            <a:r>
              <a:rPr lang="en-US" sz="700" dirty="0" err="1" smtClean="0"/>
              <a:t>KdlEntity</a:t>
            </a:r>
            <a:r>
              <a:rPr lang="en-US" sz="700" dirty="0" smtClean="0"/>
              <a:t>\\Entity\\Album');</a:t>
            </a:r>
          </a:p>
          <a:p>
            <a:r>
              <a:rPr lang="en-US" sz="700" dirty="0" smtClean="0"/>
              <a:t>            $query = $repo-&gt;</a:t>
            </a:r>
            <a:r>
              <a:rPr lang="en-US" sz="700" dirty="0" err="1" smtClean="0"/>
              <a:t>getFindQuery</a:t>
            </a:r>
            <a:r>
              <a:rPr lang="en-US" sz="700" dirty="0" smtClean="0"/>
              <a:t>($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);</a:t>
            </a:r>
          </a:p>
          <a:p>
            <a:r>
              <a:rPr lang="en-US" sz="700" dirty="0" smtClean="0"/>
              <a:t>            $</a:t>
            </a:r>
            <a:r>
              <a:rPr lang="en-US" sz="700" dirty="0" err="1" smtClean="0"/>
              <a:t>AlbumListSearch</a:t>
            </a:r>
            <a:r>
              <a:rPr lang="en-US" sz="700" dirty="0" smtClean="0"/>
              <a:t> = 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-&gt;get('</a:t>
            </a:r>
            <a:r>
              <a:rPr lang="en-US" sz="700" dirty="0" err="1" smtClean="0"/>
              <a:t>AlbumSearch</a:t>
            </a:r>
            <a:r>
              <a:rPr lang="en-US" sz="700" dirty="0" smtClean="0"/>
              <a:t>', []);</a:t>
            </a:r>
          </a:p>
          <a:p>
            <a:r>
              <a:rPr lang="en-US" sz="700" dirty="0" smtClean="0"/>
              <a:t>            if (</a:t>
            </a:r>
            <a:r>
              <a:rPr lang="en-US" sz="700" dirty="0" err="1" smtClean="0"/>
              <a:t>is_array</a:t>
            </a:r>
            <a:r>
              <a:rPr lang="en-US" sz="700" dirty="0" smtClean="0"/>
              <a:t>($</a:t>
            </a:r>
            <a:r>
              <a:rPr lang="en-US" sz="700" dirty="0" err="1" smtClean="0"/>
              <a:t>AlbumListSearch</a:t>
            </a:r>
            <a:r>
              <a:rPr lang="en-US" sz="700" dirty="0" smtClean="0"/>
              <a:t>) &amp;&amp; </a:t>
            </a:r>
            <a:r>
              <a:rPr lang="en-US" sz="700" dirty="0" err="1" smtClean="0"/>
              <a:t>array_key_exists</a:t>
            </a:r>
            <a:r>
              <a:rPr lang="en-US" sz="700" dirty="0" smtClean="0"/>
              <a:t>('</a:t>
            </a:r>
            <a:r>
              <a:rPr lang="en-US" sz="700" dirty="0" err="1" smtClean="0"/>
              <a:t>perPage</a:t>
            </a:r>
            <a:r>
              <a:rPr lang="en-US" sz="700" dirty="0" smtClean="0"/>
              <a:t>', $</a:t>
            </a:r>
            <a:r>
              <a:rPr lang="en-US" sz="700" dirty="0" err="1" smtClean="0"/>
              <a:t>AlbumListSearch</a:t>
            </a:r>
            <a:r>
              <a:rPr lang="en-US" sz="700" dirty="0" smtClean="0"/>
              <a:t>)) {</a:t>
            </a:r>
          </a:p>
          <a:p>
            <a:r>
              <a:rPr lang="en-US" sz="700" dirty="0" smtClean="0"/>
              <a:t>                if (</a:t>
            </a:r>
            <a:r>
              <a:rPr lang="en-US" sz="700" dirty="0" err="1" smtClean="0"/>
              <a:t>is_numeric</a:t>
            </a:r>
            <a:r>
              <a:rPr lang="en-US" sz="700" dirty="0" smtClean="0"/>
              <a:t>($</a:t>
            </a:r>
            <a:r>
              <a:rPr lang="en-US" sz="700" dirty="0" err="1" smtClean="0"/>
              <a:t>AlbumListSearch</a:t>
            </a:r>
            <a:r>
              <a:rPr lang="en-US" sz="700" dirty="0" smtClean="0"/>
              <a:t>['</a:t>
            </a:r>
            <a:r>
              <a:rPr lang="en-US" sz="700" dirty="0" err="1" smtClean="0"/>
              <a:t>perPage</a:t>
            </a:r>
            <a:r>
              <a:rPr lang="en-US" sz="700" dirty="0" smtClean="0"/>
              <a:t>'])) {</a:t>
            </a:r>
          </a:p>
          <a:p>
            <a:r>
              <a:rPr lang="en-US" sz="700" dirty="0" smtClean="0"/>
              <a:t>                    $this-&gt;</a:t>
            </a:r>
            <a:r>
              <a:rPr lang="en-US" sz="700" dirty="0" err="1" smtClean="0"/>
              <a:t>setPerPage</a:t>
            </a:r>
            <a:r>
              <a:rPr lang="en-US" sz="700" dirty="0" smtClean="0"/>
              <a:t>($</a:t>
            </a:r>
            <a:r>
              <a:rPr lang="en-US" sz="700" dirty="0" err="1" smtClean="0"/>
              <a:t>AlbumListSearch</a:t>
            </a:r>
            <a:r>
              <a:rPr lang="en-US" sz="700" dirty="0" smtClean="0"/>
              <a:t>['</a:t>
            </a:r>
            <a:r>
              <a:rPr lang="en-US" sz="700" dirty="0" err="1" smtClean="0"/>
              <a:t>perPage</a:t>
            </a:r>
            <a:r>
              <a:rPr lang="en-US" sz="700" dirty="0" smtClean="0"/>
              <a:t>']);</a:t>
            </a:r>
          </a:p>
          <a:p>
            <a:r>
              <a:rPr lang="en-US" sz="700" dirty="0" smtClean="0"/>
              <a:t>                }</a:t>
            </a:r>
          </a:p>
          <a:p>
            <a:r>
              <a:rPr lang="en-US" sz="700" dirty="0" smtClean="0"/>
              <a:t>            }</a:t>
            </a:r>
          </a:p>
          <a:p>
            <a:r>
              <a:rPr lang="en-US" sz="700" dirty="0" smtClean="0"/>
              <a:t>            $</a:t>
            </a:r>
            <a:r>
              <a:rPr lang="en-US" sz="700" dirty="0" err="1" smtClean="0"/>
              <a:t>use_cache</a:t>
            </a:r>
            <a:r>
              <a:rPr lang="en-US" sz="700" dirty="0" smtClean="0"/>
              <a:t> = 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-&gt;get('</a:t>
            </a:r>
            <a:r>
              <a:rPr lang="en-US" sz="700" dirty="0" err="1" smtClean="0"/>
              <a:t>use_cache</a:t>
            </a:r>
            <a:r>
              <a:rPr lang="en-US" sz="700" dirty="0" smtClean="0"/>
              <a:t>');</a:t>
            </a:r>
          </a:p>
          <a:p>
            <a:r>
              <a:rPr lang="en-US" sz="700" dirty="0" smtClean="0"/>
              <a:t>            $</a:t>
            </a:r>
            <a:r>
              <a:rPr lang="en-US" sz="700" dirty="0" err="1" smtClean="0"/>
              <a:t>cacheMemory</a:t>
            </a:r>
            <a:r>
              <a:rPr lang="en-US" sz="700" dirty="0" smtClean="0"/>
              <a:t> = $this-&gt;</a:t>
            </a:r>
            <a:r>
              <a:rPr lang="en-US" sz="700" dirty="0" err="1" smtClean="0"/>
              <a:t>getServiceManager</a:t>
            </a:r>
            <a:r>
              <a:rPr lang="en-US" sz="700" dirty="0" smtClean="0"/>
              <a:t>()-&gt;get('</a:t>
            </a:r>
            <a:r>
              <a:rPr lang="en-US" sz="700" dirty="0" err="1" smtClean="0"/>
              <a:t>CacheMemory</a:t>
            </a:r>
            <a:r>
              <a:rPr lang="en-US" sz="700" dirty="0" smtClean="0"/>
              <a:t>');</a:t>
            </a:r>
          </a:p>
          <a:p>
            <a:r>
              <a:rPr lang="en-US" sz="700" dirty="0" smtClean="0"/>
              <a:t>            $data = null;</a:t>
            </a:r>
          </a:p>
          <a:p>
            <a:r>
              <a:rPr lang="en-US" sz="700" dirty="0" smtClean="0"/>
              <a:t>            if ($</a:t>
            </a:r>
            <a:r>
              <a:rPr lang="en-US" sz="700" dirty="0" err="1" smtClean="0"/>
              <a:t>use_cache</a:t>
            </a:r>
            <a:r>
              <a:rPr lang="en-US" sz="700" dirty="0" smtClean="0"/>
              <a:t> === true) {</a:t>
            </a:r>
          </a:p>
          <a:p>
            <a:r>
              <a:rPr lang="en-US" sz="700" dirty="0" smtClean="0"/>
              <a:t>                $data = $</a:t>
            </a:r>
            <a:r>
              <a:rPr lang="en-US" sz="700" dirty="0" err="1" smtClean="0"/>
              <a:t>cacheMemory</a:t>
            </a:r>
            <a:r>
              <a:rPr lang="en-US" sz="700" dirty="0" smtClean="0"/>
              <a:t>-&gt;</a:t>
            </a:r>
            <a:r>
              <a:rPr lang="en-US" sz="700" dirty="0" err="1" smtClean="0"/>
              <a:t>getItem</a:t>
            </a:r>
            <a:r>
              <a:rPr lang="en-US" sz="700" dirty="0" smtClean="0"/>
              <a:t>('</a:t>
            </a:r>
            <a:r>
              <a:rPr lang="en-US" sz="700" dirty="0" err="1" smtClean="0"/>
              <a:t>AlbumList</a:t>
            </a:r>
            <a:r>
              <a:rPr lang="en-US" sz="700" dirty="0" smtClean="0"/>
              <a:t>');</a:t>
            </a:r>
          </a:p>
          <a:p>
            <a:r>
              <a:rPr lang="en-US" sz="700" dirty="0" smtClean="0"/>
              <a:t>            }</a:t>
            </a:r>
          </a:p>
          <a:p>
            <a:r>
              <a:rPr lang="en-US" sz="700" dirty="0" smtClean="0"/>
              <a:t>            if ($</a:t>
            </a:r>
            <a:r>
              <a:rPr lang="en-US" sz="700" dirty="0" err="1" smtClean="0"/>
              <a:t>use_cache</a:t>
            </a:r>
            <a:r>
              <a:rPr lang="en-US" sz="700" dirty="0" smtClean="0"/>
              <a:t> === false || $data === null) {</a:t>
            </a:r>
          </a:p>
          <a:p>
            <a:r>
              <a:rPr lang="en-US" sz="700" dirty="0" smtClean="0"/>
              <a:t>                $this-&gt;</a:t>
            </a:r>
            <a:r>
              <a:rPr lang="en-US" sz="700" dirty="0" err="1" smtClean="0"/>
              <a:t>setPaginator</a:t>
            </a:r>
            <a:r>
              <a:rPr lang="en-US" sz="700" dirty="0" smtClean="0"/>
              <a:t>($query);</a:t>
            </a:r>
          </a:p>
          <a:p>
            <a:r>
              <a:rPr lang="en-US" sz="700" dirty="0" smtClean="0"/>
              <a:t>                $</a:t>
            </a:r>
            <a:r>
              <a:rPr lang="en-US" sz="700" dirty="0" err="1" smtClean="0"/>
              <a:t>display_data</a:t>
            </a:r>
            <a:r>
              <a:rPr lang="en-US" sz="700" dirty="0" smtClean="0"/>
              <a:t> = $this-&gt;</a:t>
            </a:r>
            <a:r>
              <a:rPr lang="en-US" sz="700" dirty="0" err="1" smtClean="0"/>
              <a:t>getViewPaginator</a:t>
            </a:r>
            <a:r>
              <a:rPr lang="en-US" sz="700" dirty="0" smtClean="0"/>
              <a:t>();</a:t>
            </a:r>
          </a:p>
          <a:p>
            <a:r>
              <a:rPr lang="en-US" sz="700" dirty="0" smtClean="0"/>
              <a:t>                $</a:t>
            </a:r>
            <a:r>
              <a:rPr lang="en-US" sz="700" dirty="0" err="1" smtClean="0"/>
              <a:t>display_data</a:t>
            </a:r>
            <a:r>
              <a:rPr lang="en-US" sz="700" dirty="0" smtClean="0"/>
              <a:t>['</a:t>
            </a:r>
            <a:r>
              <a:rPr lang="en-US" sz="700" dirty="0" err="1" smtClean="0"/>
              <a:t>url</a:t>
            </a:r>
            <a:r>
              <a:rPr lang="en-US" sz="700" dirty="0" smtClean="0"/>
              <a:t>']['edit'] = 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-&gt;get('</a:t>
            </a:r>
            <a:r>
              <a:rPr lang="en-US" sz="700" dirty="0" err="1" smtClean="0"/>
              <a:t>edit_url</a:t>
            </a:r>
            <a:r>
              <a:rPr lang="en-US" sz="700" dirty="0" smtClean="0"/>
              <a:t>', '');</a:t>
            </a:r>
          </a:p>
          <a:p>
            <a:r>
              <a:rPr lang="en-US" sz="700" dirty="0" smtClean="0"/>
              <a:t>                $</a:t>
            </a:r>
            <a:r>
              <a:rPr lang="en-US" sz="700" dirty="0" err="1" smtClean="0"/>
              <a:t>display_data</a:t>
            </a:r>
            <a:r>
              <a:rPr lang="en-US" sz="700" dirty="0" smtClean="0"/>
              <a:t>['</a:t>
            </a:r>
            <a:r>
              <a:rPr lang="en-US" sz="700" dirty="0" err="1" smtClean="0"/>
              <a:t>url</a:t>
            </a:r>
            <a:r>
              <a:rPr lang="en-US" sz="700" dirty="0" smtClean="0"/>
              <a:t>']['delete'] = $</a:t>
            </a:r>
            <a:r>
              <a:rPr lang="en-US" sz="700" dirty="0" err="1" smtClean="0"/>
              <a:t>SearchCondition</a:t>
            </a:r>
            <a:r>
              <a:rPr lang="en-US" sz="700" dirty="0" smtClean="0"/>
              <a:t>-&gt;get('</a:t>
            </a:r>
            <a:r>
              <a:rPr lang="en-US" sz="700" dirty="0" err="1" smtClean="0"/>
              <a:t>delete_url</a:t>
            </a:r>
            <a:r>
              <a:rPr lang="en-US" sz="700" dirty="0" smtClean="0"/>
              <a:t>', '');</a:t>
            </a:r>
          </a:p>
          <a:p>
            <a:r>
              <a:rPr lang="en-US" sz="700" dirty="0" smtClean="0"/>
              <a:t>                $data = $this-&gt;</a:t>
            </a:r>
            <a:r>
              <a:rPr lang="en-US" sz="700" dirty="0" err="1" smtClean="0"/>
              <a:t>renderTemplate</a:t>
            </a:r>
            <a:r>
              <a:rPr lang="en-US" sz="700" dirty="0" smtClean="0"/>
              <a:t>($</a:t>
            </a:r>
            <a:r>
              <a:rPr lang="en-US" sz="700" dirty="0" err="1" smtClean="0"/>
              <a:t>display_data</a:t>
            </a:r>
            <a:r>
              <a:rPr lang="en-US" sz="700" dirty="0" smtClean="0"/>
              <a:t>);</a:t>
            </a:r>
          </a:p>
          <a:p>
            <a:r>
              <a:rPr lang="en-US" sz="700" dirty="0" smtClean="0"/>
              <a:t>                $</a:t>
            </a:r>
            <a:r>
              <a:rPr lang="en-US" sz="700" dirty="0" err="1" smtClean="0"/>
              <a:t>cacheMemory</a:t>
            </a:r>
            <a:r>
              <a:rPr lang="en-US" sz="700" dirty="0" smtClean="0"/>
              <a:t>-&gt;</a:t>
            </a:r>
            <a:r>
              <a:rPr lang="en-US" sz="700" dirty="0" err="1" smtClean="0"/>
              <a:t>setItem</a:t>
            </a:r>
            <a:r>
              <a:rPr lang="en-US" sz="700" dirty="0" smtClean="0"/>
              <a:t>('</a:t>
            </a:r>
            <a:r>
              <a:rPr lang="en-US" sz="700" dirty="0" err="1" smtClean="0"/>
              <a:t>AlbumList</a:t>
            </a:r>
            <a:r>
              <a:rPr lang="en-US" sz="700" dirty="0" smtClean="0"/>
              <a:t>', $data);</a:t>
            </a:r>
          </a:p>
          <a:p>
            <a:r>
              <a:rPr lang="en-US" sz="700" dirty="0" smtClean="0"/>
              <a:t>            }</a:t>
            </a:r>
          </a:p>
          <a:p>
            <a:r>
              <a:rPr lang="en-US" sz="700" dirty="0" smtClean="0"/>
              <a:t>            return ['success' =&gt; true, 'data' =&gt; $data];</a:t>
            </a:r>
          </a:p>
          <a:p>
            <a:r>
              <a:rPr lang="en-US" sz="700" dirty="0" smtClean="0"/>
              <a:t>        } else {</a:t>
            </a:r>
          </a:p>
          <a:p>
            <a:r>
              <a:rPr lang="en-US" sz="700" dirty="0" smtClean="0"/>
              <a:t>            return false;</a:t>
            </a:r>
          </a:p>
          <a:p>
            <a:r>
              <a:rPr lang="en-US" sz="700" dirty="0" smtClean="0"/>
              <a:t>        }</a:t>
            </a:r>
          </a:p>
          <a:p>
            <a:r>
              <a:rPr lang="en-US" sz="700" dirty="0" smtClean="0"/>
              <a:t>    }</a:t>
            </a:r>
          </a:p>
          <a:p>
            <a:r>
              <a:rPr lang="en-US" sz="700" dirty="0" smtClean="0"/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15479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Ecsuite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Ecsuite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Zend</a:t>
            </a:r>
            <a:r>
              <a:rPr lang="en-US" dirty="0" smtClean="0"/>
              <a:t> 2 </a:t>
            </a:r>
            <a:r>
              <a:rPr lang="en-US" dirty="0" err="1" smtClean="0"/>
              <a:t>và</a:t>
            </a:r>
            <a:r>
              <a:rPr lang="en-US" dirty="0" smtClean="0"/>
              <a:t> Doctrine 2</a:t>
            </a:r>
            <a:endParaRPr lang="en-US" dirty="0"/>
          </a:p>
        </p:txBody>
      </p:sp>
      <p:pic>
        <p:nvPicPr>
          <p:cNvPr id="2050" name="Picture 2" descr="http://framework.zend.com/images/head-bottom-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2483" y="2603156"/>
            <a:ext cx="5990268" cy="161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hp-zzortell.rhcloud.com/bundles/zzchezzzortell/images/doctr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2484" y="4304977"/>
            <a:ext cx="5990268" cy="1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02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smtClean="0"/>
              <a:t>view </a:t>
            </a:r>
            <a:r>
              <a:rPr lang="en-US" dirty="0" err="1" smtClean="0"/>
              <a:t>cho</a:t>
            </a:r>
            <a:r>
              <a:rPr lang="en-US" dirty="0" smtClean="0"/>
              <a:t>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/>
              <a:t>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KdlAdminAjax</a:t>
            </a:r>
            <a:r>
              <a:rPr lang="en-US" dirty="0" smtClean="0"/>
              <a:t>\view\</a:t>
            </a:r>
            <a:r>
              <a:rPr lang="en-US" dirty="0" err="1" smtClean="0"/>
              <a:t>kdlajax</a:t>
            </a:r>
            <a:r>
              <a:rPr lang="en-US" dirty="0" smtClean="0"/>
              <a:t>\admin\</a:t>
            </a:r>
            <a:r>
              <a:rPr lang="en-US" dirty="0" err="1" smtClean="0"/>
              <a:t>album_list</a:t>
            </a:r>
            <a:r>
              <a:rPr lang="en-US" dirty="0" smtClean="0"/>
              <a:t>\index.phtml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26724"/>
            <a:ext cx="8615296" cy="4011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if (empty($list)): ?&gt;</a:t>
            </a:r>
          </a:p>
          <a:p>
            <a:r>
              <a:rPr lang="en-US" sz="700" dirty="0"/>
              <a:t>    &lt;div class="alert alert-info"&gt;</a:t>
            </a:r>
          </a:p>
          <a:p>
            <a:r>
              <a:rPr lang="en-US" sz="700" dirty="0"/>
              <a:t>        </a:t>
            </a:r>
            <a:r>
              <a:rPr lang="ja-JP" altLang="en-US" sz="700" dirty="0"/>
              <a:t>該当する情報がありません。</a:t>
            </a:r>
          </a:p>
          <a:p>
            <a:r>
              <a:rPr lang="ja-JP" altLang="en-US" sz="700" dirty="0"/>
              <a:t>    </a:t>
            </a:r>
            <a:r>
              <a:rPr lang="en-US" altLang="ja-JP" sz="700" dirty="0"/>
              <a:t>&lt;/</a:t>
            </a:r>
            <a:r>
              <a:rPr lang="en-US" sz="700" dirty="0"/>
              <a:t>div&gt;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else : ?&gt;</a:t>
            </a:r>
          </a:p>
          <a:p>
            <a:r>
              <a:rPr lang="en-US" sz="700" dirty="0"/>
              <a:t>    &lt;div class="alert alert-info"&gt;</a:t>
            </a:r>
          </a:p>
          <a:p>
            <a:r>
              <a:rPr lang="en-US" sz="700" dirty="0"/>
              <a:t>        </a:t>
            </a:r>
            <a:r>
              <a:rPr lang="ja-JP" altLang="en-US" sz="700" dirty="0"/>
              <a:t>検索結果一覧 </a:t>
            </a:r>
            <a:r>
              <a:rPr lang="en-US" altLang="ja-JP" sz="700" dirty="0"/>
              <a:t>&lt;?= $</a:t>
            </a:r>
            <a:r>
              <a:rPr lang="en-US" sz="700" dirty="0"/>
              <a:t>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paginator</a:t>
            </a:r>
            <a:r>
              <a:rPr lang="en-US" sz="700" dirty="0"/>
              <a:t>-&gt;</a:t>
            </a:r>
            <a:r>
              <a:rPr lang="en-US" sz="700" dirty="0" err="1"/>
              <a:t>getTotalItemCount</a:t>
            </a:r>
            <a:r>
              <a:rPr lang="en-US" sz="700" dirty="0"/>
              <a:t>()); ?&gt;</a:t>
            </a:r>
            <a:r>
              <a:rPr lang="ja-JP" altLang="en-US" sz="700" dirty="0"/>
              <a:t>件が該当しました。</a:t>
            </a:r>
          </a:p>
          <a:p>
            <a:r>
              <a:rPr lang="ja-JP" altLang="en-US" sz="700" dirty="0"/>
              <a:t>        </a:t>
            </a:r>
            <a:r>
              <a:rPr lang="en-US" altLang="ja-JP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if ($</a:t>
            </a:r>
            <a:r>
              <a:rPr lang="en-US" sz="700" dirty="0" err="1"/>
              <a:t>paginator</a:t>
            </a:r>
            <a:r>
              <a:rPr lang="en-US" sz="700" dirty="0"/>
              <a:t>-&gt;</a:t>
            </a:r>
            <a:r>
              <a:rPr lang="en-US" sz="700" dirty="0" err="1"/>
              <a:t>getTotalItemCount</a:t>
            </a:r>
            <a:r>
              <a:rPr lang="en-US" sz="700" dirty="0"/>
              <a:t>() &gt;= $</a:t>
            </a:r>
            <a:r>
              <a:rPr lang="en-US" sz="700" dirty="0" err="1"/>
              <a:t>paginator</a:t>
            </a:r>
            <a:r>
              <a:rPr lang="en-US" sz="700" dirty="0"/>
              <a:t>-&gt;</a:t>
            </a:r>
            <a:r>
              <a:rPr lang="en-US" sz="700" dirty="0" err="1"/>
              <a:t>getItemCountPerPage</a:t>
            </a:r>
            <a:r>
              <a:rPr lang="en-US" sz="700" dirty="0"/>
              <a:t>()): ?&gt;</a:t>
            </a:r>
          </a:p>
          <a:p>
            <a:r>
              <a:rPr lang="en-US" sz="700" dirty="0"/>
              <a:t>        &lt;span class="red"&gt;※</a:t>
            </a:r>
            <a:r>
              <a:rPr lang="ja-JP" altLang="en-US" sz="700" dirty="0"/>
              <a:t>検索結果が</a:t>
            </a:r>
            <a:r>
              <a:rPr lang="en-US" altLang="ja-JP" sz="700" dirty="0"/>
              <a:t>&lt;?= $</a:t>
            </a:r>
            <a:r>
              <a:rPr lang="en-US" sz="700" dirty="0"/>
              <a:t>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paginator</a:t>
            </a:r>
            <a:r>
              <a:rPr lang="en-US" sz="700" dirty="0"/>
              <a:t>-&gt;</a:t>
            </a:r>
            <a:r>
              <a:rPr lang="en-US" sz="700" dirty="0" err="1"/>
              <a:t>getItemCountPerPage</a:t>
            </a:r>
            <a:r>
              <a:rPr lang="en-US" sz="700" dirty="0"/>
              <a:t>()); ?&gt;</a:t>
            </a:r>
            <a:r>
              <a:rPr lang="ja-JP" altLang="en-US" sz="700" dirty="0"/>
              <a:t>件を超えたため</a:t>
            </a:r>
            <a:r>
              <a:rPr lang="en-US" altLang="ja-JP" sz="700" dirty="0"/>
              <a:t>&lt;?= $</a:t>
            </a:r>
            <a:r>
              <a:rPr lang="en-US" sz="700" dirty="0"/>
              <a:t>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paginator</a:t>
            </a:r>
            <a:r>
              <a:rPr lang="en-US" sz="700" dirty="0"/>
              <a:t>-&gt;</a:t>
            </a:r>
            <a:r>
              <a:rPr lang="en-US" sz="700" dirty="0" err="1"/>
              <a:t>getItemCountPerPage</a:t>
            </a:r>
            <a:r>
              <a:rPr lang="en-US" sz="700" dirty="0"/>
              <a:t>()); ?&gt;</a:t>
            </a:r>
            <a:r>
              <a:rPr lang="ja-JP" altLang="en-US" sz="700" dirty="0"/>
              <a:t>件までを表示しています。</a:t>
            </a:r>
            <a:r>
              <a:rPr lang="en-US" altLang="ja-JP" sz="700" dirty="0"/>
              <a:t>&lt;/</a:t>
            </a:r>
            <a:r>
              <a:rPr lang="en-US" sz="700" dirty="0"/>
              <a:t>span&gt;</a:t>
            </a:r>
          </a:p>
          <a:p>
            <a:r>
              <a:rPr lang="en-US" sz="700" dirty="0"/>
              <a:t>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 ?&gt;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    &lt;table class="table table-striped table-bordered bootstrap-</a:t>
            </a:r>
            <a:r>
              <a:rPr lang="en-US" sz="700" dirty="0" err="1"/>
              <a:t>datatable</a:t>
            </a:r>
            <a:r>
              <a:rPr lang="en-US" sz="700" dirty="0"/>
              <a:t> </a:t>
            </a:r>
            <a:r>
              <a:rPr lang="en-US" sz="700" dirty="0" err="1"/>
              <a:t>datatable</a:t>
            </a:r>
            <a:r>
              <a:rPr lang="en-US" sz="700" dirty="0"/>
              <a:t>"&gt;</a:t>
            </a:r>
          </a:p>
          <a:p>
            <a:r>
              <a:rPr lang="en-US" sz="700" dirty="0"/>
              <a:t>        &lt;</a:t>
            </a:r>
            <a:r>
              <a:rPr lang="en-US" sz="700" dirty="0" err="1"/>
              <a:t>thead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tr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</a:t>
            </a:r>
            <a:r>
              <a:rPr lang="en-US" sz="700" dirty="0" err="1"/>
              <a:t>th</a:t>
            </a:r>
            <a:r>
              <a:rPr lang="en-US" sz="700" dirty="0"/>
              <a:t> style="text-align: center;"&gt;Title&lt;/</a:t>
            </a:r>
            <a:r>
              <a:rPr lang="en-US" sz="700" dirty="0" err="1"/>
              <a:t>th</a:t>
            </a:r>
            <a:r>
              <a:rPr lang="en-US" sz="700" dirty="0"/>
              <a:t>&gt;&lt;</a:t>
            </a:r>
            <a:r>
              <a:rPr lang="en-US" sz="700" dirty="0" err="1"/>
              <a:t>th</a:t>
            </a:r>
            <a:r>
              <a:rPr lang="en-US" sz="700" dirty="0"/>
              <a:t> style="text-align: center;"&gt;Artist&lt;/</a:t>
            </a:r>
            <a:r>
              <a:rPr lang="en-US" sz="700" dirty="0" err="1"/>
              <a:t>th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</a:t>
            </a:r>
            <a:r>
              <a:rPr lang="en-US" sz="700" dirty="0" err="1"/>
              <a:t>th</a:t>
            </a:r>
            <a:r>
              <a:rPr lang="en-US" sz="700" dirty="0"/>
              <a:t> style="text-align: center;"&gt;Kind&lt;/</a:t>
            </a:r>
            <a:r>
              <a:rPr lang="en-US" sz="700" dirty="0" err="1"/>
              <a:t>th</a:t>
            </a:r>
            <a:r>
              <a:rPr lang="en-US" sz="700" dirty="0"/>
              <a:t>&gt;&lt;</a:t>
            </a:r>
            <a:r>
              <a:rPr lang="en-US" sz="700" dirty="0" err="1"/>
              <a:t>th</a:t>
            </a:r>
            <a:r>
              <a:rPr lang="en-US" sz="700" dirty="0"/>
              <a:t> style="text-align: center;"&gt;</a:t>
            </a:r>
            <a:r>
              <a:rPr lang="ja-JP" altLang="en-US" sz="700" dirty="0"/>
              <a:t>操作</a:t>
            </a:r>
            <a:r>
              <a:rPr lang="en-US" altLang="ja-JP" sz="700" dirty="0"/>
              <a:t>&lt;/</a:t>
            </a:r>
            <a:r>
              <a:rPr lang="en-US" sz="700" dirty="0" err="1"/>
              <a:t>th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tr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&lt;/</a:t>
            </a:r>
            <a:r>
              <a:rPr lang="en-US" sz="700" dirty="0" err="1"/>
              <a:t>thead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&lt;</a:t>
            </a:r>
            <a:r>
              <a:rPr lang="en-US" sz="700" dirty="0" err="1"/>
              <a:t>tbody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foreach</a:t>
            </a:r>
            <a:r>
              <a:rPr lang="en-US" sz="700" dirty="0"/>
              <a:t> ($list['Album'] as $</a:t>
            </a:r>
            <a:r>
              <a:rPr lang="en-US" sz="700" dirty="0" err="1"/>
              <a:t>AlbumList</a:t>
            </a:r>
            <a:r>
              <a:rPr lang="en-US" sz="700" dirty="0"/>
              <a:t>): ?&gt;</a:t>
            </a:r>
          </a:p>
          <a:p>
            <a:r>
              <a:rPr lang="en-US" sz="700" dirty="0"/>
              <a:t>                &lt;</a:t>
            </a:r>
            <a:r>
              <a:rPr lang="en-US" sz="700" dirty="0" err="1"/>
              <a:t>tr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    &lt;td class="center"&gt;&lt;?= $this-&gt;</a:t>
            </a:r>
            <a:r>
              <a:rPr lang="en-US" sz="700" dirty="0" err="1"/>
              <a:t>escapeHtml</a:t>
            </a:r>
            <a:r>
              <a:rPr lang="en-US" sz="700" dirty="0"/>
              <a:t>($</a:t>
            </a:r>
            <a:r>
              <a:rPr lang="en-US" sz="700" dirty="0" err="1"/>
              <a:t>AlbumList</a:t>
            </a:r>
            <a:r>
              <a:rPr lang="en-US" sz="700" dirty="0"/>
              <a:t>-&gt;</a:t>
            </a:r>
            <a:r>
              <a:rPr lang="en-US" sz="700" dirty="0" err="1"/>
              <a:t>getTitle</a:t>
            </a:r>
            <a:r>
              <a:rPr lang="en-US" sz="700" dirty="0"/>
              <a:t>()); ?&gt;&lt;/td&gt;</a:t>
            </a:r>
          </a:p>
          <a:p>
            <a:r>
              <a:rPr lang="en-US" sz="700" dirty="0"/>
              <a:t>                    &lt;td class="center"&gt;&lt;?= $this-&gt;</a:t>
            </a:r>
            <a:r>
              <a:rPr lang="en-US" sz="700" dirty="0" err="1"/>
              <a:t>escapeHtml</a:t>
            </a:r>
            <a:r>
              <a:rPr lang="en-US" sz="700" dirty="0"/>
              <a:t>($</a:t>
            </a:r>
            <a:r>
              <a:rPr lang="en-US" sz="700" dirty="0" err="1"/>
              <a:t>AlbumList</a:t>
            </a:r>
            <a:r>
              <a:rPr lang="en-US" sz="700" dirty="0"/>
              <a:t>-&gt;</a:t>
            </a:r>
            <a:r>
              <a:rPr lang="en-US" sz="700" dirty="0" err="1"/>
              <a:t>getArtist</a:t>
            </a:r>
            <a:r>
              <a:rPr lang="en-US" sz="700" dirty="0"/>
              <a:t>()-&gt;</a:t>
            </a:r>
            <a:r>
              <a:rPr lang="en-US" sz="700" dirty="0" err="1"/>
              <a:t>getName</a:t>
            </a:r>
            <a:r>
              <a:rPr lang="en-US" sz="700" dirty="0"/>
              <a:t>()); ?&gt;&lt;/td&gt;</a:t>
            </a:r>
          </a:p>
          <a:p>
            <a:r>
              <a:rPr lang="en-US" sz="700" dirty="0"/>
              <a:t>                    &lt;td class="center"&gt;&lt;?= $this-&gt;</a:t>
            </a:r>
            <a:r>
              <a:rPr lang="en-US" sz="700" dirty="0" err="1"/>
              <a:t>escapeHtml</a:t>
            </a:r>
            <a:r>
              <a:rPr lang="en-US" sz="700" dirty="0"/>
              <a:t>($</a:t>
            </a:r>
            <a:r>
              <a:rPr lang="en-US" sz="700" dirty="0" err="1"/>
              <a:t>AlbumList</a:t>
            </a:r>
            <a:r>
              <a:rPr lang="en-US" sz="700" dirty="0"/>
              <a:t>-&gt;</a:t>
            </a:r>
            <a:r>
              <a:rPr lang="en-US" sz="700" dirty="0" err="1"/>
              <a:t>getKind</a:t>
            </a:r>
            <a:r>
              <a:rPr lang="en-US" sz="700" dirty="0"/>
              <a:t>()-&gt;</a:t>
            </a:r>
            <a:r>
              <a:rPr lang="en-US" sz="700" dirty="0" err="1"/>
              <a:t>getName</a:t>
            </a:r>
            <a:r>
              <a:rPr lang="en-US" sz="700" dirty="0"/>
              <a:t>()); ?&gt;&lt;/td&gt;</a:t>
            </a:r>
          </a:p>
          <a:p>
            <a:r>
              <a:rPr lang="en-US" sz="700" dirty="0"/>
              <a:t>                    &lt;td&gt;</a:t>
            </a:r>
          </a:p>
          <a:p>
            <a:r>
              <a:rPr lang="en-US" sz="700" dirty="0"/>
              <a:t>                        &lt;a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-info" </a:t>
            </a:r>
            <a:r>
              <a:rPr lang="en-US" sz="700" dirty="0" err="1"/>
              <a:t>href</a:t>
            </a:r>
            <a:r>
              <a:rPr lang="en-US" sz="700" dirty="0"/>
              <a:t>="&lt;?=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url</a:t>
            </a:r>
            <a:r>
              <a:rPr lang="en-US" sz="700" dirty="0"/>
              <a:t>['edit'] . '/' . $</a:t>
            </a:r>
            <a:r>
              <a:rPr lang="en-US" sz="700" dirty="0" err="1"/>
              <a:t>AlbumList</a:t>
            </a:r>
            <a:r>
              <a:rPr lang="en-US" sz="700" dirty="0"/>
              <a:t>-&gt;</a:t>
            </a:r>
            <a:r>
              <a:rPr lang="en-US" sz="700" dirty="0" err="1"/>
              <a:t>getAlbumId</a:t>
            </a:r>
            <a:r>
              <a:rPr lang="en-US" sz="700" dirty="0"/>
              <a:t>()); ?&gt;"&gt;&lt;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-edit icon-white"&gt;&lt;/</a:t>
            </a:r>
            <a:r>
              <a:rPr lang="en-US" sz="700" dirty="0" err="1"/>
              <a:t>i</a:t>
            </a:r>
            <a:r>
              <a:rPr lang="en-US" sz="700" dirty="0"/>
              <a:t>&gt;</a:t>
            </a:r>
            <a:r>
              <a:rPr lang="ja-JP" altLang="en-US" sz="700" dirty="0"/>
              <a:t>編集</a:t>
            </a:r>
            <a:r>
              <a:rPr lang="en-US" altLang="ja-JP" sz="700" dirty="0"/>
              <a:t>&lt;/</a:t>
            </a:r>
            <a:r>
              <a:rPr lang="en-US" sz="700" dirty="0"/>
              <a:t>a&gt;</a:t>
            </a:r>
          </a:p>
          <a:p>
            <a:r>
              <a:rPr lang="en-US" sz="700" dirty="0"/>
              <a:t>                        &lt;a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-danger" </a:t>
            </a:r>
            <a:r>
              <a:rPr lang="en-US" sz="700" dirty="0" err="1"/>
              <a:t>href</a:t>
            </a:r>
            <a:r>
              <a:rPr lang="en-US" sz="700" dirty="0"/>
              <a:t>="&lt;?=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url</a:t>
            </a:r>
            <a:r>
              <a:rPr lang="en-US" sz="700" dirty="0"/>
              <a:t>['delete'] . '/' . $</a:t>
            </a:r>
            <a:r>
              <a:rPr lang="en-US" sz="700" dirty="0" err="1"/>
              <a:t>AlbumList</a:t>
            </a:r>
            <a:r>
              <a:rPr lang="en-US" sz="700" dirty="0"/>
              <a:t>-&gt;</a:t>
            </a:r>
            <a:r>
              <a:rPr lang="en-US" sz="700" dirty="0" err="1"/>
              <a:t>getAlbumId</a:t>
            </a:r>
            <a:r>
              <a:rPr lang="en-US" sz="700" dirty="0"/>
              <a:t>()); ?&gt;"&gt;&lt;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-trash icon-white"&gt;&lt;/</a:t>
            </a:r>
            <a:r>
              <a:rPr lang="en-US" sz="700" dirty="0" err="1"/>
              <a:t>i</a:t>
            </a:r>
            <a:r>
              <a:rPr lang="en-US" sz="700" dirty="0"/>
              <a:t>&gt;</a:t>
            </a:r>
            <a:r>
              <a:rPr lang="ja-JP" altLang="en-US" sz="700" dirty="0"/>
              <a:t>削除</a:t>
            </a:r>
            <a:r>
              <a:rPr lang="en-US" altLang="ja-JP" sz="700" dirty="0"/>
              <a:t>&lt;/</a:t>
            </a:r>
            <a:r>
              <a:rPr lang="en-US" sz="700" dirty="0"/>
              <a:t>a&gt;</a:t>
            </a:r>
          </a:p>
          <a:p>
            <a:r>
              <a:rPr lang="en-US" sz="700" dirty="0"/>
              <a:t>                    &lt;/td&gt;</a:t>
            </a:r>
          </a:p>
          <a:p>
            <a:r>
              <a:rPr lang="en-US" sz="700" dirty="0"/>
              <a:t>                &lt;/</a:t>
            </a:r>
            <a:r>
              <a:rPr lang="en-US" sz="700" dirty="0" err="1"/>
              <a:t>tr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endforeach</a:t>
            </a:r>
            <a:r>
              <a:rPr lang="en-US" sz="700" dirty="0"/>
              <a:t>; ?&gt;</a:t>
            </a:r>
          </a:p>
          <a:p>
            <a:r>
              <a:rPr lang="en-US" sz="700" dirty="0"/>
              <a:t>        &lt;/</a:t>
            </a:r>
            <a:r>
              <a:rPr lang="en-US" sz="700" dirty="0" err="1"/>
              <a:t>tbody</a:t>
            </a:r>
            <a:r>
              <a:rPr lang="en-US" sz="700" dirty="0"/>
              <a:t>&gt;</a:t>
            </a:r>
          </a:p>
          <a:p>
            <a:r>
              <a:rPr lang="en-US" sz="700" dirty="0"/>
              <a:t>    &lt;/table&gt;</a:t>
            </a:r>
          </a:p>
          <a:p>
            <a:r>
              <a:rPr lang="en-US" sz="700" dirty="0"/>
              <a:t>    &lt;?</a:t>
            </a:r>
            <a:r>
              <a:rPr lang="en-US" sz="700" dirty="0" err="1"/>
              <a:t>php</a:t>
            </a:r>
            <a:r>
              <a:rPr lang="en-US" sz="700" dirty="0"/>
              <a:t> if ($</a:t>
            </a:r>
            <a:r>
              <a:rPr lang="en-US" sz="700" dirty="0" err="1"/>
              <a:t>usePaginator</a:t>
            </a:r>
            <a:r>
              <a:rPr lang="en-US" sz="700" dirty="0"/>
              <a:t> === true): ?&gt;</a:t>
            </a:r>
          </a:p>
          <a:p>
            <a:r>
              <a:rPr lang="en-US" sz="700" dirty="0"/>
              <a:t>        &lt;?= $this-&gt;</a:t>
            </a:r>
            <a:r>
              <a:rPr lang="en-US" sz="700" dirty="0" err="1"/>
              <a:t>paginationControl</a:t>
            </a:r>
            <a:r>
              <a:rPr lang="en-US" sz="700" dirty="0"/>
              <a:t>($</a:t>
            </a:r>
            <a:r>
              <a:rPr lang="en-US" sz="700" dirty="0" err="1"/>
              <a:t>paginator</a:t>
            </a:r>
            <a:r>
              <a:rPr lang="en-US" sz="700" dirty="0"/>
              <a:t>, 'Sliding', 'common/</a:t>
            </a:r>
            <a:r>
              <a:rPr lang="en-US" sz="700" dirty="0" err="1"/>
              <a:t>paginator</a:t>
            </a:r>
            <a:r>
              <a:rPr lang="en-US" sz="700" dirty="0"/>
              <a:t>/</a:t>
            </a:r>
            <a:r>
              <a:rPr lang="en-US" sz="700" dirty="0" err="1"/>
              <a:t>paginator</a:t>
            </a:r>
            <a:r>
              <a:rPr lang="en-US" sz="700" dirty="0"/>
              <a:t>'); ?&gt;</a:t>
            </a:r>
          </a:p>
          <a:p>
            <a:r>
              <a:rPr lang="en-US" sz="700" dirty="0"/>
              <a:t>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 </a:t>
            </a:r>
            <a:r>
              <a:rPr lang="en-US" sz="700" dirty="0" smtClean="0"/>
              <a:t>?&gt;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15931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AlbumList</a:t>
            </a:r>
            <a:r>
              <a:rPr lang="en-US" dirty="0" smtClean="0"/>
              <a:t>\</a:t>
            </a:r>
            <a:r>
              <a:rPr lang="en-US" dirty="0" err="1" smtClean="0"/>
              <a:t>AlbumListController.php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indexAction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3212752"/>
            <a:ext cx="8615296" cy="3645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protected function </a:t>
            </a:r>
            <a:r>
              <a:rPr lang="en-US" sz="700" dirty="0" err="1"/>
              <a:t>indexAction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search_flag</a:t>
            </a:r>
            <a:r>
              <a:rPr lang="en-US" sz="700" dirty="0"/>
              <a:t> = false;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em</a:t>
            </a:r>
            <a:r>
              <a:rPr lang="en-US" sz="700" dirty="0"/>
              <a:t> = $this-&gt;</a:t>
            </a:r>
            <a:r>
              <a:rPr lang="en-US" sz="700" dirty="0" err="1"/>
              <a:t>getEntity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$form = new </a:t>
            </a:r>
            <a:r>
              <a:rPr lang="en-US" sz="700" dirty="0" err="1"/>
              <a:t>AlbumListForm</a:t>
            </a:r>
            <a:r>
              <a:rPr lang="en-US" sz="700" dirty="0"/>
              <a:t>($</a:t>
            </a:r>
            <a:r>
              <a:rPr lang="en-US" sz="700" dirty="0" err="1"/>
              <a:t>em</a:t>
            </a:r>
            <a:r>
              <a:rPr lang="en-US" sz="700" dirty="0"/>
              <a:t>);</a:t>
            </a:r>
          </a:p>
          <a:p>
            <a:r>
              <a:rPr lang="en-US" sz="700" dirty="0"/>
              <a:t>        if ($this-&gt;request-&gt;</a:t>
            </a:r>
            <a:r>
              <a:rPr lang="en-US" sz="700" dirty="0" err="1"/>
              <a:t>isPost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$form-&gt;</a:t>
            </a:r>
            <a:r>
              <a:rPr lang="en-US" sz="700" dirty="0" err="1"/>
              <a:t>setData</a:t>
            </a:r>
            <a:r>
              <a:rPr lang="en-US" sz="700" dirty="0"/>
              <a:t>($this-&gt;request-&gt;</a:t>
            </a:r>
            <a:r>
              <a:rPr lang="en-US" sz="700" dirty="0" err="1"/>
              <a:t>getPost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if ($form-&gt;</a:t>
            </a:r>
            <a:r>
              <a:rPr lang="en-US" sz="700" dirty="0" err="1"/>
              <a:t>isValid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    $this-&gt;inputFilter4SearchForm($form);</a:t>
            </a:r>
          </a:p>
          <a:p>
            <a:r>
              <a:rPr lang="en-US" sz="700" dirty="0"/>
              <a:t>                $</a:t>
            </a:r>
            <a:r>
              <a:rPr lang="en-US" sz="700" dirty="0" err="1"/>
              <a:t>edit_url</a:t>
            </a:r>
            <a:r>
              <a:rPr lang="en-US" sz="700" dirty="0"/>
              <a:t> = $this-&gt;</a:t>
            </a:r>
            <a:r>
              <a:rPr lang="en-US" sz="700" dirty="0" err="1"/>
              <a:t>url</a:t>
            </a:r>
            <a:r>
              <a:rPr lang="en-US" sz="700" dirty="0"/>
              <a:t>()-&gt;</a:t>
            </a:r>
            <a:r>
              <a:rPr lang="en-US" sz="700" dirty="0" err="1"/>
              <a:t>fromRoute</a:t>
            </a:r>
            <a:r>
              <a:rPr lang="en-US" sz="700" dirty="0"/>
              <a:t>(null, [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album_edit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'method' =&gt; 'index'</a:t>
            </a:r>
          </a:p>
          <a:p>
            <a:r>
              <a:rPr lang="en-US" sz="700" dirty="0"/>
              <a:t>                ], [</a:t>
            </a:r>
          </a:p>
          <a:p>
            <a:endParaRPr lang="en-US" sz="700" dirty="0"/>
          </a:p>
          <a:p>
            <a:r>
              <a:rPr lang="en-US" sz="700" dirty="0"/>
              <a:t>                ], true);</a:t>
            </a:r>
          </a:p>
          <a:p>
            <a:r>
              <a:rPr lang="en-US" sz="700" dirty="0"/>
              <a:t>                $</a:t>
            </a:r>
            <a:r>
              <a:rPr lang="en-US" sz="700" dirty="0" err="1"/>
              <a:t>delete_url</a:t>
            </a:r>
            <a:r>
              <a:rPr lang="en-US" sz="700" dirty="0"/>
              <a:t> = $this-&gt;</a:t>
            </a:r>
            <a:r>
              <a:rPr lang="en-US" sz="700" dirty="0" err="1"/>
              <a:t>url</a:t>
            </a:r>
            <a:r>
              <a:rPr lang="en-US" sz="700" dirty="0"/>
              <a:t>()-&gt;</a:t>
            </a:r>
            <a:r>
              <a:rPr lang="en-US" sz="700" dirty="0" err="1"/>
              <a:t>fromRoute</a:t>
            </a:r>
            <a:r>
              <a:rPr lang="en-US" sz="700" dirty="0"/>
              <a:t>(null, [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album_delete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'method' =&gt; 'index'</a:t>
            </a:r>
          </a:p>
          <a:p>
            <a:r>
              <a:rPr lang="en-US" sz="700" dirty="0"/>
              <a:t>                ], [</a:t>
            </a:r>
          </a:p>
          <a:p>
            <a:endParaRPr lang="en-US" sz="700" dirty="0"/>
          </a:p>
          <a:p>
            <a:r>
              <a:rPr lang="en-US" sz="700" dirty="0"/>
              <a:t>                ], true);</a:t>
            </a:r>
          </a:p>
          <a:p>
            <a:r>
              <a:rPr lang="en-US" sz="700" dirty="0"/>
              <a:t>                $this-&gt;request-&gt;</a:t>
            </a:r>
            <a:r>
              <a:rPr lang="en-US" sz="700" dirty="0" err="1"/>
              <a:t>getPost</a:t>
            </a:r>
            <a:r>
              <a:rPr lang="en-US" sz="700" dirty="0"/>
              <a:t>()-&gt;set('</a:t>
            </a:r>
            <a:r>
              <a:rPr lang="en-US" sz="700" dirty="0" err="1"/>
              <a:t>edit_url</a:t>
            </a:r>
            <a:r>
              <a:rPr lang="en-US" sz="700" dirty="0"/>
              <a:t>', $</a:t>
            </a:r>
            <a:r>
              <a:rPr lang="en-US" sz="700" dirty="0" err="1"/>
              <a:t>edit_url</a:t>
            </a:r>
            <a:r>
              <a:rPr lang="en-US" sz="700" dirty="0"/>
              <a:t>);</a:t>
            </a:r>
          </a:p>
          <a:p>
            <a:r>
              <a:rPr lang="en-US" sz="700" dirty="0"/>
              <a:t>                $this-&gt;request-&gt;</a:t>
            </a:r>
            <a:r>
              <a:rPr lang="en-US" sz="700" dirty="0" err="1"/>
              <a:t>getPost</a:t>
            </a:r>
            <a:r>
              <a:rPr lang="en-US" sz="700" dirty="0"/>
              <a:t>()-&gt;set('</a:t>
            </a:r>
            <a:r>
              <a:rPr lang="en-US" sz="700" dirty="0" err="1"/>
              <a:t>delete_url</a:t>
            </a:r>
            <a:r>
              <a:rPr lang="en-US" sz="700" dirty="0"/>
              <a:t>', $</a:t>
            </a:r>
            <a:r>
              <a:rPr lang="en-US" sz="700" dirty="0" err="1"/>
              <a:t>delete_url</a:t>
            </a:r>
            <a:r>
              <a:rPr lang="en-US" sz="700" dirty="0"/>
              <a:t>);</a:t>
            </a:r>
          </a:p>
          <a:p>
            <a:r>
              <a:rPr lang="en-US" sz="700" dirty="0"/>
              <a:t>                $this-&gt;</a:t>
            </a:r>
            <a:r>
              <a:rPr lang="en-US" sz="700" dirty="0" err="1"/>
              <a:t>setObjectToSession</a:t>
            </a:r>
            <a:r>
              <a:rPr lang="en-US" sz="700" dirty="0"/>
              <a:t>(self::SEARCH_SESSION_KEY, $this-&gt;request-&gt;</a:t>
            </a:r>
            <a:r>
              <a:rPr lang="en-US" sz="700" dirty="0" err="1"/>
              <a:t>getPost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    $</a:t>
            </a:r>
            <a:r>
              <a:rPr lang="en-US" sz="700" dirty="0" err="1"/>
              <a:t>search_flag</a:t>
            </a:r>
            <a:r>
              <a:rPr lang="en-US" sz="700" dirty="0"/>
              <a:t> = true;</a:t>
            </a:r>
          </a:p>
          <a:p>
            <a:r>
              <a:rPr lang="en-US" sz="700" dirty="0"/>
              <a:t>            }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clearObjectSession</a:t>
            </a:r>
            <a:r>
              <a:rPr lang="en-US" sz="700" dirty="0"/>
              <a:t>(self::SEARCH_SESSION_KEY);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'form' =&gt; $form,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search_flag</a:t>
            </a:r>
            <a:r>
              <a:rPr lang="en-US" sz="700" dirty="0"/>
              <a:t>' =&gt; $</a:t>
            </a:r>
            <a:r>
              <a:rPr lang="en-US" sz="700" dirty="0" err="1"/>
              <a:t>search_flag</a:t>
            </a:r>
            <a:endParaRPr lang="en-US" sz="700" dirty="0"/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8572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AlbumList</a:t>
            </a:r>
            <a:r>
              <a:rPr lang="en-US" dirty="0" smtClean="0"/>
              <a:t>\</a:t>
            </a:r>
            <a:r>
              <a:rPr lang="en-US" dirty="0" err="1" smtClean="0"/>
              <a:t>AlbumListController.php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1251284"/>
            <a:ext cx="8615296" cy="4259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 </a:t>
            </a:r>
            <a:r>
              <a:rPr lang="en-US" sz="700" dirty="0" err="1"/>
              <a:t>const</a:t>
            </a:r>
            <a:r>
              <a:rPr lang="en-US" sz="700" dirty="0"/>
              <a:t> SEARCH_SESSION_KEY = '</a:t>
            </a:r>
            <a:r>
              <a:rPr lang="en-US" sz="700" dirty="0" err="1"/>
              <a:t>KdlAdminAjax</a:t>
            </a:r>
            <a:r>
              <a:rPr lang="en-US" sz="700" dirty="0"/>
              <a:t>\\</a:t>
            </a:r>
            <a:r>
              <a:rPr lang="en-US" sz="700" dirty="0" err="1"/>
              <a:t>Api</a:t>
            </a:r>
            <a:r>
              <a:rPr lang="en-US" sz="700" dirty="0"/>
              <a:t>\\Admin\\</a:t>
            </a:r>
            <a:r>
              <a:rPr lang="en-US" sz="700" dirty="0" err="1"/>
              <a:t>AlbumList</a:t>
            </a:r>
            <a:r>
              <a:rPr lang="en-US" sz="700" dirty="0" smtClean="0"/>
              <a:t>';</a:t>
            </a:r>
          </a:p>
          <a:p>
            <a:endParaRPr lang="en-US" sz="700" dirty="0"/>
          </a:p>
          <a:p>
            <a:r>
              <a:rPr lang="en-US" sz="700" dirty="0" smtClean="0"/>
              <a:t> public </a:t>
            </a:r>
            <a:r>
              <a:rPr lang="en-US" sz="700" dirty="0"/>
              <a:t>function </a:t>
            </a:r>
            <a:r>
              <a:rPr lang="en-US" sz="700" dirty="0" err="1"/>
              <a:t>searchAction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SearchCondition</a:t>
            </a:r>
            <a:r>
              <a:rPr lang="en-US" sz="700" dirty="0"/>
              <a:t> = $this-&gt;</a:t>
            </a:r>
            <a:r>
              <a:rPr lang="en-US" sz="700" dirty="0" err="1"/>
              <a:t>getObjectFromSession</a:t>
            </a:r>
            <a:r>
              <a:rPr lang="en-US" sz="700" dirty="0"/>
              <a:t>(self::SEARCH_SESSION_KEY);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search_flag</a:t>
            </a:r>
            <a:r>
              <a:rPr lang="en-US" sz="700" dirty="0"/>
              <a:t> = false;</a:t>
            </a:r>
          </a:p>
          <a:p>
            <a:r>
              <a:rPr lang="en-US" sz="700" dirty="0"/>
              <a:t>        $form = new </a:t>
            </a:r>
            <a:r>
              <a:rPr lang="en-US" sz="700" dirty="0" err="1"/>
              <a:t>AlbumListForm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if ($</a:t>
            </a:r>
            <a:r>
              <a:rPr lang="en-US" sz="700" dirty="0" err="1"/>
              <a:t>SearchCondition</a:t>
            </a:r>
            <a:r>
              <a:rPr lang="en-US" sz="700" dirty="0"/>
              <a:t> !== null) {</a:t>
            </a:r>
          </a:p>
          <a:p>
            <a:r>
              <a:rPr lang="en-US" sz="700" dirty="0"/>
              <a:t>            $form-&gt;</a:t>
            </a:r>
            <a:r>
              <a:rPr lang="en-US" sz="700" dirty="0" err="1"/>
              <a:t>setData</a:t>
            </a:r>
            <a:r>
              <a:rPr lang="en-US" sz="700" dirty="0"/>
              <a:t>($</a:t>
            </a:r>
            <a:r>
              <a:rPr lang="en-US" sz="700" dirty="0" err="1"/>
              <a:t>SearchCondition</a:t>
            </a:r>
            <a:r>
              <a:rPr lang="en-US" sz="700" dirty="0"/>
              <a:t>);</a:t>
            </a:r>
          </a:p>
          <a:p>
            <a:r>
              <a:rPr lang="en-US" sz="700" dirty="0"/>
              <a:t>            if ($form-&gt;</a:t>
            </a:r>
            <a:r>
              <a:rPr lang="en-US" sz="700" dirty="0" err="1"/>
              <a:t>isValid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    $</a:t>
            </a:r>
            <a:r>
              <a:rPr lang="en-US" sz="700" dirty="0" err="1"/>
              <a:t>SearchCondition</a:t>
            </a:r>
            <a:r>
              <a:rPr lang="en-US" sz="700" dirty="0"/>
              <a:t>-&gt;set('</a:t>
            </a:r>
            <a:r>
              <a:rPr lang="en-US" sz="700" dirty="0" err="1"/>
              <a:t>use_cache</a:t>
            </a:r>
            <a:r>
              <a:rPr lang="en-US" sz="700" dirty="0"/>
              <a:t>', true);</a:t>
            </a:r>
          </a:p>
          <a:p>
            <a:r>
              <a:rPr lang="en-US" sz="700" dirty="0"/>
              <a:t>                $this-&gt;</a:t>
            </a:r>
            <a:r>
              <a:rPr lang="en-US" sz="700" dirty="0" err="1"/>
              <a:t>setObjectToSession</a:t>
            </a:r>
            <a:r>
              <a:rPr lang="en-US" sz="700" dirty="0"/>
              <a:t>(self::SEARCH_SESSION_KEY, $</a:t>
            </a:r>
            <a:r>
              <a:rPr lang="en-US" sz="700" dirty="0" err="1"/>
              <a:t>SearchCondition</a:t>
            </a:r>
            <a:r>
              <a:rPr lang="en-US" sz="700" dirty="0"/>
              <a:t>);</a:t>
            </a:r>
          </a:p>
          <a:p>
            <a:r>
              <a:rPr lang="en-US" sz="700" dirty="0"/>
              <a:t>                $this-&gt;</a:t>
            </a:r>
            <a:r>
              <a:rPr lang="en-US" sz="700" dirty="0" err="1"/>
              <a:t>search_flag</a:t>
            </a:r>
            <a:r>
              <a:rPr lang="en-US" sz="700" dirty="0"/>
              <a:t> = true;</a:t>
            </a:r>
          </a:p>
          <a:p>
            <a:r>
              <a:rPr lang="en-US" sz="700" dirty="0"/>
              <a:t>            }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'form' =&gt; $form,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search_flag</a:t>
            </a:r>
            <a:r>
              <a:rPr lang="en-US" sz="700" dirty="0"/>
              <a:t>' =&gt; $this-&gt;</a:t>
            </a:r>
            <a:r>
              <a:rPr lang="en-US" sz="700" dirty="0" err="1"/>
              <a:t>search_flag</a:t>
            </a:r>
            <a:endParaRPr lang="en-US" sz="700" dirty="0"/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42299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AlbumList</a:t>
            </a:r>
            <a:r>
              <a:rPr lang="en-US" dirty="0" smtClean="0"/>
              <a:t>\</a:t>
            </a:r>
            <a:r>
              <a:rPr lang="en-US" dirty="0" err="1" smtClean="0"/>
              <a:t>config.php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3212753"/>
            <a:ext cx="8615296" cy="88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 '</a:t>
            </a:r>
            <a:r>
              <a:rPr lang="en-US" sz="700" dirty="0" err="1"/>
              <a:t>page_info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</a:t>
            </a:r>
            <a:r>
              <a:rPr lang="en-US" sz="700" dirty="0" smtClean="0"/>
              <a:t>………………</a:t>
            </a:r>
            <a:endParaRPr lang="en-US" sz="700" dirty="0"/>
          </a:p>
          <a:p>
            <a:r>
              <a:rPr lang="en-US" sz="700" dirty="0"/>
              <a:t>        '</a:t>
            </a:r>
            <a:r>
              <a:rPr lang="en-US" sz="700" dirty="0" err="1"/>
              <a:t>add_js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'/admin/common/</a:t>
            </a:r>
            <a:r>
              <a:rPr lang="en-US" sz="700" dirty="0" err="1"/>
              <a:t>js</a:t>
            </a:r>
            <a:r>
              <a:rPr lang="en-US" sz="700" dirty="0"/>
              <a:t>/lib/api_search.js',</a:t>
            </a:r>
          </a:p>
          <a:p>
            <a:r>
              <a:rPr lang="en-US" sz="700" dirty="0"/>
              <a:t>            '/admin/common/</a:t>
            </a:r>
            <a:r>
              <a:rPr lang="en-US" sz="700" dirty="0" err="1"/>
              <a:t>js</a:t>
            </a:r>
            <a:r>
              <a:rPr lang="en-US" sz="700" dirty="0"/>
              <a:t>/lib/input_clear.js',</a:t>
            </a:r>
          </a:p>
          <a:p>
            <a:r>
              <a:rPr lang="en-US" sz="700" dirty="0"/>
              <a:t>        ]</a:t>
            </a:r>
          </a:p>
          <a:p>
            <a:r>
              <a:rPr lang="en-US" sz="700" dirty="0"/>
              <a:t>    ],</a:t>
            </a:r>
          </a:p>
        </p:txBody>
      </p:sp>
    </p:spTree>
    <p:extLst>
      <p:ext uri="{BB962C8B-B14F-4D97-AF65-F5344CB8AC3E}">
        <p14:creationId xmlns:p14="http://schemas.microsoft.com/office/powerpoint/2010/main" xmlns="" val="11034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AlbumList</a:t>
            </a:r>
            <a:r>
              <a:rPr lang="en-US" dirty="0" smtClean="0"/>
              <a:t>\index.phtml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38399"/>
            <a:ext cx="8615296" cy="4234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albumForm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</a:t>
            </a:r>
            <a:r>
              <a:rPr lang="en-US" sz="700" dirty="0" err="1"/>
              <a:t>AlbumSearch</a:t>
            </a:r>
            <a:r>
              <a:rPr lang="en-US" sz="700" dirty="0"/>
              <a:t>'); ?&gt;</a:t>
            </a:r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-search"&gt;&lt;/</a:t>
            </a:r>
            <a:r>
              <a:rPr lang="en-US" sz="700" dirty="0" err="1"/>
              <a:t>i</a:t>
            </a:r>
            <a:r>
              <a:rPr lang="en-US" sz="700" dirty="0"/>
              <a:t>&gt;Album List&lt;/h2&gt;</a:t>
            </a:r>
          </a:p>
          <a:p>
            <a:r>
              <a:rPr lang="en-US" sz="700" dirty="0"/>
              <a:t>            &lt;div class="box-icon"&gt;</a:t>
            </a:r>
          </a:p>
          <a:p>
            <a:r>
              <a:rPr lang="en-US" sz="700" dirty="0"/>
              <a:t>                &lt;a title="</a:t>
            </a:r>
            <a:r>
              <a:rPr lang="ja-JP" altLang="en-US" sz="700" dirty="0"/>
              <a:t>新規作成</a:t>
            </a:r>
            <a:r>
              <a:rPr lang="en-US" altLang="ja-JP" sz="700" dirty="0"/>
              <a:t>" </a:t>
            </a:r>
            <a:r>
              <a:rPr lang="en-US" sz="700" dirty="0"/>
              <a:t>data-</a:t>
            </a:r>
            <a:r>
              <a:rPr lang="en-US" sz="700" dirty="0" err="1"/>
              <a:t>rel</a:t>
            </a:r>
            <a:r>
              <a:rPr lang="en-US" sz="700" dirty="0"/>
              <a:t>="tooltip" </a:t>
            </a:r>
            <a:r>
              <a:rPr lang="en-US" sz="700" dirty="0" err="1"/>
              <a:t>href</a:t>
            </a:r>
            <a:r>
              <a:rPr lang="en-US" sz="700" dirty="0"/>
              <a:t>="&lt;?= $this-&gt;</a:t>
            </a:r>
            <a:r>
              <a:rPr lang="en-US" sz="700" dirty="0" err="1"/>
              <a:t>url</a:t>
            </a:r>
            <a:r>
              <a:rPr lang="en-US" sz="700" dirty="0"/>
              <a:t>($this-&gt;route, ['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album_register</a:t>
            </a:r>
            <a:r>
              <a:rPr lang="en-US" sz="700" dirty="0"/>
              <a:t>', 'method' =&gt; 'index'], [], true); ?&gt;"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-round </a:t>
            </a:r>
            <a:r>
              <a:rPr lang="en-US" sz="700" dirty="0" err="1"/>
              <a:t>btn</a:t>
            </a:r>
            <a:r>
              <a:rPr lang="en-US" sz="700" dirty="0"/>
              <a:t>-default"&gt;&lt;span class="icon icon-page" title=".icon .icon-page "&gt;&lt;/span&gt;&lt;/a&gt;</a:t>
            </a:r>
          </a:p>
          <a:p>
            <a:r>
              <a:rPr lang="en-US" sz="700" dirty="0"/>
              <a:t>                &lt;a title="</a:t>
            </a:r>
            <a:r>
              <a:rPr lang="ja-JP" altLang="en-US" sz="700" dirty="0"/>
              <a:t>リセット</a:t>
            </a:r>
            <a:r>
              <a:rPr lang="en-US" altLang="ja-JP" sz="700" dirty="0"/>
              <a:t>" </a:t>
            </a:r>
            <a:r>
              <a:rPr lang="en-US" sz="700" dirty="0"/>
              <a:t>data-</a:t>
            </a:r>
            <a:r>
              <a:rPr lang="en-US" sz="700" dirty="0" err="1"/>
              <a:t>rel</a:t>
            </a:r>
            <a:r>
              <a:rPr lang="en-US" sz="700" dirty="0"/>
              <a:t>="tooltip"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-round </a:t>
            </a:r>
            <a:r>
              <a:rPr lang="en-US" sz="700" dirty="0" err="1"/>
              <a:t>btn</a:t>
            </a:r>
            <a:r>
              <a:rPr lang="en-US" sz="700" dirty="0"/>
              <a:t>-default" </a:t>
            </a:r>
            <a:r>
              <a:rPr lang="en-US" sz="700" dirty="0" err="1"/>
              <a:t>href</a:t>
            </a:r>
            <a:r>
              <a:rPr lang="en-US" sz="700" dirty="0"/>
              <a:t>="</a:t>
            </a:r>
            <a:r>
              <a:rPr lang="en-US" sz="700" dirty="0" err="1"/>
              <a:t>javascript:void</a:t>
            </a:r>
            <a:r>
              <a:rPr lang="en-US" sz="700" dirty="0"/>
              <a:t>(0);" </a:t>
            </a:r>
            <a:r>
              <a:rPr lang="en-US" sz="700" dirty="0" err="1"/>
              <a:t>onclick</a:t>
            </a:r>
            <a:r>
              <a:rPr lang="en-US" sz="700" dirty="0"/>
              <a:t>="</a:t>
            </a:r>
            <a:r>
              <a:rPr lang="en-US" sz="700" dirty="0" err="1"/>
              <a:t>input_clear</a:t>
            </a:r>
            <a:r>
              <a:rPr lang="en-US" sz="700" dirty="0"/>
              <a:t>();"&gt;&lt;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-refresh"&gt;&lt;/</a:t>
            </a:r>
            <a:r>
              <a:rPr lang="en-US" sz="700" dirty="0" err="1"/>
              <a:t>i</a:t>
            </a:r>
            <a:r>
              <a:rPr lang="en-US" sz="700" dirty="0"/>
              <a:t>&gt;&lt;/a&gt;</a:t>
            </a:r>
          </a:p>
          <a:p>
            <a:r>
              <a:rPr lang="en-US" sz="700" dirty="0"/>
              <a:t>                &lt;a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-minimize </a:t>
            </a:r>
            <a:r>
              <a:rPr lang="en-US" sz="700" dirty="0" err="1"/>
              <a:t>btn</a:t>
            </a:r>
            <a:r>
              <a:rPr lang="en-US" sz="700" dirty="0"/>
              <a:t>-round </a:t>
            </a:r>
            <a:r>
              <a:rPr lang="en-US" sz="700" dirty="0" err="1"/>
              <a:t>btn</a:t>
            </a:r>
            <a:r>
              <a:rPr lang="en-US" sz="700" dirty="0"/>
              <a:t>-default" </a:t>
            </a:r>
            <a:r>
              <a:rPr lang="en-US" sz="700" dirty="0" err="1"/>
              <a:t>href</a:t>
            </a:r>
            <a:r>
              <a:rPr lang="en-US" sz="700" dirty="0"/>
              <a:t>="</a:t>
            </a:r>
            <a:r>
              <a:rPr lang="en-US" sz="700" dirty="0" err="1"/>
              <a:t>javascript:void</a:t>
            </a:r>
            <a:r>
              <a:rPr lang="en-US" sz="700" dirty="0"/>
              <a:t>(0)"&gt;&lt;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-chevron-up"&gt;&lt;/</a:t>
            </a:r>
            <a:r>
              <a:rPr lang="en-US" sz="700" dirty="0" err="1"/>
              <a:t>i</a:t>
            </a:r>
            <a:r>
              <a:rPr lang="en-US" sz="700" dirty="0"/>
              <a:t>&gt;&lt;/a&gt;</a:t>
            </a:r>
          </a:p>
          <a:p>
            <a:r>
              <a:rPr lang="en-US" sz="700" dirty="0"/>
              <a:t>            &lt;/div&gt;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class="box-content"&gt;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'form-horizontal', 'action' =&gt; '/admin/album/</a:t>
            </a:r>
            <a:r>
              <a:rPr lang="en-US" sz="700" dirty="0" err="1"/>
              <a:t>album_list</a:t>
            </a:r>
            <a:r>
              <a:rPr lang="en-US" sz="700" dirty="0"/>
              <a:t>']));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foreach</a:t>
            </a:r>
            <a:r>
              <a:rPr lang="en-US" sz="700" dirty="0"/>
              <a:t> ($</a:t>
            </a:r>
            <a:r>
              <a:rPr lang="en-US" sz="700" dirty="0" err="1"/>
              <a:t>albumForm</a:t>
            </a:r>
            <a:r>
              <a:rPr lang="en-US" sz="700" dirty="0"/>
              <a:t>-&gt;</a:t>
            </a:r>
            <a:r>
              <a:rPr lang="en-US" sz="700" dirty="0" err="1"/>
              <a:t>getElementNameList</a:t>
            </a:r>
            <a:r>
              <a:rPr lang="en-US" sz="700" dirty="0"/>
              <a:t>() as $element):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albumForm</a:t>
            </a:r>
            <a:r>
              <a:rPr lang="en-US" sz="700" dirty="0"/>
              <a:t>-&gt;</a:t>
            </a:r>
            <a:r>
              <a:rPr lang="en-US" sz="700" dirty="0" err="1"/>
              <a:t>standAloneError</a:t>
            </a:r>
            <a:r>
              <a:rPr lang="en-US" sz="700" dirty="0"/>
              <a:t>($element)); ?&gt;</a:t>
            </a:r>
          </a:p>
          <a:p>
            <a:r>
              <a:rPr lang="en-US" sz="700" dirty="0"/>
              <a:t>    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endforeach</a:t>
            </a:r>
            <a:r>
              <a:rPr lang="en-US" sz="700" dirty="0"/>
              <a:t>; ?&gt;</a:t>
            </a:r>
          </a:p>
          <a:p>
            <a:r>
              <a:rPr lang="en-US" sz="700" dirty="0"/>
              <a:t>                &lt;div class="row"&gt;</a:t>
            </a:r>
          </a:p>
          <a:p>
            <a:r>
              <a:rPr lang="en-US" sz="700" dirty="0"/>
              <a:t>                    &lt;div class="col-md-6"&gt;</a:t>
            </a:r>
          </a:p>
          <a:p>
            <a:r>
              <a:rPr lang="en-US" sz="700" dirty="0"/>
              <a:t>                        &lt;h6&gt;Title&lt;/h6&gt;&lt;?=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albumForm</a:t>
            </a:r>
            <a:r>
              <a:rPr lang="en-US" sz="700" dirty="0"/>
              <a:t>-&gt;input('title')); ?&gt;</a:t>
            </a:r>
          </a:p>
          <a:p>
            <a:r>
              <a:rPr lang="en-US" sz="700" dirty="0"/>
              <a:t>                        &lt;h6&gt;Artist&lt;/h6&gt;&lt;?=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albumForm</a:t>
            </a:r>
            <a:r>
              <a:rPr lang="en-US" sz="700" dirty="0"/>
              <a:t>-&gt;input('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        &lt;h6&gt;Kind&lt;/h6&gt;&lt;?=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albumForm</a:t>
            </a:r>
            <a:r>
              <a:rPr lang="en-US" sz="700" dirty="0"/>
              <a:t>-&gt;input('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    &lt;/div&gt;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albumForm</a:t>
            </a:r>
            <a:r>
              <a:rPr lang="en-US" sz="700" dirty="0"/>
              <a:t>-&gt;input('</a:t>
            </a:r>
            <a:r>
              <a:rPr lang="en-US" sz="700" dirty="0" err="1"/>
              <a:t>perPage</a:t>
            </a:r>
            <a:r>
              <a:rPr lang="en-US" sz="700" dirty="0"/>
              <a:t>', ['class' =&gt; 'input-</a:t>
            </a:r>
            <a:r>
              <a:rPr lang="en-US" sz="700" dirty="0" err="1"/>
              <a:t>miniup</a:t>
            </a:r>
            <a:r>
              <a:rPr lang="en-US" sz="700" dirty="0"/>
              <a:t>']));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inputNext</a:t>
            </a:r>
            <a:r>
              <a:rPr lang="en-US" sz="700" dirty="0"/>
              <a:t>('index', ['value' =&gt; '</a:t>
            </a:r>
            <a:r>
              <a:rPr lang="ja-JP" altLang="en-US" sz="700" dirty="0"/>
              <a:t>検索する</a:t>
            </a:r>
            <a:r>
              <a:rPr lang="en-US" altLang="ja-JP" sz="700" dirty="0"/>
              <a:t>'])); ?&gt;</a:t>
            </a:r>
          </a:p>
          <a:p>
            <a:r>
              <a:rPr lang="en-US" altLang="ja-JP" sz="700" dirty="0"/>
              <a:t>                &lt;/</a:t>
            </a:r>
            <a:r>
              <a:rPr lang="en-US" sz="700" dirty="0"/>
              <a:t>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63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AlbumList</a:t>
            </a:r>
            <a:r>
              <a:rPr lang="en-US" dirty="0" smtClean="0"/>
              <a:t>\index.phtml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38399"/>
            <a:ext cx="8615296" cy="1705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if ($</a:t>
            </a:r>
            <a:r>
              <a:rPr lang="en-US" sz="700" dirty="0" err="1"/>
              <a:t>search_flag</a:t>
            </a:r>
            <a:r>
              <a:rPr lang="en-US" sz="700" dirty="0"/>
              <a:t> == true): ?&gt;</a:t>
            </a:r>
          </a:p>
          <a:p>
            <a:r>
              <a:rPr lang="en-US" sz="700" dirty="0"/>
              <a:t>    &lt;div class="row sortable"&gt;</a:t>
            </a:r>
          </a:p>
          <a:p>
            <a:r>
              <a:rPr lang="en-US" sz="700" dirty="0"/>
              <a:t>        &lt;div class="box col-md-12"&gt;</a:t>
            </a:r>
          </a:p>
          <a:p>
            <a:r>
              <a:rPr lang="en-US" sz="700" dirty="0"/>
              <a:t>            &lt;div class="box-header well" data-original-title&gt;</a:t>
            </a:r>
          </a:p>
          <a:p>
            <a:r>
              <a:rPr lang="en-US" sz="700" dirty="0"/>
              <a:t>                &lt;h2&gt;&lt;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</a:t>
            </a:r>
            <a:r>
              <a:rPr lang="en-US" sz="700" dirty="0" err="1"/>
              <a:t>th</a:t>
            </a:r>
            <a:r>
              <a:rPr lang="en-US" sz="700" dirty="0"/>
              <a:t>-list"&gt;&lt;/</a:t>
            </a:r>
            <a:r>
              <a:rPr lang="en-US" sz="700" dirty="0" err="1"/>
              <a:t>i</a:t>
            </a:r>
            <a:r>
              <a:rPr lang="en-US" sz="700" dirty="0"/>
              <a:t>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?&gt;&lt;/h2&gt;</a:t>
            </a:r>
          </a:p>
          <a:p>
            <a:r>
              <a:rPr lang="en-US" sz="700" dirty="0"/>
              <a:t>                &lt;div class="box-icon"&gt;</a:t>
            </a:r>
          </a:p>
          <a:p>
            <a:r>
              <a:rPr lang="en-US" sz="700" dirty="0"/>
              <a:t>                    &lt;a </a:t>
            </a:r>
            <a:r>
              <a:rPr lang="en-US" sz="700" dirty="0" err="1"/>
              <a:t>href</a:t>
            </a:r>
            <a:r>
              <a:rPr lang="en-US" sz="700" dirty="0"/>
              <a:t>="</a:t>
            </a:r>
            <a:r>
              <a:rPr lang="en-US" sz="700" dirty="0" err="1"/>
              <a:t>javascript:void</a:t>
            </a:r>
            <a:r>
              <a:rPr lang="en-US" sz="700" dirty="0"/>
              <a:t>(0)"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-minimize </a:t>
            </a:r>
            <a:r>
              <a:rPr lang="en-US" sz="700" dirty="0" err="1"/>
              <a:t>btn</a:t>
            </a:r>
            <a:r>
              <a:rPr lang="en-US" sz="700" dirty="0"/>
              <a:t>-round </a:t>
            </a:r>
            <a:r>
              <a:rPr lang="en-US" sz="700" dirty="0" err="1"/>
              <a:t>btn</a:t>
            </a:r>
            <a:r>
              <a:rPr lang="en-US" sz="700" dirty="0"/>
              <a:t>-default"&gt;&lt;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-chevron-up"&gt;&lt;/</a:t>
            </a:r>
            <a:r>
              <a:rPr lang="en-US" sz="700" dirty="0" err="1"/>
              <a:t>i</a:t>
            </a:r>
            <a:r>
              <a:rPr lang="en-US" sz="700" dirty="0"/>
              <a:t>&gt;&lt;/a&gt;</a:t>
            </a:r>
          </a:p>
          <a:p>
            <a:r>
              <a:rPr lang="en-US" sz="700" dirty="0"/>
              <a:t>                    &lt;a </a:t>
            </a:r>
            <a:r>
              <a:rPr lang="en-US" sz="700" dirty="0" err="1"/>
              <a:t>href</a:t>
            </a:r>
            <a:r>
              <a:rPr lang="en-US" sz="700" dirty="0"/>
              <a:t>="</a:t>
            </a:r>
            <a:r>
              <a:rPr lang="en-US" sz="700" dirty="0" err="1"/>
              <a:t>javascript:void</a:t>
            </a:r>
            <a:r>
              <a:rPr lang="en-US" sz="700" dirty="0"/>
              <a:t>(0)" class="</a:t>
            </a:r>
            <a:r>
              <a:rPr lang="en-US" sz="700" dirty="0" err="1"/>
              <a:t>btn</a:t>
            </a:r>
            <a:r>
              <a:rPr lang="en-US" sz="700" dirty="0"/>
              <a:t> </a:t>
            </a:r>
            <a:r>
              <a:rPr lang="en-US" sz="700" dirty="0" err="1"/>
              <a:t>btn</a:t>
            </a:r>
            <a:r>
              <a:rPr lang="en-US" sz="700" dirty="0"/>
              <a:t>-close </a:t>
            </a:r>
            <a:r>
              <a:rPr lang="en-US" sz="700" dirty="0" err="1"/>
              <a:t>btn</a:t>
            </a:r>
            <a:r>
              <a:rPr lang="en-US" sz="700" dirty="0"/>
              <a:t>-round </a:t>
            </a:r>
            <a:r>
              <a:rPr lang="en-US" sz="700" dirty="0" err="1"/>
              <a:t>btn</a:t>
            </a:r>
            <a:r>
              <a:rPr lang="en-US" sz="700" dirty="0"/>
              <a:t>-default"&gt;&lt;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-remove"&gt;&lt;/</a:t>
            </a:r>
            <a:r>
              <a:rPr lang="en-US" sz="700" dirty="0" err="1"/>
              <a:t>i</a:t>
            </a:r>
            <a:r>
              <a:rPr lang="en-US" sz="700" dirty="0"/>
              <a:t>&gt;&lt;/a&gt;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&lt;/div&gt;</a:t>
            </a:r>
          </a:p>
          <a:p>
            <a:r>
              <a:rPr lang="en-US" sz="700" dirty="0"/>
              <a:t>            &lt;div id="</a:t>
            </a:r>
            <a:r>
              <a:rPr lang="en-US" sz="700" dirty="0" err="1"/>
              <a:t>paginator_list_sort</a:t>
            </a:r>
            <a:r>
              <a:rPr lang="en-US" sz="700" dirty="0"/>
              <a:t>" class="box-content" data-</a:t>
            </a:r>
            <a:r>
              <a:rPr lang="en-US" sz="700" dirty="0" err="1"/>
              <a:t>rel</a:t>
            </a:r>
            <a:r>
              <a:rPr lang="en-US" sz="700" dirty="0"/>
              <a:t>="/</a:t>
            </a:r>
            <a:r>
              <a:rPr lang="en-US" sz="700" dirty="0" err="1"/>
              <a:t>api</a:t>
            </a:r>
            <a:r>
              <a:rPr lang="en-US" sz="700" dirty="0"/>
              <a:t>/admin/</a:t>
            </a:r>
            <a:r>
              <a:rPr lang="en-US" sz="700" dirty="0" err="1"/>
              <a:t>album_list</a:t>
            </a:r>
            <a:r>
              <a:rPr lang="en-US" sz="700" dirty="0"/>
              <a:t>"&gt;</a:t>
            </a:r>
          </a:p>
          <a:p>
            <a:r>
              <a:rPr lang="en-US" sz="700" dirty="0"/>
              <a:t>            &lt;/div&gt;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 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05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/>
              <a:t>AlbumRepository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KdlEntity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KdlEntity</a:t>
            </a:r>
            <a:r>
              <a:rPr lang="en-US" dirty="0" smtClean="0"/>
              <a:t>\Entity\Repository\</a:t>
            </a:r>
            <a:r>
              <a:rPr lang="en-US" dirty="0" err="1" smtClean="0"/>
              <a:t>AlbumRepository.php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3204519"/>
            <a:ext cx="8615296" cy="3459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…………………………………..</a:t>
            </a:r>
          </a:p>
          <a:p>
            <a:r>
              <a:rPr lang="en-US" sz="700" dirty="0" smtClean="0"/>
              <a:t>use </a:t>
            </a:r>
            <a:r>
              <a:rPr lang="en-US" sz="700" dirty="0" err="1"/>
              <a:t>Zend</a:t>
            </a:r>
            <a:r>
              <a:rPr lang="en-US" sz="700" dirty="0"/>
              <a:t>\</a:t>
            </a:r>
            <a:r>
              <a:rPr lang="en-US" sz="700" dirty="0" err="1"/>
              <a:t>Stdlib</a:t>
            </a:r>
            <a:r>
              <a:rPr lang="en-US" sz="700" dirty="0"/>
              <a:t>\Parameters</a:t>
            </a:r>
            <a:r>
              <a:rPr lang="en-US" sz="700" dirty="0" smtClean="0"/>
              <a:t>;</a:t>
            </a:r>
          </a:p>
          <a:p>
            <a:endParaRPr lang="en-US" sz="700" dirty="0" smtClean="0"/>
          </a:p>
          <a:p>
            <a:r>
              <a:rPr lang="en-US" sz="700" dirty="0" smtClean="0"/>
              <a:t>…………………………………</a:t>
            </a:r>
          </a:p>
          <a:p>
            <a:endParaRPr lang="en-US" sz="700" dirty="0"/>
          </a:p>
          <a:p>
            <a:r>
              <a:rPr lang="en-US" sz="700" dirty="0" smtClean="0"/>
              <a:t>public </a:t>
            </a:r>
            <a:r>
              <a:rPr lang="en-US" sz="700" dirty="0"/>
              <a:t>function </a:t>
            </a:r>
            <a:r>
              <a:rPr lang="en-US" sz="700" dirty="0" err="1"/>
              <a:t>getFindQuery</a:t>
            </a:r>
            <a:r>
              <a:rPr lang="en-US" sz="700" dirty="0"/>
              <a:t>(Parameters $</a:t>
            </a:r>
            <a:r>
              <a:rPr lang="en-US" sz="700" dirty="0" err="1"/>
              <a:t>SearchCondition</a:t>
            </a:r>
            <a:r>
              <a:rPr lang="en-US" sz="700" dirty="0"/>
              <a:t>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AlbumSearch</a:t>
            </a:r>
            <a:r>
              <a:rPr lang="en-US" sz="700" dirty="0"/>
              <a:t> = $</a:t>
            </a:r>
            <a:r>
              <a:rPr lang="en-US" sz="700" dirty="0" err="1"/>
              <a:t>SearchCondition</a:t>
            </a:r>
            <a:r>
              <a:rPr lang="en-US" sz="700" dirty="0"/>
              <a:t>-&gt;get('</a:t>
            </a:r>
            <a:r>
              <a:rPr lang="en-US" sz="700" dirty="0" err="1"/>
              <a:t>AlbumSearch</a:t>
            </a:r>
            <a:r>
              <a:rPr lang="en-US" sz="700" dirty="0"/>
              <a:t>', []);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SqlCondition</a:t>
            </a:r>
            <a:r>
              <a:rPr lang="en-US" sz="700" dirty="0"/>
              <a:t> = new </a:t>
            </a:r>
            <a:r>
              <a:rPr lang="en-US" sz="700" dirty="0" err="1"/>
              <a:t>SqlCondition</a:t>
            </a:r>
            <a:r>
              <a:rPr lang="en-US" sz="700" dirty="0"/>
              <a:t>($</a:t>
            </a:r>
            <a:r>
              <a:rPr lang="en-US" sz="700" dirty="0" err="1"/>
              <a:t>AlbumSearch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addLike</a:t>
            </a:r>
            <a:r>
              <a:rPr lang="en-US" sz="700" dirty="0"/>
              <a:t>('</a:t>
            </a:r>
            <a:r>
              <a:rPr lang="en-US" sz="700" dirty="0" err="1"/>
              <a:t>c.title</a:t>
            </a:r>
            <a:r>
              <a:rPr lang="en-US" sz="700" dirty="0"/>
              <a:t>', 'title');</a:t>
            </a:r>
          </a:p>
          <a:p>
            <a:r>
              <a:rPr lang="en-US" sz="700" dirty="0"/>
              <a:t>        if (</a:t>
            </a:r>
            <a:r>
              <a:rPr lang="en-US" sz="700" dirty="0" err="1"/>
              <a:t>array_key_exists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', $</a:t>
            </a:r>
            <a:r>
              <a:rPr lang="en-US" sz="700" dirty="0" err="1"/>
              <a:t>AlbumSearch</a:t>
            </a:r>
            <a:r>
              <a:rPr lang="en-US" sz="700" dirty="0"/>
              <a:t>) == true)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addIn</a:t>
            </a:r>
            <a:r>
              <a:rPr lang="en-US" sz="700" dirty="0"/>
              <a:t>('</a:t>
            </a:r>
            <a:r>
              <a:rPr lang="en-US" sz="700" dirty="0" err="1"/>
              <a:t>c.artistId</a:t>
            </a:r>
            <a:r>
              <a:rPr lang="en-US" sz="700" dirty="0"/>
              <a:t>', '</a:t>
            </a:r>
            <a:r>
              <a:rPr lang="en-US" sz="700" dirty="0" err="1"/>
              <a:t>artistId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if (</a:t>
            </a:r>
            <a:r>
              <a:rPr lang="en-US" sz="700" dirty="0" err="1"/>
              <a:t>array_key_exists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', $</a:t>
            </a:r>
            <a:r>
              <a:rPr lang="en-US" sz="700" dirty="0" err="1"/>
              <a:t>AlbumSearch</a:t>
            </a:r>
            <a:r>
              <a:rPr lang="en-US" sz="700" dirty="0"/>
              <a:t>) == true)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addIn</a:t>
            </a:r>
            <a:r>
              <a:rPr lang="en-US" sz="700" dirty="0"/>
              <a:t>('</a:t>
            </a:r>
            <a:r>
              <a:rPr lang="en-US" sz="700" dirty="0" err="1"/>
              <a:t>c.kindId</a:t>
            </a:r>
            <a:r>
              <a:rPr lang="en-US" sz="700" dirty="0"/>
              <a:t>', '</a:t>
            </a:r>
            <a:r>
              <a:rPr lang="en-US" sz="700" dirty="0" err="1"/>
              <a:t>kindId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addEqualRawValue</a:t>
            </a:r>
            <a:r>
              <a:rPr lang="en-US" sz="700" dirty="0"/>
              <a:t>('</a:t>
            </a:r>
            <a:r>
              <a:rPr lang="en-US" sz="700" dirty="0" err="1"/>
              <a:t>c.deleteFlag</a:t>
            </a:r>
            <a:r>
              <a:rPr lang="en-US" sz="700" dirty="0"/>
              <a:t>', 0);</a:t>
            </a:r>
          </a:p>
          <a:p>
            <a:r>
              <a:rPr lang="en-US" sz="700" dirty="0"/>
              <a:t>        $where =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getWhere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param</a:t>
            </a:r>
            <a:r>
              <a:rPr lang="en-US" sz="700" dirty="0"/>
              <a:t> = $</a:t>
            </a:r>
            <a:r>
              <a:rPr lang="en-US" sz="700" dirty="0" err="1"/>
              <a:t>SqlCondition</a:t>
            </a:r>
            <a:r>
              <a:rPr lang="en-US" sz="700" dirty="0"/>
              <a:t>-&gt;</a:t>
            </a:r>
            <a:r>
              <a:rPr lang="en-US" sz="700" dirty="0" err="1"/>
              <a:t>getParam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$query = $this-&gt;_</a:t>
            </a:r>
            <a:r>
              <a:rPr lang="en-US" sz="700" dirty="0" err="1"/>
              <a:t>em</a:t>
            </a:r>
            <a:r>
              <a:rPr lang="en-US" sz="700" dirty="0"/>
              <a:t>-&gt;</a:t>
            </a:r>
            <a:r>
              <a:rPr lang="en-US" sz="700" dirty="0" err="1"/>
              <a:t>createQueryBuilder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$query-&gt;select('c');</a:t>
            </a:r>
          </a:p>
          <a:p>
            <a:r>
              <a:rPr lang="en-US" sz="700" dirty="0"/>
              <a:t>        $query-&gt;from($this-&gt;</a:t>
            </a:r>
            <a:r>
              <a:rPr lang="en-US" sz="700" dirty="0" err="1"/>
              <a:t>getEntityName</a:t>
            </a:r>
            <a:r>
              <a:rPr lang="en-US" sz="700" dirty="0"/>
              <a:t>(), 'c');</a:t>
            </a:r>
          </a:p>
          <a:p>
            <a:r>
              <a:rPr lang="en-US" sz="700" dirty="0"/>
              <a:t>        if (!empty($where)) {</a:t>
            </a:r>
          </a:p>
          <a:p>
            <a:r>
              <a:rPr lang="en-US" sz="700" dirty="0"/>
              <a:t>            $query-&gt;where($where);</a:t>
            </a:r>
          </a:p>
          <a:p>
            <a:r>
              <a:rPr lang="en-US" sz="700" dirty="0"/>
              <a:t>            $query-&gt;</a:t>
            </a:r>
            <a:r>
              <a:rPr lang="en-US" sz="700" dirty="0" err="1"/>
              <a:t>setParameters</a:t>
            </a:r>
            <a:r>
              <a:rPr lang="en-US" sz="700" dirty="0"/>
              <a:t>($</a:t>
            </a:r>
            <a:r>
              <a:rPr lang="en-US" sz="700" dirty="0" err="1"/>
              <a:t>param</a:t>
            </a:r>
            <a:r>
              <a:rPr lang="en-US" sz="700" dirty="0"/>
              <a:t>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$query-&gt;</a:t>
            </a:r>
            <a:r>
              <a:rPr lang="en-US" sz="700" dirty="0" err="1"/>
              <a:t>orderBy</a:t>
            </a:r>
            <a:r>
              <a:rPr lang="en-US" sz="700" dirty="0"/>
              <a:t>('</a:t>
            </a:r>
            <a:r>
              <a:rPr lang="en-US" sz="700" dirty="0" err="1"/>
              <a:t>c.createTime</a:t>
            </a:r>
            <a:r>
              <a:rPr lang="en-US" sz="700" dirty="0"/>
              <a:t>', 'DESC');</a:t>
            </a:r>
          </a:p>
          <a:p>
            <a:r>
              <a:rPr lang="en-US" sz="700" dirty="0"/>
              <a:t>        return $query-&gt;</a:t>
            </a:r>
            <a:r>
              <a:rPr lang="en-US" sz="700" dirty="0" err="1"/>
              <a:t>getQuery</a:t>
            </a:r>
            <a:r>
              <a:rPr lang="en-US" sz="700" dirty="0"/>
              <a:t>();</a:t>
            </a:r>
          </a:p>
          <a:p>
            <a:r>
              <a:rPr lang="en-US" sz="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6810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module.config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KdlAdminAjax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  <a:r>
              <a:rPr lang="en-US" dirty="0" err="1" smtClean="0"/>
              <a:t>module.config.php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section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ajax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800865"/>
            <a:ext cx="8615296" cy="1705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return [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ajax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pre_template</a:t>
            </a:r>
            <a:r>
              <a:rPr lang="en-US" sz="700" dirty="0"/>
              <a:t>' =&gt; $</a:t>
            </a:r>
            <a:r>
              <a:rPr lang="en-US" sz="700" dirty="0" err="1"/>
              <a:t>pre_template</a:t>
            </a:r>
            <a:r>
              <a:rPr lang="en-US" sz="700" dirty="0"/>
              <a:t>,</a:t>
            </a:r>
          </a:p>
          <a:p>
            <a:r>
              <a:rPr lang="en-US" sz="700" dirty="0"/>
              <a:t>        'cd' =&gt; 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album_list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'class' =&gt; '</a:t>
            </a:r>
            <a:r>
              <a:rPr lang="en-US" sz="700" dirty="0" err="1"/>
              <a:t>AlbumList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</a:t>
            </a:r>
            <a:r>
              <a:rPr lang="en-US" sz="700" dirty="0" err="1"/>
              <a:t>param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'get' =&gt; [],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]</a:t>
            </a:r>
          </a:p>
          <a:p>
            <a:r>
              <a:rPr lang="en-US" sz="700" dirty="0"/>
              <a:t>    ],</a:t>
            </a:r>
          </a:p>
          <a:p>
            <a:r>
              <a:rPr lang="en-US" sz="700" dirty="0"/>
              <a:t>    </a:t>
            </a:r>
            <a:r>
              <a:rPr lang="en-US" sz="700" dirty="0" smtClean="0"/>
              <a:t>………………………………</a:t>
            </a:r>
            <a:endParaRPr lang="en-US" sz="700" dirty="0"/>
          </a:p>
          <a:p>
            <a:r>
              <a:rPr lang="en-US" sz="7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26335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2916196"/>
            <a:ext cx="7371382" cy="3807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8791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6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AlbumFiledset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 smtClean="0"/>
              <a:t>AlbumRegisterForm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/>
              <a:t>AlbumRegisterModel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AlbumRegisterController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Edit file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7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48409203"/>
              </p:ext>
            </p:extLst>
          </p:nvPr>
        </p:nvGraphicFramePr>
        <p:xfrm>
          <a:off x="1262063" y="1828800"/>
          <a:ext cx="8594724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9461"/>
                <a:gridCol w="1532238"/>
                <a:gridCol w="5293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HĐH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Centos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r>
                        <a:rPr lang="en-US" baseline="0" dirty="0" smtClean="0"/>
                        <a:t> webserver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php</a:t>
                      </a:r>
                      <a:r>
                        <a:rPr lang="en-US" baseline="0" dirty="0" smtClean="0"/>
                        <a:t>-fpm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Memcached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memcache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</a:t>
                      </a:r>
                      <a:r>
                        <a:rPr lang="en-US" dirty="0" err="1" smtClean="0"/>
                        <a:t>gửi</a:t>
                      </a:r>
                      <a:r>
                        <a:rPr lang="en-US" baseline="0" dirty="0" smtClean="0"/>
                        <a:t> 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nkf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convert </a:t>
                      </a:r>
                      <a:r>
                        <a:rPr lang="en-US" dirty="0" smtClean="0"/>
                        <a:t>character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ImageMagick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resize </a:t>
                      </a:r>
                      <a:r>
                        <a:rPr lang="en-US" baseline="0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36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/>
              <a:t>AlbumFiledset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AlbumFieldset.php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207741"/>
            <a:ext cx="8615296" cy="4547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AbstractFieldset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Doctrine\ORM\</a:t>
            </a:r>
            <a:r>
              <a:rPr lang="en-US" sz="700" dirty="0" err="1"/>
              <a:t>EntityManager</a:t>
            </a:r>
            <a:r>
              <a:rPr lang="en-US" sz="700" dirty="0"/>
              <a:t>;</a:t>
            </a:r>
          </a:p>
          <a:p>
            <a:r>
              <a:rPr lang="en-US" sz="700" dirty="0"/>
              <a:t>class </a:t>
            </a:r>
            <a:r>
              <a:rPr lang="en-US" sz="700" dirty="0" err="1"/>
              <a:t>AlbumFieldset</a:t>
            </a:r>
            <a:r>
              <a:rPr lang="en-US" sz="700" dirty="0"/>
              <a:t> extends </a:t>
            </a:r>
            <a:r>
              <a:rPr lang="en-US" sz="700" dirty="0" err="1"/>
              <a:t>AbstractFieldset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private $</a:t>
            </a:r>
            <a:r>
              <a:rPr lang="en-US" sz="700" dirty="0" err="1"/>
              <a:t>albumId</a:t>
            </a:r>
            <a:r>
              <a:rPr lang="en-US" sz="700" dirty="0"/>
              <a:t> = null;</a:t>
            </a:r>
          </a:p>
          <a:p>
            <a:r>
              <a:rPr lang="en-US" sz="700" dirty="0"/>
              <a:t>    public function __construct(</a:t>
            </a:r>
            <a:r>
              <a:rPr lang="en-US" sz="700" dirty="0" err="1"/>
              <a:t>EntityManager</a:t>
            </a:r>
            <a:r>
              <a:rPr lang="en-US" sz="700" dirty="0"/>
              <a:t> $</a:t>
            </a:r>
            <a:r>
              <a:rPr lang="en-US" sz="700" dirty="0" err="1"/>
              <a:t>entityManager</a:t>
            </a:r>
            <a:r>
              <a:rPr lang="en-US" sz="700" dirty="0"/>
              <a:t>, $</a:t>
            </a:r>
            <a:r>
              <a:rPr lang="en-US" sz="700" dirty="0" err="1"/>
              <a:t>albumId</a:t>
            </a:r>
            <a:r>
              <a:rPr lang="en-US" sz="700" dirty="0"/>
              <a:t> = null)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parent::__construct($</a:t>
            </a:r>
            <a:r>
              <a:rPr lang="en-US" sz="700" dirty="0" err="1"/>
              <a:t>entityManager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albumId</a:t>
            </a:r>
            <a:r>
              <a:rPr lang="en-US" sz="700" dirty="0"/>
              <a:t> = $</a:t>
            </a:r>
            <a:r>
              <a:rPr lang="en-US" sz="700" dirty="0" err="1"/>
              <a:t>albumId</a:t>
            </a:r>
            <a:r>
              <a:rPr lang="en-US" sz="700" dirty="0"/>
              <a:t>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    public function </a:t>
            </a:r>
            <a:r>
              <a:rPr lang="en-US" sz="700" dirty="0" err="1"/>
              <a:t>getInputFields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'title'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Zend</a:t>
            </a:r>
            <a:r>
              <a:rPr lang="en-US" sz="700" dirty="0"/>
              <a:t>\\Form\\Element\\Text',</a:t>
            </a:r>
          </a:p>
          <a:p>
            <a:r>
              <a:rPr lang="en-US" sz="700" dirty="0"/>
              <a:t>                'name' =&gt; 'title',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'title'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true,</a:t>
            </a:r>
          </a:p>
          <a:p>
            <a:r>
              <a:rPr lang="en-US" sz="700" dirty="0"/>
              <a:t>                    'filters' =&gt; [</a:t>
            </a:r>
          </a:p>
          <a:p>
            <a:r>
              <a:rPr lang="en-US" sz="700" dirty="0"/>
              <a:t>                       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Zend</a:t>
            </a:r>
            <a:r>
              <a:rPr lang="en-US" sz="700" dirty="0"/>
              <a:t>\\Filter\\</a:t>
            </a:r>
            <a:r>
              <a:rPr lang="en-US" sz="700" dirty="0" err="1"/>
              <a:t>StringTrim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],</a:t>
            </a:r>
          </a:p>
          <a:p>
            <a:r>
              <a:rPr lang="en-US" sz="700" dirty="0"/>
              <a:t>                    'validators' =&gt; [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MachineDependent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KdlValidator</a:t>
            </a:r>
            <a:r>
              <a:rPr lang="en-US" sz="700" dirty="0"/>
              <a:t>\\Validator\\</a:t>
            </a:r>
            <a:r>
              <a:rPr lang="en-US" sz="700" dirty="0" err="1"/>
              <a:t>MachineDependent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    ],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StringLength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StringLength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        'options' =&gt; [</a:t>
            </a:r>
          </a:p>
          <a:p>
            <a:r>
              <a:rPr lang="en-US" sz="700" dirty="0"/>
              <a:t>                                'encoding' =&gt; 'UTF-8',</a:t>
            </a:r>
          </a:p>
          <a:p>
            <a:r>
              <a:rPr lang="en-US" sz="700" dirty="0"/>
              <a:t>                                'max' =&gt; 25</a:t>
            </a:r>
          </a:p>
          <a:p>
            <a:r>
              <a:rPr lang="en-US" sz="700" dirty="0"/>
              <a:t>                            ]</a:t>
            </a:r>
          </a:p>
          <a:p>
            <a:r>
              <a:rPr lang="en-US" sz="700" dirty="0"/>
              <a:t>                        ],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DbRecordExists</a:t>
            </a:r>
            <a:r>
              <a:rPr lang="en-US" sz="700" dirty="0"/>
              <a:t>' =&gt; [</a:t>
            </a:r>
          </a:p>
        </p:txBody>
      </p:sp>
    </p:spTree>
    <p:extLst>
      <p:ext uri="{BB962C8B-B14F-4D97-AF65-F5344CB8AC3E}">
        <p14:creationId xmlns:p14="http://schemas.microsoft.com/office/powerpoint/2010/main" xmlns="" val="33713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/>
              <a:t>AlbumFiledset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AlbumFieldset.php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207741"/>
            <a:ext cx="8615296" cy="4547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                      'name</a:t>
            </a:r>
            <a:r>
              <a:rPr lang="en-US" sz="700" dirty="0"/>
              <a:t>' =&gt; '</a:t>
            </a:r>
            <a:r>
              <a:rPr lang="en-US" sz="700" dirty="0" err="1"/>
              <a:t>KdlValidator</a:t>
            </a:r>
            <a:r>
              <a:rPr lang="en-US" sz="700" dirty="0"/>
              <a:t>\\Validator\\</a:t>
            </a:r>
            <a:r>
              <a:rPr lang="en-US" sz="700" dirty="0" err="1"/>
              <a:t>DbRecordExists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        'options' =&gt; [</a:t>
            </a:r>
          </a:p>
          <a:p>
            <a:r>
              <a:rPr lang="en-US" sz="700" dirty="0"/>
              <a:t>                                '</a:t>
            </a:r>
            <a:r>
              <a:rPr lang="en-US" sz="700" dirty="0" err="1"/>
              <a:t>entityName</a:t>
            </a:r>
            <a:r>
              <a:rPr lang="en-US" sz="700" dirty="0"/>
              <a:t>' =&gt; 'Album',</a:t>
            </a:r>
          </a:p>
          <a:p>
            <a:r>
              <a:rPr lang="en-US" sz="700" dirty="0"/>
              <a:t>                                '</a:t>
            </a:r>
            <a:r>
              <a:rPr lang="en-US" sz="700" dirty="0" err="1"/>
              <a:t>fieldName</a:t>
            </a:r>
            <a:r>
              <a:rPr lang="en-US" sz="700" dirty="0"/>
              <a:t>' =&gt; 'title',</a:t>
            </a:r>
          </a:p>
          <a:p>
            <a:r>
              <a:rPr lang="en-US" sz="700" dirty="0"/>
              <a:t>                                'id' =&gt; $this-&gt;</a:t>
            </a:r>
            <a:r>
              <a:rPr lang="en-US" sz="700" dirty="0" err="1"/>
              <a:t>albumId</a:t>
            </a:r>
            <a:endParaRPr lang="en-US" sz="700" dirty="0"/>
          </a:p>
          <a:p>
            <a:r>
              <a:rPr lang="en-US" sz="700" dirty="0"/>
              <a:t>                            ]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artistId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DoctrineModule</a:t>
            </a:r>
            <a:r>
              <a:rPr lang="en-US" sz="700" dirty="0"/>
              <a:t>\\Form\\Element\\</a:t>
            </a:r>
            <a:r>
              <a:rPr lang="en-US" sz="700" dirty="0" err="1"/>
              <a:t>ObjectSelect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artistId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</a:t>
            </a:r>
            <a:r>
              <a:rPr lang="en-US" sz="700" dirty="0" err="1"/>
              <a:t>artistId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empty_option</a:t>
            </a:r>
            <a:r>
              <a:rPr lang="en-US" sz="700" dirty="0"/>
              <a:t>' =&gt; 'please select',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object_manager</a:t>
            </a:r>
            <a:r>
              <a:rPr lang="en-US" sz="700" dirty="0"/>
              <a:t>' =&gt; $this-&gt;</a:t>
            </a:r>
            <a:r>
              <a:rPr lang="en-US" sz="700" dirty="0" err="1"/>
              <a:t>getObjectManager</a:t>
            </a:r>
            <a:r>
              <a:rPr lang="en-US" sz="700" dirty="0"/>
              <a:t>(),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target_class</a:t>
            </a:r>
            <a:r>
              <a:rPr lang="en-US" sz="700" dirty="0"/>
              <a:t>' =&gt; '</a:t>
            </a:r>
            <a:r>
              <a:rPr lang="en-US" sz="700" dirty="0" err="1"/>
              <a:t>KdlEntity</a:t>
            </a:r>
            <a:r>
              <a:rPr lang="en-US" sz="700" dirty="0"/>
              <a:t>\\Entity\\Artist',</a:t>
            </a:r>
          </a:p>
          <a:p>
            <a:r>
              <a:rPr lang="en-US" sz="700" dirty="0"/>
              <a:t>                    'property' =&gt; 'name',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is_method</a:t>
            </a:r>
            <a:r>
              <a:rPr lang="en-US" sz="700" dirty="0"/>
              <a:t>' =&gt; true,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find_method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'name' =&gt; '</a:t>
            </a:r>
            <a:r>
              <a:rPr lang="en-US" sz="700" dirty="0" err="1"/>
              <a:t>findBy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params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'criteria' =&gt; [</a:t>
            </a:r>
          </a:p>
          <a:p>
            <a:r>
              <a:rPr lang="en-US" sz="700" dirty="0"/>
              <a:t>                                '</a:t>
            </a:r>
            <a:r>
              <a:rPr lang="en-US" sz="700" dirty="0" err="1"/>
              <a:t>deleteFlag</a:t>
            </a:r>
            <a:r>
              <a:rPr lang="en-US" sz="700" dirty="0"/>
              <a:t>' =&gt; 0</a:t>
            </a:r>
          </a:p>
          <a:p>
            <a:r>
              <a:rPr lang="en-US" sz="700" dirty="0"/>
              <a:t>                            ],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'attributes' =&gt; [],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true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kindId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DoctrineModule</a:t>
            </a:r>
            <a:r>
              <a:rPr lang="en-US" sz="700" dirty="0"/>
              <a:t>\\Form\\Element\\</a:t>
            </a:r>
            <a:r>
              <a:rPr lang="en-US" sz="700" dirty="0" err="1"/>
              <a:t>ObjectSelect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kindId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</a:t>
            </a:r>
            <a:r>
              <a:rPr lang="en-US" sz="700" dirty="0" err="1"/>
              <a:t>kindId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empty_option</a:t>
            </a:r>
            <a:r>
              <a:rPr lang="en-US" sz="700" dirty="0"/>
              <a:t>' =&gt; 'please select',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object_manager</a:t>
            </a:r>
            <a:r>
              <a:rPr lang="en-US" sz="700" dirty="0"/>
              <a:t>' =&gt; $this-&gt;</a:t>
            </a:r>
            <a:r>
              <a:rPr lang="en-US" sz="700" dirty="0" err="1"/>
              <a:t>getObjectManager</a:t>
            </a:r>
            <a:r>
              <a:rPr lang="en-US" sz="700" dirty="0"/>
              <a:t>(),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target_class</a:t>
            </a:r>
            <a:r>
              <a:rPr lang="en-US" sz="700" dirty="0"/>
              <a:t>' =&gt; '</a:t>
            </a:r>
            <a:r>
              <a:rPr lang="en-US" sz="700" dirty="0" err="1"/>
              <a:t>KdlEntity</a:t>
            </a:r>
            <a:r>
              <a:rPr lang="en-US" sz="700" dirty="0"/>
              <a:t>\\Entity\\Kind',</a:t>
            </a:r>
          </a:p>
        </p:txBody>
      </p:sp>
    </p:spTree>
    <p:extLst>
      <p:ext uri="{BB962C8B-B14F-4D97-AF65-F5344CB8AC3E}">
        <p14:creationId xmlns:p14="http://schemas.microsoft.com/office/powerpoint/2010/main" xmlns="" val="1260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/>
              <a:t>AlbumFiledset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KdlFieldset</a:t>
            </a:r>
            <a:r>
              <a:rPr lang="en-US" dirty="0" smtClean="0"/>
              <a:t>\</a:t>
            </a:r>
            <a:r>
              <a:rPr lang="en-US" dirty="0" err="1" smtClean="0"/>
              <a:t>AlbumFieldset.php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207741"/>
            <a:ext cx="8615296" cy="4547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               'property</a:t>
            </a:r>
            <a:r>
              <a:rPr lang="en-US" sz="700" dirty="0"/>
              <a:t>' =&gt; 'name',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is_method</a:t>
            </a:r>
            <a:r>
              <a:rPr lang="en-US" sz="700" dirty="0"/>
              <a:t>' =&gt; true,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find_method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'name' =&gt; '</a:t>
            </a:r>
            <a:r>
              <a:rPr lang="en-US" sz="700" dirty="0" err="1"/>
              <a:t>findBy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params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'criteria' =&gt; [</a:t>
            </a:r>
          </a:p>
          <a:p>
            <a:r>
              <a:rPr lang="en-US" sz="700" dirty="0"/>
              <a:t>                                '</a:t>
            </a:r>
            <a:r>
              <a:rPr lang="en-US" sz="700" dirty="0" err="1"/>
              <a:t>deleteFlag</a:t>
            </a:r>
            <a:r>
              <a:rPr lang="en-US" sz="700" dirty="0"/>
              <a:t>' =&gt; 0</a:t>
            </a:r>
          </a:p>
          <a:p>
            <a:r>
              <a:rPr lang="en-US" sz="700" dirty="0"/>
              <a:t>                            ],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'attributes' =&gt; [],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true</a:t>
            </a:r>
          </a:p>
          <a:p>
            <a:r>
              <a:rPr lang="en-US" sz="700" dirty="0"/>
              <a:t>                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'description'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Zend</a:t>
            </a:r>
            <a:r>
              <a:rPr lang="en-US" sz="700" dirty="0"/>
              <a:t>\\Form\\Element\\</a:t>
            </a:r>
            <a:r>
              <a:rPr lang="en-US" sz="700" dirty="0" err="1"/>
              <a:t>Textarea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'name' =&gt; 'description',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'description'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'attributes' =&gt; [</a:t>
            </a:r>
          </a:p>
          <a:p>
            <a:r>
              <a:rPr lang="en-US" sz="700" dirty="0"/>
              <a:t>                    'class' =&gt; '</a:t>
            </a:r>
            <a:r>
              <a:rPr lang="en-US" sz="700" dirty="0" err="1"/>
              <a:t>tinymce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</a:t>
            </a:r>
          </a:p>
          <a:p>
            <a:r>
              <a:rPr lang="en-US" sz="700" dirty="0"/>
              <a:t>                    'required' =&gt; false,</a:t>
            </a:r>
          </a:p>
          <a:p>
            <a:r>
              <a:rPr lang="en-US" sz="700" dirty="0"/>
              <a:t>                    'filters' =&gt; [</a:t>
            </a:r>
          </a:p>
          <a:p>
            <a:r>
              <a:rPr lang="en-US" sz="700" dirty="0"/>
              <a:t>                       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Zend</a:t>
            </a:r>
            <a:r>
              <a:rPr lang="en-US" sz="700" dirty="0"/>
              <a:t>\\Filter\\</a:t>
            </a:r>
            <a:r>
              <a:rPr lang="en-US" sz="700" dirty="0" err="1"/>
              <a:t>StringTrim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    ]</a:t>
            </a:r>
          </a:p>
          <a:p>
            <a:r>
              <a:rPr lang="en-US" sz="700" dirty="0"/>
              <a:t>                    ],</a:t>
            </a:r>
          </a:p>
          <a:p>
            <a:r>
              <a:rPr lang="en-US" sz="700" dirty="0"/>
              <a:t>                    'validators' =&gt; [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MachineDependent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KdlValidator</a:t>
            </a:r>
            <a:r>
              <a:rPr lang="en-US" sz="700" dirty="0"/>
              <a:t>\\Validator\\</a:t>
            </a:r>
            <a:r>
              <a:rPr lang="en-US" sz="700" dirty="0" err="1"/>
              <a:t>MachineDependent</a:t>
            </a:r>
            <a:r>
              <a:rPr lang="en-US" sz="700" dirty="0"/>
              <a:t>'</a:t>
            </a:r>
          </a:p>
          <a:p>
            <a:r>
              <a:rPr lang="en-US" sz="700" dirty="0"/>
              <a:t>                        ],</a:t>
            </a:r>
          </a:p>
          <a:p>
            <a:r>
              <a:rPr lang="en-US" sz="700" dirty="0"/>
              <a:t>                        '</a:t>
            </a:r>
            <a:r>
              <a:rPr lang="en-US" sz="700" dirty="0" err="1"/>
              <a:t>StringLength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    'name' =&gt; '</a:t>
            </a:r>
            <a:r>
              <a:rPr lang="en-US" sz="700" dirty="0" err="1"/>
              <a:t>StringLength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        'options' =&gt; [</a:t>
            </a:r>
          </a:p>
          <a:p>
            <a:r>
              <a:rPr lang="en-US" sz="700" dirty="0"/>
              <a:t>                                'encoding' =&gt; 'UTF-8',</a:t>
            </a:r>
          </a:p>
          <a:p>
            <a:r>
              <a:rPr lang="en-US" sz="700" dirty="0"/>
              <a:t>                                'max' =&gt; 256</a:t>
            </a:r>
          </a:p>
          <a:p>
            <a:r>
              <a:rPr lang="en-US" sz="700" dirty="0"/>
              <a:t>         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xmlns="" val="9840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AlbumRegisterForm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AlbumRegister</a:t>
            </a:r>
            <a:r>
              <a:rPr lang="en-US" dirty="0" smtClean="0"/>
              <a:t>\</a:t>
            </a:r>
            <a:r>
              <a:rPr lang="en-US" dirty="0" err="1" smtClean="0"/>
              <a:t>AlbumRegisterForm.php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2430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AlbumRegister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\</a:t>
            </a:r>
            <a:r>
              <a:rPr lang="en-US" sz="700" dirty="0" err="1"/>
              <a:t>AlbumFieldset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BaseForm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AlbumRegisterForm</a:t>
            </a:r>
            <a:r>
              <a:rPr lang="en-US" sz="700" dirty="0"/>
              <a:t> extends </a:t>
            </a:r>
            <a:r>
              <a:rPr lang="en-US" sz="700" dirty="0" err="1"/>
              <a:t>BaseForm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__construct($</a:t>
            </a:r>
            <a:r>
              <a:rPr lang="en-US" sz="700" dirty="0" err="1"/>
              <a:t>entityManager</a:t>
            </a:r>
            <a:r>
              <a:rPr lang="en-US" sz="700" dirty="0"/>
              <a:t> = null)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parent::__construct();</a:t>
            </a:r>
          </a:p>
          <a:p>
            <a:r>
              <a:rPr lang="en-US" sz="700" dirty="0"/>
              <a:t>        if($</a:t>
            </a:r>
            <a:r>
              <a:rPr lang="en-US" sz="700" dirty="0" err="1"/>
              <a:t>entityManager</a:t>
            </a:r>
            <a:r>
              <a:rPr lang="en-US" sz="700" dirty="0"/>
              <a:t> === null)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entityManager</a:t>
            </a:r>
            <a:r>
              <a:rPr lang="en-US" sz="700" dirty="0"/>
              <a:t> =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EntityManager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 = new </a:t>
            </a:r>
            <a:r>
              <a:rPr lang="en-US" sz="700" dirty="0" err="1"/>
              <a:t>AlbumFieldset</a:t>
            </a:r>
            <a:r>
              <a:rPr lang="en-US" sz="700" dirty="0"/>
              <a:t>($</a:t>
            </a:r>
            <a:r>
              <a:rPr lang="en-US" sz="700" dirty="0" err="1"/>
              <a:t>entityManager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$this-&gt;add($</a:t>
            </a:r>
            <a:r>
              <a:rPr lang="en-US" sz="700" dirty="0" err="1"/>
              <a:t>AlbumFieldset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initField</a:t>
            </a:r>
            <a:r>
              <a:rPr lang="en-US" sz="700" dirty="0"/>
              <a:t>();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 smtClean="0"/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337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AlbumRegisterModel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AlbumRegister</a:t>
            </a:r>
            <a:r>
              <a:rPr lang="en-US" dirty="0" smtClean="0"/>
              <a:t>\</a:t>
            </a:r>
            <a:r>
              <a:rPr lang="en-US" dirty="0" err="1" smtClean="0"/>
              <a:t>AlbumRegisterModel.php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4"/>
            <a:ext cx="8615296" cy="2907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AlbumRegister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use </a:t>
            </a:r>
            <a:r>
              <a:rPr lang="en-US" sz="700" dirty="0" err="1"/>
              <a:t>KdlEntity</a:t>
            </a:r>
            <a:r>
              <a:rPr lang="en-US" sz="700" dirty="0"/>
              <a:t>\Model\</a:t>
            </a:r>
            <a:r>
              <a:rPr lang="en-US" sz="700" dirty="0" err="1"/>
              <a:t>BaseModel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KdlEntity</a:t>
            </a:r>
            <a:r>
              <a:rPr lang="en-US" sz="700" dirty="0"/>
              <a:t>\Entity\Album;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AlbumRegisterModel</a:t>
            </a:r>
            <a:r>
              <a:rPr lang="en-US" sz="700" dirty="0"/>
              <a:t> extends </a:t>
            </a:r>
            <a:r>
              <a:rPr lang="en-US" sz="700" dirty="0" err="1"/>
              <a:t>BaseModel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insert($</a:t>
            </a:r>
            <a:r>
              <a:rPr lang="en-US" sz="700" dirty="0" err="1"/>
              <a:t>AlbumSession</a:t>
            </a:r>
            <a:r>
              <a:rPr lang="en-US" sz="700" dirty="0"/>
              <a:t>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if ($</a:t>
            </a:r>
            <a:r>
              <a:rPr lang="en-US" sz="700" dirty="0" err="1"/>
              <a:t>AlbumSession</a:t>
            </a:r>
            <a:r>
              <a:rPr lang="en-US" sz="700" dirty="0"/>
              <a:t> </a:t>
            </a:r>
            <a:r>
              <a:rPr lang="en-US" sz="700" dirty="0" err="1"/>
              <a:t>instanceof</a:t>
            </a:r>
            <a:r>
              <a:rPr lang="en-US" sz="700" dirty="0"/>
              <a:t> Album)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EntityService</a:t>
            </a:r>
            <a:r>
              <a:rPr lang="en-US" sz="700" dirty="0"/>
              <a:t> =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EntityService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    $Album = $</a:t>
            </a:r>
            <a:r>
              <a:rPr lang="en-US" sz="700" dirty="0" err="1"/>
              <a:t>EntityService</a:t>
            </a:r>
            <a:r>
              <a:rPr lang="en-US" sz="700" dirty="0"/>
              <a:t>-&gt;</a:t>
            </a:r>
            <a:r>
              <a:rPr lang="en-US" sz="700" dirty="0" err="1"/>
              <a:t>getNewEntity</a:t>
            </a:r>
            <a:r>
              <a:rPr lang="en-US" sz="700" dirty="0"/>
              <a:t>('Album');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setTitle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getTitle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setArtist</a:t>
            </a:r>
            <a:r>
              <a:rPr lang="en-US" sz="700" dirty="0"/>
              <a:t>($this-&gt;</a:t>
            </a:r>
            <a:r>
              <a:rPr lang="en-US" sz="700" dirty="0" err="1"/>
              <a:t>getEntity</a:t>
            </a:r>
            <a:r>
              <a:rPr lang="en-US" sz="700" dirty="0"/>
              <a:t>('Artist')-&gt;find($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getArtistId</a:t>
            </a:r>
            <a:r>
              <a:rPr lang="en-US" sz="700" dirty="0"/>
              <a:t>()));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setKind</a:t>
            </a:r>
            <a:r>
              <a:rPr lang="en-US" sz="700" dirty="0"/>
              <a:t>($this-&gt;</a:t>
            </a:r>
            <a:r>
              <a:rPr lang="en-US" sz="700" dirty="0" err="1"/>
              <a:t>getEntity</a:t>
            </a:r>
            <a:r>
              <a:rPr lang="en-US" sz="700" dirty="0"/>
              <a:t>('Kind')-&gt;find($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getKindId</a:t>
            </a:r>
            <a:r>
              <a:rPr lang="en-US" sz="700" dirty="0"/>
              <a:t>()));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setDescription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getDescription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setActiveFlag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getActiveFlag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</a:t>
            </a:r>
          </a:p>
          <a:p>
            <a:r>
              <a:rPr lang="en-US" sz="700" dirty="0"/>
              <a:t>            return $</a:t>
            </a:r>
            <a:r>
              <a:rPr lang="en-US" sz="700" dirty="0" err="1"/>
              <a:t>EntityService</a:t>
            </a:r>
            <a:r>
              <a:rPr lang="en-US" sz="700" dirty="0"/>
              <a:t>-&gt;insert($Album);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false;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3727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AlbumRegisterController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AlbumRegister</a:t>
            </a:r>
            <a:r>
              <a:rPr lang="en-US" dirty="0" smtClean="0"/>
              <a:t>\</a:t>
            </a:r>
            <a:r>
              <a:rPr lang="en-US" dirty="0" err="1" smtClean="0"/>
              <a:t>AlbumRegisterController.php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4"/>
            <a:ext cx="8615296" cy="4011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AlbumRegister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KdlController</a:t>
            </a:r>
            <a:r>
              <a:rPr lang="en-US" sz="700" dirty="0"/>
              <a:t>\</a:t>
            </a:r>
            <a:r>
              <a:rPr lang="en-US" sz="700" dirty="0" err="1"/>
              <a:t>AbstractController</a:t>
            </a:r>
            <a:r>
              <a:rPr lang="en-US" sz="700" dirty="0"/>
              <a:t>\</a:t>
            </a:r>
            <a:r>
              <a:rPr lang="en-US" sz="700" dirty="0" err="1"/>
              <a:t>AbstractFormController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AlbumRegisterController</a:t>
            </a:r>
            <a:r>
              <a:rPr lang="en-US" sz="700" dirty="0"/>
              <a:t> extends </a:t>
            </a:r>
            <a:r>
              <a:rPr lang="en-US" sz="700" dirty="0" err="1"/>
              <a:t>AbstractFormController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</a:t>
            </a:r>
          </a:p>
          <a:p>
            <a:r>
              <a:rPr lang="en-US" sz="700" dirty="0"/>
              <a:t>    private $form = null;</a:t>
            </a:r>
          </a:p>
          <a:p>
            <a:r>
              <a:rPr lang="en-US" sz="700" dirty="0"/>
              <a:t>    protected function </a:t>
            </a:r>
            <a:r>
              <a:rPr lang="en-US" sz="700" dirty="0" err="1"/>
              <a:t>init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setHandlerList</a:t>
            </a:r>
            <a:r>
              <a:rPr lang="en-US" sz="700" dirty="0"/>
              <a:t>([</a:t>
            </a:r>
          </a:p>
          <a:p>
            <a:r>
              <a:rPr lang="en-US" sz="700" dirty="0"/>
              <a:t>            'index' =&gt; [</a:t>
            </a:r>
          </a:p>
          <a:p>
            <a:r>
              <a:rPr lang="en-US" sz="700" dirty="0"/>
              <a:t>                'method' =&gt; ['get', 'post']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'confirm' =&gt; [</a:t>
            </a:r>
          </a:p>
          <a:p>
            <a:r>
              <a:rPr lang="en-US" sz="700" dirty="0"/>
              <a:t>                'method' =&gt; ['post']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    'finish' =&gt; [</a:t>
            </a:r>
          </a:p>
          <a:p>
            <a:r>
              <a:rPr lang="en-US" sz="700" dirty="0"/>
              <a:t>                'method' =&gt; ['post']</a:t>
            </a:r>
          </a:p>
          <a:p>
            <a:r>
              <a:rPr lang="en-US" sz="700" dirty="0"/>
              <a:t>            ]</a:t>
            </a:r>
          </a:p>
          <a:p>
            <a:r>
              <a:rPr lang="en-US" sz="700" dirty="0"/>
              <a:t>        ]);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indexAction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$post = $this-&gt;request-&gt;</a:t>
            </a:r>
            <a:r>
              <a:rPr lang="en-US" sz="700" dirty="0" err="1"/>
              <a:t>getPost</a:t>
            </a:r>
            <a:r>
              <a:rPr lang="en-US" sz="700" dirty="0"/>
              <a:t>()-&gt;</a:t>
            </a:r>
            <a:r>
              <a:rPr lang="en-US" sz="700" dirty="0" err="1"/>
              <a:t>toArray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$this-&gt;form = new </a:t>
            </a:r>
            <a:r>
              <a:rPr lang="en-US" sz="700" dirty="0" err="1"/>
              <a:t>AlbumRegisterForm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if ($this-&gt;</a:t>
            </a:r>
            <a:r>
              <a:rPr lang="en-US" sz="700" dirty="0" err="1"/>
              <a:t>goNext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$this-&gt;form-&gt;get('Album')-&gt;bind();</a:t>
            </a:r>
          </a:p>
          <a:p>
            <a:r>
              <a:rPr lang="en-US" sz="700" dirty="0"/>
              <a:t>            $this-&gt;form-&gt;</a:t>
            </a:r>
            <a:r>
              <a:rPr lang="en-US" sz="700" dirty="0" err="1"/>
              <a:t>setData</a:t>
            </a:r>
            <a:r>
              <a:rPr lang="en-US" sz="700" dirty="0"/>
              <a:t>($post);</a:t>
            </a:r>
          </a:p>
          <a:p>
            <a:r>
              <a:rPr lang="en-US" sz="700" dirty="0"/>
              <a:t>            if ($this-&gt;form-&gt;</a:t>
            </a:r>
            <a:r>
              <a:rPr lang="en-US" sz="700" dirty="0" err="1"/>
              <a:t>isValid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    $Album = $this-&gt;form-&gt;hydrate('Album');</a:t>
            </a:r>
          </a:p>
          <a:p>
            <a:r>
              <a:rPr lang="en-US" sz="700" dirty="0"/>
              <a:t>                $this-&gt;</a:t>
            </a:r>
            <a:r>
              <a:rPr lang="en-US" sz="700" dirty="0" err="1"/>
              <a:t>saveEntitySession</a:t>
            </a:r>
            <a:r>
              <a:rPr lang="en-US" sz="700" dirty="0"/>
              <a:t>('Album', $Album);</a:t>
            </a:r>
          </a:p>
          <a:p>
            <a:r>
              <a:rPr lang="en-US" sz="700" dirty="0"/>
              <a:t>                return $this-&gt;</a:t>
            </a:r>
            <a:r>
              <a:rPr lang="en-US" sz="700" dirty="0" err="1"/>
              <a:t>execNext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41527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AlbumRegisterController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file 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AlbumRegister</a:t>
            </a:r>
            <a:r>
              <a:rPr lang="en-US" dirty="0" smtClean="0"/>
              <a:t>\</a:t>
            </a:r>
            <a:r>
              <a:rPr lang="en-US" dirty="0" err="1" smtClean="0"/>
              <a:t>AlbumRegisterController.php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4"/>
            <a:ext cx="8615296" cy="4011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} </a:t>
            </a:r>
            <a:r>
              <a:rPr lang="en-US" sz="700" dirty="0" err="1"/>
              <a:t>elseif</a:t>
            </a:r>
            <a:r>
              <a:rPr lang="en-US" sz="700" dirty="0"/>
              <a:t> ($this-&gt;</a:t>
            </a:r>
            <a:r>
              <a:rPr lang="en-US" sz="700" dirty="0" err="1"/>
              <a:t>isBack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$Album = $this-&gt;</a:t>
            </a:r>
            <a:r>
              <a:rPr lang="en-US" sz="700" dirty="0" err="1"/>
              <a:t>getEntitySession</a:t>
            </a:r>
            <a:r>
              <a:rPr lang="en-US" sz="700" dirty="0"/>
              <a:t>('Album');</a:t>
            </a:r>
          </a:p>
          <a:p>
            <a:r>
              <a:rPr lang="en-US" sz="700" dirty="0"/>
              <a:t>            $this-&gt;form-&gt;get('Album')-&gt;bind($Album);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clearFormSession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</a:t>
            </a:r>
            <a:r>
              <a:rPr lang="en-US" sz="700" dirty="0" smtClean="0"/>
              <a:t>['form</a:t>
            </a:r>
            <a:r>
              <a:rPr lang="en-US" sz="700" dirty="0"/>
              <a:t>' =&gt; $this-&gt;</a:t>
            </a:r>
            <a:r>
              <a:rPr lang="en-US" sz="700" dirty="0" smtClean="0"/>
              <a:t>form];</a:t>
            </a:r>
            <a:endParaRPr lang="en-US" sz="700" dirty="0"/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confirmAction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if ($this-&gt;</a:t>
            </a:r>
            <a:r>
              <a:rPr lang="en-US" sz="700" dirty="0" err="1"/>
              <a:t>goNext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execNext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 </a:t>
            </a:r>
            <a:r>
              <a:rPr lang="en-US" sz="700" dirty="0" err="1"/>
              <a:t>elseif</a:t>
            </a:r>
            <a:r>
              <a:rPr lang="en-US" sz="700" dirty="0"/>
              <a:t> ($this-&gt;</a:t>
            </a:r>
            <a:r>
              <a:rPr lang="en-US" sz="700" dirty="0" err="1"/>
              <a:t>goBack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execBack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</a:t>
            </a:r>
            <a:r>
              <a:rPr lang="en-US" sz="700" dirty="0" smtClean="0"/>
              <a:t>['form</a:t>
            </a:r>
            <a:r>
              <a:rPr lang="en-US" sz="700" dirty="0"/>
              <a:t>' =&gt; $this-&gt;</a:t>
            </a:r>
            <a:r>
              <a:rPr lang="en-US" sz="700" dirty="0" smtClean="0"/>
              <a:t>form];</a:t>
            </a:r>
            <a:endParaRPr lang="en-US" sz="700" dirty="0"/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finishAction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error_flag</a:t>
            </a:r>
            <a:r>
              <a:rPr lang="en-US" sz="700" dirty="0"/>
              <a:t> = false;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AlbumPost</a:t>
            </a:r>
            <a:r>
              <a:rPr lang="en-US" sz="700" dirty="0"/>
              <a:t> = $this-&gt;</a:t>
            </a:r>
            <a:r>
              <a:rPr lang="en-US" sz="700" dirty="0" err="1"/>
              <a:t>getEntitySession</a:t>
            </a:r>
            <a:r>
              <a:rPr lang="en-US" sz="700" dirty="0"/>
              <a:t>('Album');</a:t>
            </a:r>
          </a:p>
          <a:p>
            <a:r>
              <a:rPr lang="en-US" sz="700" dirty="0"/>
              <a:t>        if (!$</a:t>
            </a:r>
            <a:r>
              <a:rPr lang="en-US" sz="700" dirty="0" err="1"/>
              <a:t>AlbumPost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$Model = new </a:t>
            </a:r>
            <a:r>
              <a:rPr lang="en-US" sz="700" dirty="0" err="1"/>
              <a:t>AlbumRegisterModel</a:t>
            </a:r>
            <a:r>
              <a:rPr lang="en-US" sz="700" dirty="0"/>
              <a:t>($this-&gt;</a:t>
            </a:r>
            <a:r>
              <a:rPr lang="en-US" sz="700" dirty="0" err="1"/>
              <a:t>getServiceManager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$Album = $Model-&gt;insert($</a:t>
            </a:r>
            <a:r>
              <a:rPr lang="en-US" sz="700" dirty="0" err="1"/>
              <a:t>AlbumPost</a:t>
            </a:r>
            <a:r>
              <a:rPr lang="en-US" sz="700" dirty="0"/>
              <a:t>);</a:t>
            </a:r>
          </a:p>
          <a:p>
            <a:r>
              <a:rPr lang="en-US" sz="700" dirty="0"/>
              <a:t>        if ($Album) {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AdminService</a:t>
            </a:r>
            <a:r>
              <a:rPr lang="en-US" sz="700" dirty="0"/>
              <a:t>')-&gt;</a:t>
            </a:r>
            <a:r>
              <a:rPr lang="en-US" sz="700" dirty="0" err="1"/>
              <a:t>setOperationMessage</a:t>
            </a:r>
            <a:r>
              <a:rPr lang="en-US" sz="700" dirty="0"/>
              <a:t>('REGISTER Id=' . $Album-&gt;</a:t>
            </a:r>
            <a:r>
              <a:rPr lang="en-US" sz="700" dirty="0" err="1"/>
              <a:t>getAlbumId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error_flag</a:t>
            </a:r>
            <a:r>
              <a:rPr lang="en-US" sz="700" dirty="0"/>
              <a:t> = true;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</a:t>
            </a:r>
            <a:r>
              <a:rPr lang="en-US" sz="700" dirty="0" smtClean="0"/>
              <a:t>['</a:t>
            </a:r>
            <a:r>
              <a:rPr lang="en-US" sz="700" dirty="0" err="1" smtClean="0"/>
              <a:t>error_flag</a:t>
            </a:r>
            <a:r>
              <a:rPr lang="en-US" sz="700" dirty="0"/>
              <a:t>' =&gt; $</a:t>
            </a:r>
            <a:r>
              <a:rPr lang="en-US" sz="700" dirty="0" err="1" smtClean="0"/>
              <a:t>error_flag</a:t>
            </a:r>
            <a:r>
              <a:rPr lang="en-US" sz="700" dirty="0" smtClean="0"/>
              <a:t>];</a:t>
            </a:r>
            <a:endParaRPr lang="en-US" sz="700" dirty="0"/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276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AlbumRegister</a:t>
            </a:r>
            <a:r>
              <a:rPr lang="en-US" dirty="0" smtClean="0"/>
              <a:t>\</a:t>
            </a:r>
            <a:r>
              <a:rPr lang="en-US" dirty="0" err="1" smtClean="0"/>
              <a:t>config.php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4"/>
            <a:ext cx="8615296" cy="4011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return [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page_info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'title' =&gt; 'Album Register',</a:t>
            </a:r>
          </a:p>
          <a:p>
            <a:r>
              <a:rPr lang="en-US" sz="700" dirty="0"/>
              <a:t>        'breadcrumb' =&gt; [</a:t>
            </a:r>
          </a:p>
          <a:p>
            <a:r>
              <a:rPr lang="en-US" sz="700" dirty="0"/>
              <a:t>            [</a:t>
            </a:r>
          </a:p>
          <a:p>
            <a:r>
              <a:rPr lang="en-US" sz="700" dirty="0"/>
              <a:t>                '</a:t>
            </a:r>
            <a:r>
              <a:rPr lang="en-US" sz="700" dirty="0" err="1"/>
              <a:t>url</a:t>
            </a:r>
            <a:r>
              <a:rPr lang="en-US" sz="700" dirty="0"/>
              <a:t>' =&gt; '/admin/album/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'title' =&gt; 'Album List'</a:t>
            </a:r>
          </a:p>
          <a:p>
            <a:r>
              <a:rPr lang="en-US" sz="700" dirty="0"/>
              <a:t>            ]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back_to_top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'section' =&gt; 'album',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'method' =&gt; 'index'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table_info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m_album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1,</a:t>
            </a:r>
          </a:p>
          <a:p>
            <a:r>
              <a:rPr lang="en-US" sz="700" dirty="0"/>
              <a:t>            'R' =&gt; 0,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m_artist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m_kind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</a:t>
            </a:r>
          </a:p>
          <a:p>
            <a:r>
              <a:rPr lang="en-US" sz="7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33422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view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AlbumRegister</a:t>
            </a:r>
            <a:r>
              <a:rPr lang="en-US" dirty="0" smtClean="0"/>
              <a:t>\index.phtml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3130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FormAlbum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('Album') ?&gt;</a:t>
            </a:r>
          </a:p>
          <a:p>
            <a:endParaRPr lang="en-US" sz="700" dirty="0"/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?&gt;&lt;/h2&gt;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'form-horizontal']));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($Form-&gt;input('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standAloneError</a:t>
            </a:r>
            <a:r>
              <a:rPr lang="en-US" sz="700" dirty="0"/>
              <a:t>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('title'));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('description'));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activeFlag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inputBackToTop</a:t>
            </a:r>
            <a:r>
              <a:rPr lang="en-US" sz="700" dirty="0"/>
              <a:t>($this-&gt;</a:t>
            </a:r>
            <a:r>
              <a:rPr lang="en-US" sz="700" dirty="0" err="1"/>
              <a:t>url</a:t>
            </a:r>
            <a:r>
              <a:rPr lang="en-US" sz="700" dirty="0"/>
              <a:t>($this-&gt;route, $controller['</a:t>
            </a:r>
            <a:r>
              <a:rPr lang="en-US" sz="700" dirty="0" err="1"/>
              <a:t>page_info</a:t>
            </a:r>
            <a:r>
              <a:rPr lang="en-US" sz="700" dirty="0"/>
              <a:t>']['</a:t>
            </a:r>
            <a:r>
              <a:rPr lang="en-US" sz="700" dirty="0" err="1"/>
              <a:t>back_to_top</a:t>
            </a:r>
            <a:r>
              <a:rPr lang="en-US" sz="700" dirty="0"/>
              <a:t>'])));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inputConfirm</a:t>
            </a:r>
            <a:r>
              <a:rPr lang="en-US" sz="700" dirty="0"/>
              <a:t>('confirm'));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3292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view confirm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AlbumRegister</a:t>
            </a:r>
            <a:r>
              <a:rPr lang="en-US" dirty="0" smtClean="0"/>
              <a:t>\confirm.phtml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3130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FormAlbum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('Album'); ?&gt;</a:t>
            </a:r>
          </a:p>
          <a:p>
            <a:endParaRPr lang="en-US" sz="700" dirty="0"/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?&gt;(</a:t>
            </a:r>
            <a:r>
              <a:rPr lang="ja-JP" altLang="en-US" sz="700" dirty="0"/>
              <a:t>確認</a:t>
            </a:r>
            <a:r>
              <a:rPr lang="en-US" altLang="ja-JP" sz="700" dirty="0"/>
              <a:t>)&lt;/</a:t>
            </a:r>
            <a:r>
              <a:rPr lang="en-US" sz="700" dirty="0"/>
              <a:t>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'form-horizontal'])); ?&gt;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($Form-&gt;input('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('title'));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('description'));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activeFlag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</a:t>
            </a:r>
            <a:r>
              <a:rPr lang="en-US" sz="700" dirty="0"/>
              <a:t>('index'));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inputSave</a:t>
            </a:r>
            <a:r>
              <a:rPr lang="en-US" sz="700" dirty="0"/>
              <a:t>('finish'));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349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Ecsuite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434163"/>
              </p:ext>
            </p:extLst>
          </p:nvPr>
        </p:nvGraphicFramePr>
        <p:xfrm>
          <a:off x="1262052" y="1828800"/>
          <a:ext cx="8591076" cy="4485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7254"/>
                <a:gridCol w="1091682"/>
                <a:gridCol w="6382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Tên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tã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backup/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Là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nơi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những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thứ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cần</a:t>
                      </a:r>
                      <a:r>
                        <a:rPr lang="en-US" sz="1200" baseline="0" dirty="0" smtClean="0"/>
                        <a:t> backup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batch/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code </a:t>
                      </a:r>
                      <a:r>
                        <a:rPr lang="en-US" sz="1200" baseline="0" dirty="0" err="1" smtClean="0"/>
                        <a:t>php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thực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bacth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file </a:t>
                      </a:r>
                      <a:r>
                        <a:rPr lang="en-US" sz="1200" baseline="0" dirty="0" err="1" smtClean="0"/>
                        <a:t>thực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công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cụ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hỗ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trợ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file </a:t>
                      </a:r>
                      <a:r>
                        <a:rPr lang="en-US" sz="1200" baseline="0" dirty="0" err="1" smtClean="0"/>
                        <a:t>cấu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toàn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bộ</a:t>
                      </a:r>
                      <a:r>
                        <a:rPr lang="en-US" sz="1200" baseline="0" dirty="0" smtClean="0"/>
                        <a:t> site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deploy/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file </a:t>
                      </a:r>
                      <a:r>
                        <a:rPr lang="en-US" sz="1200" baseline="0" dirty="0" err="1" smtClean="0"/>
                        <a:t>hỗ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trình</a:t>
                      </a:r>
                      <a:r>
                        <a:rPr lang="en-US" sz="1200" baseline="0" dirty="0" smtClean="0"/>
                        <a:t> deploy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init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code </a:t>
                      </a:r>
                      <a:r>
                        <a:rPr lang="en-US" sz="1200" baseline="0" dirty="0" err="1" smtClean="0"/>
                        <a:t>sẽ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được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thực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đầu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tiên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language/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code </a:t>
                      </a:r>
                      <a:r>
                        <a:rPr lang="en-US" sz="1200" baseline="0" dirty="0" err="1" smtClean="0"/>
                        <a:t>định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thông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module/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Core/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Các</a:t>
                      </a:r>
                      <a:r>
                        <a:rPr lang="en-US" sz="1200" baseline="0" dirty="0" smtClean="0"/>
                        <a:t> module </a:t>
                      </a:r>
                      <a:r>
                        <a:rPr lang="en-US" sz="1200" baseline="0" dirty="0" err="1" smtClean="0"/>
                        <a:t>chuẩn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Ecsuite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ECsuites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module </a:t>
                      </a:r>
                      <a:r>
                        <a:rPr lang="en-US" sz="1200" baseline="0" dirty="0" err="1" smtClean="0"/>
                        <a:t>mới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hoặc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chỉnh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module </a:t>
                      </a:r>
                      <a:r>
                        <a:rPr lang="en-US" sz="1200" baseline="0" dirty="0" err="1" smtClean="0"/>
                        <a:t>chuẩn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Lib/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ngoài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công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cụ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hỗ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trợ</a:t>
                      </a:r>
                      <a:r>
                        <a:rPr lang="en-US" sz="1200" baseline="0" dirty="0" smtClean="0"/>
                        <a:t> web </a:t>
                      </a:r>
                      <a:r>
                        <a:rPr lang="en-US" sz="1200" baseline="0" dirty="0" err="1" smtClean="0"/>
                        <a:t>như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phpMyAdmin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g</a:t>
                      </a:r>
                      <a:r>
                        <a:rPr lang="en-US" sz="1200" baseline="0" smtClean="0"/>
                        <a:t>ốc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chứa</a:t>
                      </a:r>
                      <a:r>
                        <a:rPr lang="en-US" sz="1200" baseline="0" dirty="0" smtClean="0"/>
                        <a:t> code </a:t>
                      </a:r>
                      <a:r>
                        <a:rPr lang="en-US" sz="1200" baseline="0" dirty="0" err="1" smtClean="0"/>
                        <a:t>phục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vụ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việc</a:t>
                      </a:r>
                      <a:r>
                        <a:rPr lang="en-US" sz="1200" baseline="0" dirty="0" smtClean="0"/>
                        <a:t> test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var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lưu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dạng</a:t>
                      </a:r>
                      <a:r>
                        <a:rPr lang="en-US" sz="1200" baseline="0" dirty="0" smtClean="0"/>
                        <a:t> file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vendor/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chứa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thư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ngoài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06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view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AlbumRegister</a:t>
            </a:r>
            <a:r>
              <a:rPr lang="en-US" dirty="0" smtClean="0"/>
              <a:t>\finish.phtml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2487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 ?&gt;</a:t>
            </a:r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?&gt;（</a:t>
            </a:r>
            <a:r>
              <a:rPr lang="ja-JP" altLang="en-US" sz="700" dirty="0"/>
              <a:t>完了）</a:t>
            </a:r>
            <a:r>
              <a:rPr lang="en-US" altLang="ja-JP" sz="700" dirty="0"/>
              <a:t>&lt;/</a:t>
            </a:r>
            <a:r>
              <a:rPr lang="en-US" sz="700" dirty="0"/>
              <a:t>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if($</a:t>
            </a:r>
            <a:r>
              <a:rPr lang="en-US" sz="700" dirty="0" err="1"/>
              <a:t>error_flag</a:t>
            </a:r>
            <a:r>
              <a:rPr lang="en-US" sz="700" dirty="0"/>
              <a:t>):?&gt;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fatalError</a:t>
            </a:r>
            <a:r>
              <a:rPr lang="en-US" sz="700" dirty="0"/>
              <a:t>($this-&gt;translate('error_GA_2.0', 'error'))); ?&gt;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else:?&gt;</a:t>
            </a:r>
          </a:p>
          <a:p>
            <a:r>
              <a:rPr lang="en-US" sz="700" dirty="0"/>
              <a:t>            &lt;div class="alert alert-success"&gt;</a:t>
            </a:r>
          </a:p>
          <a:p>
            <a:r>
              <a:rPr lang="en-US" sz="700" dirty="0"/>
              <a:t>                &lt;strong&gt;</a:t>
            </a:r>
            <a:r>
              <a:rPr lang="ja-JP" altLang="en-US" sz="700" dirty="0"/>
              <a:t>登録しました。</a:t>
            </a:r>
            <a:r>
              <a:rPr lang="en-US" altLang="ja-JP" sz="700" dirty="0"/>
              <a:t>&lt;/</a:t>
            </a:r>
            <a:r>
              <a:rPr lang="en-US" sz="700" dirty="0"/>
              <a:t>strong&gt;</a:t>
            </a:r>
          </a:p>
          <a:p>
            <a:r>
              <a:rPr lang="en-US" sz="700" dirty="0"/>
              <a:t>            &lt;/div&gt;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 smtClean="0"/>
              <a:t>                    &lt;?= $this-&gt;</a:t>
            </a:r>
            <a:r>
              <a:rPr lang="en-US" sz="700" dirty="0" err="1" smtClean="0"/>
              <a:t>literalHtml</a:t>
            </a:r>
            <a:r>
              <a:rPr lang="en-US" sz="700" dirty="0" smtClean="0"/>
              <a:t>($Form-&gt;</a:t>
            </a:r>
            <a:r>
              <a:rPr lang="en-US" sz="700" dirty="0" err="1" smtClean="0"/>
              <a:t>inputBackToTop</a:t>
            </a:r>
            <a:r>
              <a:rPr lang="en-US" sz="700" dirty="0" smtClean="0"/>
              <a:t>($this-&gt;</a:t>
            </a:r>
            <a:r>
              <a:rPr lang="en-US" sz="700" dirty="0" err="1" smtClean="0"/>
              <a:t>url</a:t>
            </a:r>
            <a:r>
              <a:rPr lang="en-US" sz="700" dirty="0" smtClean="0"/>
              <a:t>($this-&gt;route, ['section'=&gt; ‘album', '</a:t>
            </a:r>
            <a:r>
              <a:rPr lang="en-US" sz="700" dirty="0" err="1" smtClean="0"/>
              <a:t>page_url</a:t>
            </a:r>
            <a:r>
              <a:rPr lang="en-US" sz="700" dirty="0" smtClean="0"/>
              <a:t>' =&gt; ‘</a:t>
            </a:r>
            <a:r>
              <a:rPr lang="en-US" sz="700" dirty="0" err="1" smtClean="0"/>
              <a:t>album_list</a:t>
            </a:r>
            <a:r>
              <a:rPr lang="en-US" sz="700" dirty="0" smtClean="0"/>
              <a:t>']))); ?&gt;</a:t>
            </a:r>
          </a:p>
          <a:p>
            <a:r>
              <a:rPr lang="en-US" sz="700" dirty="0" smtClean="0"/>
              <a:t>                &lt;/div&gt;</a:t>
            </a:r>
          </a:p>
          <a:p>
            <a:r>
              <a:rPr lang="en-US" sz="700" dirty="0" smtClean="0"/>
              <a:t>            </a:t>
            </a:r>
            <a:r>
              <a:rPr lang="en-US" sz="700" dirty="0"/>
              <a:t>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542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file </a:t>
            </a:r>
            <a:r>
              <a:rPr lang="en-US" dirty="0" smtClean="0"/>
              <a:t>language\</a:t>
            </a:r>
            <a:r>
              <a:rPr lang="en-US" dirty="0" err="1" smtClean="0"/>
              <a:t>ja_JP</a:t>
            </a:r>
            <a:r>
              <a:rPr lang="en-US" dirty="0" smtClean="0"/>
              <a:t>\</a:t>
            </a:r>
            <a:r>
              <a:rPr lang="en-US" dirty="0" err="1" smtClean="0"/>
              <a:t>entity_Album.php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/>
              <a:t>file </a:t>
            </a:r>
            <a:r>
              <a:rPr lang="en-US" dirty="0" smtClean="0"/>
              <a:t>language\</a:t>
            </a:r>
            <a:r>
              <a:rPr lang="en-US" dirty="0" err="1" smtClean="0"/>
              <a:t>ja_JP</a:t>
            </a:r>
            <a:r>
              <a:rPr lang="en-US" dirty="0" smtClean="0"/>
              <a:t>\</a:t>
            </a:r>
            <a:r>
              <a:rPr lang="en-US" dirty="0" err="1" smtClean="0"/>
              <a:t>fieldset_Album.php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232453"/>
            <a:ext cx="8615296" cy="683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 </a:t>
            </a:r>
            <a:r>
              <a:rPr lang="en-US" sz="700" dirty="0" smtClean="0"/>
              <a:t>'ACTIVE_FLAG_OFF</a:t>
            </a:r>
            <a:r>
              <a:rPr lang="en-US" sz="700" dirty="0"/>
              <a:t>' =&gt; </a:t>
            </a:r>
            <a:r>
              <a:rPr lang="en-US" sz="700" dirty="0" smtClean="0"/>
              <a:t>'Off</a:t>
            </a:r>
            <a:r>
              <a:rPr lang="en-US" sz="700" dirty="0"/>
              <a:t>',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'ACTIVE_FLAG_ON</a:t>
            </a:r>
            <a:r>
              <a:rPr lang="en-US" sz="700" dirty="0"/>
              <a:t>' =&gt; 'On</a:t>
            </a:r>
            <a:r>
              <a:rPr lang="en-US" sz="700" dirty="0" smtClean="0"/>
              <a:t>',</a:t>
            </a:r>
          </a:p>
          <a:p>
            <a:r>
              <a:rPr lang="en-US" sz="700" dirty="0"/>
              <a:t> 'FREE_FLAG_OFF' =&gt; 'off',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'FREE_FLAG_ON</a:t>
            </a:r>
            <a:r>
              <a:rPr lang="en-US" sz="700" dirty="0"/>
              <a:t>' =&gt; 'On',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1872" y="3714592"/>
            <a:ext cx="8615296" cy="1055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 </a:t>
            </a:r>
            <a:r>
              <a:rPr lang="en-US" sz="700" dirty="0" smtClean="0"/>
              <a:t>   '</a:t>
            </a:r>
            <a:r>
              <a:rPr lang="en-US" sz="700" dirty="0" err="1" smtClean="0"/>
              <a:t>artistId</a:t>
            </a:r>
            <a:r>
              <a:rPr lang="en-US" sz="700" dirty="0"/>
              <a:t>' =&gt; 'Artist',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kindId</a:t>
            </a:r>
            <a:r>
              <a:rPr lang="en-US" sz="700" dirty="0"/>
              <a:t>' =&gt; 'Kind',</a:t>
            </a:r>
          </a:p>
          <a:p>
            <a:r>
              <a:rPr lang="en-US" sz="700" dirty="0"/>
              <a:t>    'title' =&gt; 'Title',</a:t>
            </a:r>
          </a:p>
          <a:p>
            <a:r>
              <a:rPr lang="en-US" sz="700" dirty="0"/>
              <a:t>    'description' =&gt; 'Description',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activeFlag</a:t>
            </a:r>
            <a:r>
              <a:rPr lang="en-US" sz="700" dirty="0"/>
              <a:t>' =&gt; 'Is Active</a:t>
            </a:r>
            <a:r>
              <a:rPr lang="en-US" sz="700" dirty="0" smtClean="0"/>
              <a:t>',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freeFlag</a:t>
            </a:r>
            <a:r>
              <a:rPr lang="en-US" sz="700" dirty="0"/>
              <a:t>' =&gt; 'Is </a:t>
            </a:r>
            <a:r>
              <a:rPr lang="en-US" sz="700" dirty="0" smtClean="0"/>
              <a:t>Free',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12775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791575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14410"/>
            <a:ext cx="3138359" cy="265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29" y="3114410"/>
            <a:ext cx="2659034" cy="2653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062" y="3114411"/>
            <a:ext cx="3113362" cy="2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2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AlbumEditForm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AlbumEditModel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AlbumEditController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73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 err="1" smtClean="0"/>
              <a:t>AlbumEditForm.php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374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AlbumEdit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\</a:t>
            </a:r>
            <a:r>
              <a:rPr lang="en-US" sz="700" dirty="0" err="1"/>
              <a:t>AlbumFieldset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BaseForm</a:t>
            </a:r>
            <a:r>
              <a:rPr lang="en-US" sz="700" dirty="0"/>
              <a:t>;</a:t>
            </a:r>
          </a:p>
          <a:p>
            <a:r>
              <a:rPr lang="en-US" sz="700" dirty="0"/>
              <a:t>class </a:t>
            </a:r>
            <a:r>
              <a:rPr lang="en-US" sz="700" dirty="0" err="1"/>
              <a:t>AlbumEditForm</a:t>
            </a:r>
            <a:r>
              <a:rPr lang="en-US" sz="700" dirty="0"/>
              <a:t> extends </a:t>
            </a:r>
            <a:r>
              <a:rPr lang="en-US" sz="700" dirty="0" err="1"/>
              <a:t>BaseForm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__construct($</a:t>
            </a:r>
            <a:r>
              <a:rPr lang="en-US" sz="700" dirty="0" err="1"/>
              <a:t>entityManager</a:t>
            </a:r>
            <a:r>
              <a:rPr lang="en-US" sz="700" dirty="0"/>
              <a:t> = null, $</a:t>
            </a:r>
            <a:r>
              <a:rPr lang="en-US" sz="700" dirty="0" err="1"/>
              <a:t>albumId</a:t>
            </a:r>
            <a:r>
              <a:rPr lang="en-US" sz="700" dirty="0"/>
              <a:t> = null)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parent::__construct();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 = new </a:t>
            </a:r>
            <a:r>
              <a:rPr lang="en-US" sz="700" dirty="0" err="1"/>
              <a:t>AlbumFieldset</a:t>
            </a:r>
            <a:r>
              <a:rPr lang="en-US" sz="700" dirty="0"/>
              <a:t>($</a:t>
            </a:r>
            <a:r>
              <a:rPr lang="en-US" sz="700" dirty="0" err="1"/>
              <a:t>entityManager</a:t>
            </a:r>
            <a:r>
              <a:rPr lang="en-US" sz="700" dirty="0"/>
              <a:t>, $</a:t>
            </a:r>
            <a:r>
              <a:rPr lang="en-US" sz="700" dirty="0" err="1"/>
              <a:t>albumId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modFieldset</a:t>
            </a:r>
            <a:r>
              <a:rPr lang="en-US" sz="700" dirty="0"/>
              <a:t> = 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activeFlag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'specification' =&gt; ['required' =&gt; false],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modField</a:t>
            </a:r>
            <a:r>
              <a:rPr lang="en-US" sz="700" dirty="0"/>
              <a:t>($</a:t>
            </a:r>
            <a:r>
              <a:rPr lang="en-US" sz="700" dirty="0" err="1"/>
              <a:t>modFieldset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addFieldset</a:t>
            </a:r>
            <a:r>
              <a:rPr lang="en-US" sz="700" dirty="0"/>
              <a:t> = 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freeFlag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'type' =&gt; '</a:t>
            </a:r>
            <a:r>
              <a:rPr lang="en-US" sz="700" dirty="0" err="1"/>
              <a:t>Zend</a:t>
            </a:r>
            <a:r>
              <a:rPr lang="en-US" sz="700" dirty="0"/>
              <a:t>\\Form\\Element\\Radio',</a:t>
            </a:r>
          </a:p>
          <a:p>
            <a:r>
              <a:rPr lang="en-US" sz="700" dirty="0"/>
              <a:t>                'name' =&gt; '</a:t>
            </a:r>
            <a:r>
              <a:rPr lang="en-US" sz="700" dirty="0" err="1"/>
              <a:t>freeFlag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'options' =&gt; [</a:t>
            </a:r>
          </a:p>
          <a:p>
            <a:r>
              <a:rPr lang="en-US" sz="700" dirty="0"/>
              <a:t>                    'label' =&gt; '</a:t>
            </a:r>
            <a:r>
              <a:rPr lang="en-US" sz="700" dirty="0" err="1"/>
              <a:t>freeFlag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    '</a:t>
            </a:r>
            <a:r>
              <a:rPr lang="en-US" sz="700" dirty="0" err="1"/>
              <a:t>label_attributes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            'class' =&gt; 'radio inline'</a:t>
            </a:r>
          </a:p>
          <a:p>
            <a:r>
              <a:rPr lang="en-US" sz="700" dirty="0"/>
              <a:t>                    ]</a:t>
            </a:r>
          </a:p>
          <a:p>
            <a:r>
              <a:rPr lang="en-US" sz="700" dirty="0"/>
              <a:t>                ],</a:t>
            </a:r>
          </a:p>
          <a:p>
            <a:r>
              <a:rPr lang="en-US" sz="700" dirty="0"/>
              <a:t>                'specification' =&gt; ['required' =&gt; true]</a:t>
            </a:r>
          </a:p>
          <a:p>
            <a:r>
              <a:rPr lang="en-US" sz="700" dirty="0"/>
              <a:t>            ],</a:t>
            </a:r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addField</a:t>
            </a:r>
            <a:r>
              <a:rPr lang="en-US" sz="700" dirty="0"/>
              <a:t>($</a:t>
            </a:r>
            <a:r>
              <a:rPr lang="en-US" sz="700" dirty="0" err="1"/>
              <a:t>addFieldset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initField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$this-&gt;add($</a:t>
            </a:r>
            <a:r>
              <a:rPr lang="en-US" sz="700" dirty="0" err="1"/>
              <a:t>AlbumFieldset</a:t>
            </a:r>
            <a:r>
              <a:rPr lang="en-US" sz="700" dirty="0"/>
              <a:t>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 smtClean="0"/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1275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E:\PHP_Workspace\training\ecsuite\module\ECsuites\KdlAdminPage\src\KdlAdminPage\Album\AlbumEdit\AlbumEditModel.php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2702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AlbumEdit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use </a:t>
            </a:r>
            <a:r>
              <a:rPr lang="en-US" sz="700" dirty="0" err="1"/>
              <a:t>KdlEntity</a:t>
            </a:r>
            <a:r>
              <a:rPr lang="en-US" sz="700" dirty="0"/>
              <a:t>\Model\</a:t>
            </a:r>
            <a:r>
              <a:rPr lang="en-US" sz="700" dirty="0" err="1"/>
              <a:t>BaseModel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KdlEntity</a:t>
            </a:r>
            <a:r>
              <a:rPr lang="en-US" sz="700" dirty="0"/>
              <a:t>\Entity\Album;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AlbumEditModel</a:t>
            </a:r>
            <a:r>
              <a:rPr lang="en-US" sz="700" dirty="0"/>
              <a:t> extends </a:t>
            </a:r>
            <a:r>
              <a:rPr lang="en-US" sz="700" dirty="0" err="1"/>
              <a:t>BaseModel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update($Album, $</a:t>
            </a:r>
            <a:r>
              <a:rPr lang="en-US" sz="700" dirty="0" err="1"/>
              <a:t>AlbumSession</a:t>
            </a:r>
            <a:r>
              <a:rPr lang="en-US" sz="700" dirty="0"/>
              <a:t>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if ($</a:t>
            </a:r>
            <a:r>
              <a:rPr lang="en-US" sz="700" dirty="0" err="1"/>
              <a:t>AlbumSession</a:t>
            </a:r>
            <a:r>
              <a:rPr lang="en-US" sz="700" dirty="0"/>
              <a:t> </a:t>
            </a:r>
            <a:r>
              <a:rPr lang="en-US" sz="700" dirty="0" err="1"/>
              <a:t>instanceof</a:t>
            </a:r>
            <a:r>
              <a:rPr lang="en-US" sz="700" dirty="0"/>
              <a:t> Album)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EntityService</a:t>
            </a:r>
            <a:r>
              <a:rPr lang="en-US" sz="700" dirty="0"/>
              <a:t> =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EntityService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setTitle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getTitle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setArtist</a:t>
            </a:r>
            <a:r>
              <a:rPr lang="en-US" sz="700" dirty="0"/>
              <a:t>($this-&gt;</a:t>
            </a:r>
            <a:r>
              <a:rPr lang="en-US" sz="700" dirty="0" err="1"/>
              <a:t>getEntity</a:t>
            </a:r>
            <a:r>
              <a:rPr lang="en-US" sz="700" dirty="0"/>
              <a:t>('Artist')-&gt;find($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getArtistId</a:t>
            </a:r>
            <a:r>
              <a:rPr lang="en-US" sz="700" dirty="0"/>
              <a:t>()));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setKind</a:t>
            </a:r>
            <a:r>
              <a:rPr lang="en-US" sz="700" dirty="0"/>
              <a:t>($this-&gt;</a:t>
            </a:r>
            <a:r>
              <a:rPr lang="en-US" sz="700" dirty="0" err="1"/>
              <a:t>getEntity</a:t>
            </a:r>
            <a:r>
              <a:rPr lang="en-US" sz="700" dirty="0"/>
              <a:t>('Kind')-&gt;find($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getKindId</a:t>
            </a:r>
            <a:r>
              <a:rPr lang="en-US" sz="700" dirty="0"/>
              <a:t>()));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setDescription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getDescription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setActiveFlag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getActiveFlag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$Album-&gt;</a:t>
            </a:r>
            <a:r>
              <a:rPr lang="en-US" sz="700" dirty="0" err="1"/>
              <a:t>setFreeFlag</a:t>
            </a:r>
            <a:r>
              <a:rPr lang="en-US" sz="700" dirty="0"/>
              <a:t>($</a:t>
            </a:r>
            <a:r>
              <a:rPr lang="en-US" sz="700" dirty="0" err="1"/>
              <a:t>AlbumSession</a:t>
            </a:r>
            <a:r>
              <a:rPr lang="en-US" sz="700" dirty="0"/>
              <a:t>-&gt;</a:t>
            </a:r>
            <a:r>
              <a:rPr lang="en-US" sz="700" dirty="0" err="1"/>
              <a:t>getFreeFlag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return $</a:t>
            </a:r>
            <a:r>
              <a:rPr lang="en-US" sz="700" dirty="0" err="1"/>
              <a:t>EntityService</a:t>
            </a:r>
            <a:r>
              <a:rPr lang="en-US" sz="700" dirty="0"/>
              <a:t>-&gt;update($Album);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false;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 smtClean="0"/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15100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 err="1" smtClean="0"/>
              <a:t>AlbumEditController.php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6"/>
            <a:ext cx="8615296" cy="3995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AlbumEdit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KdlController</a:t>
            </a:r>
            <a:r>
              <a:rPr lang="en-US" sz="700" dirty="0"/>
              <a:t>\</a:t>
            </a:r>
            <a:r>
              <a:rPr lang="en-US" sz="700" dirty="0" err="1"/>
              <a:t>AbstractController</a:t>
            </a:r>
            <a:r>
              <a:rPr lang="en-US" sz="700" dirty="0"/>
              <a:t>\</a:t>
            </a:r>
            <a:r>
              <a:rPr lang="en-US" sz="700" dirty="0" err="1"/>
              <a:t>AbstractFormController</a:t>
            </a:r>
            <a:r>
              <a:rPr lang="en-US" sz="700" dirty="0"/>
              <a:t>;</a:t>
            </a:r>
          </a:p>
          <a:p>
            <a:r>
              <a:rPr lang="en-US" sz="700" dirty="0"/>
              <a:t>class </a:t>
            </a:r>
            <a:r>
              <a:rPr lang="en-US" sz="700" dirty="0" err="1"/>
              <a:t>AlbumEditController</a:t>
            </a:r>
            <a:r>
              <a:rPr lang="en-US" sz="700" dirty="0"/>
              <a:t> extends </a:t>
            </a:r>
            <a:r>
              <a:rPr lang="en-US" sz="700" dirty="0" err="1"/>
              <a:t>AbstractFormController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private $</a:t>
            </a:r>
            <a:r>
              <a:rPr lang="en-US" sz="700" dirty="0" err="1"/>
              <a:t>albumId</a:t>
            </a:r>
            <a:r>
              <a:rPr lang="en-US" sz="700" dirty="0"/>
              <a:t> = null;</a:t>
            </a:r>
          </a:p>
          <a:p>
            <a:r>
              <a:rPr lang="en-US" sz="700" dirty="0"/>
              <a:t>    private $Album = null;</a:t>
            </a:r>
          </a:p>
          <a:p>
            <a:r>
              <a:rPr lang="en-US" sz="700" dirty="0"/>
              <a:t>    private $form = null;</a:t>
            </a:r>
          </a:p>
          <a:p>
            <a:r>
              <a:rPr lang="en-US" sz="700" dirty="0"/>
              <a:t>    protected function </a:t>
            </a:r>
            <a:r>
              <a:rPr lang="en-US" sz="700" dirty="0" err="1"/>
              <a:t>init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setHandlerList</a:t>
            </a:r>
            <a:r>
              <a:rPr lang="en-US" sz="700" dirty="0"/>
              <a:t>([</a:t>
            </a:r>
          </a:p>
          <a:p>
            <a:r>
              <a:rPr lang="en-US" sz="700" dirty="0"/>
              <a:t>            'index' =&gt; ['method' =&gt; ['get', 'post']],</a:t>
            </a:r>
          </a:p>
          <a:p>
            <a:r>
              <a:rPr lang="en-US" sz="700" dirty="0"/>
              <a:t>            'confirm' =&gt; ['method' =&gt; ['post']],</a:t>
            </a:r>
          </a:p>
          <a:p>
            <a:r>
              <a:rPr lang="en-US" sz="700" dirty="0"/>
              <a:t>            'finish' =&gt; ['method' =&gt; ['post']]</a:t>
            </a:r>
          </a:p>
          <a:p>
            <a:r>
              <a:rPr lang="en-US" sz="700" dirty="0"/>
              <a:t>        ]);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albumId</a:t>
            </a:r>
            <a:r>
              <a:rPr lang="en-US" sz="700" dirty="0"/>
              <a:t> = $this-&gt;</a:t>
            </a:r>
            <a:r>
              <a:rPr lang="en-US" sz="700" dirty="0" err="1"/>
              <a:t>getUrlParam</a:t>
            </a:r>
            <a:r>
              <a:rPr lang="en-US" sz="700" dirty="0"/>
              <a:t>('id');</a:t>
            </a:r>
          </a:p>
          <a:p>
            <a:r>
              <a:rPr lang="en-US" sz="700" dirty="0"/>
              <a:t>        if (!$this-&gt;</a:t>
            </a:r>
            <a:r>
              <a:rPr lang="en-US" sz="700" dirty="0" err="1"/>
              <a:t>albumId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$this-&gt;Album = $this-&gt;</a:t>
            </a:r>
            <a:r>
              <a:rPr lang="en-US" sz="700" dirty="0" err="1"/>
              <a:t>getEntity</a:t>
            </a:r>
            <a:r>
              <a:rPr lang="en-US" sz="700" dirty="0"/>
              <a:t>('Album')-&gt;</a:t>
            </a:r>
            <a:r>
              <a:rPr lang="en-US" sz="700" dirty="0" err="1"/>
              <a:t>findOneBy</a:t>
            </a:r>
            <a:r>
              <a:rPr lang="en-US" sz="700" dirty="0"/>
              <a:t>([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albumId</a:t>
            </a:r>
            <a:r>
              <a:rPr lang="en-US" sz="700" dirty="0"/>
              <a:t>' =&gt; $this-&gt;</a:t>
            </a:r>
            <a:r>
              <a:rPr lang="en-US" sz="700" dirty="0" err="1"/>
              <a:t>albumId</a:t>
            </a:r>
            <a:r>
              <a:rPr lang="en-US" sz="700" dirty="0"/>
              <a:t>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deleteFlag</a:t>
            </a:r>
            <a:r>
              <a:rPr lang="en-US" sz="700" dirty="0"/>
              <a:t>' =&gt; 0</a:t>
            </a:r>
          </a:p>
          <a:p>
            <a:r>
              <a:rPr lang="en-US" sz="700" dirty="0"/>
              <a:t>        ]);</a:t>
            </a:r>
          </a:p>
          <a:p>
            <a:r>
              <a:rPr lang="en-US" sz="700" dirty="0"/>
              <a:t>        if (!$this-&gt;Album)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indexAction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//</a:t>
            </a:r>
            <a:r>
              <a:rPr lang="ja-JP" altLang="en-US" sz="700" dirty="0"/>
              <a:t>フォーム</a:t>
            </a:r>
            <a:r>
              <a:rPr lang="en-US" sz="700" dirty="0"/>
              <a:t>Instance</a:t>
            </a:r>
          </a:p>
          <a:p>
            <a:r>
              <a:rPr lang="en-US" sz="700" dirty="0"/>
              <a:t>        $post = $this-&gt;request-&gt;</a:t>
            </a:r>
            <a:r>
              <a:rPr lang="en-US" sz="700" dirty="0" err="1"/>
              <a:t>getPost</a:t>
            </a:r>
            <a:r>
              <a:rPr lang="en-US" sz="700" dirty="0"/>
              <a:t>()-&gt;</a:t>
            </a:r>
            <a:r>
              <a:rPr lang="en-US" sz="700" dirty="0" err="1"/>
              <a:t>toArray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$this-&gt;form = new </a:t>
            </a:r>
            <a:r>
              <a:rPr lang="en-US" sz="700" dirty="0" err="1"/>
              <a:t>AlbumEditForm</a:t>
            </a:r>
            <a:r>
              <a:rPr lang="en-US" sz="700" dirty="0"/>
              <a:t>($this-&gt;</a:t>
            </a:r>
            <a:r>
              <a:rPr lang="en-US" sz="700" dirty="0" err="1"/>
              <a:t>getEntityManager</a:t>
            </a:r>
            <a:r>
              <a:rPr lang="en-US" sz="700" dirty="0"/>
              <a:t>(), $this-&gt;</a:t>
            </a:r>
            <a:r>
              <a:rPr lang="en-US" sz="700" dirty="0" err="1"/>
              <a:t>albumId</a:t>
            </a:r>
            <a:r>
              <a:rPr lang="en-US" sz="700" dirty="0"/>
              <a:t>);</a:t>
            </a:r>
          </a:p>
          <a:p>
            <a:r>
              <a:rPr lang="en-US" sz="700" dirty="0"/>
              <a:t>        if ($this-&gt;</a:t>
            </a:r>
            <a:r>
              <a:rPr lang="en-US" sz="700" dirty="0" err="1"/>
              <a:t>goNext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$this-&gt;form-&gt;get('Album')-&gt;bind();</a:t>
            </a:r>
          </a:p>
          <a:p>
            <a:r>
              <a:rPr lang="en-US" sz="700" dirty="0"/>
              <a:t>            $this-&gt;form-&gt;</a:t>
            </a:r>
            <a:r>
              <a:rPr lang="en-US" sz="700" dirty="0" err="1"/>
              <a:t>setData</a:t>
            </a:r>
            <a:r>
              <a:rPr lang="en-US" sz="700" dirty="0"/>
              <a:t>($post);</a:t>
            </a:r>
          </a:p>
          <a:p>
            <a:r>
              <a:rPr lang="en-US" sz="700" dirty="0"/>
              <a:t>            if ($this-&gt;form-&gt;</a:t>
            </a:r>
            <a:r>
              <a:rPr lang="en-US" sz="700" dirty="0" err="1"/>
              <a:t>isValid</a:t>
            </a:r>
            <a:r>
              <a:rPr lang="en-US" sz="700" dirty="0"/>
              <a:t>()) {</a:t>
            </a:r>
          </a:p>
        </p:txBody>
      </p:sp>
    </p:spTree>
    <p:extLst>
      <p:ext uri="{BB962C8B-B14F-4D97-AF65-F5344CB8AC3E}">
        <p14:creationId xmlns:p14="http://schemas.microsoft.com/office/powerpoint/2010/main" xmlns="" val="3357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 err="1" smtClean="0"/>
              <a:t>AlbumEditController.php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6"/>
            <a:ext cx="8615296" cy="3995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$Album = $this-&gt;form-&gt;hydrate('Album');</a:t>
            </a:r>
          </a:p>
          <a:p>
            <a:r>
              <a:rPr lang="en-US" sz="700" dirty="0"/>
              <a:t>                $this-&gt;</a:t>
            </a:r>
            <a:r>
              <a:rPr lang="en-US" sz="700" dirty="0" err="1"/>
              <a:t>saveEntitySession</a:t>
            </a:r>
            <a:r>
              <a:rPr lang="en-US" sz="700" dirty="0"/>
              <a:t>('Album', $Album);</a:t>
            </a:r>
          </a:p>
          <a:p>
            <a:r>
              <a:rPr lang="en-US" sz="700" dirty="0"/>
              <a:t>                return $this-&gt;</a:t>
            </a:r>
            <a:r>
              <a:rPr lang="en-US" sz="700" dirty="0" err="1"/>
              <a:t>execNext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    } else {</a:t>
            </a:r>
          </a:p>
          <a:p>
            <a:r>
              <a:rPr lang="en-US" sz="700" dirty="0"/>
              <a:t>            }</a:t>
            </a:r>
          </a:p>
          <a:p>
            <a:r>
              <a:rPr lang="en-US" sz="700" dirty="0"/>
              <a:t>        } </a:t>
            </a:r>
            <a:r>
              <a:rPr lang="en-US" sz="700" dirty="0" err="1"/>
              <a:t>elseif</a:t>
            </a:r>
            <a:r>
              <a:rPr lang="en-US" sz="700" dirty="0"/>
              <a:t> ($this-&gt;</a:t>
            </a:r>
            <a:r>
              <a:rPr lang="en-US" sz="700" dirty="0" err="1"/>
              <a:t>isBack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$Album = $this-&gt;</a:t>
            </a:r>
            <a:r>
              <a:rPr lang="en-US" sz="700" dirty="0" err="1"/>
              <a:t>getEntitySession</a:t>
            </a:r>
            <a:r>
              <a:rPr lang="en-US" sz="700" dirty="0"/>
              <a:t>('Album');</a:t>
            </a:r>
          </a:p>
          <a:p>
            <a:r>
              <a:rPr lang="en-US" sz="700" dirty="0"/>
              <a:t>            $this-&gt;form-&gt;get('Album')-&gt;bind($Album);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$this-&gt;form-&gt;get('Album')-&gt;bind($this-&gt;Album);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clearFormSession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'form' =&gt; $this-&gt;form</a:t>
            </a:r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confirmAction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if ($this-&gt;</a:t>
            </a:r>
            <a:r>
              <a:rPr lang="en-US" sz="700" dirty="0" err="1"/>
              <a:t>goNext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execNext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 </a:t>
            </a:r>
            <a:r>
              <a:rPr lang="en-US" sz="700" dirty="0" err="1"/>
              <a:t>elseif</a:t>
            </a:r>
            <a:r>
              <a:rPr lang="en-US" sz="700" dirty="0"/>
              <a:t> ($this-&gt;</a:t>
            </a:r>
            <a:r>
              <a:rPr lang="en-US" sz="700" dirty="0" err="1"/>
              <a:t>goBack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execBack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'form' =&gt; $this-&gt;form</a:t>
            </a:r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finishAction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error_flag</a:t>
            </a:r>
            <a:r>
              <a:rPr lang="en-US" sz="700" dirty="0"/>
              <a:t> = false;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AlbumPost</a:t>
            </a:r>
            <a:r>
              <a:rPr lang="en-US" sz="700" dirty="0"/>
              <a:t> = $this-&gt;</a:t>
            </a:r>
            <a:r>
              <a:rPr lang="en-US" sz="700" dirty="0" err="1"/>
              <a:t>getEntitySession</a:t>
            </a:r>
            <a:r>
              <a:rPr lang="en-US" sz="700" dirty="0"/>
              <a:t>('Album');</a:t>
            </a:r>
          </a:p>
          <a:p>
            <a:r>
              <a:rPr lang="en-US" sz="700" dirty="0"/>
              <a:t>        if (!$</a:t>
            </a:r>
            <a:r>
              <a:rPr lang="en-US" sz="700" dirty="0" err="1"/>
              <a:t>AlbumPost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2841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 err="1" smtClean="0"/>
              <a:t>AlbumEditController.php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6"/>
            <a:ext cx="8615296" cy="1408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        $</a:t>
            </a:r>
            <a:r>
              <a:rPr lang="en-US" sz="700" dirty="0"/>
              <a:t>Model = new </a:t>
            </a:r>
            <a:r>
              <a:rPr lang="en-US" sz="700" dirty="0" err="1"/>
              <a:t>AlbumEditModel</a:t>
            </a:r>
            <a:r>
              <a:rPr lang="en-US" sz="700" dirty="0"/>
              <a:t>($this-&gt;</a:t>
            </a:r>
            <a:r>
              <a:rPr lang="en-US" sz="700" dirty="0" err="1"/>
              <a:t>getServiceManager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$Album = $Model-&gt;update($this-&gt;Album, $</a:t>
            </a:r>
            <a:r>
              <a:rPr lang="en-US" sz="700" dirty="0" err="1"/>
              <a:t>AlbumPost</a:t>
            </a:r>
            <a:r>
              <a:rPr lang="en-US" sz="700" dirty="0"/>
              <a:t>);</a:t>
            </a:r>
          </a:p>
          <a:p>
            <a:r>
              <a:rPr lang="en-US" sz="700" dirty="0"/>
              <a:t>        if ($Album) {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AdminService</a:t>
            </a:r>
            <a:r>
              <a:rPr lang="en-US" sz="700" dirty="0"/>
              <a:t>')-&gt;</a:t>
            </a:r>
            <a:r>
              <a:rPr lang="en-US" sz="700" dirty="0" err="1"/>
              <a:t>setOperationMessage</a:t>
            </a:r>
            <a:r>
              <a:rPr lang="en-US" sz="700" dirty="0"/>
              <a:t>('EDIT Id=' . $Album-&gt;</a:t>
            </a:r>
            <a:r>
              <a:rPr lang="en-US" sz="700" dirty="0" err="1"/>
              <a:t>getAlbumId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error_flag</a:t>
            </a:r>
            <a:r>
              <a:rPr lang="en-US" sz="700" dirty="0"/>
              <a:t> = true;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error_flag</a:t>
            </a:r>
            <a:r>
              <a:rPr lang="en-US" sz="700" dirty="0"/>
              <a:t>' =&gt; $</a:t>
            </a:r>
            <a:r>
              <a:rPr lang="en-US" sz="700" dirty="0" err="1"/>
              <a:t>error_flag</a:t>
            </a:r>
            <a:endParaRPr lang="en-US" sz="700" dirty="0"/>
          </a:p>
          <a:p>
            <a:r>
              <a:rPr lang="en-US" sz="700" dirty="0"/>
              <a:t>        ];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345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AlbumEditController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67915"/>
            <a:ext cx="8615296" cy="4011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return [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page_info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'title' =&gt; 'Album Edit',</a:t>
            </a:r>
          </a:p>
          <a:p>
            <a:r>
              <a:rPr lang="en-US" sz="700" dirty="0"/>
              <a:t>        'breadcrumb' =&gt; [</a:t>
            </a:r>
          </a:p>
          <a:p>
            <a:r>
              <a:rPr lang="en-US" sz="700" dirty="0"/>
              <a:t>            [</a:t>
            </a:r>
          </a:p>
          <a:p>
            <a:r>
              <a:rPr lang="en-US" sz="700" dirty="0"/>
              <a:t>                '</a:t>
            </a:r>
            <a:r>
              <a:rPr lang="en-US" sz="700" dirty="0" err="1"/>
              <a:t>url</a:t>
            </a:r>
            <a:r>
              <a:rPr lang="en-US" sz="700" dirty="0"/>
              <a:t>' =&gt; '/admin/album/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'title' =&gt; 'Album List'</a:t>
            </a:r>
          </a:p>
          <a:p>
            <a:r>
              <a:rPr lang="en-US" sz="700" dirty="0"/>
              <a:t>            ]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back_to_top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'section' =&gt; 'album',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'method' =&gt; 'index'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table_info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m_album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0,</a:t>
            </a:r>
          </a:p>
          <a:p>
            <a:r>
              <a:rPr lang="en-US" sz="700" dirty="0"/>
              <a:t>            'U' =&gt; 1,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m_artist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m_kind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</a:t>
            </a:r>
          </a:p>
          <a:p>
            <a:r>
              <a:rPr lang="en-US" sz="7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1159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061327"/>
              </p:ext>
            </p:extLst>
          </p:nvPr>
        </p:nvGraphicFramePr>
        <p:xfrm>
          <a:off x="1262052" y="1828800"/>
          <a:ext cx="8591076" cy="1468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3462"/>
                <a:gridCol w="3427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tã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RoleList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RoleListController.php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\Administrator\</a:t>
                      </a:r>
                      <a:r>
                        <a:rPr lang="en-US" sz="800" dirty="0" err="1" smtClean="0"/>
                        <a:t>RoleList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config.php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Cấu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trang</a:t>
                      </a:r>
                      <a:r>
                        <a:rPr lang="en-US" sz="1200" baseline="0" dirty="0" smtClean="0"/>
                        <a:t>, title, </a:t>
                      </a:r>
                      <a:r>
                        <a:rPr lang="en-US" sz="1200" baseline="0" dirty="0" err="1" smtClean="0"/>
                        <a:t>css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js</a:t>
                      </a:r>
                      <a:r>
                        <a:rPr lang="en-US" sz="1200" baseline="0" dirty="0" smtClean="0"/>
                        <a:t>,…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\view\Administrator\</a:t>
                      </a:r>
                      <a:r>
                        <a:rPr lang="en-US" sz="800" dirty="0" err="1" smtClean="0"/>
                        <a:t>RoleList</a:t>
                      </a:r>
                      <a:r>
                        <a:rPr lang="en-US" sz="800" dirty="0" smtClean="0"/>
                        <a:t>\index.phtml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KdlEntity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KdlEntity</a:t>
                      </a:r>
                      <a:r>
                        <a:rPr lang="en-US" sz="800" dirty="0" smtClean="0"/>
                        <a:t>\Entity\</a:t>
                      </a:r>
                      <a:r>
                        <a:rPr lang="en-US" sz="800" dirty="0" err="1" smtClean="0"/>
                        <a:t>AdminRole.php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Entity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707272"/>
            <a:ext cx="8591256" cy="14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1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view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AlbumEdit</a:t>
            </a:r>
            <a:r>
              <a:rPr lang="en-US" dirty="0" smtClean="0"/>
              <a:t>\index.phtml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71351"/>
            <a:ext cx="8615296" cy="3220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FormAlbum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('Album') ?&gt;</a:t>
            </a:r>
          </a:p>
          <a:p>
            <a:endParaRPr lang="en-US" sz="700" dirty="0"/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?&gt;&lt;/h2&gt;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'form-horizontal']));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($Form-&gt;input('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standAloneError</a:t>
            </a:r>
            <a:r>
              <a:rPr lang="en-US" sz="700" dirty="0"/>
              <a:t>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('title'));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('description'));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activeFlag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htmlRow</a:t>
            </a:r>
            <a:r>
              <a:rPr lang="en-US" sz="700" dirty="0"/>
              <a:t>('</a:t>
            </a:r>
            <a:r>
              <a:rPr lang="en-US" sz="700" dirty="0" err="1"/>
              <a:t>freeFlag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inputBackToTop</a:t>
            </a:r>
            <a:r>
              <a:rPr lang="en-US" sz="700" dirty="0"/>
              <a:t>($this-&gt;</a:t>
            </a:r>
            <a:r>
              <a:rPr lang="en-US" sz="700" dirty="0" err="1"/>
              <a:t>url</a:t>
            </a:r>
            <a:r>
              <a:rPr lang="en-US" sz="700" dirty="0"/>
              <a:t>($this-&gt;route, $controller['</a:t>
            </a:r>
            <a:r>
              <a:rPr lang="en-US" sz="700" dirty="0" err="1"/>
              <a:t>page_info</a:t>
            </a:r>
            <a:r>
              <a:rPr lang="en-US" sz="700" dirty="0"/>
              <a:t>']['</a:t>
            </a:r>
            <a:r>
              <a:rPr lang="en-US" sz="700" dirty="0" err="1"/>
              <a:t>back_to_top</a:t>
            </a:r>
            <a:r>
              <a:rPr lang="en-US" sz="700" dirty="0"/>
              <a:t>'])));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inputConfirm</a:t>
            </a:r>
            <a:r>
              <a:rPr lang="en-US" sz="700" dirty="0"/>
              <a:t>('confirm'));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607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view confirm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AlbumEdit</a:t>
            </a:r>
            <a:r>
              <a:rPr lang="en-US" dirty="0" smtClean="0"/>
              <a:t>\confirm.phtml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71351"/>
            <a:ext cx="8615296" cy="3220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FormAlbum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('Album'); ?&gt;</a:t>
            </a:r>
          </a:p>
          <a:p>
            <a:endParaRPr lang="en-US" sz="700" dirty="0"/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?&gt;(</a:t>
            </a:r>
            <a:r>
              <a:rPr lang="ja-JP" altLang="en-US" sz="700" dirty="0"/>
              <a:t>確認</a:t>
            </a:r>
            <a:r>
              <a:rPr lang="en-US" altLang="ja-JP" sz="700" dirty="0"/>
              <a:t>)&lt;/</a:t>
            </a:r>
            <a:r>
              <a:rPr lang="en-US" sz="700" dirty="0"/>
              <a:t>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'form-horizontal'])); ?&gt;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($Form-&gt;input('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('title'));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('description'));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activeFlag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freeFlag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</a:t>
            </a:r>
            <a:r>
              <a:rPr lang="en-US" sz="700" dirty="0"/>
              <a:t>('index'));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inputSave</a:t>
            </a:r>
            <a:r>
              <a:rPr lang="en-US" sz="700" dirty="0"/>
              <a:t>('finish'));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375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view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AlbumEdit</a:t>
            </a:r>
            <a:r>
              <a:rPr lang="en-US" dirty="0" smtClean="0"/>
              <a:t>\</a:t>
            </a:r>
            <a:r>
              <a:rPr lang="en-US" dirty="0"/>
              <a:t> finish</a:t>
            </a:r>
            <a:r>
              <a:rPr lang="en-US" dirty="0" smtClean="0"/>
              <a:t>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71352"/>
            <a:ext cx="8615296" cy="2471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 ?&gt;</a:t>
            </a:r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?&gt;（</a:t>
            </a:r>
            <a:r>
              <a:rPr lang="ja-JP" altLang="en-US" sz="700" dirty="0"/>
              <a:t>完了）</a:t>
            </a:r>
            <a:r>
              <a:rPr lang="en-US" altLang="ja-JP" sz="700" dirty="0"/>
              <a:t>&lt;/</a:t>
            </a:r>
            <a:r>
              <a:rPr lang="en-US" sz="700" dirty="0"/>
              <a:t>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if($</a:t>
            </a:r>
            <a:r>
              <a:rPr lang="en-US" sz="700" dirty="0" err="1"/>
              <a:t>error_flag</a:t>
            </a:r>
            <a:r>
              <a:rPr lang="en-US" sz="700" dirty="0"/>
              <a:t>):?&gt;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fatalError</a:t>
            </a:r>
            <a:r>
              <a:rPr lang="en-US" sz="700" dirty="0"/>
              <a:t>($this-&gt;translate('error_GA_2.0', 'error'))); ?&gt;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else:?&gt;</a:t>
            </a:r>
          </a:p>
          <a:p>
            <a:r>
              <a:rPr lang="en-US" sz="700" dirty="0"/>
              <a:t>            &lt;div class="alert alert-success"&gt;</a:t>
            </a:r>
          </a:p>
          <a:p>
            <a:r>
              <a:rPr lang="en-US" sz="700" dirty="0"/>
              <a:t>                &lt;strong&gt;</a:t>
            </a:r>
            <a:r>
              <a:rPr lang="ja-JP" altLang="en-US" sz="700" dirty="0"/>
              <a:t>登録しました。</a:t>
            </a:r>
            <a:r>
              <a:rPr lang="en-US" altLang="ja-JP" sz="700" dirty="0"/>
              <a:t>&lt;/</a:t>
            </a:r>
            <a:r>
              <a:rPr lang="en-US" sz="700" dirty="0"/>
              <a:t>strong&gt;</a:t>
            </a:r>
          </a:p>
          <a:p>
            <a:r>
              <a:rPr lang="en-US" sz="700" dirty="0"/>
              <a:t>            &lt;/div&gt;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inputBackToTop</a:t>
            </a:r>
            <a:r>
              <a:rPr lang="en-US" sz="700" dirty="0"/>
              <a:t>($this-&gt;</a:t>
            </a:r>
            <a:r>
              <a:rPr lang="en-US" sz="700" dirty="0" err="1"/>
              <a:t>url</a:t>
            </a:r>
            <a:r>
              <a:rPr lang="en-US" sz="700" dirty="0"/>
              <a:t>($this-&gt;route, ['section'=&gt; 'album',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album_list</a:t>
            </a:r>
            <a:r>
              <a:rPr lang="en-US" sz="700" dirty="0"/>
              <a:t>'])));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664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791575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14410"/>
            <a:ext cx="2684052" cy="2735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68" y="3114410"/>
            <a:ext cx="2348300" cy="2736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13" y="3114411"/>
            <a:ext cx="3287980" cy="27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3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AlbumDeleteForm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AlbumDeleteModel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 smtClean="0"/>
              <a:t>AlbumDeleteController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AlbumDeleteForm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AlbumDelete</a:t>
            </a:r>
            <a:r>
              <a:rPr lang="en-US" dirty="0" smtClean="0"/>
              <a:t>\</a:t>
            </a:r>
            <a:r>
              <a:rPr lang="en-US" dirty="0" err="1" smtClean="0"/>
              <a:t>AlbumDeleteForm.php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43200"/>
            <a:ext cx="8615296" cy="2372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AlbumDelete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</a:t>
            </a:r>
            <a:r>
              <a:rPr lang="en-US" sz="700" dirty="0" err="1"/>
              <a:t>Fieldset</a:t>
            </a:r>
            <a:r>
              <a:rPr lang="en-US" sz="700" dirty="0"/>
              <a:t>\</a:t>
            </a:r>
            <a:r>
              <a:rPr lang="en-US" sz="700" dirty="0" err="1"/>
              <a:t>AlbumFieldset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KdlFieldset</a:t>
            </a:r>
            <a:r>
              <a:rPr lang="en-US" sz="700" dirty="0"/>
              <a:t>\Common\</a:t>
            </a:r>
            <a:r>
              <a:rPr lang="en-US" sz="700" dirty="0" err="1"/>
              <a:t>BaseForm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AlbumDeleteForm</a:t>
            </a:r>
            <a:r>
              <a:rPr lang="en-US" sz="700" dirty="0"/>
              <a:t> extends </a:t>
            </a:r>
            <a:r>
              <a:rPr lang="en-US" sz="700" dirty="0" err="1"/>
              <a:t>BaseForm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__construct($</a:t>
            </a:r>
            <a:r>
              <a:rPr lang="en-US" sz="700" dirty="0" err="1"/>
              <a:t>entityManager</a:t>
            </a:r>
            <a:r>
              <a:rPr lang="en-US" sz="700" dirty="0"/>
              <a:t> = null)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parent::__construct();</a:t>
            </a:r>
          </a:p>
          <a:p>
            <a:r>
              <a:rPr lang="en-US" sz="700" dirty="0"/>
              <a:t>        if($</a:t>
            </a:r>
            <a:r>
              <a:rPr lang="en-US" sz="700" dirty="0" err="1"/>
              <a:t>entityManager</a:t>
            </a:r>
            <a:r>
              <a:rPr lang="en-US" sz="700" dirty="0"/>
              <a:t> === null)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entityManager</a:t>
            </a:r>
            <a:r>
              <a:rPr lang="en-US" sz="700" dirty="0"/>
              <a:t> =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EntityManager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 = new </a:t>
            </a:r>
            <a:r>
              <a:rPr lang="en-US" sz="700" dirty="0" err="1"/>
              <a:t>AlbumFieldset</a:t>
            </a:r>
            <a:r>
              <a:rPr lang="en-US" sz="700" dirty="0"/>
              <a:t>($</a:t>
            </a:r>
            <a:r>
              <a:rPr lang="en-US" sz="700" dirty="0" err="1"/>
              <a:t>entityManager</a:t>
            </a:r>
            <a:r>
              <a:rPr lang="en-US" sz="700" dirty="0"/>
              <a:t>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useValidator</a:t>
            </a:r>
            <a:r>
              <a:rPr lang="en-US" sz="700" dirty="0"/>
              <a:t>(false);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AlbumFieldset</a:t>
            </a:r>
            <a:r>
              <a:rPr lang="en-US" sz="700" dirty="0"/>
              <a:t>-&gt;</a:t>
            </a:r>
            <a:r>
              <a:rPr lang="en-US" sz="700" dirty="0" err="1"/>
              <a:t>initField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$this-&gt;add($</a:t>
            </a:r>
            <a:r>
              <a:rPr lang="en-US" sz="700" dirty="0" err="1"/>
              <a:t>AlbumFieldset</a:t>
            </a:r>
            <a:r>
              <a:rPr lang="en-US" sz="700" dirty="0"/>
              <a:t>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38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AlbumDeleteModel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AlbumDelete</a:t>
            </a:r>
            <a:r>
              <a:rPr lang="en-US" dirty="0" smtClean="0"/>
              <a:t>\</a:t>
            </a:r>
            <a:r>
              <a:rPr lang="en-US" dirty="0" err="1" smtClean="0"/>
              <a:t>AlbumDeleteModel.php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43201"/>
            <a:ext cx="8615296" cy="1713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AlbumDelete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use </a:t>
            </a:r>
            <a:r>
              <a:rPr lang="en-US" sz="700" dirty="0" err="1"/>
              <a:t>KdlEntity</a:t>
            </a:r>
            <a:r>
              <a:rPr lang="en-US" sz="700" dirty="0"/>
              <a:t>\Model\</a:t>
            </a:r>
            <a:r>
              <a:rPr lang="en-US" sz="700" dirty="0" err="1"/>
              <a:t>BaseModel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AlbumDeleteModel</a:t>
            </a:r>
            <a:r>
              <a:rPr lang="en-US" sz="700" dirty="0"/>
              <a:t> extends </a:t>
            </a:r>
            <a:r>
              <a:rPr lang="en-US" sz="700" dirty="0" err="1"/>
              <a:t>BaseModel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public function delete($Album)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EntityService</a:t>
            </a:r>
            <a:r>
              <a:rPr lang="en-US" sz="700" dirty="0"/>
              <a:t> =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EntityService</a:t>
            </a:r>
            <a:r>
              <a:rPr lang="en-US" sz="700" dirty="0"/>
              <a:t>');</a:t>
            </a:r>
          </a:p>
          <a:p>
            <a:r>
              <a:rPr lang="en-US" sz="700" dirty="0"/>
              <a:t>        return $</a:t>
            </a:r>
            <a:r>
              <a:rPr lang="en-US" sz="700" dirty="0" err="1"/>
              <a:t>EntityService</a:t>
            </a:r>
            <a:r>
              <a:rPr lang="en-US" sz="700" dirty="0"/>
              <a:t>-&gt;delete($Album);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2806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AlbumDeleteController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AlbumDelete</a:t>
            </a:r>
            <a:r>
              <a:rPr lang="en-US" dirty="0" smtClean="0"/>
              <a:t>\</a:t>
            </a:r>
            <a:r>
              <a:rPr lang="en-US" dirty="0" err="1" smtClean="0"/>
              <a:t>AlbumDeleteController.php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43201"/>
            <a:ext cx="8615296" cy="306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namespace </a:t>
            </a:r>
            <a:r>
              <a:rPr lang="en-US" sz="700" dirty="0" err="1"/>
              <a:t>KdlAdminPage</a:t>
            </a:r>
            <a:r>
              <a:rPr lang="en-US" sz="700" dirty="0"/>
              <a:t>\Album\</a:t>
            </a:r>
            <a:r>
              <a:rPr lang="en-US" sz="700" dirty="0" err="1"/>
              <a:t>AlbumDelete</a:t>
            </a:r>
            <a:r>
              <a:rPr lang="en-US" sz="700" dirty="0"/>
              <a:t>;</a:t>
            </a:r>
          </a:p>
          <a:p>
            <a:r>
              <a:rPr lang="en-US" sz="700" dirty="0"/>
              <a:t>use </a:t>
            </a:r>
            <a:r>
              <a:rPr lang="en-US" sz="700" dirty="0" err="1"/>
              <a:t>KdlController</a:t>
            </a:r>
            <a:r>
              <a:rPr lang="en-US" sz="700" dirty="0"/>
              <a:t>\</a:t>
            </a:r>
            <a:r>
              <a:rPr lang="en-US" sz="700" dirty="0" err="1"/>
              <a:t>AbstractController</a:t>
            </a:r>
            <a:r>
              <a:rPr lang="en-US" sz="700" dirty="0"/>
              <a:t>\</a:t>
            </a:r>
            <a:r>
              <a:rPr lang="en-US" sz="700" dirty="0" err="1"/>
              <a:t>AbstractFormController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AlbumDeleteController</a:t>
            </a:r>
            <a:r>
              <a:rPr lang="en-US" sz="700" dirty="0"/>
              <a:t> extends </a:t>
            </a:r>
            <a:r>
              <a:rPr lang="en-US" sz="700" dirty="0" err="1"/>
              <a:t>AbstractFormController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/>
              <a:t>    private $</a:t>
            </a:r>
            <a:r>
              <a:rPr lang="en-US" sz="700" dirty="0" err="1"/>
              <a:t>albumId</a:t>
            </a:r>
            <a:r>
              <a:rPr lang="en-US" sz="700" dirty="0"/>
              <a:t>;</a:t>
            </a:r>
          </a:p>
          <a:p>
            <a:r>
              <a:rPr lang="en-US" sz="700" dirty="0"/>
              <a:t>    private $Album;</a:t>
            </a:r>
          </a:p>
          <a:p>
            <a:r>
              <a:rPr lang="en-US" sz="700" dirty="0"/>
              <a:t>    protected function </a:t>
            </a:r>
            <a:r>
              <a:rPr lang="en-US" sz="700" dirty="0" err="1"/>
              <a:t>init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albumId</a:t>
            </a:r>
            <a:r>
              <a:rPr lang="en-US" sz="700" dirty="0"/>
              <a:t> = $this-&gt;</a:t>
            </a:r>
            <a:r>
              <a:rPr lang="en-US" sz="700" dirty="0" err="1"/>
              <a:t>getUrlParam</a:t>
            </a:r>
            <a:r>
              <a:rPr lang="en-US" sz="700" dirty="0"/>
              <a:t>('id');</a:t>
            </a:r>
          </a:p>
          <a:p>
            <a:r>
              <a:rPr lang="en-US" sz="700" dirty="0"/>
              <a:t>        if (!$this-&gt;</a:t>
            </a:r>
            <a:r>
              <a:rPr lang="en-US" sz="700" dirty="0" err="1"/>
              <a:t>albumId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$this-&gt;Album = $this-&gt;</a:t>
            </a:r>
            <a:r>
              <a:rPr lang="en-US" sz="700" dirty="0" err="1"/>
              <a:t>getEntity</a:t>
            </a:r>
            <a:r>
              <a:rPr lang="en-US" sz="700" dirty="0"/>
              <a:t>('Album')-&gt;</a:t>
            </a:r>
            <a:r>
              <a:rPr lang="en-US" sz="700" dirty="0" err="1"/>
              <a:t>findOneBy</a:t>
            </a:r>
            <a:r>
              <a:rPr lang="en-US" sz="700" dirty="0"/>
              <a:t>([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albumId</a:t>
            </a:r>
            <a:r>
              <a:rPr lang="en-US" sz="700" dirty="0"/>
              <a:t>' =&gt; $this-&gt;</a:t>
            </a:r>
            <a:r>
              <a:rPr lang="en-US" sz="700" dirty="0" err="1"/>
              <a:t>albumId</a:t>
            </a:r>
            <a:r>
              <a:rPr lang="en-US" sz="700" dirty="0"/>
              <a:t>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deleteFlag</a:t>
            </a:r>
            <a:r>
              <a:rPr lang="en-US" sz="700" dirty="0"/>
              <a:t>' =&gt; 0</a:t>
            </a:r>
          </a:p>
          <a:p>
            <a:r>
              <a:rPr lang="en-US" sz="700" dirty="0"/>
              <a:t>        ]);</a:t>
            </a:r>
          </a:p>
          <a:p>
            <a:r>
              <a:rPr lang="en-US" sz="700" dirty="0"/>
              <a:t>        if (!$this-&gt;Album) {</a:t>
            </a:r>
          </a:p>
          <a:p>
            <a:r>
              <a:rPr lang="en-US" sz="700" dirty="0"/>
              <a:t>            return $this-&gt;</a:t>
            </a:r>
            <a:r>
              <a:rPr lang="en-US" sz="700" dirty="0" err="1"/>
              <a:t>execAction</a:t>
            </a:r>
            <a:r>
              <a:rPr lang="en-US" sz="700" dirty="0"/>
              <a:t>('error');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$this-&gt;</a:t>
            </a:r>
            <a:r>
              <a:rPr lang="en-US" sz="700" dirty="0" err="1"/>
              <a:t>setHandlerList</a:t>
            </a:r>
            <a:r>
              <a:rPr lang="en-US" sz="700" dirty="0"/>
              <a:t>([</a:t>
            </a:r>
          </a:p>
          <a:p>
            <a:r>
              <a:rPr lang="en-US" sz="700" dirty="0"/>
              <a:t>            'index' =&gt; ['method' =&gt; ['get', 'post']],</a:t>
            </a:r>
          </a:p>
          <a:p>
            <a:r>
              <a:rPr lang="en-US" sz="700" dirty="0"/>
              <a:t>            'finish' =&gt; ['method' =&gt; ['post']]</a:t>
            </a:r>
          </a:p>
          <a:p>
            <a:r>
              <a:rPr lang="en-US" sz="700" dirty="0"/>
              <a:t>        ]);</a:t>
            </a:r>
          </a:p>
          <a:p>
            <a:r>
              <a:rPr lang="en-US" sz="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2609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AlbumDeleteController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AlbumDelete</a:t>
            </a:r>
            <a:r>
              <a:rPr lang="en-US" dirty="0" smtClean="0"/>
              <a:t>\</a:t>
            </a:r>
            <a:r>
              <a:rPr lang="en-US" dirty="0" err="1" smtClean="0"/>
              <a:t>AlbumDeleteController.php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43201"/>
            <a:ext cx="8615296" cy="306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/>
              <a:t>    public </a:t>
            </a:r>
            <a:r>
              <a:rPr lang="en-US" sz="700" dirty="0"/>
              <a:t>function </a:t>
            </a:r>
            <a:r>
              <a:rPr lang="en-US" sz="700" dirty="0" err="1"/>
              <a:t>indexAction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$Form = new </a:t>
            </a:r>
            <a:r>
              <a:rPr lang="en-US" sz="700" dirty="0" err="1"/>
              <a:t>AlbumDeleteForm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if ($this-&gt;</a:t>
            </a:r>
            <a:r>
              <a:rPr lang="en-US" sz="700" dirty="0" err="1"/>
              <a:t>goNext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$Form-&gt;</a:t>
            </a:r>
            <a:r>
              <a:rPr lang="en-US" sz="700" dirty="0" err="1"/>
              <a:t>setData</a:t>
            </a:r>
            <a:r>
              <a:rPr lang="en-US" sz="700" dirty="0"/>
              <a:t>($this-&gt;request-&gt;</a:t>
            </a:r>
            <a:r>
              <a:rPr lang="en-US" sz="700" dirty="0" err="1"/>
              <a:t>getPost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    if ($Form-&gt;</a:t>
            </a:r>
            <a:r>
              <a:rPr lang="en-US" sz="700" dirty="0" err="1"/>
              <a:t>isValid</a:t>
            </a:r>
            <a:r>
              <a:rPr lang="en-US" sz="700" dirty="0"/>
              <a:t>()) {</a:t>
            </a:r>
          </a:p>
          <a:p>
            <a:r>
              <a:rPr lang="en-US" sz="700" dirty="0"/>
              <a:t>                return $this-&gt;</a:t>
            </a:r>
            <a:r>
              <a:rPr lang="en-US" sz="700" dirty="0" err="1"/>
              <a:t>execNext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    }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$Form-&gt;get('Album')-&gt;bind($this-&gt;Album);</a:t>
            </a:r>
          </a:p>
          <a:p>
            <a:r>
              <a:rPr lang="en-US" sz="700" dirty="0"/>
              <a:t>        return ['form' =&gt; $Form];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function </a:t>
            </a:r>
            <a:r>
              <a:rPr lang="en-US" sz="700" dirty="0" err="1"/>
              <a:t>finishAction</a:t>
            </a:r>
            <a:r>
              <a:rPr lang="en-US" sz="700" dirty="0"/>
              <a:t>()</a:t>
            </a:r>
          </a:p>
          <a:p>
            <a:r>
              <a:rPr lang="en-US" sz="700" dirty="0"/>
              <a:t>    {</a:t>
            </a:r>
          </a:p>
          <a:p>
            <a:r>
              <a:rPr lang="en-US" sz="700" dirty="0"/>
              <a:t>        $Model = new </a:t>
            </a:r>
            <a:r>
              <a:rPr lang="en-US" sz="700" dirty="0" err="1"/>
              <a:t>AlbumDeleteModel</a:t>
            </a:r>
            <a:r>
              <a:rPr lang="en-US" sz="700" dirty="0"/>
              <a:t>($this-&gt;</a:t>
            </a:r>
            <a:r>
              <a:rPr lang="en-US" sz="700" dirty="0" err="1"/>
              <a:t>getServiceManager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$Album = $Model-&gt;delete($this-&gt;Album);</a:t>
            </a:r>
          </a:p>
          <a:p>
            <a:r>
              <a:rPr lang="en-US" sz="700" dirty="0"/>
              <a:t>        $</a:t>
            </a:r>
            <a:r>
              <a:rPr lang="en-US" sz="700" dirty="0" err="1"/>
              <a:t>error_flag</a:t>
            </a:r>
            <a:r>
              <a:rPr lang="en-US" sz="700" dirty="0"/>
              <a:t> = false;</a:t>
            </a:r>
          </a:p>
          <a:p>
            <a:r>
              <a:rPr lang="en-US" sz="700" dirty="0"/>
              <a:t>        if ($Album) {</a:t>
            </a:r>
          </a:p>
          <a:p>
            <a:r>
              <a:rPr lang="en-US" sz="700" dirty="0"/>
              <a:t>            $this-&gt;</a:t>
            </a:r>
            <a:r>
              <a:rPr lang="en-US" sz="700" dirty="0" err="1"/>
              <a:t>getServiceManager</a:t>
            </a:r>
            <a:r>
              <a:rPr lang="en-US" sz="700" dirty="0"/>
              <a:t>()-&gt;get('</a:t>
            </a:r>
            <a:r>
              <a:rPr lang="en-US" sz="700" dirty="0" err="1"/>
              <a:t>AdminService</a:t>
            </a:r>
            <a:r>
              <a:rPr lang="en-US" sz="700" dirty="0"/>
              <a:t>')-&gt;</a:t>
            </a:r>
            <a:r>
              <a:rPr lang="en-US" sz="700" dirty="0" err="1"/>
              <a:t>setOperationMessage</a:t>
            </a:r>
            <a:r>
              <a:rPr lang="en-US" sz="700" dirty="0"/>
              <a:t>('DELETE Id=' . $Album-&gt;</a:t>
            </a:r>
            <a:r>
              <a:rPr lang="en-US" sz="700" dirty="0" err="1"/>
              <a:t>getAlbumId</a:t>
            </a:r>
            <a:r>
              <a:rPr lang="en-US" sz="700" dirty="0"/>
              <a:t>());</a:t>
            </a:r>
          </a:p>
          <a:p>
            <a:r>
              <a:rPr lang="en-US" sz="700" dirty="0"/>
              <a:t>        } else {</a:t>
            </a:r>
          </a:p>
          <a:p>
            <a:r>
              <a:rPr lang="en-US" sz="700" dirty="0"/>
              <a:t>            $</a:t>
            </a:r>
            <a:r>
              <a:rPr lang="en-US" sz="700" dirty="0" err="1"/>
              <a:t>error_flag</a:t>
            </a:r>
            <a:r>
              <a:rPr lang="en-US" sz="700" dirty="0"/>
              <a:t> = true;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    return ['</a:t>
            </a:r>
            <a:r>
              <a:rPr lang="en-US" sz="700" dirty="0" err="1"/>
              <a:t>error_flag</a:t>
            </a:r>
            <a:r>
              <a:rPr lang="en-US" sz="700" dirty="0"/>
              <a:t>' =&gt; $</a:t>
            </a:r>
            <a:r>
              <a:rPr lang="en-US" sz="700" dirty="0" err="1"/>
              <a:t>error_flag</a:t>
            </a:r>
            <a:r>
              <a:rPr lang="en-US" sz="700" dirty="0"/>
              <a:t>];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182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\Album\</a:t>
            </a:r>
            <a:r>
              <a:rPr lang="en-US" dirty="0" err="1" smtClean="0"/>
              <a:t>AlbumDelete</a:t>
            </a:r>
            <a:r>
              <a:rPr lang="en-US" dirty="0" smtClean="0"/>
              <a:t>\</a:t>
            </a:r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743201"/>
            <a:ext cx="8615296" cy="396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return [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page_info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'title' =&gt; 'Album Delete',</a:t>
            </a:r>
          </a:p>
          <a:p>
            <a:r>
              <a:rPr lang="en-US" sz="700" dirty="0"/>
              <a:t>        'breadcrumb' =&gt; [</a:t>
            </a:r>
          </a:p>
          <a:p>
            <a:r>
              <a:rPr lang="en-US" sz="700" dirty="0"/>
              <a:t>            [</a:t>
            </a:r>
          </a:p>
          <a:p>
            <a:r>
              <a:rPr lang="en-US" sz="700" dirty="0"/>
              <a:t>                '</a:t>
            </a:r>
            <a:r>
              <a:rPr lang="en-US" sz="700" dirty="0" err="1"/>
              <a:t>url</a:t>
            </a:r>
            <a:r>
              <a:rPr lang="en-US" sz="700" dirty="0"/>
              <a:t>' =&gt; '/admin/album/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    'title' =&gt; 'Album List'</a:t>
            </a:r>
          </a:p>
          <a:p>
            <a:r>
              <a:rPr lang="en-US" sz="700" dirty="0"/>
              <a:t>            ]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back_to_top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'section' =&gt; 'album',</a:t>
            </a:r>
          </a:p>
          <a:p>
            <a:r>
              <a:rPr lang="en-US" sz="700" dirty="0"/>
              <a:t>           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album_list</a:t>
            </a:r>
            <a:r>
              <a:rPr lang="en-US" sz="700" dirty="0"/>
              <a:t>',</a:t>
            </a:r>
          </a:p>
          <a:p>
            <a:r>
              <a:rPr lang="en-US" sz="700" dirty="0"/>
              <a:t>            'method' =&gt; 'index'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],</a:t>
            </a:r>
          </a:p>
          <a:p>
            <a:r>
              <a:rPr lang="en-US" sz="700" dirty="0"/>
              <a:t>    '</a:t>
            </a:r>
            <a:r>
              <a:rPr lang="en-US" sz="700" dirty="0" err="1"/>
              <a:t>table_info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m_album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0,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1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m_artist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    '</a:t>
            </a:r>
            <a:r>
              <a:rPr lang="en-US" sz="700" dirty="0" err="1"/>
              <a:t>m_kind</a:t>
            </a:r>
            <a:r>
              <a:rPr lang="en-US" sz="700" dirty="0"/>
              <a:t>' =&gt; [</a:t>
            </a:r>
          </a:p>
          <a:p>
            <a:r>
              <a:rPr lang="en-US" sz="700" dirty="0"/>
              <a:t>            'C' =&gt; 0,</a:t>
            </a:r>
          </a:p>
          <a:p>
            <a:r>
              <a:rPr lang="en-US" sz="700" dirty="0"/>
              <a:t>            'R' =&gt; 1,</a:t>
            </a:r>
          </a:p>
          <a:p>
            <a:r>
              <a:rPr lang="en-US" sz="700" dirty="0"/>
              <a:t>            'U' =&gt; 0,</a:t>
            </a:r>
          </a:p>
          <a:p>
            <a:r>
              <a:rPr lang="en-US" sz="700" dirty="0"/>
              <a:t>            'D' =&gt; 0</a:t>
            </a:r>
          </a:p>
          <a:p>
            <a:r>
              <a:rPr lang="en-US" sz="700" dirty="0"/>
              <a:t>        ],</a:t>
            </a:r>
          </a:p>
          <a:p>
            <a:r>
              <a:rPr lang="en-US" sz="700" dirty="0"/>
              <a:t>    ]</a:t>
            </a:r>
          </a:p>
          <a:p>
            <a:r>
              <a:rPr lang="en-US" sz="700" dirty="0" smtClean="0"/>
              <a:t>];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30482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7772573"/>
              </p:ext>
            </p:extLst>
          </p:nvPr>
        </p:nvGraphicFramePr>
        <p:xfrm>
          <a:off x="1262052" y="1828800"/>
          <a:ext cx="8591076" cy="2931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3462"/>
                <a:gridCol w="3427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tã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\Contents\</a:t>
                      </a:r>
                      <a:r>
                        <a:rPr lang="en-US" sz="800" dirty="0" err="1" smtClean="0"/>
                        <a:t>MagazineList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MagazineListController.php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Controller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\Contents\</a:t>
                      </a:r>
                      <a:r>
                        <a:rPr lang="en-US" sz="800" dirty="0" err="1" smtClean="0"/>
                        <a:t>MagazineList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config.php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Cấu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trang</a:t>
                      </a:r>
                      <a:r>
                        <a:rPr lang="en-US" sz="1200" baseline="0" dirty="0" smtClean="0"/>
                        <a:t>, title, </a:t>
                      </a:r>
                      <a:r>
                        <a:rPr lang="en-US" sz="1200" baseline="0" dirty="0" err="1" smtClean="0"/>
                        <a:t>css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js</a:t>
                      </a:r>
                      <a:r>
                        <a:rPr lang="en-US" sz="1200" baseline="0" dirty="0" smtClean="0"/>
                        <a:t>,…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\Contents\</a:t>
                      </a:r>
                      <a:r>
                        <a:rPr lang="en-US" sz="800" dirty="0" err="1" smtClean="0"/>
                        <a:t>MagazineList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MagazineListForm.php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Fieldset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MagazineListSearchFieldset.php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Fieldset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\view\Contents\</a:t>
                      </a:r>
                      <a:r>
                        <a:rPr lang="en-US" sz="800" dirty="0" err="1" smtClean="0"/>
                        <a:t>MagazineList</a:t>
                      </a:r>
                      <a:r>
                        <a:rPr lang="en-US" sz="800" dirty="0" smtClean="0"/>
                        <a:t>\index.phtml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form </a:t>
                      </a:r>
                      <a:r>
                        <a:rPr lang="en-US" sz="1200" baseline="0" dirty="0" err="1" smtClean="0"/>
                        <a:t>nhập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điều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tìm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kiếm</a:t>
                      </a:r>
                      <a:endParaRPr 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KdlAdminPage</a:t>
                      </a:r>
                      <a:r>
                        <a:rPr lang="en-US" sz="800" dirty="0" smtClean="0"/>
                        <a:t>\view\Contents\</a:t>
                      </a:r>
                      <a:r>
                        <a:rPr lang="en-US" sz="800" dirty="0" err="1" smtClean="0"/>
                        <a:t>MagazineList</a:t>
                      </a:r>
                      <a:r>
                        <a:rPr lang="en-US" sz="800" dirty="0" smtClean="0"/>
                        <a:t>\search.phtml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View </a:t>
                      </a: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form </a:t>
                      </a:r>
                      <a:r>
                        <a:rPr lang="en-US" sz="1200" baseline="0" dirty="0" err="1" smtClean="0"/>
                        <a:t>nhập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điều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tìm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kiếm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Api</a:t>
                      </a:r>
                      <a:r>
                        <a:rPr lang="en-US" sz="800" dirty="0" smtClean="0"/>
                        <a:t>\Admin\</a:t>
                      </a:r>
                      <a:r>
                        <a:rPr lang="en-US" sz="800" dirty="0" err="1" smtClean="0"/>
                        <a:t>MagazineList.php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lấy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module\Core\</a:t>
                      </a:r>
                      <a:r>
                        <a:rPr lang="en-US" sz="800" dirty="0" err="1" smtClean="0"/>
                        <a:t>KdlAdminAjax</a:t>
                      </a:r>
                      <a:r>
                        <a:rPr lang="en-US" sz="800" dirty="0" smtClean="0"/>
                        <a:t>\view\</a:t>
                      </a:r>
                      <a:r>
                        <a:rPr lang="en-US" sz="800" dirty="0" err="1" smtClean="0"/>
                        <a:t>kdlajax</a:t>
                      </a:r>
                      <a:r>
                        <a:rPr lang="en-US" sz="800" dirty="0" smtClean="0"/>
                        <a:t>\admin\</a:t>
                      </a:r>
                      <a:r>
                        <a:rPr lang="en-US" sz="800" dirty="0" err="1" smtClean="0"/>
                        <a:t>magazine_list</a:t>
                      </a:r>
                      <a:r>
                        <a:rPr lang="en-US" sz="800" dirty="0" smtClean="0"/>
                        <a:t>\index.phtml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Hiển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thị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sách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474012"/>
            <a:ext cx="859125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63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view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AlbumDelete</a:t>
            </a:r>
            <a:r>
              <a:rPr lang="en-US" dirty="0" smtClean="0"/>
              <a:t>\index.phtml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96065"/>
            <a:ext cx="8615296" cy="3196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?&gt;</a:t>
            </a:r>
          </a:p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</a:t>
            </a:r>
            <a:r>
              <a:rPr lang="en-US" sz="700" dirty="0" err="1"/>
              <a:t>FormAlbum</a:t>
            </a:r>
            <a:r>
              <a:rPr lang="en-US" sz="700" dirty="0"/>
              <a:t> = $this-&gt;</a:t>
            </a:r>
            <a:r>
              <a:rPr lang="en-US" sz="700" dirty="0" err="1"/>
              <a:t>AdminFormHtml</a:t>
            </a:r>
            <a:r>
              <a:rPr lang="en-US" sz="700" dirty="0"/>
              <a:t>('Album'); ?&gt;</a:t>
            </a:r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-info-sign"&gt;&lt;/</a:t>
            </a:r>
            <a:r>
              <a:rPr lang="en-US" sz="700" dirty="0" err="1"/>
              <a:t>i</a:t>
            </a:r>
            <a:r>
              <a:rPr lang="en-US" sz="700" dirty="0"/>
              <a:t>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?&gt;&lt;/h2&gt;</a:t>
            </a:r>
          </a:p>
          <a:p>
            <a:r>
              <a:rPr lang="en-US" sz="700" dirty="0"/>
              <a:t>        &lt;/div&gt;</a:t>
            </a:r>
          </a:p>
          <a:p>
            <a:endParaRPr lang="en-US" sz="700" dirty="0"/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openTag</a:t>
            </a:r>
            <a:r>
              <a:rPr lang="en-US" sz="700" dirty="0"/>
              <a:t>(['class' =&gt; 'form-horizontal'])); ?&gt;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standAloneError</a:t>
            </a:r>
            <a:r>
              <a:rPr lang="en-US" sz="700" dirty="0"/>
              <a:t>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($form-&gt;input('</a:t>
            </a:r>
            <a:r>
              <a:rPr lang="en-US" sz="700" dirty="0" err="1"/>
              <a:t>csrf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('title'));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artistId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kindId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('description')); 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</a:t>
            </a:r>
            <a:r>
              <a:rPr lang="en-US" sz="700" dirty="0" err="1"/>
              <a:t>FormAlbum</a:t>
            </a:r>
            <a:r>
              <a:rPr lang="en-US" sz="700" dirty="0"/>
              <a:t>-&gt;</a:t>
            </a:r>
            <a:r>
              <a:rPr lang="en-US" sz="700" dirty="0" err="1"/>
              <a:t>fieldsetRow</a:t>
            </a:r>
            <a:r>
              <a:rPr lang="en-US" sz="700" dirty="0"/>
              <a:t>('</a:t>
            </a:r>
            <a:r>
              <a:rPr lang="en-US" sz="700" dirty="0" err="1"/>
              <a:t>activeFlag</a:t>
            </a:r>
            <a:r>
              <a:rPr lang="en-US" sz="700" dirty="0"/>
              <a:t>')); ?&gt;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inputBackToTop</a:t>
            </a:r>
            <a:r>
              <a:rPr lang="en-US" sz="700" dirty="0"/>
              <a:t>($this-&gt;</a:t>
            </a:r>
            <a:r>
              <a:rPr lang="en-US" sz="700" dirty="0" err="1"/>
              <a:t>url</a:t>
            </a:r>
            <a:r>
              <a:rPr lang="en-US" sz="700" dirty="0"/>
              <a:t>($this-&gt;route, $controller['</a:t>
            </a:r>
            <a:r>
              <a:rPr lang="en-US" sz="700" dirty="0" err="1"/>
              <a:t>page_info</a:t>
            </a:r>
            <a:r>
              <a:rPr lang="en-US" sz="700" dirty="0"/>
              <a:t>']['</a:t>
            </a:r>
            <a:r>
              <a:rPr lang="en-US" sz="700" dirty="0" err="1"/>
              <a:t>back_to_top</a:t>
            </a:r>
            <a:r>
              <a:rPr lang="en-US" sz="700" dirty="0"/>
              <a:t>']))); ?&gt;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inputDelete</a:t>
            </a:r>
            <a:r>
              <a:rPr lang="en-US" sz="700" dirty="0"/>
              <a:t>('finish'));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closeTag</a:t>
            </a:r>
            <a:r>
              <a:rPr lang="en-US" sz="700" dirty="0"/>
              <a:t>()); ?&gt;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923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view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module\</a:t>
            </a:r>
            <a:r>
              <a:rPr lang="en-US" dirty="0" err="1" smtClean="0"/>
              <a:t>ECsuites</a:t>
            </a:r>
            <a:r>
              <a:rPr lang="en-US" dirty="0" smtClean="0"/>
              <a:t>\</a:t>
            </a:r>
            <a:r>
              <a:rPr lang="en-US" dirty="0" err="1" smtClean="0"/>
              <a:t>KdlAdminPage</a:t>
            </a:r>
            <a:r>
              <a:rPr lang="en-US" dirty="0" smtClean="0"/>
              <a:t>\view\Album\</a:t>
            </a:r>
            <a:r>
              <a:rPr lang="en-US" dirty="0" err="1" smtClean="0"/>
              <a:t>AlbumDelete</a:t>
            </a:r>
            <a:r>
              <a:rPr lang="en-US" dirty="0" smtClean="0"/>
              <a:t>\finish.phtml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2496066"/>
            <a:ext cx="8615296" cy="2619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/>
              <a:t>&lt;?</a:t>
            </a:r>
            <a:r>
              <a:rPr lang="en-US" sz="700" dirty="0" err="1"/>
              <a:t>php</a:t>
            </a:r>
            <a:r>
              <a:rPr lang="en-US" sz="700" dirty="0"/>
              <a:t> $form = $this-&gt;</a:t>
            </a:r>
            <a:r>
              <a:rPr lang="en-US" sz="700" dirty="0" err="1"/>
              <a:t>AdminFormHtml</a:t>
            </a:r>
            <a:r>
              <a:rPr lang="en-US" sz="700" dirty="0"/>
              <a:t>($this);  ?&gt;</a:t>
            </a:r>
          </a:p>
          <a:p>
            <a:r>
              <a:rPr lang="en-US" sz="700" dirty="0"/>
              <a:t>&lt;div class="row"&gt;</a:t>
            </a:r>
          </a:p>
          <a:p>
            <a:r>
              <a:rPr lang="en-US" sz="700" dirty="0"/>
              <a:t>    &lt;div class="box col-md-12"&gt;</a:t>
            </a:r>
          </a:p>
          <a:p>
            <a:r>
              <a:rPr lang="en-US" sz="700" dirty="0"/>
              <a:t>        &lt;div class="box-header well"&gt;</a:t>
            </a:r>
          </a:p>
          <a:p>
            <a:r>
              <a:rPr lang="en-US" sz="700" dirty="0"/>
              <a:t>            &lt;h2&gt;&lt;</a:t>
            </a:r>
            <a:r>
              <a:rPr lang="en-US" sz="700" dirty="0" err="1"/>
              <a:t>i</a:t>
            </a:r>
            <a:r>
              <a:rPr lang="en-US" sz="700" dirty="0"/>
              <a:t> class="</a:t>
            </a:r>
            <a:r>
              <a:rPr lang="en-US" sz="700" dirty="0" err="1"/>
              <a:t>glyphicon</a:t>
            </a:r>
            <a:r>
              <a:rPr lang="en-US" sz="700" dirty="0"/>
              <a:t> </a:t>
            </a:r>
            <a:r>
              <a:rPr lang="en-US" sz="700" dirty="0" err="1"/>
              <a:t>glyphicon</a:t>
            </a:r>
            <a:r>
              <a:rPr lang="en-US" sz="700" dirty="0"/>
              <a:t>-info-sign"&gt;&lt;/</a:t>
            </a:r>
            <a:r>
              <a:rPr lang="en-US" sz="700" dirty="0" err="1"/>
              <a:t>i</a:t>
            </a:r>
            <a:r>
              <a:rPr lang="en-US" sz="700" dirty="0"/>
              <a:t>&gt;&lt;?= $this-&gt;</a:t>
            </a:r>
            <a:r>
              <a:rPr lang="en-US" sz="700" dirty="0" err="1"/>
              <a:t>literalHtml</a:t>
            </a:r>
            <a:r>
              <a:rPr lang="en-US" sz="700" dirty="0"/>
              <a:t>($controller['</a:t>
            </a:r>
            <a:r>
              <a:rPr lang="en-US" sz="700" dirty="0" err="1"/>
              <a:t>page_info</a:t>
            </a:r>
            <a:r>
              <a:rPr lang="en-US" sz="700" dirty="0"/>
              <a:t>']['title']); ?&gt;&lt;/h2&gt;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    </a:t>
            </a:r>
          </a:p>
          <a:p>
            <a:r>
              <a:rPr lang="en-US" sz="700" dirty="0"/>
              <a:t>        &lt;div class="well"&gt;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if($</a:t>
            </a:r>
            <a:r>
              <a:rPr lang="en-US" sz="700" dirty="0" err="1"/>
              <a:t>error_flag</a:t>
            </a:r>
            <a:r>
              <a:rPr lang="en-US" sz="700" dirty="0"/>
              <a:t>):?&gt;</a:t>
            </a:r>
          </a:p>
          <a:p>
            <a:r>
              <a:rPr lang="en-US" sz="700" dirty="0"/>
              <a:t>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fatalError</a:t>
            </a:r>
            <a:r>
              <a:rPr lang="en-US" sz="700" dirty="0"/>
              <a:t>($this-&gt;translate('error_GA_4.0', 'error'))); ?&gt;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else:?&gt;</a:t>
            </a:r>
          </a:p>
          <a:p>
            <a:r>
              <a:rPr lang="en-US" sz="700" dirty="0"/>
              <a:t>            &lt;div class="alert alert-success"&gt;</a:t>
            </a:r>
          </a:p>
          <a:p>
            <a:r>
              <a:rPr lang="en-US" sz="700" dirty="0"/>
              <a:t>                &lt;strong&gt;</a:t>
            </a:r>
            <a:r>
              <a:rPr lang="ja-JP" altLang="en-US" sz="700" dirty="0"/>
              <a:t>削除しました。</a:t>
            </a:r>
            <a:r>
              <a:rPr lang="en-US" altLang="ja-JP" sz="700" dirty="0"/>
              <a:t>&lt;/</a:t>
            </a:r>
            <a:r>
              <a:rPr lang="en-US" sz="700" dirty="0"/>
              <a:t>strong&gt; </a:t>
            </a:r>
          </a:p>
          <a:p>
            <a:r>
              <a:rPr lang="en-US" sz="700" dirty="0"/>
              <a:t>            &lt;/div&gt;            </a:t>
            </a:r>
          </a:p>
          <a:p>
            <a:r>
              <a:rPr lang="en-US" sz="700" dirty="0"/>
              <a:t>            &lt;?</a:t>
            </a:r>
            <a:r>
              <a:rPr lang="en-US" sz="700" dirty="0" err="1"/>
              <a:t>php</a:t>
            </a:r>
            <a:r>
              <a:rPr lang="en-US" sz="700" dirty="0"/>
              <a:t> </a:t>
            </a:r>
            <a:r>
              <a:rPr lang="en-US" sz="700" dirty="0" err="1"/>
              <a:t>endif</a:t>
            </a:r>
            <a:r>
              <a:rPr lang="en-US" sz="700" dirty="0"/>
              <a:t>;?&gt;</a:t>
            </a:r>
          </a:p>
          <a:p>
            <a:r>
              <a:rPr lang="en-US" sz="700" dirty="0"/>
              <a:t>            &lt;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        &lt;div class="form-actions"&gt;</a:t>
            </a:r>
          </a:p>
          <a:p>
            <a:r>
              <a:rPr lang="en-US" sz="700" dirty="0"/>
              <a:t>                    &lt;?= $this-&gt;</a:t>
            </a:r>
            <a:r>
              <a:rPr lang="en-US" sz="700" dirty="0" err="1"/>
              <a:t>literalHtml</a:t>
            </a:r>
            <a:r>
              <a:rPr lang="en-US" sz="700" dirty="0"/>
              <a:t>($form-&gt;</a:t>
            </a:r>
            <a:r>
              <a:rPr lang="en-US" sz="700" dirty="0" err="1"/>
              <a:t>inputBackToTop</a:t>
            </a:r>
            <a:r>
              <a:rPr lang="en-US" sz="700" dirty="0"/>
              <a:t>($this-&gt;</a:t>
            </a:r>
            <a:r>
              <a:rPr lang="en-US" sz="700" dirty="0" err="1"/>
              <a:t>url</a:t>
            </a:r>
            <a:r>
              <a:rPr lang="en-US" sz="700" dirty="0"/>
              <a:t>($this-&gt;route, ['section'=&gt; 'album', '</a:t>
            </a:r>
            <a:r>
              <a:rPr lang="en-US" sz="700" dirty="0" err="1"/>
              <a:t>page_url</a:t>
            </a:r>
            <a:r>
              <a:rPr lang="en-US" sz="700" dirty="0"/>
              <a:t>' =&gt; '</a:t>
            </a:r>
            <a:r>
              <a:rPr lang="en-US" sz="700" dirty="0" err="1"/>
              <a:t>album_list</a:t>
            </a:r>
            <a:r>
              <a:rPr lang="en-US" sz="700" dirty="0"/>
              <a:t>']))); ?&gt;</a:t>
            </a:r>
          </a:p>
          <a:p>
            <a:r>
              <a:rPr lang="en-US" sz="700" dirty="0"/>
              <a:t>                &lt;/div&gt;</a:t>
            </a:r>
          </a:p>
          <a:p>
            <a:r>
              <a:rPr lang="en-US" sz="700" dirty="0"/>
              <a:t>            &lt;/</a:t>
            </a:r>
            <a:r>
              <a:rPr lang="en-US" sz="700" dirty="0" err="1"/>
              <a:t>fieldset</a:t>
            </a:r>
            <a:r>
              <a:rPr lang="en-US" sz="700" dirty="0"/>
              <a:t>&gt;</a:t>
            </a:r>
          </a:p>
          <a:p>
            <a:r>
              <a:rPr lang="en-US" sz="700" dirty="0"/>
              <a:t>        &lt;/div&gt;</a:t>
            </a:r>
          </a:p>
          <a:p>
            <a:r>
              <a:rPr lang="en-US" sz="700" dirty="0"/>
              <a:t>    &lt;/div&gt;</a:t>
            </a:r>
          </a:p>
          <a:p>
            <a:r>
              <a:rPr lang="en-US" sz="7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2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791575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16885"/>
            <a:ext cx="3524312" cy="3473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574" y="3016884"/>
            <a:ext cx="4603000" cy="3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8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2240</TotalTime>
  <Words>9985</Words>
  <Application>Microsoft Office PowerPoint</Application>
  <PresentationFormat>Custom</PresentationFormat>
  <Paragraphs>1707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View</vt:lpstr>
      <vt:lpstr>Ecsuite Workshop</vt:lpstr>
      <vt:lpstr>Nội Dung</vt:lpstr>
      <vt:lpstr>Giới thiệu về Ecsuite</vt:lpstr>
      <vt:lpstr>Ecsuite là gì?</vt:lpstr>
      <vt:lpstr>Các kỹ thuật sử dụng trong Ecsuite</vt:lpstr>
      <vt:lpstr>Môi trường thực thi</vt:lpstr>
      <vt:lpstr>Cấu trúc của Ecsuite</vt:lpstr>
      <vt:lpstr>Cấu trúc chức năng danh sách (Đơn giản)</vt:lpstr>
      <vt:lpstr>Cấu trúc chức năng danh sách (Hỗ trợ tìm kiếm)</vt:lpstr>
      <vt:lpstr>Cấu trúc chức năng thêm mới</vt:lpstr>
      <vt:lpstr>Cấu trúc chức năng xóa</vt:lpstr>
      <vt:lpstr>Cài đặt và cấu hình (Chuẩn bị source)</vt:lpstr>
      <vt:lpstr>Cài đặt và cấu hình (Tạo project)</vt:lpstr>
      <vt:lpstr>Cài đặt và cấu hình (Cấu hình đồng bồ source)</vt:lpstr>
      <vt:lpstr>Cài đặt và cấu hình (Cấu hình đồng bồ source)</vt:lpstr>
      <vt:lpstr>Cài đặt và cấu hình (Cấu hình đồng bồ source)</vt:lpstr>
      <vt:lpstr>Cài đặt và cấu hình (Cấu hình đồng bồ source)</vt:lpstr>
      <vt:lpstr>Cài đặt và cấu hình (Cấu hình vhost -&gt; http)</vt:lpstr>
      <vt:lpstr>Cài đặt và cấu hình (Cấu hình vhost -&gt; https)</vt:lpstr>
      <vt:lpstr>Cài đặt và cấu hình (Cấu hình thư viện bên ngoài)</vt:lpstr>
      <vt:lpstr>Cài đặt và cấu hình (Cấu hình database)</vt:lpstr>
      <vt:lpstr>Cài đặt và cấu hình (Cấu hình cache)</vt:lpstr>
      <vt:lpstr>Cài đặt và cấu hình (Cấu hình ghi cho thư mục tạm)</vt:lpstr>
      <vt:lpstr>Xây dựng chức năng quản lý album</vt:lpstr>
      <vt:lpstr>SQL tạo bảng</vt:lpstr>
      <vt:lpstr>SQL tạo bảng</vt:lpstr>
      <vt:lpstr>SQL dữ liệu master</vt:lpstr>
      <vt:lpstr>Tạo Entity</vt:lpstr>
      <vt:lpstr>Tạo Entity</vt:lpstr>
      <vt:lpstr>Tạo Entity</vt:lpstr>
      <vt:lpstr>Tạo Fieldset</vt:lpstr>
      <vt:lpstr>Tạo Fieldset</vt:lpstr>
      <vt:lpstr>Tạo file ngôn ngữ</vt:lpstr>
      <vt:lpstr>Tạo file ngôn ngữ</vt:lpstr>
      <vt:lpstr>Tạo menu và thêm dữ liệu resouce</vt:lpstr>
      <vt:lpstr>Cấp quyền hiển thị</vt:lpstr>
      <vt:lpstr>Tạo chức năng sanh sách</vt:lpstr>
      <vt:lpstr>File Config</vt:lpstr>
      <vt:lpstr>File Controller</vt:lpstr>
      <vt:lpstr>File View</vt:lpstr>
      <vt:lpstr>Kết quả</vt:lpstr>
      <vt:lpstr>Hiển thị tên Artist và Kind</vt:lpstr>
      <vt:lpstr>Hiển thị tên Artist và Kind</vt:lpstr>
      <vt:lpstr>Hiển thị tên Artist và Kind</vt:lpstr>
      <vt:lpstr>Cải tiến hỗ trợ tìm kiếm</vt:lpstr>
      <vt:lpstr>Thêm Fieldset</vt:lpstr>
      <vt:lpstr>Thêm Fieldset</vt:lpstr>
      <vt:lpstr>Thêm Form</vt:lpstr>
      <vt:lpstr>Thêm AlbumList</vt:lpstr>
      <vt:lpstr>Thêm view cho Ajax</vt:lpstr>
      <vt:lpstr>Edit controller</vt:lpstr>
      <vt:lpstr>Edit controller</vt:lpstr>
      <vt:lpstr>Edit config</vt:lpstr>
      <vt:lpstr>Edit View</vt:lpstr>
      <vt:lpstr>Edit View</vt:lpstr>
      <vt:lpstr>Edit AlbumRepository</vt:lpstr>
      <vt:lpstr>Edit module.config</vt:lpstr>
      <vt:lpstr>Kết quả</vt:lpstr>
      <vt:lpstr>Tạo trang thêm mới</vt:lpstr>
      <vt:lpstr>Edit AlbumFiledset</vt:lpstr>
      <vt:lpstr>Edit AlbumFiledset</vt:lpstr>
      <vt:lpstr>Edit AlbumFiledset</vt:lpstr>
      <vt:lpstr>Thêm AlbumRegisterForm</vt:lpstr>
      <vt:lpstr>Thêm AlbumRegisterModel</vt:lpstr>
      <vt:lpstr>Thêm AlbumRegisterController</vt:lpstr>
      <vt:lpstr>Thêm AlbumRegisterController</vt:lpstr>
      <vt:lpstr>Thêm config</vt:lpstr>
      <vt:lpstr>Thêm view index</vt:lpstr>
      <vt:lpstr>Thêm view confirm</vt:lpstr>
      <vt:lpstr>Thêm view finish</vt:lpstr>
      <vt:lpstr>Edit file ngôn ngữ</vt:lpstr>
      <vt:lpstr>Kết quả</vt:lpstr>
      <vt:lpstr>Tạo trang sửa</vt:lpstr>
      <vt:lpstr>Thêm AlbumEditForm</vt:lpstr>
      <vt:lpstr>Thêm AlbumEditModel</vt:lpstr>
      <vt:lpstr>Thêm AlbumEditController</vt:lpstr>
      <vt:lpstr>Thêm AlbumEditController</vt:lpstr>
      <vt:lpstr>Thêm AlbumEditController</vt:lpstr>
      <vt:lpstr>Thêm AlbumEditController</vt:lpstr>
      <vt:lpstr>Thêm view index</vt:lpstr>
      <vt:lpstr>Thêm view confirm</vt:lpstr>
      <vt:lpstr>Thêm view finish</vt:lpstr>
      <vt:lpstr>Kết quả</vt:lpstr>
      <vt:lpstr>Tạo trang xóa</vt:lpstr>
      <vt:lpstr>Thêm AlbumDeleteForm</vt:lpstr>
      <vt:lpstr>Thêm AlbumDeleteModel</vt:lpstr>
      <vt:lpstr>Thêm AlbumDeleteController</vt:lpstr>
      <vt:lpstr>Thêm AlbumDeleteController</vt:lpstr>
      <vt:lpstr>Thêm config</vt:lpstr>
      <vt:lpstr>Thêm view index</vt:lpstr>
      <vt:lpstr>Thêm view finish</vt:lpstr>
      <vt:lpstr>Kết quả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pvduy</dc:creator>
  <cp:lastModifiedBy>student</cp:lastModifiedBy>
  <cp:revision>424</cp:revision>
  <dcterms:created xsi:type="dcterms:W3CDTF">2016-05-20T08:18:53Z</dcterms:created>
  <dcterms:modified xsi:type="dcterms:W3CDTF">2016-07-01T17:52:58Z</dcterms:modified>
</cp:coreProperties>
</file>