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Arimo"/>
      <p:regular r:id="rId49"/>
      <p:bold r:id="rId50"/>
      <p:italic r:id="rId51"/>
      <p:boldItalic r:id="rId52"/>
    </p:embeddedFont>
    <p:embeddedFont>
      <p:font typeface="Bebas Neue"/>
      <p:regular r:id="rId53"/>
    </p:embeddedFont>
    <p:embeddedFont>
      <p:font typeface="Comfortaa"/>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gGZJMZXJA1vLB7xTtYCnfGnKq1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20E3AE-33A3-4712-A378-B735810D461C}">
  <a:tblStyle styleId="{7D20E3AE-33A3-4712-A378-B735810D461C}"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Arim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imo-italic.fntdata"/><Relationship Id="rId50" Type="http://schemas.openxmlformats.org/officeDocument/2006/relationships/font" Target="fonts/Arimo-bold.fntdata"/><Relationship Id="rId53" Type="http://schemas.openxmlformats.org/officeDocument/2006/relationships/font" Target="fonts/BebasNeue-regular.fntdata"/><Relationship Id="rId52" Type="http://schemas.openxmlformats.org/officeDocument/2006/relationships/font" Target="fonts/Arimo-boldItalic.fntdata"/><Relationship Id="rId11" Type="http://schemas.openxmlformats.org/officeDocument/2006/relationships/slide" Target="slides/slide6.xml"/><Relationship Id="rId55" Type="http://schemas.openxmlformats.org/officeDocument/2006/relationships/font" Target="fonts/Comfortaa-bold.fntdata"/><Relationship Id="rId10" Type="http://schemas.openxmlformats.org/officeDocument/2006/relationships/slide" Target="slides/slide5.xml"/><Relationship Id="rId54"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0" name="Google Shape;8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1ca7ec9b4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1" name="Google Shape;981;g11ca7ec9b4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1" name="Google Shape;10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2" name="Google Shape;1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4" name="Google Shape;125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5" name="Google Shape;131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6" name="Google Shape;14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6" name="Google Shape;14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7" name="Google Shape;15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7" name="Google Shape;167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8" name="Google Shape;17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12e8f05dbb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8" name="Google Shape;1858;g12e8f05db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12e8f05dbb0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8" name="Google Shape;1948;g12e8f05dbb0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12e8f05dbb0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9" name="Google Shape;2039;g12e8f05dbb0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0" name="Google Shape;21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2" name="Google Shape;223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6" name="Shape 2286"/>
        <p:cNvGrpSpPr/>
        <p:nvPr/>
      </p:nvGrpSpPr>
      <p:grpSpPr>
        <a:xfrm>
          <a:off x="0" y="0"/>
          <a:ext cx="0" cy="0"/>
          <a:chOff x="0" y="0"/>
          <a:chExt cx="0" cy="0"/>
        </a:xfrm>
      </p:grpSpPr>
      <p:sp>
        <p:nvSpPr>
          <p:cNvPr id="2287" name="Google Shape;228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8" name="Google Shape;22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12e8f05dbb0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1" name="Google Shape;2331;g12e8f05dbb0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e744c609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2e744c609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0" name="Google Shape;237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7" name="Shape 2407"/>
        <p:cNvGrpSpPr/>
        <p:nvPr/>
      </p:nvGrpSpPr>
      <p:grpSpPr>
        <a:xfrm>
          <a:off x="0" y="0"/>
          <a:ext cx="0" cy="0"/>
          <a:chOff x="0" y="0"/>
          <a:chExt cx="0" cy="0"/>
        </a:xfrm>
      </p:grpSpPr>
      <p:sp>
        <p:nvSpPr>
          <p:cNvPr id="2408" name="Google Shape;240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9" name="Google Shape;240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6" name="Shape 2446"/>
        <p:cNvGrpSpPr/>
        <p:nvPr/>
      </p:nvGrpSpPr>
      <p:grpSpPr>
        <a:xfrm>
          <a:off x="0" y="0"/>
          <a:ext cx="0" cy="0"/>
          <a:chOff x="0" y="0"/>
          <a:chExt cx="0" cy="0"/>
        </a:xfrm>
      </p:grpSpPr>
      <p:sp>
        <p:nvSpPr>
          <p:cNvPr id="2447" name="Google Shape;244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8" name="Google Shape;24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6" name="Shape 2486"/>
        <p:cNvGrpSpPr/>
        <p:nvPr/>
      </p:nvGrpSpPr>
      <p:grpSpPr>
        <a:xfrm>
          <a:off x="0" y="0"/>
          <a:ext cx="0" cy="0"/>
          <a:chOff x="0" y="0"/>
          <a:chExt cx="0" cy="0"/>
        </a:xfrm>
      </p:grpSpPr>
      <p:sp>
        <p:nvSpPr>
          <p:cNvPr id="2487" name="Google Shape;248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8" name="Google Shape;248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7" name="Google Shape;25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4" name="Shape 2564"/>
        <p:cNvGrpSpPr/>
        <p:nvPr/>
      </p:nvGrpSpPr>
      <p:grpSpPr>
        <a:xfrm>
          <a:off x="0" y="0"/>
          <a:ext cx="0" cy="0"/>
          <a:chOff x="0" y="0"/>
          <a:chExt cx="0" cy="0"/>
        </a:xfrm>
      </p:grpSpPr>
      <p:sp>
        <p:nvSpPr>
          <p:cNvPr id="2565" name="Google Shape;256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6" name="Google Shape;256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3" name="Shape 2603"/>
        <p:cNvGrpSpPr/>
        <p:nvPr/>
      </p:nvGrpSpPr>
      <p:grpSpPr>
        <a:xfrm>
          <a:off x="0" y="0"/>
          <a:ext cx="0" cy="0"/>
          <a:chOff x="0" y="0"/>
          <a:chExt cx="0" cy="0"/>
        </a:xfrm>
      </p:grpSpPr>
      <p:sp>
        <p:nvSpPr>
          <p:cNvPr id="2604" name="Google Shape;260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5" name="Google Shape;260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5" name="Google Shape;264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12e8f05dbb0_0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7" name="Google Shape;2677;g12e8f05dbb0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g12e8f05dbb0_0_4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9" name="Google Shape;2709;g12e8f05dbb0_0_4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11ca7ec9c0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2" name="Google Shape;2752;g11ca7ec9c0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2" name="Shape 2782"/>
        <p:cNvGrpSpPr/>
        <p:nvPr/>
      </p:nvGrpSpPr>
      <p:grpSpPr>
        <a:xfrm>
          <a:off x="0" y="0"/>
          <a:ext cx="0" cy="0"/>
          <a:chOff x="0" y="0"/>
          <a:chExt cx="0" cy="0"/>
        </a:xfrm>
      </p:grpSpPr>
      <p:sp>
        <p:nvSpPr>
          <p:cNvPr id="2783" name="Google Shape;2783;g12e8f05dbb0_0_4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4" name="Google Shape;2784;g12e8f05dbb0_0_4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4" name="Shape 2884"/>
        <p:cNvGrpSpPr/>
        <p:nvPr/>
      </p:nvGrpSpPr>
      <p:grpSpPr>
        <a:xfrm>
          <a:off x="0" y="0"/>
          <a:ext cx="0" cy="0"/>
          <a:chOff x="0" y="0"/>
          <a:chExt cx="0" cy="0"/>
        </a:xfrm>
      </p:grpSpPr>
      <p:sp>
        <p:nvSpPr>
          <p:cNvPr id="2885" name="Google Shape;288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6" name="Google Shape;288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2" name="Google Shape;293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0" name="Google Shape;7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3"/>
          <p:cNvSpPr txBox="1"/>
          <p:nvPr>
            <p:ph type="ctrTitle"/>
          </p:nvPr>
        </p:nvSpPr>
        <p:spPr>
          <a:xfrm>
            <a:off x="714300" y="1079004"/>
            <a:ext cx="5007300" cy="219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6800">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3"/>
          <p:cNvSpPr txBox="1"/>
          <p:nvPr>
            <p:ph idx="1" type="subTitle"/>
          </p:nvPr>
        </p:nvSpPr>
        <p:spPr>
          <a:xfrm>
            <a:off x="852563" y="3464767"/>
            <a:ext cx="3815400" cy="21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2" name="Google Shape;12;p63"/>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3" name="Google Shape;13;p63"/>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72"/>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90" name="Google Shape;90;p7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91" name="Google Shape;91;p7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92" name="Google Shape;9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93" name="Shape 93"/>
        <p:cNvGrpSpPr/>
        <p:nvPr/>
      </p:nvGrpSpPr>
      <p:grpSpPr>
        <a:xfrm>
          <a:off x="0" y="0"/>
          <a:ext cx="0" cy="0"/>
          <a:chOff x="0" y="0"/>
          <a:chExt cx="0" cy="0"/>
        </a:xfrm>
      </p:grpSpPr>
      <p:sp>
        <p:nvSpPr>
          <p:cNvPr id="94" name="Google Shape;94;p73"/>
          <p:cNvSpPr txBox="1"/>
          <p:nvPr>
            <p:ph type="title"/>
          </p:nvPr>
        </p:nvSpPr>
        <p:spPr>
          <a:xfrm>
            <a:off x="1914075"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73"/>
          <p:cNvSpPr txBox="1"/>
          <p:nvPr>
            <p:ph idx="1" type="subTitle"/>
          </p:nvPr>
        </p:nvSpPr>
        <p:spPr>
          <a:xfrm>
            <a:off x="1914075"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73"/>
          <p:cNvSpPr txBox="1"/>
          <p:nvPr>
            <p:ph idx="2" type="title"/>
          </p:nvPr>
        </p:nvSpPr>
        <p:spPr>
          <a:xfrm>
            <a:off x="4999425"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7" name="Google Shape;97;p73"/>
          <p:cNvSpPr txBox="1"/>
          <p:nvPr>
            <p:ph idx="3" type="subTitle"/>
          </p:nvPr>
        </p:nvSpPr>
        <p:spPr>
          <a:xfrm>
            <a:off x="4999425"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73"/>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99" name="Google Shape;99;p73"/>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00" name="Google Shape;100;p73"/>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01" name="Google Shape;10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02" name="Shape 102"/>
        <p:cNvGrpSpPr/>
        <p:nvPr/>
      </p:nvGrpSpPr>
      <p:grpSpPr>
        <a:xfrm>
          <a:off x="0" y="0"/>
          <a:ext cx="0" cy="0"/>
          <a:chOff x="0" y="0"/>
          <a:chExt cx="0" cy="0"/>
        </a:xfrm>
      </p:grpSpPr>
      <p:sp>
        <p:nvSpPr>
          <p:cNvPr id="103" name="Google Shape;103;p74"/>
          <p:cNvSpPr txBox="1"/>
          <p:nvPr>
            <p:ph type="title"/>
          </p:nvPr>
        </p:nvSpPr>
        <p:spPr>
          <a:xfrm>
            <a:off x="721200" y="306432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4" name="Google Shape;104;p74"/>
          <p:cNvSpPr txBox="1"/>
          <p:nvPr>
            <p:ph idx="1" type="subTitle"/>
          </p:nvPr>
        </p:nvSpPr>
        <p:spPr>
          <a:xfrm>
            <a:off x="721200" y="371113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74"/>
          <p:cNvSpPr txBox="1"/>
          <p:nvPr>
            <p:ph idx="2" type="title"/>
          </p:nvPr>
        </p:nvSpPr>
        <p:spPr>
          <a:xfrm>
            <a:off x="725325" y="15204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74"/>
          <p:cNvSpPr txBox="1"/>
          <p:nvPr>
            <p:ph idx="3" type="subTitle"/>
          </p:nvPr>
        </p:nvSpPr>
        <p:spPr>
          <a:xfrm>
            <a:off x="725325" y="2167301"/>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74"/>
          <p:cNvSpPr txBox="1"/>
          <p:nvPr>
            <p:ph idx="4" type="title"/>
          </p:nvPr>
        </p:nvSpPr>
        <p:spPr>
          <a:xfrm>
            <a:off x="6188163" y="15204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74"/>
          <p:cNvSpPr txBox="1"/>
          <p:nvPr>
            <p:ph idx="5" type="subTitle"/>
          </p:nvPr>
        </p:nvSpPr>
        <p:spPr>
          <a:xfrm>
            <a:off x="6188175" y="2167300"/>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74"/>
          <p:cNvSpPr txBox="1"/>
          <p:nvPr>
            <p:ph idx="6"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110" name="Google Shape;110;p74"/>
          <p:cNvSpPr txBox="1"/>
          <p:nvPr>
            <p:ph idx="7" type="title"/>
          </p:nvPr>
        </p:nvSpPr>
        <p:spPr>
          <a:xfrm>
            <a:off x="6184050" y="306432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1" name="Google Shape;111;p74"/>
          <p:cNvSpPr txBox="1"/>
          <p:nvPr>
            <p:ph idx="8" type="subTitle"/>
          </p:nvPr>
        </p:nvSpPr>
        <p:spPr>
          <a:xfrm>
            <a:off x="6184050" y="371113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2" name="Google Shape;112;p7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13" name="Google Shape;113;p7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14" name="Google Shape;11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75"/>
          <p:cNvSpPr txBox="1"/>
          <p:nvPr>
            <p:ph type="title"/>
          </p:nvPr>
        </p:nvSpPr>
        <p:spPr>
          <a:xfrm>
            <a:off x="750600" y="3073400"/>
            <a:ext cx="3414600" cy="124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17" name="Google Shape;117;p7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18" name="Google Shape;118;p7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19" name="Google Shape;119;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20" name="Shape 120"/>
        <p:cNvGrpSpPr/>
        <p:nvPr/>
      </p:nvGrpSpPr>
      <p:grpSpPr>
        <a:xfrm>
          <a:off x="0" y="0"/>
          <a:ext cx="0" cy="0"/>
          <a:chOff x="0" y="0"/>
          <a:chExt cx="0" cy="0"/>
        </a:xfrm>
      </p:grpSpPr>
      <p:sp>
        <p:nvSpPr>
          <p:cNvPr id="121" name="Google Shape;121;p76"/>
          <p:cNvSpPr txBox="1"/>
          <p:nvPr>
            <p:ph type="title"/>
          </p:nvPr>
        </p:nvSpPr>
        <p:spPr>
          <a:xfrm>
            <a:off x="714300"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2" name="Google Shape;122;p76"/>
          <p:cNvSpPr txBox="1"/>
          <p:nvPr>
            <p:ph idx="1" type="subTitle"/>
          </p:nvPr>
        </p:nvSpPr>
        <p:spPr>
          <a:xfrm>
            <a:off x="714300"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76"/>
          <p:cNvSpPr txBox="1"/>
          <p:nvPr>
            <p:ph idx="2" type="title"/>
          </p:nvPr>
        </p:nvSpPr>
        <p:spPr>
          <a:xfrm>
            <a:off x="3456750"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4" name="Google Shape;124;p76"/>
          <p:cNvSpPr txBox="1"/>
          <p:nvPr>
            <p:ph idx="3" type="subTitle"/>
          </p:nvPr>
        </p:nvSpPr>
        <p:spPr>
          <a:xfrm>
            <a:off x="3456750"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76"/>
          <p:cNvSpPr txBox="1"/>
          <p:nvPr>
            <p:ph idx="4" type="title"/>
          </p:nvPr>
        </p:nvSpPr>
        <p:spPr>
          <a:xfrm>
            <a:off x="6199188"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6" name="Google Shape;126;p76"/>
          <p:cNvSpPr txBox="1"/>
          <p:nvPr>
            <p:ph idx="5" type="subTitle"/>
          </p:nvPr>
        </p:nvSpPr>
        <p:spPr>
          <a:xfrm>
            <a:off x="6199188"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76"/>
          <p:cNvSpPr txBox="1"/>
          <p:nvPr>
            <p:ph idx="6"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128" name="Google Shape;128;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 name="Shape 129"/>
        <p:cNvGrpSpPr/>
        <p:nvPr/>
      </p:nvGrpSpPr>
      <p:grpSpPr>
        <a:xfrm>
          <a:off x="0" y="0"/>
          <a:ext cx="0" cy="0"/>
          <a:chOff x="0" y="0"/>
          <a:chExt cx="0" cy="0"/>
        </a:xfrm>
      </p:grpSpPr>
      <p:sp>
        <p:nvSpPr>
          <p:cNvPr id="130" name="Google Shape;130;p77"/>
          <p:cNvSpPr txBox="1"/>
          <p:nvPr>
            <p:ph hasCustomPrompt="1" type="title"/>
          </p:nvPr>
        </p:nvSpPr>
        <p:spPr>
          <a:xfrm>
            <a:off x="3293750" y="1495425"/>
            <a:ext cx="3764400" cy="101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0"/>
              <a:buNone/>
              <a:defRPr sz="10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31" name="Google Shape;131;p77"/>
          <p:cNvSpPr txBox="1"/>
          <p:nvPr>
            <p:ph idx="1" type="subTitle"/>
          </p:nvPr>
        </p:nvSpPr>
        <p:spPr>
          <a:xfrm>
            <a:off x="1933650" y="3189775"/>
            <a:ext cx="5153100" cy="2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32" name="Google Shape;132;p77"/>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33" name="Google Shape;133;p77"/>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34" name="Google Shape;13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5" name="Shape 135"/>
        <p:cNvGrpSpPr/>
        <p:nvPr/>
      </p:nvGrpSpPr>
      <p:grpSpPr>
        <a:xfrm>
          <a:off x="0" y="0"/>
          <a:ext cx="0" cy="0"/>
          <a:chOff x="0" y="0"/>
          <a:chExt cx="0" cy="0"/>
        </a:xfrm>
      </p:grpSpPr>
      <p:sp>
        <p:nvSpPr>
          <p:cNvPr id="136" name="Google Shape;136;p78"/>
          <p:cNvSpPr txBox="1"/>
          <p:nvPr>
            <p:ph type="title"/>
          </p:nvPr>
        </p:nvSpPr>
        <p:spPr>
          <a:xfrm>
            <a:off x="2367000" y="1163250"/>
            <a:ext cx="4410000" cy="281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137" name="Google Shape;137;p78"/>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38" name="Google Shape;138;p78"/>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39" name="Google Shape;139;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40" name="Shape 140"/>
        <p:cNvGrpSpPr/>
        <p:nvPr/>
      </p:nvGrpSpPr>
      <p:grpSpPr>
        <a:xfrm>
          <a:off x="0" y="0"/>
          <a:ext cx="0" cy="0"/>
          <a:chOff x="0" y="0"/>
          <a:chExt cx="0" cy="0"/>
        </a:xfrm>
      </p:grpSpPr>
      <p:sp>
        <p:nvSpPr>
          <p:cNvPr id="141" name="Google Shape;141;p79"/>
          <p:cNvSpPr txBox="1"/>
          <p:nvPr>
            <p:ph type="title"/>
          </p:nvPr>
        </p:nvSpPr>
        <p:spPr>
          <a:xfrm>
            <a:off x="1146851" y="2167525"/>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2" name="Google Shape;142;p79"/>
          <p:cNvSpPr txBox="1"/>
          <p:nvPr>
            <p:ph idx="1" type="subTitle"/>
          </p:nvPr>
        </p:nvSpPr>
        <p:spPr>
          <a:xfrm>
            <a:off x="714350" y="3611525"/>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79"/>
          <p:cNvSpPr txBox="1"/>
          <p:nvPr>
            <p:ph idx="2" type="title"/>
          </p:nvPr>
        </p:nvSpPr>
        <p:spPr>
          <a:xfrm>
            <a:off x="3075717" y="2950750"/>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4" name="Google Shape;144;p79"/>
          <p:cNvSpPr txBox="1"/>
          <p:nvPr>
            <p:ph idx="3" type="subTitle"/>
          </p:nvPr>
        </p:nvSpPr>
        <p:spPr>
          <a:xfrm>
            <a:off x="2643217" y="1480100"/>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5" name="Google Shape;145;p79"/>
          <p:cNvSpPr txBox="1"/>
          <p:nvPr>
            <p:ph idx="4" type="title"/>
          </p:nvPr>
        </p:nvSpPr>
        <p:spPr>
          <a:xfrm>
            <a:off x="5004584" y="2167525"/>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6" name="Google Shape;146;p79"/>
          <p:cNvSpPr txBox="1"/>
          <p:nvPr>
            <p:ph idx="5" type="subTitle"/>
          </p:nvPr>
        </p:nvSpPr>
        <p:spPr>
          <a:xfrm>
            <a:off x="4572083" y="3611525"/>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79"/>
          <p:cNvSpPr txBox="1"/>
          <p:nvPr>
            <p:ph idx="6" type="title"/>
          </p:nvPr>
        </p:nvSpPr>
        <p:spPr>
          <a:xfrm>
            <a:off x="6933451" y="2950750"/>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8" name="Google Shape;148;p79"/>
          <p:cNvSpPr txBox="1"/>
          <p:nvPr>
            <p:ph idx="7" type="subTitle"/>
          </p:nvPr>
        </p:nvSpPr>
        <p:spPr>
          <a:xfrm>
            <a:off x="6500950" y="1480100"/>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79"/>
          <p:cNvSpPr txBox="1"/>
          <p:nvPr>
            <p:ph idx="8"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50" name="Google Shape;150;p79"/>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79"/>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52" name="Google Shape;152;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53" name="Shape 153"/>
        <p:cNvGrpSpPr/>
        <p:nvPr/>
      </p:nvGrpSpPr>
      <p:grpSpPr>
        <a:xfrm>
          <a:off x="0" y="0"/>
          <a:ext cx="0" cy="0"/>
          <a:chOff x="0" y="0"/>
          <a:chExt cx="0" cy="0"/>
        </a:xfrm>
      </p:grpSpPr>
      <p:sp>
        <p:nvSpPr>
          <p:cNvPr id="154" name="Google Shape;154;p80"/>
          <p:cNvSpPr txBox="1"/>
          <p:nvPr>
            <p:ph type="title"/>
          </p:nvPr>
        </p:nvSpPr>
        <p:spPr>
          <a:xfrm>
            <a:off x="5562600" y="2988175"/>
            <a:ext cx="2867100" cy="36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r">
              <a:lnSpc>
                <a:spcPct val="100000"/>
              </a:lnSpc>
              <a:spcBef>
                <a:spcPts val="0"/>
              </a:spcBef>
              <a:spcAft>
                <a:spcPts val="0"/>
              </a:spcAft>
              <a:buSzPts val="3000"/>
              <a:buNone/>
              <a:defRPr sz="3000"/>
            </a:lvl2pPr>
            <a:lvl3pPr lvl="2" algn="r">
              <a:lnSpc>
                <a:spcPct val="100000"/>
              </a:lnSpc>
              <a:spcBef>
                <a:spcPts val="0"/>
              </a:spcBef>
              <a:spcAft>
                <a:spcPts val="0"/>
              </a:spcAft>
              <a:buSzPts val="3000"/>
              <a:buNone/>
              <a:defRPr sz="3000"/>
            </a:lvl3pPr>
            <a:lvl4pPr lvl="3" algn="r">
              <a:lnSpc>
                <a:spcPct val="100000"/>
              </a:lnSpc>
              <a:spcBef>
                <a:spcPts val="0"/>
              </a:spcBef>
              <a:spcAft>
                <a:spcPts val="0"/>
              </a:spcAft>
              <a:buSzPts val="3000"/>
              <a:buNone/>
              <a:defRPr sz="3000"/>
            </a:lvl4pPr>
            <a:lvl5pPr lvl="4" algn="r">
              <a:lnSpc>
                <a:spcPct val="100000"/>
              </a:lnSpc>
              <a:spcBef>
                <a:spcPts val="0"/>
              </a:spcBef>
              <a:spcAft>
                <a:spcPts val="0"/>
              </a:spcAft>
              <a:buSzPts val="3000"/>
              <a:buNone/>
              <a:defRPr sz="3000"/>
            </a:lvl5pPr>
            <a:lvl6pPr lvl="5" algn="r">
              <a:lnSpc>
                <a:spcPct val="100000"/>
              </a:lnSpc>
              <a:spcBef>
                <a:spcPts val="0"/>
              </a:spcBef>
              <a:spcAft>
                <a:spcPts val="0"/>
              </a:spcAft>
              <a:buSzPts val="3000"/>
              <a:buNone/>
              <a:defRPr sz="3000"/>
            </a:lvl6pPr>
            <a:lvl7pPr lvl="6" algn="r">
              <a:lnSpc>
                <a:spcPct val="100000"/>
              </a:lnSpc>
              <a:spcBef>
                <a:spcPts val="0"/>
              </a:spcBef>
              <a:spcAft>
                <a:spcPts val="0"/>
              </a:spcAft>
              <a:buSzPts val="3000"/>
              <a:buNone/>
              <a:defRPr sz="3000"/>
            </a:lvl7pPr>
            <a:lvl8pPr lvl="7" algn="r">
              <a:lnSpc>
                <a:spcPct val="100000"/>
              </a:lnSpc>
              <a:spcBef>
                <a:spcPts val="0"/>
              </a:spcBef>
              <a:spcAft>
                <a:spcPts val="0"/>
              </a:spcAft>
              <a:buSzPts val="3000"/>
              <a:buNone/>
              <a:defRPr sz="3000"/>
            </a:lvl8pPr>
            <a:lvl9pPr lvl="8" algn="r">
              <a:lnSpc>
                <a:spcPct val="100000"/>
              </a:lnSpc>
              <a:spcBef>
                <a:spcPts val="0"/>
              </a:spcBef>
              <a:spcAft>
                <a:spcPts val="0"/>
              </a:spcAft>
              <a:buSzPts val="3000"/>
              <a:buNone/>
              <a:defRPr sz="3000"/>
            </a:lvl9pPr>
          </a:lstStyle>
          <a:p/>
        </p:txBody>
      </p:sp>
      <p:sp>
        <p:nvSpPr>
          <p:cNvPr id="155" name="Google Shape;155;p80"/>
          <p:cNvSpPr txBox="1"/>
          <p:nvPr>
            <p:ph idx="1" type="subTitle"/>
          </p:nvPr>
        </p:nvSpPr>
        <p:spPr>
          <a:xfrm>
            <a:off x="4474125" y="1495425"/>
            <a:ext cx="3955500" cy="100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56" name="Google Shape;156;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57" name="Shape 157"/>
        <p:cNvGrpSpPr/>
        <p:nvPr/>
      </p:nvGrpSpPr>
      <p:grpSpPr>
        <a:xfrm>
          <a:off x="0" y="0"/>
          <a:ext cx="0" cy="0"/>
          <a:chOff x="0" y="0"/>
          <a:chExt cx="0" cy="0"/>
        </a:xfrm>
      </p:grpSpPr>
      <p:sp>
        <p:nvSpPr>
          <p:cNvPr id="158" name="Google Shape;158;p81"/>
          <p:cNvSpPr txBox="1"/>
          <p:nvPr>
            <p:ph type="title"/>
          </p:nvPr>
        </p:nvSpPr>
        <p:spPr>
          <a:xfrm>
            <a:off x="3857450" y="730575"/>
            <a:ext cx="1938300" cy="564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9" name="Google Shape;159;p81"/>
          <p:cNvSpPr txBox="1"/>
          <p:nvPr>
            <p:ph idx="1" type="subTitle"/>
          </p:nvPr>
        </p:nvSpPr>
        <p:spPr>
          <a:xfrm>
            <a:off x="2704575" y="1488775"/>
            <a:ext cx="3734700" cy="1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 name="Google Shape;160;p81"/>
          <p:cNvSpPr txBox="1"/>
          <p:nvPr>
            <p:ph idx="2" type="title"/>
          </p:nvPr>
        </p:nvSpPr>
        <p:spPr>
          <a:xfrm>
            <a:off x="3857450" y="2029025"/>
            <a:ext cx="1938300" cy="564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1" name="Google Shape;161;p81"/>
          <p:cNvSpPr txBox="1"/>
          <p:nvPr>
            <p:ph idx="3" type="subTitle"/>
          </p:nvPr>
        </p:nvSpPr>
        <p:spPr>
          <a:xfrm>
            <a:off x="2704575" y="2787225"/>
            <a:ext cx="3734700" cy="1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 name="Google Shape;162;p81"/>
          <p:cNvSpPr txBox="1"/>
          <p:nvPr>
            <p:ph idx="4" type="title"/>
          </p:nvPr>
        </p:nvSpPr>
        <p:spPr>
          <a:xfrm>
            <a:off x="3780800" y="3330900"/>
            <a:ext cx="1938300" cy="564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3" name="Google Shape;163;p81"/>
          <p:cNvSpPr txBox="1"/>
          <p:nvPr>
            <p:ph idx="5" type="subTitle"/>
          </p:nvPr>
        </p:nvSpPr>
        <p:spPr>
          <a:xfrm>
            <a:off x="2704575" y="4089100"/>
            <a:ext cx="3734700" cy="1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164" name="Google Shape;164;p81"/>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81"/>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66" name="Google Shape;166;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14" name="Shape 14"/>
        <p:cNvGrpSpPr/>
        <p:nvPr/>
      </p:nvGrpSpPr>
      <p:grpSpPr>
        <a:xfrm>
          <a:off x="0" y="0"/>
          <a:ext cx="0" cy="0"/>
          <a:chOff x="0" y="0"/>
          <a:chExt cx="0" cy="0"/>
        </a:xfrm>
      </p:grpSpPr>
      <p:sp>
        <p:nvSpPr>
          <p:cNvPr id="15" name="Google Shape;15;p64"/>
          <p:cNvSpPr txBox="1"/>
          <p:nvPr>
            <p:ph idx="1" type="subTitle"/>
          </p:nvPr>
        </p:nvSpPr>
        <p:spPr>
          <a:xfrm>
            <a:off x="714300" y="1259225"/>
            <a:ext cx="5386200" cy="245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400"/>
              <a:buChar char="●"/>
              <a:defRPr sz="1400"/>
            </a:lvl1pPr>
            <a:lvl2pPr lvl="1" algn="l">
              <a:lnSpc>
                <a:spcPct val="100000"/>
              </a:lnSpc>
              <a:spcBef>
                <a:spcPts val="0"/>
              </a:spcBef>
              <a:spcAft>
                <a:spcPts val="0"/>
              </a:spcAft>
              <a:buClr>
                <a:srgbClr val="595959"/>
              </a:buClr>
              <a:buSzPts val="1400"/>
              <a:buFont typeface="Anaheim"/>
              <a:buChar char="○"/>
              <a:defRPr sz="1200"/>
            </a:lvl2pPr>
            <a:lvl3pPr lvl="2" algn="l">
              <a:lnSpc>
                <a:spcPct val="100000"/>
              </a:lnSpc>
              <a:spcBef>
                <a:spcPts val="0"/>
              </a:spcBef>
              <a:spcAft>
                <a:spcPts val="0"/>
              </a:spcAft>
              <a:buClr>
                <a:srgbClr val="595959"/>
              </a:buClr>
              <a:buSzPts val="1400"/>
              <a:buFont typeface="Anaheim"/>
              <a:buChar char="■"/>
              <a:defRPr sz="1200"/>
            </a:lvl3pPr>
            <a:lvl4pPr lvl="3" algn="l">
              <a:lnSpc>
                <a:spcPct val="100000"/>
              </a:lnSpc>
              <a:spcBef>
                <a:spcPts val="0"/>
              </a:spcBef>
              <a:spcAft>
                <a:spcPts val="0"/>
              </a:spcAft>
              <a:buClr>
                <a:srgbClr val="595959"/>
              </a:buClr>
              <a:buSzPts val="1400"/>
              <a:buFont typeface="Anaheim"/>
              <a:buChar char="●"/>
              <a:defRPr sz="1200"/>
            </a:lvl4pPr>
            <a:lvl5pPr lvl="4" algn="l">
              <a:lnSpc>
                <a:spcPct val="100000"/>
              </a:lnSpc>
              <a:spcBef>
                <a:spcPts val="0"/>
              </a:spcBef>
              <a:spcAft>
                <a:spcPts val="0"/>
              </a:spcAft>
              <a:buClr>
                <a:srgbClr val="595959"/>
              </a:buClr>
              <a:buSzPts val="1400"/>
              <a:buFont typeface="Anaheim"/>
              <a:buChar char="○"/>
              <a:defRPr sz="1200"/>
            </a:lvl5pPr>
            <a:lvl6pPr lvl="5" algn="l">
              <a:lnSpc>
                <a:spcPct val="100000"/>
              </a:lnSpc>
              <a:spcBef>
                <a:spcPts val="0"/>
              </a:spcBef>
              <a:spcAft>
                <a:spcPts val="0"/>
              </a:spcAft>
              <a:buClr>
                <a:srgbClr val="595959"/>
              </a:buClr>
              <a:buSzPts val="1400"/>
              <a:buFont typeface="Anaheim"/>
              <a:buChar char="■"/>
              <a:defRPr sz="1200"/>
            </a:lvl6pPr>
            <a:lvl7pPr lvl="6" algn="l">
              <a:lnSpc>
                <a:spcPct val="100000"/>
              </a:lnSpc>
              <a:spcBef>
                <a:spcPts val="0"/>
              </a:spcBef>
              <a:spcAft>
                <a:spcPts val="0"/>
              </a:spcAft>
              <a:buClr>
                <a:srgbClr val="595959"/>
              </a:buClr>
              <a:buSzPts val="1400"/>
              <a:buFont typeface="Anaheim"/>
              <a:buChar char="●"/>
              <a:defRPr sz="1200"/>
            </a:lvl7pPr>
            <a:lvl8pPr lvl="7" algn="l">
              <a:lnSpc>
                <a:spcPct val="100000"/>
              </a:lnSpc>
              <a:spcBef>
                <a:spcPts val="0"/>
              </a:spcBef>
              <a:spcAft>
                <a:spcPts val="0"/>
              </a:spcAft>
              <a:buClr>
                <a:srgbClr val="595959"/>
              </a:buClr>
              <a:buSzPts val="1400"/>
              <a:buFont typeface="Anaheim"/>
              <a:buChar char="○"/>
              <a:defRPr sz="1200"/>
            </a:lvl8pPr>
            <a:lvl9pPr lvl="8" algn="l">
              <a:lnSpc>
                <a:spcPct val="100000"/>
              </a:lnSpc>
              <a:spcBef>
                <a:spcPts val="0"/>
              </a:spcBef>
              <a:spcAft>
                <a:spcPts val="0"/>
              </a:spcAft>
              <a:buClr>
                <a:srgbClr val="595959"/>
              </a:buClr>
              <a:buSzPts val="1400"/>
              <a:buFont typeface="Anaheim"/>
              <a:buChar char="■"/>
              <a:defRPr sz="1200"/>
            </a:lvl9pPr>
          </a:lstStyle>
          <a:p/>
        </p:txBody>
      </p:sp>
      <p:sp>
        <p:nvSpPr>
          <p:cNvPr id="16" name="Google Shape;16;p64"/>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7" name="Google Shape;17;p6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8" name="Google Shape;18;p6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9" name="Google Shape;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67" name="Shape 167"/>
        <p:cNvGrpSpPr/>
        <p:nvPr/>
      </p:nvGrpSpPr>
      <p:grpSpPr>
        <a:xfrm>
          <a:off x="0" y="0"/>
          <a:ext cx="0" cy="0"/>
          <a:chOff x="0" y="0"/>
          <a:chExt cx="0" cy="0"/>
        </a:xfrm>
      </p:grpSpPr>
      <p:sp>
        <p:nvSpPr>
          <p:cNvPr id="168" name="Google Shape;168;p82"/>
          <p:cNvSpPr txBox="1"/>
          <p:nvPr>
            <p:ph idx="1" type="subTitle"/>
          </p:nvPr>
        </p:nvSpPr>
        <p:spPr>
          <a:xfrm>
            <a:off x="1011250" y="2703350"/>
            <a:ext cx="2429100" cy="10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82"/>
          <p:cNvSpPr txBox="1"/>
          <p:nvPr>
            <p:ph type="title"/>
          </p:nvPr>
        </p:nvSpPr>
        <p:spPr>
          <a:xfrm>
            <a:off x="1011250" y="1304150"/>
            <a:ext cx="1932000" cy="118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70" name="Google Shape;170;p8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71" name="Google Shape;171;p8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72" name="Google Shape;172;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73" name="Shape 173"/>
        <p:cNvGrpSpPr/>
        <p:nvPr/>
      </p:nvGrpSpPr>
      <p:grpSpPr>
        <a:xfrm>
          <a:off x="0" y="0"/>
          <a:ext cx="0" cy="0"/>
          <a:chOff x="0" y="0"/>
          <a:chExt cx="0" cy="0"/>
        </a:xfrm>
      </p:grpSpPr>
      <p:sp>
        <p:nvSpPr>
          <p:cNvPr id="174" name="Google Shape;174;p83"/>
          <p:cNvSpPr txBox="1"/>
          <p:nvPr>
            <p:ph idx="1" type="subTitle"/>
          </p:nvPr>
        </p:nvSpPr>
        <p:spPr>
          <a:xfrm>
            <a:off x="5703750" y="2703350"/>
            <a:ext cx="2429100" cy="1056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5" name="Google Shape;175;p83"/>
          <p:cNvSpPr txBox="1"/>
          <p:nvPr>
            <p:ph type="title"/>
          </p:nvPr>
        </p:nvSpPr>
        <p:spPr>
          <a:xfrm>
            <a:off x="6276975" y="1304150"/>
            <a:ext cx="1855800" cy="1182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900"/>
              <a:buNone/>
              <a:defRPr/>
            </a:lvl1pPr>
            <a:lvl2pPr lvl="1" algn="r">
              <a:lnSpc>
                <a:spcPct val="100000"/>
              </a:lnSpc>
              <a:spcBef>
                <a:spcPts val="0"/>
              </a:spcBef>
              <a:spcAft>
                <a:spcPts val="0"/>
              </a:spcAft>
              <a:buSzPts val="3900"/>
              <a:buNone/>
              <a:defRPr/>
            </a:lvl2pPr>
            <a:lvl3pPr lvl="2" algn="r">
              <a:lnSpc>
                <a:spcPct val="100000"/>
              </a:lnSpc>
              <a:spcBef>
                <a:spcPts val="0"/>
              </a:spcBef>
              <a:spcAft>
                <a:spcPts val="0"/>
              </a:spcAft>
              <a:buSzPts val="3900"/>
              <a:buNone/>
              <a:defRPr/>
            </a:lvl3pPr>
            <a:lvl4pPr lvl="3" algn="r">
              <a:lnSpc>
                <a:spcPct val="100000"/>
              </a:lnSpc>
              <a:spcBef>
                <a:spcPts val="0"/>
              </a:spcBef>
              <a:spcAft>
                <a:spcPts val="0"/>
              </a:spcAft>
              <a:buSzPts val="3900"/>
              <a:buNone/>
              <a:defRPr/>
            </a:lvl4pPr>
            <a:lvl5pPr lvl="4" algn="r">
              <a:lnSpc>
                <a:spcPct val="100000"/>
              </a:lnSpc>
              <a:spcBef>
                <a:spcPts val="0"/>
              </a:spcBef>
              <a:spcAft>
                <a:spcPts val="0"/>
              </a:spcAft>
              <a:buSzPts val="3900"/>
              <a:buNone/>
              <a:defRPr/>
            </a:lvl5pPr>
            <a:lvl6pPr lvl="5" algn="r">
              <a:lnSpc>
                <a:spcPct val="100000"/>
              </a:lnSpc>
              <a:spcBef>
                <a:spcPts val="0"/>
              </a:spcBef>
              <a:spcAft>
                <a:spcPts val="0"/>
              </a:spcAft>
              <a:buSzPts val="3900"/>
              <a:buNone/>
              <a:defRPr/>
            </a:lvl6pPr>
            <a:lvl7pPr lvl="6" algn="r">
              <a:lnSpc>
                <a:spcPct val="100000"/>
              </a:lnSpc>
              <a:spcBef>
                <a:spcPts val="0"/>
              </a:spcBef>
              <a:spcAft>
                <a:spcPts val="0"/>
              </a:spcAft>
              <a:buSzPts val="3900"/>
              <a:buNone/>
              <a:defRPr/>
            </a:lvl7pPr>
            <a:lvl8pPr lvl="7" algn="r">
              <a:lnSpc>
                <a:spcPct val="100000"/>
              </a:lnSpc>
              <a:spcBef>
                <a:spcPts val="0"/>
              </a:spcBef>
              <a:spcAft>
                <a:spcPts val="0"/>
              </a:spcAft>
              <a:buSzPts val="3900"/>
              <a:buNone/>
              <a:defRPr/>
            </a:lvl8pPr>
            <a:lvl9pPr lvl="8" algn="r">
              <a:lnSpc>
                <a:spcPct val="100000"/>
              </a:lnSpc>
              <a:spcBef>
                <a:spcPts val="0"/>
              </a:spcBef>
              <a:spcAft>
                <a:spcPts val="0"/>
              </a:spcAft>
              <a:buSzPts val="3900"/>
              <a:buNone/>
              <a:defRPr/>
            </a:lvl9pPr>
          </a:lstStyle>
          <a:p/>
        </p:txBody>
      </p:sp>
      <p:cxnSp>
        <p:nvCxnSpPr>
          <p:cNvPr id="176" name="Google Shape;176;p83"/>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77" name="Google Shape;177;p83"/>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78" name="Google Shape;178;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sp>
        <p:nvSpPr>
          <p:cNvPr id="180" name="Google Shape;180;p84"/>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181" name="Google Shape;181;p84"/>
          <p:cNvSpPr txBox="1"/>
          <p:nvPr>
            <p:ph idx="2" type="title"/>
          </p:nvPr>
        </p:nvSpPr>
        <p:spPr>
          <a:xfrm>
            <a:off x="1804169" y="29418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2" name="Google Shape;182;p84"/>
          <p:cNvSpPr txBox="1"/>
          <p:nvPr>
            <p:ph idx="1" type="subTitle"/>
          </p:nvPr>
        </p:nvSpPr>
        <p:spPr>
          <a:xfrm>
            <a:off x="1804169" y="3588701"/>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84"/>
          <p:cNvSpPr txBox="1"/>
          <p:nvPr>
            <p:ph idx="3" type="title"/>
          </p:nvPr>
        </p:nvSpPr>
        <p:spPr>
          <a:xfrm>
            <a:off x="5109344" y="29418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4" name="Google Shape;184;p84"/>
          <p:cNvSpPr txBox="1"/>
          <p:nvPr>
            <p:ph idx="4" type="subTitle"/>
          </p:nvPr>
        </p:nvSpPr>
        <p:spPr>
          <a:xfrm>
            <a:off x="5109344" y="3588701"/>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5" name="Google Shape;185;p8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86" name="Google Shape;186;p8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87" name="Google Shape;187;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88" name="Shape 188"/>
        <p:cNvGrpSpPr/>
        <p:nvPr/>
      </p:nvGrpSpPr>
      <p:grpSpPr>
        <a:xfrm>
          <a:off x="0" y="0"/>
          <a:ext cx="0" cy="0"/>
          <a:chOff x="0" y="0"/>
          <a:chExt cx="0" cy="0"/>
        </a:xfrm>
      </p:grpSpPr>
      <p:sp>
        <p:nvSpPr>
          <p:cNvPr id="189" name="Google Shape;189;p85"/>
          <p:cNvSpPr txBox="1"/>
          <p:nvPr>
            <p:ph type="title"/>
          </p:nvPr>
        </p:nvSpPr>
        <p:spPr>
          <a:xfrm>
            <a:off x="5194325" y="3443524"/>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90" name="Google Shape;190;p85"/>
          <p:cNvSpPr txBox="1"/>
          <p:nvPr>
            <p:ph idx="1" type="subTitle"/>
          </p:nvPr>
        </p:nvSpPr>
        <p:spPr>
          <a:xfrm>
            <a:off x="5194325" y="4090330"/>
            <a:ext cx="2230500" cy="300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85"/>
          <p:cNvSpPr txBox="1"/>
          <p:nvPr>
            <p:ph idx="2" type="title"/>
          </p:nvPr>
        </p:nvSpPr>
        <p:spPr>
          <a:xfrm>
            <a:off x="5194313" y="1158124"/>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92" name="Google Shape;192;p85"/>
          <p:cNvSpPr txBox="1"/>
          <p:nvPr>
            <p:ph idx="3" type="subTitle"/>
          </p:nvPr>
        </p:nvSpPr>
        <p:spPr>
          <a:xfrm>
            <a:off x="5194325" y="1804929"/>
            <a:ext cx="2230500" cy="300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85"/>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194" name="Google Shape;194;p85"/>
          <p:cNvSpPr txBox="1"/>
          <p:nvPr>
            <p:ph idx="5" type="title"/>
          </p:nvPr>
        </p:nvSpPr>
        <p:spPr>
          <a:xfrm>
            <a:off x="5194325" y="2300824"/>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95" name="Google Shape;195;p85"/>
          <p:cNvSpPr txBox="1"/>
          <p:nvPr>
            <p:ph idx="6" type="subTitle"/>
          </p:nvPr>
        </p:nvSpPr>
        <p:spPr>
          <a:xfrm>
            <a:off x="5194325" y="2947643"/>
            <a:ext cx="2230500" cy="300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96" name="Google Shape;196;p8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97" name="Google Shape;197;p8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98" name="Google Shape;198;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99" name="Shape 199"/>
        <p:cNvGrpSpPr/>
        <p:nvPr/>
      </p:nvGrpSpPr>
      <p:grpSpPr>
        <a:xfrm>
          <a:off x="0" y="0"/>
          <a:ext cx="0" cy="0"/>
          <a:chOff x="0" y="0"/>
          <a:chExt cx="0" cy="0"/>
        </a:xfrm>
      </p:grpSpPr>
      <p:sp>
        <p:nvSpPr>
          <p:cNvPr id="200" name="Google Shape;200;p86"/>
          <p:cNvSpPr txBox="1"/>
          <p:nvPr>
            <p:ph idx="1" type="subTitle"/>
          </p:nvPr>
        </p:nvSpPr>
        <p:spPr>
          <a:xfrm>
            <a:off x="714300" y="1656375"/>
            <a:ext cx="3361200" cy="138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1" name="Google Shape;201;p86"/>
          <p:cNvSpPr txBox="1"/>
          <p:nvPr>
            <p:ph type="title"/>
          </p:nvPr>
        </p:nvSpPr>
        <p:spPr>
          <a:xfrm>
            <a:off x="714300" y="490500"/>
            <a:ext cx="2828700" cy="9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sz="6800"/>
            </a:lvl1pPr>
            <a:lvl2pPr lvl="1" algn="ctr">
              <a:lnSpc>
                <a:spcPct val="100000"/>
              </a:lnSpc>
              <a:spcBef>
                <a:spcPts val="0"/>
              </a:spcBef>
              <a:spcAft>
                <a:spcPts val="0"/>
              </a:spcAft>
              <a:buSzPts val="3900"/>
              <a:buNone/>
              <a:defRPr/>
            </a:lvl2pPr>
            <a:lvl3pPr lvl="2" algn="ctr">
              <a:lnSpc>
                <a:spcPct val="100000"/>
              </a:lnSpc>
              <a:spcBef>
                <a:spcPts val="0"/>
              </a:spcBef>
              <a:spcAft>
                <a:spcPts val="0"/>
              </a:spcAft>
              <a:buSzPts val="3900"/>
              <a:buNone/>
              <a:defRPr/>
            </a:lvl3pPr>
            <a:lvl4pPr lvl="3" algn="ctr">
              <a:lnSpc>
                <a:spcPct val="100000"/>
              </a:lnSpc>
              <a:spcBef>
                <a:spcPts val="0"/>
              </a:spcBef>
              <a:spcAft>
                <a:spcPts val="0"/>
              </a:spcAft>
              <a:buSzPts val="3900"/>
              <a:buNone/>
              <a:defRPr/>
            </a:lvl4pPr>
            <a:lvl5pPr lvl="4" algn="ctr">
              <a:lnSpc>
                <a:spcPct val="100000"/>
              </a:lnSpc>
              <a:spcBef>
                <a:spcPts val="0"/>
              </a:spcBef>
              <a:spcAft>
                <a:spcPts val="0"/>
              </a:spcAft>
              <a:buSzPts val="3900"/>
              <a:buNone/>
              <a:defRPr/>
            </a:lvl5pPr>
            <a:lvl6pPr lvl="5" algn="ctr">
              <a:lnSpc>
                <a:spcPct val="100000"/>
              </a:lnSpc>
              <a:spcBef>
                <a:spcPts val="0"/>
              </a:spcBef>
              <a:spcAft>
                <a:spcPts val="0"/>
              </a:spcAft>
              <a:buSzPts val="3900"/>
              <a:buNone/>
              <a:defRPr/>
            </a:lvl6pPr>
            <a:lvl7pPr lvl="6" algn="ctr">
              <a:lnSpc>
                <a:spcPct val="100000"/>
              </a:lnSpc>
              <a:spcBef>
                <a:spcPts val="0"/>
              </a:spcBef>
              <a:spcAft>
                <a:spcPts val="0"/>
              </a:spcAft>
              <a:buSzPts val="3900"/>
              <a:buNone/>
              <a:defRPr/>
            </a:lvl7pPr>
            <a:lvl8pPr lvl="7" algn="ctr">
              <a:lnSpc>
                <a:spcPct val="100000"/>
              </a:lnSpc>
              <a:spcBef>
                <a:spcPts val="0"/>
              </a:spcBef>
              <a:spcAft>
                <a:spcPts val="0"/>
              </a:spcAft>
              <a:buSzPts val="3900"/>
              <a:buNone/>
              <a:defRPr/>
            </a:lvl8pPr>
            <a:lvl9pPr lvl="8" algn="ctr">
              <a:lnSpc>
                <a:spcPct val="100000"/>
              </a:lnSpc>
              <a:spcBef>
                <a:spcPts val="0"/>
              </a:spcBef>
              <a:spcAft>
                <a:spcPts val="0"/>
              </a:spcAft>
              <a:buSzPts val="3900"/>
              <a:buNone/>
              <a:defRPr/>
            </a:lvl9pPr>
          </a:lstStyle>
          <a:p/>
        </p:txBody>
      </p:sp>
      <p:cxnSp>
        <p:nvCxnSpPr>
          <p:cNvPr id="202" name="Google Shape;202;p86"/>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03" name="Google Shape;203;p86"/>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204" name="Google Shape;204;p86"/>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rimo"/>
                <a:ea typeface="Arimo"/>
                <a:cs typeface="Arimo"/>
                <a:sym typeface="Arimo"/>
              </a:rPr>
              <a:t>CREDITS: This presentation template was created by </a:t>
            </a:r>
            <a:r>
              <a:rPr b="1" i="0" lang="en" sz="1200" u="none" cap="none" strike="noStrike">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b="0" i="0" lang="en" sz="1200" u="none" cap="none" strike="noStrike">
                <a:solidFill>
                  <a:schemeClr val="dk1"/>
                </a:solidFill>
                <a:latin typeface="Arimo"/>
                <a:ea typeface="Arimo"/>
                <a:cs typeface="Arimo"/>
                <a:sym typeface="Arimo"/>
              </a:rPr>
              <a:t>, including icons by </a:t>
            </a:r>
            <a:r>
              <a:rPr b="1" i="0" lang="en" sz="1200" u="none" cap="none" strike="noStrike">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b="0" i="0" lang="en" sz="1200" u="none" cap="none" strike="noStrike">
                <a:solidFill>
                  <a:schemeClr val="dk1"/>
                </a:solidFill>
                <a:latin typeface="Arimo"/>
                <a:ea typeface="Arimo"/>
                <a:cs typeface="Arimo"/>
                <a:sym typeface="Arimo"/>
              </a:rPr>
              <a:t> and infographics &amp; images by </a:t>
            </a:r>
            <a:r>
              <a:rPr b="1" i="0" lang="en" sz="1200" u="none" cap="none" strike="noStrike">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i="0" sz="1200" u="none" cap="none" strike="noStrike">
              <a:solidFill>
                <a:schemeClr val="dk1"/>
              </a:solidFill>
              <a:latin typeface="Arimo"/>
              <a:ea typeface="Arimo"/>
              <a:cs typeface="Arimo"/>
              <a:sym typeface="Arimo"/>
            </a:endParaRPr>
          </a:p>
        </p:txBody>
      </p:sp>
      <p:sp>
        <p:nvSpPr>
          <p:cNvPr id="205" name="Google Shape;20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206" name="Shape 206"/>
        <p:cNvGrpSpPr/>
        <p:nvPr/>
      </p:nvGrpSpPr>
      <p:grpSpPr>
        <a:xfrm>
          <a:off x="0" y="0"/>
          <a:ext cx="0" cy="0"/>
          <a:chOff x="0" y="0"/>
          <a:chExt cx="0" cy="0"/>
        </a:xfrm>
      </p:grpSpPr>
      <p:sp>
        <p:nvSpPr>
          <p:cNvPr id="207" name="Google Shape;207;p87"/>
          <p:cNvSpPr txBox="1"/>
          <p:nvPr>
            <p:ph idx="1" type="subTitle"/>
          </p:nvPr>
        </p:nvSpPr>
        <p:spPr>
          <a:xfrm>
            <a:off x="706050" y="1408650"/>
            <a:ext cx="3768300" cy="264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cxnSp>
        <p:nvCxnSpPr>
          <p:cNvPr id="208" name="Google Shape;208;p87"/>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09" name="Google Shape;209;p87"/>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210" name="Google Shape;210;p87"/>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211" name="Google Shape;211;p87"/>
          <p:cNvSpPr txBox="1"/>
          <p:nvPr>
            <p:ph idx="2" type="subTitle"/>
          </p:nvPr>
        </p:nvSpPr>
        <p:spPr>
          <a:xfrm>
            <a:off x="4669650" y="1408650"/>
            <a:ext cx="3768300" cy="264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212" name="Google Shape;212;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13" name="Shape 213"/>
        <p:cNvGrpSpPr/>
        <p:nvPr/>
      </p:nvGrpSpPr>
      <p:grpSpPr>
        <a:xfrm>
          <a:off x="0" y="0"/>
          <a:ext cx="0" cy="0"/>
          <a:chOff x="0" y="0"/>
          <a:chExt cx="0" cy="0"/>
        </a:xfrm>
      </p:grpSpPr>
      <p:sp>
        <p:nvSpPr>
          <p:cNvPr id="214" name="Google Shape;214;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15" name="Shape 215"/>
        <p:cNvGrpSpPr/>
        <p:nvPr/>
      </p:nvGrpSpPr>
      <p:grpSpPr>
        <a:xfrm>
          <a:off x="0" y="0"/>
          <a:ext cx="0" cy="0"/>
          <a:chOff x="0" y="0"/>
          <a:chExt cx="0" cy="0"/>
        </a:xfrm>
      </p:grpSpPr>
      <p:sp>
        <p:nvSpPr>
          <p:cNvPr id="216" name="Google Shape;216;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217" name="Shape 217"/>
        <p:cNvGrpSpPr/>
        <p:nvPr/>
      </p:nvGrpSpPr>
      <p:grpSpPr>
        <a:xfrm>
          <a:off x="0" y="0"/>
          <a:ext cx="0" cy="0"/>
          <a:chOff x="0" y="0"/>
          <a:chExt cx="0" cy="0"/>
        </a:xfrm>
      </p:grpSpPr>
      <p:cxnSp>
        <p:nvCxnSpPr>
          <p:cNvPr id="218" name="Google Shape;218;p90"/>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19" name="Google Shape;219;p90"/>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grpSp>
        <p:nvGrpSpPr>
          <p:cNvPr id="220" name="Google Shape;220;p90"/>
          <p:cNvGrpSpPr/>
          <p:nvPr/>
        </p:nvGrpSpPr>
        <p:grpSpPr>
          <a:xfrm>
            <a:off x="706060" y="1236002"/>
            <a:ext cx="695830" cy="243805"/>
            <a:chOff x="2271950" y="2722775"/>
            <a:chExt cx="575875" cy="201775"/>
          </a:xfrm>
        </p:grpSpPr>
        <p:sp>
          <p:nvSpPr>
            <p:cNvPr id="221" name="Google Shape;221;p9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9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9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9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9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9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9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90"/>
          <p:cNvGrpSpPr/>
          <p:nvPr/>
        </p:nvGrpSpPr>
        <p:grpSpPr>
          <a:xfrm>
            <a:off x="1401907" y="689254"/>
            <a:ext cx="953591" cy="334099"/>
            <a:chOff x="2271950" y="2722775"/>
            <a:chExt cx="575875" cy="201775"/>
          </a:xfrm>
        </p:grpSpPr>
        <p:sp>
          <p:nvSpPr>
            <p:cNvPr id="229" name="Google Shape;229;p9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4" name="Google Shape;234;p9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9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9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9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9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9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9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9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9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9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9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9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9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20" name="Shape 20"/>
        <p:cNvGrpSpPr/>
        <p:nvPr/>
      </p:nvGrpSpPr>
      <p:grpSpPr>
        <a:xfrm>
          <a:off x="0" y="0"/>
          <a:ext cx="0" cy="0"/>
          <a:chOff x="0" y="0"/>
          <a:chExt cx="0" cy="0"/>
        </a:xfrm>
      </p:grpSpPr>
      <p:sp>
        <p:nvSpPr>
          <p:cNvPr id="21" name="Google Shape;21;p65"/>
          <p:cNvSpPr txBox="1"/>
          <p:nvPr>
            <p:ph idx="1" type="subTitle"/>
          </p:nvPr>
        </p:nvSpPr>
        <p:spPr>
          <a:xfrm>
            <a:off x="3024150" y="2831188"/>
            <a:ext cx="3095700" cy="87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65"/>
          <p:cNvSpPr txBox="1"/>
          <p:nvPr>
            <p:ph type="title"/>
          </p:nvPr>
        </p:nvSpPr>
        <p:spPr>
          <a:xfrm>
            <a:off x="3024150" y="1440213"/>
            <a:ext cx="3095700" cy="12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900"/>
              <a:buNone/>
              <a:defRPr sz="10700"/>
            </a:lvl1pPr>
            <a:lvl2pPr lvl="1" algn="ctr">
              <a:lnSpc>
                <a:spcPct val="100000"/>
              </a:lnSpc>
              <a:spcBef>
                <a:spcPts val="0"/>
              </a:spcBef>
              <a:spcAft>
                <a:spcPts val="0"/>
              </a:spcAft>
              <a:buSzPts val="3900"/>
              <a:buNone/>
              <a:defRPr/>
            </a:lvl2pPr>
            <a:lvl3pPr lvl="2" algn="ctr">
              <a:lnSpc>
                <a:spcPct val="100000"/>
              </a:lnSpc>
              <a:spcBef>
                <a:spcPts val="0"/>
              </a:spcBef>
              <a:spcAft>
                <a:spcPts val="0"/>
              </a:spcAft>
              <a:buSzPts val="3900"/>
              <a:buNone/>
              <a:defRPr/>
            </a:lvl3pPr>
            <a:lvl4pPr lvl="3" algn="ctr">
              <a:lnSpc>
                <a:spcPct val="100000"/>
              </a:lnSpc>
              <a:spcBef>
                <a:spcPts val="0"/>
              </a:spcBef>
              <a:spcAft>
                <a:spcPts val="0"/>
              </a:spcAft>
              <a:buSzPts val="3900"/>
              <a:buNone/>
              <a:defRPr/>
            </a:lvl4pPr>
            <a:lvl5pPr lvl="4" algn="ctr">
              <a:lnSpc>
                <a:spcPct val="100000"/>
              </a:lnSpc>
              <a:spcBef>
                <a:spcPts val="0"/>
              </a:spcBef>
              <a:spcAft>
                <a:spcPts val="0"/>
              </a:spcAft>
              <a:buSzPts val="3900"/>
              <a:buNone/>
              <a:defRPr/>
            </a:lvl5pPr>
            <a:lvl6pPr lvl="5" algn="ctr">
              <a:lnSpc>
                <a:spcPct val="100000"/>
              </a:lnSpc>
              <a:spcBef>
                <a:spcPts val="0"/>
              </a:spcBef>
              <a:spcAft>
                <a:spcPts val="0"/>
              </a:spcAft>
              <a:buSzPts val="3900"/>
              <a:buNone/>
              <a:defRPr/>
            </a:lvl6pPr>
            <a:lvl7pPr lvl="6" algn="ctr">
              <a:lnSpc>
                <a:spcPct val="100000"/>
              </a:lnSpc>
              <a:spcBef>
                <a:spcPts val="0"/>
              </a:spcBef>
              <a:spcAft>
                <a:spcPts val="0"/>
              </a:spcAft>
              <a:buSzPts val="3900"/>
              <a:buNone/>
              <a:defRPr/>
            </a:lvl7pPr>
            <a:lvl8pPr lvl="7" algn="ctr">
              <a:lnSpc>
                <a:spcPct val="100000"/>
              </a:lnSpc>
              <a:spcBef>
                <a:spcPts val="0"/>
              </a:spcBef>
              <a:spcAft>
                <a:spcPts val="0"/>
              </a:spcAft>
              <a:buSzPts val="3900"/>
              <a:buNone/>
              <a:defRPr/>
            </a:lvl8pPr>
            <a:lvl9pPr lvl="8" algn="ctr">
              <a:lnSpc>
                <a:spcPct val="100000"/>
              </a:lnSpc>
              <a:spcBef>
                <a:spcPts val="0"/>
              </a:spcBef>
              <a:spcAft>
                <a:spcPts val="0"/>
              </a:spcAft>
              <a:buSzPts val="3900"/>
              <a:buNone/>
              <a:defRPr/>
            </a:lvl9pPr>
          </a:lstStyle>
          <a:p/>
        </p:txBody>
      </p:sp>
      <p:cxnSp>
        <p:nvCxnSpPr>
          <p:cNvPr id="23" name="Google Shape;23;p6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4" name="Google Shape;24;p6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sp>
        <p:nvSpPr>
          <p:cNvPr id="25" name="Google Shape;25;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 name="Shape 26"/>
        <p:cNvGrpSpPr/>
        <p:nvPr/>
      </p:nvGrpSpPr>
      <p:grpSpPr>
        <a:xfrm>
          <a:off x="0" y="0"/>
          <a:ext cx="0" cy="0"/>
          <a:chOff x="0" y="0"/>
          <a:chExt cx="0" cy="0"/>
        </a:xfrm>
      </p:grpSpPr>
      <p:sp>
        <p:nvSpPr>
          <p:cNvPr id="27" name="Google Shape;27;p66"/>
          <p:cNvSpPr txBox="1"/>
          <p:nvPr>
            <p:ph type="title"/>
          </p:nvPr>
        </p:nvSpPr>
        <p:spPr>
          <a:xfrm>
            <a:off x="1641574" y="13610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66"/>
          <p:cNvSpPr txBox="1"/>
          <p:nvPr>
            <p:ph idx="1" type="subTitle"/>
          </p:nvPr>
        </p:nvSpPr>
        <p:spPr>
          <a:xfrm>
            <a:off x="16415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6"/>
          <p:cNvSpPr txBox="1"/>
          <p:nvPr>
            <p:ph idx="2" type="title"/>
          </p:nvPr>
        </p:nvSpPr>
        <p:spPr>
          <a:xfrm>
            <a:off x="8061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0" name="Google Shape;30;p66"/>
          <p:cNvSpPr txBox="1"/>
          <p:nvPr>
            <p:ph idx="3" type="title"/>
          </p:nvPr>
        </p:nvSpPr>
        <p:spPr>
          <a:xfrm>
            <a:off x="5499274" y="13610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66"/>
          <p:cNvSpPr txBox="1"/>
          <p:nvPr>
            <p:ph idx="4" type="subTitle"/>
          </p:nvPr>
        </p:nvSpPr>
        <p:spPr>
          <a:xfrm>
            <a:off x="54992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6"/>
          <p:cNvSpPr txBox="1"/>
          <p:nvPr>
            <p:ph idx="5" type="title"/>
          </p:nvPr>
        </p:nvSpPr>
        <p:spPr>
          <a:xfrm>
            <a:off x="46638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3" name="Google Shape;33;p66"/>
          <p:cNvSpPr txBox="1"/>
          <p:nvPr>
            <p:ph idx="6" type="title"/>
          </p:nvPr>
        </p:nvSpPr>
        <p:spPr>
          <a:xfrm>
            <a:off x="1641574" y="31036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66"/>
          <p:cNvSpPr txBox="1"/>
          <p:nvPr>
            <p:ph idx="7" type="subTitle"/>
          </p:nvPr>
        </p:nvSpPr>
        <p:spPr>
          <a:xfrm>
            <a:off x="16415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6"/>
          <p:cNvSpPr txBox="1"/>
          <p:nvPr>
            <p:ph idx="8" type="title"/>
          </p:nvPr>
        </p:nvSpPr>
        <p:spPr>
          <a:xfrm>
            <a:off x="8061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 name="Google Shape;36;p66"/>
          <p:cNvSpPr txBox="1"/>
          <p:nvPr>
            <p:ph idx="9" type="title"/>
          </p:nvPr>
        </p:nvSpPr>
        <p:spPr>
          <a:xfrm>
            <a:off x="5499274" y="31036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66"/>
          <p:cNvSpPr txBox="1"/>
          <p:nvPr>
            <p:ph idx="13" type="subTitle"/>
          </p:nvPr>
        </p:nvSpPr>
        <p:spPr>
          <a:xfrm>
            <a:off x="54992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6"/>
          <p:cNvSpPr txBox="1"/>
          <p:nvPr>
            <p:ph idx="14" type="title"/>
          </p:nvPr>
        </p:nvSpPr>
        <p:spPr>
          <a:xfrm>
            <a:off x="46638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9" name="Google Shape;39;p66"/>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40" name="Google Shape;40;p66"/>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41" name="Google Shape;41;p66"/>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42" name="Google Shape;42;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7"/>
          <p:cNvSpPr txBox="1"/>
          <p:nvPr>
            <p:ph type="title"/>
          </p:nvPr>
        </p:nvSpPr>
        <p:spPr>
          <a:xfrm>
            <a:off x="2380400" y="1273525"/>
            <a:ext cx="4445400" cy="174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6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 name="Google Shape;45;p67"/>
          <p:cNvSpPr txBox="1"/>
          <p:nvPr>
            <p:ph idx="1" type="subTitle"/>
          </p:nvPr>
        </p:nvSpPr>
        <p:spPr>
          <a:xfrm>
            <a:off x="2431100" y="3530450"/>
            <a:ext cx="4580400" cy="30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67"/>
          <p:cNvSpPr txBox="1"/>
          <p:nvPr>
            <p:ph idx="2" type="title"/>
          </p:nvPr>
        </p:nvSpPr>
        <p:spPr>
          <a:xfrm>
            <a:off x="714300" y="1764027"/>
            <a:ext cx="1367400" cy="75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75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cxnSp>
        <p:nvCxnSpPr>
          <p:cNvPr id="47" name="Google Shape;47;p67"/>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48" name="Google Shape;48;p67"/>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49" name="Google Shape;49;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68"/>
          <p:cNvSpPr txBox="1"/>
          <p:nvPr>
            <p:ph type="title"/>
          </p:nvPr>
        </p:nvSpPr>
        <p:spPr>
          <a:xfrm>
            <a:off x="4384500" y="1404538"/>
            <a:ext cx="4045200" cy="76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200"/>
              <a:buNone/>
              <a:defRPr sz="5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2" name="Google Shape;52;p68"/>
          <p:cNvSpPr txBox="1"/>
          <p:nvPr>
            <p:ph idx="1" type="subTitle"/>
          </p:nvPr>
        </p:nvSpPr>
        <p:spPr>
          <a:xfrm>
            <a:off x="4384500" y="2314563"/>
            <a:ext cx="4045200" cy="14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3" name="Google Shape;53;p68"/>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54" name="Google Shape;54;p68"/>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55" name="Google Shape;55;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69"/>
          <p:cNvSpPr txBox="1"/>
          <p:nvPr>
            <p:ph idx="1" type="subTitle"/>
          </p:nvPr>
        </p:nvSpPr>
        <p:spPr>
          <a:xfrm>
            <a:off x="714300" y="1971675"/>
            <a:ext cx="3857700" cy="238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400"/>
              <a:buFont typeface="Anaheim"/>
              <a:buChar char="●"/>
              <a:defRPr sz="1400"/>
            </a:lvl1pPr>
            <a:lvl2pPr lvl="1" algn="l">
              <a:lnSpc>
                <a:spcPct val="100000"/>
              </a:lnSpc>
              <a:spcBef>
                <a:spcPts val="0"/>
              </a:spcBef>
              <a:spcAft>
                <a:spcPts val="0"/>
              </a:spcAft>
              <a:buClr>
                <a:srgbClr val="595959"/>
              </a:buClr>
              <a:buSzPts val="1400"/>
              <a:buFont typeface="Anaheim"/>
              <a:buChar char="○"/>
              <a:defRPr/>
            </a:lvl2pPr>
            <a:lvl3pPr lvl="2" algn="l">
              <a:lnSpc>
                <a:spcPct val="100000"/>
              </a:lnSpc>
              <a:spcBef>
                <a:spcPts val="0"/>
              </a:spcBef>
              <a:spcAft>
                <a:spcPts val="0"/>
              </a:spcAft>
              <a:buClr>
                <a:srgbClr val="595959"/>
              </a:buClr>
              <a:buSzPts val="1400"/>
              <a:buFont typeface="Anaheim"/>
              <a:buChar char="■"/>
              <a:defRPr/>
            </a:lvl3pPr>
            <a:lvl4pPr lvl="3" algn="l">
              <a:lnSpc>
                <a:spcPct val="100000"/>
              </a:lnSpc>
              <a:spcBef>
                <a:spcPts val="0"/>
              </a:spcBef>
              <a:spcAft>
                <a:spcPts val="0"/>
              </a:spcAft>
              <a:buClr>
                <a:srgbClr val="595959"/>
              </a:buClr>
              <a:buSzPts val="1400"/>
              <a:buFont typeface="Anaheim"/>
              <a:buChar char="●"/>
              <a:defRPr/>
            </a:lvl4pPr>
            <a:lvl5pPr lvl="4" algn="l">
              <a:lnSpc>
                <a:spcPct val="100000"/>
              </a:lnSpc>
              <a:spcBef>
                <a:spcPts val="0"/>
              </a:spcBef>
              <a:spcAft>
                <a:spcPts val="0"/>
              </a:spcAft>
              <a:buClr>
                <a:srgbClr val="595959"/>
              </a:buClr>
              <a:buSzPts val="1400"/>
              <a:buFont typeface="Anaheim"/>
              <a:buChar char="○"/>
              <a:defRPr/>
            </a:lvl5pPr>
            <a:lvl6pPr lvl="5" algn="l">
              <a:lnSpc>
                <a:spcPct val="100000"/>
              </a:lnSpc>
              <a:spcBef>
                <a:spcPts val="0"/>
              </a:spcBef>
              <a:spcAft>
                <a:spcPts val="0"/>
              </a:spcAft>
              <a:buClr>
                <a:srgbClr val="595959"/>
              </a:buClr>
              <a:buSzPts val="1400"/>
              <a:buFont typeface="Anaheim"/>
              <a:buChar char="■"/>
              <a:defRPr/>
            </a:lvl6pPr>
            <a:lvl7pPr lvl="6" algn="l">
              <a:lnSpc>
                <a:spcPct val="100000"/>
              </a:lnSpc>
              <a:spcBef>
                <a:spcPts val="0"/>
              </a:spcBef>
              <a:spcAft>
                <a:spcPts val="0"/>
              </a:spcAft>
              <a:buClr>
                <a:srgbClr val="595959"/>
              </a:buClr>
              <a:buSzPts val="1400"/>
              <a:buFont typeface="Anaheim"/>
              <a:buChar char="●"/>
              <a:defRPr/>
            </a:lvl7pPr>
            <a:lvl8pPr lvl="7" algn="l">
              <a:lnSpc>
                <a:spcPct val="100000"/>
              </a:lnSpc>
              <a:spcBef>
                <a:spcPts val="0"/>
              </a:spcBef>
              <a:spcAft>
                <a:spcPts val="0"/>
              </a:spcAft>
              <a:buClr>
                <a:srgbClr val="595959"/>
              </a:buClr>
              <a:buSzPts val="1400"/>
              <a:buFont typeface="Anaheim"/>
              <a:buChar char="○"/>
              <a:defRPr/>
            </a:lvl8pPr>
            <a:lvl9pPr lvl="8" algn="l">
              <a:lnSpc>
                <a:spcPct val="100000"/>
              </a:lnSpc>
              <a:spcBef>
                <a:spcPts val="0"/>
              </a:spcBef>
              <a:spcAft>
                <a:spcPts val="0"/>
              </a:spcAft>
              <a:buClr>
                <a:srgbClr val="595959"/>
              </a:buClr>
              <a:buSzPts val="1400"/>
              <a:buFont typeface="Anaheim"/>
              <a:buChar char="■"/>
              <a:defRPr/>
            </a:lvl9pPr>
          </a:lstStyle>
          <a:p/>
        </p:txBody>
      </p:sp>
      <p:sp>
        <p:nvSpPr>
          <p:cNvPr id="58" name="Google Shape;58;p69"/>
          <p:cNvSpPr txBox="1"/>
          <p:nvPr>
            <p:ph type="title"/>
          </p:nvPr>
        </p:nvSpPr>
        <p:spPr>
          <a:xfrm>
            <a:off x="714300" y="553450"/>
            <a:ext cx="3857700" cy="124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59" name="Google Shape;59;p69"/>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60" name="Google Shape;60;p69"/>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61" name="Google Shape;61;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62" name="Shape 62"/>
        <p:cNvGrpSpPr/>
        <p:nvPr/>
      </p:nvGrpSpPr>
      <p:grpSpPr>
        <a:xfrm>
          <a:off x="0" y="0"/>
          <a:ext cx="0" cy="0"/>
          <a:chOff x="0" y="0"/>
          <a:chExt cx="0" cy="0"/>
        </a:xfrm>
      </p:grpSpPr>
      <p:sp>
        <p:nvSpPr>
          <p:cNvPr id="63" name="Google Shape;63;p70"/>
          <p:cNvSpPr txBox="1"/>
          <p:nvPr>
            <p:ph type="title"/>
          </p:nvPr>
        </p:nvSpPr>
        <p:spPr>
          <a:xfrm>
            <a:off x="1773725" y="1448288"/>
            <a:ext cx="22305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4" name="Google Shape;64;p70"/>
          <p:cNvSpPr txBox="1"/>
          <p:nvPr>
            <p:ph idx="1" type="subTitle"/>
          </p:nvPr>
        </p:nvSpPr>
        <p:spPr>
          <a:xfrm>
            <a:off x="1773725" y="2095103"/>
            <a:ext cx="2230500" cy="7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0"/>
          <p:cNvSpPr txBox="1"/>
          <p:nvPr>
            <p:ph idx="2" type="title"/>
          </p:nvPr>
        </p:nvSpPr>
        <p:spPr>
          <a:xfrm>
            <a:off x="5144188" y="2484688"/>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6" name="Google Shape;66;p70"/>
          <p:cNvSpPr txBox="1"/>
          <p:nvPr>
            <p:ph idx="3" type="subTitle"/>
          </p:nvPr>
        </p:nvSpPr>
        <p:spPr>
          <a:xfrm>
            <a:off x="5144188" y="3131503"/>
            <a:ext cx="2230500" cy="78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0"/>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68" name="Google Shape;68;p70"/>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69" name="Google Shape;69;p70"/>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70" name="Google Shape;7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71" name="Shape 71"/>
        <p:cNvGrpSpPr/>
        <p:nvPr/>
      </p:nvGrpSpPr>
      <p:grpSpPr>
        <a:xfrm>
          <a:off x="0" y="0"/>
          <a:ext cx="0" cy="0"/>
          <a:chOff x="0" y="0"/>
          <a:chExt cx="0" cy="0"/>
        </a:xfrm>
      </p:grpSpPr>
      <p:sp>
        <p:nvSpPr>
          <p:cNvPr id="72" name="Google Shape;72;p71"/>
          <p:cNvSpPr txBox="1"/>
          <p:nvPr>
            <p:ph type="title"/>
          </p:nvPr>
        </p:nvSpPr>
        <p:spPr>
          <a:xfrm>
            <a:off x="736350" y="303997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3" name="Google Shape;73;p71"/>
          <p:cNvSpPr txBox="1"/>
          <p:nvPr>
            <p:ph idx="1" type="subTitle"/>
          </p:nvPr>
        </p:nvSpPr>
        <p:spPr>
          <a:xfrm>
            <a:off x="736350" y="368678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1"/>
          <p:cNvSpPr txBox="1"/>
          <p:nvPr>
            <p:ph idx="2" type="title"/>
          </p:nvPr>
        </p:nvSpPr>
        <p:spPr>
          <a:xfrm>
            <a:off x="736350" y="1475500"/>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71"/>
          <p:cNvSpPr txBox="1"/>
          <p:nvPr>
            <p:ph idx="3" type="subTitle"/>
          </p:nvPr>
        </p:nvSpPr>
        <p:spPr>
          <a:xfrm>
            <a:off x="736350" y="2122313"/>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1"/>
          <p:cNvSpPr txBox="1"/>
          <p:nvPr>
            <p:ph idx="4" type="title"/>
          </p:nvPr>
        </p:nvSpPr>
        <p:spPr>
          <a:xfrm>
            <a:off x="6199188" y="1475500"/>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7" name="Google Shape;77;p71"/>
          <p:cNvSpPr txBox="1"/>
          <p:nvPr>
            <p:ph idx="5" type="subTitle"/>
          </p:nvPr>
        </p:nvSpPr>
        <p:spPr>
          <a:xfrm>
            <a:off x="6199200" y="2122312"/>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1"/>
          <p:cNvSpPr txBox="1"/>
          <p:nvPr>
            <p:ph idx="6"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79" name="Google Shape;79;p71"/>
          <p:cNvSpPr txBox="1"/>
          <p:nvPr>
            <p:ph idx="7" type="title"/>
          </p:nvPr>
        </p:nvSpPr>
        <p:spPr>
          <a:xfrm>
            <a:off x="6199200" y="303997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1"/>
          <p:cNvSpPr txBox="1"/>
          <p:nvPr>
            <p:ph idx="8" type="subTitle"/>
          </p:nvPr>
        </p:nvSpPr>
        <p:spPr>
          <a:xfrm>
            <a:off x="6199200" y="368678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1"/>
          <p:cNvSpPr txBox="1"/>
          <p:nvPr>
            <p:ph idx="9" type="title"/>
          </p:nvPr>
        </p:nvSpPr>
        <p:spPr>
          <a:xfrm>
            <a:off x="3459563" y="303997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71"/>
          <p:cNvSpPr txBox="1"/>
          <p:nvPr>
            <p:ph idx="13" type="subTitle"/>
          </p:nvPr>
        </p:nvSpPr>
        <p:spPr>
          <a:xfrm>
            <a:off x="3459563" y="368678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1"/>
          <p:cNvSpPr txBox="1"/>
          <p:nvPr>
            <p:ph idx="14" type="title"/>
          </p:nvPr>
        </p:nvSpPr>
        <p:spPr>
          <a:xfrm>
            <a:off x="3459563" y="1475500"/>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4" name="Google Shape;84;p71"/>
          <p:cNvSpPr txBox="1"/>
          <p:nvPr>
            <p:ph idx="15" type="subTitle"/>
          </p:nvPr>
        </p:nvSpPr>
        <p:spPr>
          <a:xfrm>
            <a:off x="3459563" y="2122313"/>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5" name="Google Shape;85;p71"/>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86" name="Google Shape;86;p71"/>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87" name="Google Shape;87;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9pPr>
          </a:lstStyle>
          <a:p/>
        </p:txBody>
      </p:sp>
      <p:sp>
        <p:nvSpPr>
          <p:cNvPr id="7" name="Google Shape;7;p62"/>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Arimo"/>
              <a:buChar char="●"/>
              <a:defRPr b="0" i="0" sz="1800" u="none" cap="none" strike="noStrike">
                <a:solidFill>
                  <a:schemeClr val="dk1"/>
                </a:solidFill>
                <a:latin typeface="Arimo"/>
                <a:ea typeface="Arimo"/>
                <a:cs typeface="Arimo"/>
                <a:sym typeface="Arimo"/>
              </a:defRPr>
            </a:lvl1pPr>
            <a:lvl2pPr indent="-317500" lvl="1" marL="914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2pPr>
            <a:lvl3pPr indent="-317500" lvl="2" marL="1371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3pPr>
            <a:lvl4pPr indent="-317500" lvl="3" marL="1828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4pPr>
            <a:lvl5pPr indent="-317500" lvl="4" marL="22860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5pPr>
            <a:lvl6pPr indent="-317500" lvl="5" marL="27432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6pPr>
            <a:lvl7pPr indent="-317500" lvl="6" marL="3200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7pPr>
            <a:lvl8pPr indent="-317500" lvl="7" marL="3657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8pPr>
            <a:lvl9pPr indent="-317500" lvl="8" marL="4114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9pPr>
          </a:lstStyle>
          <a:p/>
        </p:txBody>
      </p:sp>
      <p:sp>
        <p:nvSpPr>
          <p:cNvPr id="8" name="Google Shape;8;p6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imo"/>
                <a:ea typeface="Arimo"/>
                <a:cs typeface="Arimo"/>
                <a:sym typeface="Arimo"/>
              </a:defRPr>
            </a:lvl1pPr>
            <a:lvl2pPr lvl="1" algn="r">
              <a:buNone/>
              <a:defRPr sz="1300">
                <a:solidFill>
                  <a:schemeClr val="dk1"/>
                </a:solidFill>
                <a:latin typeface="Arimo"/>
                <a:ea typeface="Arimo"/>
                <a:cs typeface="Arimo"/>
                <a:sym typeface="Arimo"/>
              </a:defRPr>
            </a:lvl2pPr>
            <a:lvl3pPr lvl="2" algn="r">
              <a:buNone/>
              <a:defRPr sz="1300">
                <a:solidFill>
                  <a:schemeClr val="dk1"/>
                </a:solidFill>
                <a:latin typeface="Arimo"/>
                <a:ea typeface="Arimo"/>
                <a:cs typeface="Arimo"/>
                <a:sym typeface="Arimo"/>
              </a:defRPr>
            </a:lvl3pPr>
            <a:lvl4pPr lvl="3" algn="r">
              <a:buNone/>
              <a:defRPr sz="1300">
                <a:solidFill>
                  <a:schemeClr val="dk1"/>
                </a:solidFill>
                <a:latin typeface="Arimo"/>
                <a:ea typeface="Arimo"/>
                <a:cs typeface="Arimo"/>
                <a:sym typeface="Arimo"/>
              </a:defRPr>
            </a:lvl4pPr>
            <a:lvl5pPr lvl="4" algn="r">
              <a:buNone/>
              <a:defRPr sz="1300">
                <a:solidFill>
                  <a:schemeClr val="dk1"/>
                </a:solidFill>
                <a:latin typeface="Arimo"/>
                <a:ea typeface="Arimo"/>
                <a:cs typeface="Arimo"/>
                <a:sym typeface="Arimo"/>
              </a:defRPr>
            </a:lvl5pPr>
            <a:lvl6pPr lvl="5" algn="r">
              <a:buNone/>
              <a:defRPr sz="1300">
                <a:solidFill>
                  <a:schemeClr val="dk1"/>
                </a:solidFill>
                <a:latin typeface="Arimo"/>
                <a:ea typeface="Arimo"/>
                <a:cs typeface="Arimo"/>
                <a:sym typeface="Arimo"/>
              </a:defRPr>
            </a:lvl6pPr>
            <a:lvl7pPr lvl="6" algn="r">
              <a:buNone/>
              <a:defRPr sz="1300">
                <a:solidFill>
                  <a:schemeClr val="dk1"/>
                </a:solidFill>
                <a:latin typeface="Arimo"/>
                <a:ea typeface="Arimo"/>
                <a:cs typeface="Arimo"/>
                <a:sym typeface="Arimo"/>
              </a:defRPr>
            </a:lvl7pPr>
            <a:lvl8pPr lvl="7" algn="r">
              <a:buNone/>
              <a:defRPr sz="1300">
                <a:solidFill>
                  <a:schemeClr val="dk1"/>
                </a:solidFill>
                <a:latin typeface="Arimo"/>
                <a:ea typeface="Arimo"/>
                <a:cs typeface="Arimo"/>
                <a:sym typeface="Arimo"/>
              </a:defRPr>
            </a:lvl8pPr>
            <a:lvl9pPr lvl="8" algn="r">
              <a:buNone/>
              <a:defRPr sz="1300">
                <a:solidFill>
                  <a:schemeClr val="dk1"/>
                </a:solidFill>
                <a:latin typeface="Arimo"/>
                <a:ea typeface="Arimo"/>
                <a:cs typeface="Arimo"/>
                <a:sym typeface="Arim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5.xml"/><Relationship Id="rId4"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5.xml"/><Relationship Id="rId4" Type="http://schemas.openxmlformats.org/officeDocument/2006/relationships/slide" Target="/ppt/slid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slide" Target="/ppt/slides/slide5.xml"/><Relationship Id="rId4" Type="http://schemas.openxmlformats.org/officeDocument/2006/relationships/slide" Target="/ppt/slid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slide" Target="/ppt/slides/slide5.xml"/><Relationship Id="rId4" Type="http://schemas.openxmlformats.org/officeDocument/2006/relationships/slide" Target="/ppt/slid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5.xml"/><Relationship Id="rId4" Type="http://schemas.openxmlformats.org/officeDocument/2006/relationships/slide" Target="/ppt/slid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slide" Target="/ppt/slides/slide5.xml"/><Relationship Id="rId4" Type="http://schemas.openxmlformats.org/officeDocument/2006/relationships/slide" Target="/ppt/slid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slide" Target="/ppt/slides/slide5.xml"/><Relationship Id="rId4" Type="http://schemas.openxmlformats.org/officeDocument/2006/relationships/slide" Target="/ppt/slid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slide" Target="/ppt/slides/slide5.xml"/><Relationship Id="rId4" Type="http://schemas.openxmlformats.org/officeDocument/2006/relationships/slide" Target="/ppt/slid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slide" Target="/ppt/slides/slide5.xml"/><Relationship Id="rId4" Type="http://schemas.openxmlformats.org/officeDocument/2006/relationships/slide" Target="/ppt/slid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slide" Target="/ppt/slides/slide5.xml"/><Relationship Id="rId4" Type="http://schemas.openxmlformats.org/officeDocument/2006/relationships/slide" Target="/ppt/slid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5.xml"/><Relationship Id="rId4" Type="http://schemas.openxmlformats.org/officeDocument/2006/relationships/slide" Target="/ppt/slid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slide" Target="/ppt/slides/slide5.xml"/><Relationship Id="rId4" Type="http://schemas.openxmlformats.org/officeDocument/2006/relationships/slide" Target="/ppt/slid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7.png"/><Relationship Id="rId6"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5.xml"/><Relationship Id="rId4" Type="http://schemas.openxmlformats.org/officeDocument/2006/relationships/slide" Target="/ppt/slid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1.png"/><Relationship Id="rId6"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2.png"/><Relationship Id="rId6"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slide" Target="/ppt/slides/slide5.xml"/><Relationship Id="rId4" Type="http://schemas.openxmlformats.org/officeDocument/2006/relationships/slide" Target="/ppt/slid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slide" Target="/ppt/slides/slide5.xml"/><Relationship Id="rId4" Type="http://schemas.openxmlformats.org/officeDocument/2006/relationships/slide" Target="/ppt/slides/slid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slide" Target="/ppt/slides/slide5.xml"/><Relationship Id="rId4" Type="http://schemas.openxmlformats.org/officeDocument/2006/relationships/slide" Target="/ppt/slides/slid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slide" Target="/ppt/slides/slide5.xml"/><Relationship Id="rId4"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slide" Target="/ppt/slid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5.xml"/><Relationship Id="rId4" Type="http://schemas.openxmlformats.org/officeDocument/2006/relationships/slide" Target="/ppt/slid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ppt/slides/slide5.xml"/><Relationship Id="rId4" Type="http://schemas.openxmlformats.org/officeDocument/2006/relationships/slide" Target="/ppt/slid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5.xml"/><Relationship Id="rId4" Type="http://schemas.openxmlformats.org/officeDocument/2006/relationships/slide" Target="/ppt/slid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slide" Target="/ppt/slides/slide5.xml"/><Relationship Id="rId4" Type="http://schemas.openxmlformats.org/officeDocument/2006/relationships/slide" Target="/ppt/slides/slide1.xml"/><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
          <p:cNvSpPr/>
          <p:nvPr/>
        </p:nvSpPr>
        <p:spPr>
          <a:xfrm>
            <a:off x="765538" y="3147874"/>
            <a:ext cx="3989400" cy="6702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txBox="1"/>
          <p:nvPr>
            <p:ph type="ctrTitle"/>
          </p:nvPr>
        </p:nvSpPr>
        <p:spPr>
          <a:xfrm>
            <a:off x="683676" y="789032"/>
            <a:ext cx="5007300" cy="1954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solidFill>
                  <a:schemeClr val="accent3"/>
                </a:solidFill>
              </a:rPr>
              <a:t>          </a:t>
            </a:r>
            <a:r>
              <a:rPr lang="en">
                <a:solidFill>
                  <a:schemeClr val="lt2"/>
                </a:solidFill>
              </a:rPr>
              <a:t>ANALYSIS</a:t>
            </a:r>
            <a:r>
              <a:rPr lang="en"/>
              <a:t> </a:t>
            </a:r>
            <a:br>
              <a:rPr lang="en"/>
            </a:br>
            <a:r>
              <a:rPr b="1" lang="en" sz="2800">
                <a:latin typeface="Times New Roman"/>
                <a:ea typeface="Times New Roman"/>
                <a:cs typeface="Times New Roman"/>
                <a:sym typeface="Times New Roman"/>
              </a:rPr>
              <a:t>WITH R/PYTHON COURSE</a:t>
            </a:r>
            <a:endParaRPr sz="2800"/>
          </a:p>
        </p:txBody>
      </p:sp>
      <p:sp>
        <p:nvSpPr>
          <p:cNvPr id="257" name="Google Shape;257;p1"/>
          <p:cNvSpPr txBox="1"/>
          <p:nvPr>
            <p:ph idx="1" type="subTitle"/>
          </p:nvPr>
        </p:nvSpPr>
        <p:spPr>
          <a:xfrm>
            <a:off x="882800" y="3265043"/>
            <a:ext cx="3815400" cy="44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b="1" lang="en" sz="1800">
                <a:latin typeface="Times New Roman"/>
                <a:ea typeface="Times New Roman"/>
                <a:cs typeface="Times New Roman"/>
                <a:sym typeface="Times New Roman"/>
              </a:rPr>
              <a:t>Using linear regression to forecast home values ​​in King County, USA</a:t>
            </a:r>
            <a:endParaRPr/>
          </a:p>
        </p:txBody>
      </p:sp>
      <p:sp>
        <p:nvSpPr>
          <p:cNvPr id="258" name="Google Shape;258;p1"/>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849500" y="1326275"/>
            <a:ext cx="880675" cy="651250"/>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DATA</a:t>
            </a:r>
          </a:p>
        </p:txBody>
      </p:sp>
      <p:sp>
        <p:nvSpPr>
          <p:cNvPr id="261" name="Google Shape;261;p1"/>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63" name="Google Shape;263;p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64" name="Google Shape;264;p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65" name="Google Shape;265;p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66" name="Google Shape;266;p1"/>
          <p:cNvGrpSpPr/>
          <p:nvPr/>
        </p:nvGrpSpPr>
        <p:grpSpPr>
          <a:xfrm>
            <a:off x="706033" y="312972"/>
            <a:ext cx="140222" cy="140409"/>
            <a:chOff x="2741000" y="199475"/>
            <a:chExt cx="191953" cy="192210"/>
          </a:xfrm>
        </p:grpSpPr>
        <p:sp>
          <p:nvSpPr>
            <p:cNvPr id="267" name="Google Shape;267;p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 name="Google Shape;276;p1"/>
          <p:cNvGrpSpPr/>
          <p:nvPr/>
        </p:nvGrpSpPr>
        <p:grpSpPr>
          <a:xfrm>
            <a:off x="5041963" y="757530"/>
            <a:ext cx="3701891" cy="3762679"/>
            <a:chOff x="5041963" y="757530"/>
            <a:chExt cx="3701891" cy="3762679"/>
          </a:xfrm>
        </p:grpSpPr>
        <p:sp>
          <p:nvSpPr>
            <p:cNvPr id="277" name="Google Shape;277;p1"/>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8" name="Google Shape;278;p1"/>
            <p:cNvGrpSpPr/>
            <p:nvPr/>
          </p:nvGrpSpPr>
          <p:grpSpPr>
            <a:xfrm>
              <a:off x="5536527" y="2174235"/>
              <a:ext cx="858975" cy="300968"/>
              <a:chOff x="2271950" y="2722775"/>
              <a:chExt cx="575875" cy="201775"/>
            </a:xfrm>
          </p:grpSpPr>
          <p:sp>
            <p:nvSpPr>
              <p:cNvPr id="279" name="Google Shape;279;p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1"/>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6" name="Google Shape;286;p1"/>
            <p:cNvGrpSpPr/>
            <p:nvPr/>
          </p:nvGrpSpPr>
          <p:grpSpPr>
            <a:xfrm>
              <a:off x="6056200" y="1535351"/>
              <a:ext cx="2293204" cy="1710167"/>
              <a:chOff x="1062800" y="1986296"/>
              <a:chExt cx="2169540" cy="1617945"/>
            </a:xfrm>
          </p:grpSpPr>
          <p:sp>
            <p:nvSpPr>
              <p:cNvPr id="287" name="Google Shape;287;p1"/>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1"/>
            <p:cNvGrpSpPr/>
            <p:nvPr/>
          </p:nvGrpSpPr>
          <p:grpSpPr>
            <a:xfrm>
              <a:off x="7524696" y="2964517"/>
              <a:ext cx="953591" cy="334099"/>
              <a:chOff x="2271950" y="2722775"/>
              <a:chExt cx="575875" cy="201775"/>
            </a:xfrm>
          </p:grpSpPr>
          <p:sp>
            <p:nvSpPr>
              <p:cNvPr id="302" name="Google Shape;302;p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1"/>
            <p:cNvGrpSpPr/>
            <p:nvPr/>
          </p:nvGrpSpPr>
          <p:grpSpPr>
            <a:xfrm>
              <a:off x="7653575" y="1141615"/>
              <a:ext cx="695830" cy="643530"/>
              <a:chOff x="3407216" y="1944760"/>
              <a:chExt cx="535831" cy="495480"/>
            </a:xfrm>
          </p:grpSpPr>
          <p:sp>
            <p:nvSpPr>
              <p:cNvPr id="308" name="Google Shape;308;p1"/>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1"/>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5041963"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 name="Google Shape;322;p1"/>
            <p:cNvGrpSpPr/>
            <p:nvPr/>
          </p:nvGrpSpPr>
          <p:grpSpPr>
            <a:xfrm>
              <a:off x="6882752" y="2040309"/>
              <a:ext cx="1861102" cy="1904110"/>
              <a:chOff x="6882752" y="2040309"/>
              <a:chExt cx="1861102" cy="1904110"/>
            </a:xfrm>
          </p:grpSpPr>
          <p:grpSp>
            <p:nvGrpSpPr>
              <p:cNvPr id="323" name="Google Shape;323;p1"/>
              <p:cNvGrpSpPr/>
              <p:nvPr/>
            </p:nvGrpSpPr>
            <p:grpSpPr>
              <a:xfrm rot="1800000">
                <a:off x="7153508" y="2273984"/>
                <a:ext cx="1319590" cy="1436760"/>
                <a:chOff x="2956444" y="-416775"/>
                <a:chExt cx="1627918" cy="1772276"/>
              </a:xfrm>
            </p:grpSpPr>
            <p:sp>
              <p:nvSpPr>
                <p:cNvPr id="324" name="Google Shape;324;p1"/>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rot="-1685821">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rot="-1685700">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1"/>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9" name="Google Shape;339;p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 calcmode="lin" valueType="num">
                                      <p:cBhvr additive="base">
                                        <p:cTn dur="500"/>
                                        <p:tgtEl>
                                          <p:spTgt spid="25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9"/>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9"/>
          <p:cNvSpPr txBox="1"/>
          <p:nvPr>
            <p:ph type="title"/>
          </p:nvPr>
        </p:nvSpPr>
        <p:spPr>
          <a:xfrm>
            <a:off x="2498600" y="1724746"/>
            <a:ext cx="4445400" cy="17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4000">
                <a:solidFill>
                  <a:schemeClr val="dk1"/>
                </a:solidFill>
                <a:latin typeface="Times New Roman"/>
                <a:ea typeface="Times New Roman"/>
                <a:cs typeface="Times New Roman"/>
                <a:sym typeface="Times New Roman"/>
              </a:rPr>
              <a:t>Research process </a:t>
            </a:r>
            <a:br>
              <a:rPr b="1" lang="en" sz="7200">
                <a:solidFill>
                  <a:schemeClr val="dk1"/>
                </a:solidFill>
                <a:latin typeface="Calibri"/>
                <a:ea typeface="Calibri"/>
                <a:cs typeface="Calibri"/>
                <a:sym typeface="Calibri"/>
              </a:rPr>
            </a:br>
            <a:endParaRPr/>
          </a:p>
        </p:txBody>
      </p:sp>
      <p:sp>
        <p:nvSpPr>
          <p:cNvPr id="854" name="Google Shape;854;p9"/>
          <p:cNvSpPr txBox="1"/>
          <p:nvPr>
            <p:ph idx="2" type="title"/>
          </p:nvPr>
        </p:nvSpPr>
        <p:spPr>
          <a:xfrm>
            <a:off x="714300" y="1764027"/>
            <a:ext cx="1367400" cy="75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03</a:t>
            </a:r>
            <a:endParaRPr/>
          </a:p>
        </p:txBody>
      </p:sp>
      <p:sp>
        <p:nvSpPr>
          <p:cNvPr id="855" name="Google Shape;855;p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856" name="Google Shape;856;p9"/>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9"/>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9"/>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9"/>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9"/>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1" name="Google Shape;861;p9"/>
          <p:cNvGrpSpPr/>
          <p:nvPr/>
        </p:nvGrpSpPr>
        <p:grpSpPr>
          <a:xfrm>
            <a:off x="7741747" y="734402"/>
            <a:ext cx="695830" cy="243805"/>
            <a:chOff x="2271950" y="2722775"/>
            <a:chExt cx="575875" cy="201775"/>
          </a:xfrm>
        </p:grpSpPr>
        <p:sp>
          <p:nvSpPr>
            <p:cNvPr id="862" name="Google Shape;862;p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7" name="Google Shape;867;p9"/>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9"/>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9"/>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9"/>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9"/>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9">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875" name="Google Shape;875;p9">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876" name="Google Shape;876;p9">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877" name="Google Shape;877;p9"/>
          <p:cNvGrpSpPr/>
          <p:nvPr/>
        </p:nvGrpSpPr>
        <p:grpSpPr>
          <a:xfrm>
            <a:off x="706038" y="312972"/>
            <a:ext cx="140222" cy="140409"/>
            <a:chOff x="2741000" y="199475"/>
            <a:chExt cx="191953" cy="192210"/>
          </a:xfrm>
        </p:grpSpPr>
        <p:sp>
          <p:nvSpPr>
            <p:cNvPr id="878" name="Google Shape;878;p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7" name="Google Shape;887;p9">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gtEl>
                                        <p:attrNameLst>
                                          <p:attrName>style.visibility</p:attrName>
                                        </p:attrNameLst>
                                      </p:cBhvr>
                                      <p:to>
                                        <p:strVal val="visible"/>
                                      </p:to>
                                    </p:set>
                                    <p:animEffect filter="fade" transition="in">
                                      <p:cBhvr>
                                        <p:cTn dur="1000"/>
                                        <p:tgtEl>
                                          <p:spTgt spid="8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0"/>
          <p:cNvSpPr txBox="1"/>
          <p:nvPr>
            <p:ph type="title"/>
          </p:nvPr>
        </p:nvSpPr>
        <p:spPr>
          <a:xfrm>
            <a:off x="3936063" y="437492"/>
            <a:ext cx="4680805" cy="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b="1" lang="en" sz="4000">
                <a:latin typeface="Times New Roman"/>
                <a:ea typeface="Times New Roman"/>
                <a:cs typeface="Times New Roman"/>
                <a:sym typeface="Times New Roman"/>
              </a:rPr>
              <a:t>Research process </a:t>
            </a:r>
            <a:br>
              <a:rPr b="1" lang="en" sz="7200">
                <a:latin typeface="Calibri"/>
                <a:ea typeface="Calibri"/>
                <a:cs typeface="Calibri"/>
                <a:sym typeface="Calibri"/>
              </a:rPr>
            </a:br>
            <a:endParaRPr b="1" sz="3200">
              <a:solidFill>
                <a:schemeClr val="dk1"/>
              </a:solidFill>
              <a:latin typeface="Calibri"/>
              <a:ea typeface="Calibri"/>
              <a:cs typeface="Calibri"/>
              <a:sym typeface="Calibri"/>
            </a:endParaRPr>
          </a:p>
        </p:txBody>
      </p:sp>
      <p:sp>
        <p:nvSpPr>
          <p:cNvPr id="894" name="Google Shape;894;p10"/>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0"/>
          <p:cNvSpPr/>
          <p:nvPr/>
        </p:nvSpPr>
        <p:spPr>
          <a:xfrm>
            <a:off x="5694800" y="41483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0"/>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7" name="Google Shape;897;p10"/>
          <p:cNvGrpSpPr/>
          <p:nvPr/>
        </p:nvGrpSpPr>
        <p:grpSpPr>
          <a:xfrm>
            <a:off x="706057" y="956975"/>
            <a:ext cx="3107245" cy="3299166"/>
            <a:chOff x="299357" y="956975"/>
            <a:chExt cx="3107245" cy="3299166"/>
          </a:xfrm>
        </p:grpSpPr>
        <p:grpSp>
          <p:nvGrpSpPr>
            <p:cNvPr id="898" name="Google Shape;898;p10"/>
            <p:cNvGrpSpPr/>
            <p:nvPr/>
          </p:nvGrpSpPr>
          <p:grpSpPr>
            <a:xfrm>
              <a:off x="2494950" y="1297100"/>
              <a:ext cx="65475" cy="397950"/>
              <a:chOff x="2551425" y="1409425"/>
              <a:chExt cx="65475" cy="397950"/>
            </a:xfrm>
          </p:grpSpPr>
          <p:sp>
            <p:nvSpPr>
              <p:cNvPr id="899" name="Google Shape;899;p1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9" name="Google Shape;909;p10"/>
            <p:cNvGrpSpPr/>
            <p:nvPr/>
          </p:nvGrpSpPr>
          <p:grpSpPr>
            <a:xfrm>
              <a:off x="901100" y="956975"/>
              <a:ext cx="472550" cy="202200"/>
              <a:chOff x="1441900" y="2926313"/>
              <a:chExt cx="472550" cy="202200"/>
            </a:xfrm>
          </p:grpSpPr>
          <p:sp>
            <p:nvSpPr>
              <p:cNvPr id="910" name="Google Shape;910;p1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5" name="Google Shape;915;p10"/>
            <p:cNvGrpSpPr/>
            <p:nvPr/>
          </p:nvGrpSpPr>
          <p:grpSpPr>
            <a:xfrm>
              <a:off x="1280200" y="1078550"/>
              <a:ext cx="1043050" cy="1488400"/>
              <a:chOff x="910475" y="761863"/>
              <a:chExt cx="1043050" cy="1488400"/>
            </a:xfrm>
          </p:grpSpPr>
          <p:sp>
            <p:nvSpPr>
              <p:cNvPr id="916" name="Google Shape;916;p10"/>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0"/>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0"/>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0"/>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0"/>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0"/>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0"/>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0"/>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0"/>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0"/>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0"/>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7" name="Google Shape;927;p10"/>
            <p:cNvGrpSpPr/>
            <p:nvPr/>
          </p:nvGrpSpPr>
          <p:grpSpPr>
            <a:xfrm>
              <a:off x="1941575" y="2024713"/>
              <a:ext cx="875600" cy="1088925"/>
              <a:chOff x="5962175" y="478150"/>
              <a:chExt cx="875600" cy="1088925"/>
            </a:xfrm>
          </p:grpSpPr>
          <p:sp>
            <p:nvSpPr>
              <p:cNvPr id="928" name="Google Shape;928;p10"/>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0"/>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0"/>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0"/>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0"/>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3" name="Google Shape;933;p10"/>
            <p:cNvGrpSpPr/>
            <p:nvPr/>
          </p:nvGrpSpPr>
          <p:grpSpPr>
            <a:xfrm>
              <a:off x="807106" y="1645871"/>
              <a:ext cx="612965" cy="612965"/>
              <a:chOff x="5208200" y="980975"/>
              <a:chExt cx="440475" cy="440475"/>
            </a:xfrm>
          </p:grpSpPr>
          <p:sp>
            <p:nvSpPr>
              <p:cNvPr id="934" name="Google Shape;934;p1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6" name="Google Shape;936;p10"/>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0"/>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0"/>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0"/>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0" name="Google Shape;940;p10"/>
            <p:cNvGrpSpPr/>
            <p:nvPr/>
          </p:nvGrpSpPr>
          <p:grpSpPr>
            <a:xfrm>
              <a:off x="299357" y="3264591"/>
              <a:ext cx="953591" cy="334099"/>
              <a:chOff x="2271950" y="2722775"/>
              <a:chExt cx="575875" cy="201775"/>
            </a:xfrm>
          </p:grpSpPr>
          <p:sp>
            <p:nvSpPr>
              <p:cNvPr id="941" name="Google Shape;941;p1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p10"/>
            <p:cNvGrpSpPr/>
            <p:nvPr/>
          </p:nvGrpSpPr>
          <p:grpSpPr>
            <a:xfrm>
              <a:off x="2710772" y="1830439"/>
              <a:ext cx="695830" cy="243805"/>
              <a:chOff x="2271950" y="2722775"/>
              <a:chExt cx="575875" cy="201775"/>
            </a:xfrm>
          </p:grpSpPr>
          <p:sp>
            <p:nvSpPr>
              <p:cNvPr id="947" name="Google Shape;947;p1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p10"/>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0"/>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0"/>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0"/>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0"/>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0"/>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8" name="Google Shape;958;p10"/>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960" name="Google Shape;960;p10"/>
          <p:cNvCxnSpPr/>
          <p:nvPr/>
        </p:nvCxnSpPr>
        <p:spPr>
          <a:xfrm>
            <a:off x="4600499" y="1284775"/>
            <a:ext cx="3829200" cy="0"/>
          </a:xfrm>
          <a:prstGeom prst="straightConnector1">
            <a:avLst/>
          </a:prstGeom>
          <a:noFill/>
          <a:ln cap="flat" cmpd="sng" w="9525">
            <a:solidFill>
              <a:schemeClr val="dk1"/>
            </a:solidFill>
            <a:prstDash val="solid"/>
            <a:round/>
            <a:headEnd len="sm" w="sm" type="none"/>
            <a:tailEnd len="sm" w="sm" type="none"/>
          </a:ln>
        </p:spPr>
      </p:cxnSp>
      <p:sp>
        <p:nvSpPr>
          <p:cNvPr id="961" name="Google Shape;961;p1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0">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964" name="Google Shape;964;p10">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965" name="Google Shape;965;p10">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966" name="Google Shape;966;p10"/>
          <p:cNvGrpSpPr/>
          <p:nvPr/>
        </p:nvGrpSpPr>
        <p:grpSpPr>
          <a:xfrm>
            <a:off x="706038" y="312972"/>
            <a:ext cx="140222" cy="140409"/>
            <a:chOff x="2741000" y="199475"/>
            <a:chExt cx="191953" cy="192210"/>
          </a:xfrm>
        </p:grpSpPr>
        <p:sp>
          <p:nvSpPr>
            <p:cNvPr id="967" name="Google Shape;967;p1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6" name="Google Shape;976;p10">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7" name="Google Shape;977;p10"/>
          <p:cNvPicPr preferRelativeResize="0"/>
          <p:nvPr/>
        </p:nvPicPr>
        <p:blipFill rotWithShape="1">
          <a:blip r:embed="rId5">
            <a:alphaModFix/>
          </a:blip>
          <a:srcRect b="0" l="0" r="0" t="0"/>
          <a:stretch/>
        </p:blipFill>
        <p:spPr>
          <a:xfrm>
            <a:off x="1444450" y="1455175"/>
            <a:ext cx="6810275" cy="3072731"/>
          </a:xfrm>
          <a:prstGeom prst="rect">
            <a:avLst/>
          </a:prstGeom>
          <a:noFill/>
          <a:ln>
            <a:noFill/>
          </a:ln>
        </p:spPr>
      </p:pic>
      <p:sp>
        <p:nvSpPr>
          <p:cNvPr id="978" name="Google Shape;97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1000"/>
                                        <p:tgtEl>
                                          <p:spTgt spid="9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g11ca7ec9b44_0_1"/>
          <p:cNvSpPr txBox="1"/>
          <p:nvPr>
            <p:ph type="title"/>
          </p:nvPr>
        </p:nvSpPr>
        <p:spPr>
          <a:xfrm>
            <a:off x="1517925" y="813075"/>
            <a:ext cx="6654600" cy="17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4000">
                <a:latin typeface="Times New Roman"/>
                <a:ea typeface="Times New Roman"/>
                <a:cs typeface="Times New Roman"/>
                <a:sym typeface="Times New Roman"/>
              </a:rPr>
              <a:t>Traning model detail p</a:t>
            </a:r>
            <a:r>
              <a:rPr b="1" lang="en" sz="4000">
                <a:solidFill>
                  <a:schemeClr val="dk1"/>
                </a:solidFill>
                <a:latin typeface="Times New Roman"/>
                <a:ea typeface="Times New Roman"/>
                <a:cs typeface="Times New Roman"/>
                <a:sym typeface="Times New Roman"/>
              </a:rPr>
              <a:t>rocess </a:t>
            </a:r>
            <a:br>
              <a:rPr b="1" lang="en" sz="7200">
                <a:solidFill>
                  <a:schemeClr val="dk1"/>
                </a:solidFill>
                <a:latin typeface="Calibri"/>
                <a:ea typeface="Calibri"/>
                <a:cs typeface="Calibri"/>
                <a:sym typeface="Calibri"/>
              </a:rPr>
            </a:br>
            <a:endParaRPr/>
          </a:p>
        </p:txBody>
      </p:sp>
      <p:sp>
        <p:nvSpPr>
          <p:cNvPr id="984" name="Google Shape;984;g11ca7ec9b44_0_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985" name="Google Shape;985;g11ca7ec9b44_0_1"/>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11ca7ec9b44_0_1"/>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11ca7ec9b44_0_1"/>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11ca7ec9b44_0_1"/>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11ca7ec9b44_0_1"/>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0" name="Google Shape;990;g11ca7ec9b44_0_1"/>
          <p:cNvGrpSpPr/>
          <p:nvPr/>
        </p:nvGrpSpPr>
        <p:grpSpPr>
          <a:xfrm>
            <a:off x="7741746" y="734398"/>
            <a:ext cx="695830" cy="243805"/>
            <a:chOff x="2271950" y="2722775"/>
            <a:chExt cx="575875" cy="201775"/>
          </a:xfrm>
        </p:grpSpPr>
        <p:sp>
          <p:nvSpPr>
            <p:cNvPr id="991" name="Google Shape;991;g11ca7ec9b44_0_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11ca7ec9b44_0_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11ca7ec9b44_0_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1ca7ec9b44_0_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11ca7ec9b44_0_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6" name="Google Shape;996;g11ca7ec9b44_0_1"/>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1ca7ec9b44_0_1"/>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11ca7ec9b44_0_1"/>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11ca7ec9b44_0_1"/>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11ca7ec9b44_0_1"/>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1ca7ec9b44_0_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1ca7ec9b44_0_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1ca7ec9b44_0_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004" name="Google Shape;1004;g11ca7ec9b44_0_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005" name="Google Shape;1005;g11ca7ec9b44_0_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006" name="Google Shape;1006;g11ca7ec9b44_0_1"/>
          <p:cNvGrpSpPr/>
          <p:nvPr/>
        </p:nvGrpSpPr>
        <p:grpSpPr>
          <a:xfrm>
            <a:off x="706033" y="312972"/>
            <a:ext cx="140222" cy="140409"/>
            <a:chOff x="2741000" y="199475"/>
            <a:chExt cx="191953" cy="192210"/>
          </a:xfrm>
        </p:grpSpPr>
        <p:sp>
          <p:nvSpPr>
            <p:cNvPr id="1007" name="Google Shape;1007;g11ca7ec9b44_0_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1ca7ec9b44_0_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1ca7ec9b44_0_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1ca7ec9b44_0_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1ca7ec9b44_0_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1ca7ec9b44_0_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1ca7ec9b44_0_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1ca7ec9b44_0_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1ca7ec9b44_0_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g11ca7ec9b44_0_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7" name="Google Shape;1017;g11ca7ec9b44_0_1"/>
          <p:cNvPicPr preferRelativeResize="0"/>
          <p:nvPr/>
        </p:nvPicPr>
        <p:blipFill>
          <a:blip r:embed="rId5">
            <a:alphaModFix/>
          </a:blip>
          <a:stretch>
            <a:fillRect/>
          </a:stretch>
        </p:blipFill>
        <p:spPr>
          <a:xfrm>
            <a:off x="882800" y="1641738"/>
            <a:ext cx="7583450" cy="3190400"/>
          </a:xfrm>
          <a:prstGeom prst="rect">
            <a:avLst/>
          </a:prstGeom>
          <a:noFill/>
          <a:ln>
            <a:noFill/>
          </a:ln>
        </p:spPr>
      </p:pic>
      <p:sp>
        <p:nvSpPr>
          <p:cNvPr id="1018" name="Google Shape;1018;g11ca7ec9b44_0_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1000"/>
                                        <p:tgtEl>
                                          <p:spTgt spid="9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1"/>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1"/>
          <p:cNvSpPr txBox="1"/>
          <p:nvPr>
            <p:ph type="title"/>
          </p:nvPr>
        </p:nvSpPr>
        <p:spPr>
          <a:xfrm>
            <a:off x="2503883" y="1674557"/>
            <a:ext cx="4445400" cy="849367"/>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600">
                <a:solidFill>
                  <a:schemeClr val="dk1"/>
                </a:solidFill>
                <a:latin typeface="Times New Roman"/>
                <a:ea typeface="Times New Roman"/>
                <a:cs typeface="Times New Roman"/>
                <a:sym typeface="Times New Roman"/>
              </a:rPr>
              <a:t>Tools used </a:t>
            </a:r>
            <a:endParaRPr/>
          </a:p>
        </p:txBody>
      </p:sp>
      <p:sp>
        <p:nvSpPr>
          <p:cNvPr id="1025" name="Google Shape;1025;p11"/>
          <p:cNvSpPr txBox="1"/>
          <p:nvPr>
            <p:ph idx="2" type="title"/>
          </p:nvPr>
        </p:nvSpPr>
        <p:spPr>
          <a:xfrm>
            <a:off x="714300" y="1764027"/>
            <a:ext cx="1367400" cy="75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04</a:t>
            </a:r>
            <a:endParaRPr/>
          </a:p>
        </p:txBody>
      </p:sp>
      <p:sp>
        <p:nvSpPr>
          <p:cNvPr id="1026" name="Google Shape;1026;p1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1027" name="Google Shape;1027;p11"/>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1"/>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1"/>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1"/>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1"/>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2" name="Google Shape;1032;p11"/>
          <p:cNvGrpSpPr/>
          <p:nvPr/>
        </p:nvGrpSpPr>
        <p:grpSpPr>
          <a:xfrm>
            <a:off x="7741747" y="734402"/>
            <a:ext cx="695830" cy="243805"/>
            <a:chOff x="2271950" y="2722775"/>
            <a:chExt cx="575875" cy="201775"/>
          </a:xfrm>
        </p:grpSpPr>
        <p:sp>
          <p:nvSpPr>
            <p:cNvPr id="1033" name="Google Shape;1033;p1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8" name="Google Shape;1038;p11"/>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1"/>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1"/>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1"/>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046" name="Google Shape;1046;p1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047" name="Google Shape;1047;p1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048" name="Google Shape;1048;p11"/>
          <p:cNvGrpSpPr/>
          <p:nvPr/>
        </p:nvGrpSpPr>
        <p:grpSpPr>
          <a:xfrm>
            <a:off x="706038" y="312972"/>
            <a:ext cx="140222" cy="140409"/>
            <a:chOff x="2741000" y="199475"/>
            <a:chExt cx="191953" cy="192210"/>
          </a:xfrm>
        </p:grpSpPr>
        <p:sp>
          <p:nvSpPr>
            <p:cNvPr id="1049" name="Google Shape;1049;p1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8" name="Google Shape;1058;p1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1000"/>
                                        <p:tgtEl>
                                          <p:spTgt spid="10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2"/>
          <p:cNvSpPr txBox="1"/>
          <p:nvPr>
            <p:ph type="title"/>
          </p:nvPr>
        </p:nvSpPr>
        <p:spPr>
          <a:xfrm>
            <a:off x="2937050" y="972516"/>
            <a:ext cx="4680805" cy="768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200"/>
              <a:buNone/>
            </a:pPr>
            <a:r>
              <a:rPr b="1" lang="en" sz="3200">
                <a:solidFill>
                  <a:schemeClr val="dk1"/>
                </a:solidFill>
                <a:latin typeface="Times New Roman"/>
                <a:ea typeface="Times New Roman"/>
                <a:cs typeface="Times New Roman"/>
                <a:sym typeface="Times New Roman"/>
              </a:rPr>
              <a:t>Tools used </a:t>
            </a:r>
            <a:endParaRPr sz="3200">
              <a:solidFill>
                <a:schemeClr val="dk1"/>
              </a:solidFill>
            </a:endParaRPr>
          </a:p>
        </p:txBody>
      </p:sp>
      <p:sp>
        <p:nvSpPr>
          <p:cNvPr id="1065" name="Google Shape;1065;p12"/>
          <p:cNvSpPr txBox="1"/>
          <p:nvPr>
            <p:ph idx="1" type="subTitle"/>
          </p:nvPr>
        </p:nvSpPr>
        <p:spPr>
          <a:xfrm>
            <a:off x="3171325" y="1917865"/>
            <a:ext cx="5691383" cy="2409769"/>
          </a:xfrm>
          <a:prstGeom prst="rect">
            <a:avLst/>
          </a:prstGeom>
          <a:noFill/>
          <a:ln>
            <a:noFill/>
          </a:ln>
        </p:spPr>
        <p:txBody>
          <a:bodyPr anchorCtr="0" anchor="t" bIns="91425" lIns="91425" spcFirstLastPara="1" rIns="91425" wrap="square" tIns="91425">
            <a:noAutofit/>
          </a:bodyPr>
          <a:lstStyle/>
          <a:p>
            <a:pPr indent="457200" lvl="0" marL="457200" rtl="0" algn="just">
              <a:lnSpc>
                <a:spcPct val="100000"/>
              </a:lnSpc>
              <a:spcBef>
                <a:spcPts val="0"/>
              </a:spcBef>
              <a:spcAft>
                <a:spcPts val="0"/>
              </a:spcAft>
              <a:buSzPts val="1400"/>
              <a:buNone/>
            </a:pPr>
            <a:r>
              <a:rPr lang="en" sz="1500">
                <a:solidFill>
                  <a:schemeClr val="dk1"/>
                </a:solidFill>
                <a:latin typeface="Times New Roman"/>
                <a:ea typeface="Times New Roman"/>
                <a:cs typeface="Times New Roman"/>
                <a:sym typeface="Times New Roman"/>
              </a:rPr>
              <a:t>In this study, we use the Python programming language, the main algorithm is Linear Regression and the libraries that support all our work are statsmodels, SKlearn. Initially, we have to use EDA to get the insight and find out the problems of the given dataset. Next step, outlier detection and collinearity problems are the main purposes at data preprocessing, after that we select important features through validating Adjusted R-squared. Then, the model is built based on the Linear Regression using K-fold Cross Validation. Following this, we evaluate the model based on Adjusted R-squared, MSE and RMSE score.</a:t>
            </a:r>
            <a:endParaRPr/>
          </a:p>
          <a:p>
            <a:pPr indent="-342900" lvl="0" marL="457200" rtl="0" algn="r">
              <a:lnSpc>
                <a:spcPct val="100000"/>
              </a:lnSpc>
              <a:spcBef>
                <a:spcPts val="0"/>
              </a:spcBef>
              <a:spcAft>
                <a:spcPts val="0"/>
              </a:spcAft>
              <a:buSzPts val="1400"/>
              <a:buNone/>
            </a:pP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p:txBody>
      </p:sp>
      <p:sp>
        <p:nvSpPr>
          <p:cNvPr id="1066" name="Google Shape;1066;p12"/>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2"/>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2"/>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9" name="Google Shape;1069;p12"/>
          <p:cNvGrpSpPr/>
          <p:nvPr/>
        </p:nvGrpSpPr>
        <p:grpSpPr>
          <a:xfrm>
            <a:off x="706057" y="956975"/>
            <a:ext cx="3107245" cy="3299166"/>
            <a:chOff x="299357" y="956975"/>
            <a:chExt cx="3107245" cy="3299166"/>
          </a:xfrm>
        </p:grpSpPr>
        <p:grpSp>
          <p:nvGrpSpPr>
            <p:cNvPr id="1070" name="Google Shape;1070;p12"/>
            <p:cNvGrpSpPr/>
            <p:nvPr/>
          </p:nvGrpSpPr>
          <p:grpSpPr>
            <a:xfrm>
              <a:off x="2494950" y="1297100"/>
              <a:ext cx="65475" cy="397950"/>
              <a:chOff x="2551425" y="1409425"/>
              <a:chExt cx="65475" cy="397950"/>
            </a:xfrm>
          </p:grpSpPr>
          <p:sp>
            <p:nvSpPr>
              <p:cNvPr id="1071" name="Google Shape;1071;p12"/>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2"/>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2"/>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2"/>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2"/>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2"/>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2"/>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2"/>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2"/>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2"/>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1" name="Google Shape;1081;p12"/>
            <p:cNvGrpSpPr/>
            <p:nvPr/>
          </p:nvGrpSpPr>
          <p:grpSpPr>
            <a:xfrm>
              <a:off x="901100" y="956975"/>
              <a:ext cx="472550" cy="202200"/>
              <a:chOff x="1441900" y="2926313"/>
              <a:chExt cx="472550" cy="202200"/>
            </a:xfrm>
          </p:grpSpPr>
          <p:sp>
            <p:nvSpPr>
              <p:cNvPr id="1082" name="Google Shape;1082;p12"/>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2"/>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2"/>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2"/>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2"/>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7" name="Google Shape;1087;p12"/>
            <p:cNvGrpSpPr/>
            <p:nvPr/>
          </p:nvGrpSpPr>
          <p:grpSpPr>
            <a:xfrm>
              <a:off x="1280200" y="1078550"/>
              <a:ext cx="1043050" cy="1488400"/>
              <a:chOff x="910475" y="761863"/>
              <a:chExt cx="1043050" cy="1488400"/>
            </a:xfrm>
          </p:grpSpPr>
          <p:sp>
            <p:nvSpPr>
              <p:cNvPr id="1088" name="Google Shape;1088;p12"/>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2"/>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2"/>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2"/>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2"/>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2"/>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2"/>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2"/>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2"/>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2"/>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2"/>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9" name="Google Shape;1099;p12"/>
            <p:cNvGrpSpPr/>
            <p:nvPr/>
          </p:nvGrpSpPr>
          <p:grpSpPr>
            <a:xfrm>
              <a:off x="1941575" y="2024713"/>
              <a:ext cx="875600" cy="1088925"/>
              <a:chOff x="5962175" y="478150"/>
              <a:chExt cx="875600" cy="1088925"/>
            </a:xfrm>
          </p:grpSpPr>
          <p:sp>
            <p:nvSpPr>
              <p:cNvPr id="1100" name="Google Shape;1100;p12"/>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2"/>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2"/>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2"/>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2"/>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5" name="Google Shape;1105;p12"/>
            <p:cNvGrpSpPr/>
            <p:nvPr/>
          </p:nvGrpSpPr>
          <p:grpSpPr>
            <a:xfrm>
              <a:off x="807106" y="1645871"/>
              <a:ext cx="612965" cy="612965"/>
              <a:chOff x="5208200" y="980975"/>
              <a:chExt cx="440475" cy="440475"/>
            </a:xfrm>
          </p:grpSpPr>
          <p:sp>
            <p:nvSpPr>
              <p:cNvPr id="1106" name="Google Shape;1106;p12"/>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2"/>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8" name="Google Shape;1108;p12"/>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2"/>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2"/>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2"/>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2" name="Google Shape;1112;p12"/>
            <p:cNvGrpSpPr/>
            <p:nvPr/>
          </p:nvGrpSpPr>
          <p:grpSpPr>
            <a:xfrm>
              <a:off x="299357" y="3264591"/>
              <a:ext cx="953591" cy="334099"/>
              <a:chOff x="2271950" y="2722775"/>
              <a:chExt cx="575875" cy="201775"/>
            </a:xfrm>
          </p:grpSpPr>
          <p:sp>
            <p:nvSpPr>
              <p:cNvPr id="1113" name="Google Shape;1113;p1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12"/>
            <p:cNvGrpSpPr/>
            <p:nvPr/>
          </p:nvGrpSpPr>
          <p:grpSpPr>
            <a:xfrm>
              <a:off x="2710772" y="1830439"/>
              <a:ext cx="695830" cy="243805"/>
              <a:chOff x="2271950" y="2722775"/>
              <a:chExt cx="575875" cy="201775"/>
            </a:xfrm>
          </p:grpSpPr>
          <p:sp>
            <p:nvSpPr>
              <p:cNvPr id="1119" name="Google Shape;1119;p1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4" name="Google Shape;1124;p12"/>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2"/>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2"/>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2"/>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2"/>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2"/>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0" name="Google Shape;1130;p12"/>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132" name="Google Shape;1132;p12"/>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1133" name="Google Shape;1133;p1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2">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136" name="Google Shape;1136;p12">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137" name="Google Shape;1137;p12">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138" name="Google Shape;1138;p12"/>
          <p:cNvGrpSpPr/>
          <p:nvPr/>
        </p:nvGrpSpPr>
        <p:grpSpPr>
          <a:xfrm>
            <a:off x="706038" y="312972"/>
            <a:ext cx="140222" cy="140409"/>
            <a:chOff x="2741000" y="199475"/>
            <a:chExt cx="191953" cy="192210"/>
          </a:xfrm>
        </p:grpSpPr>
        <p:sp>
          <p:nvSpPr>
            <p:cNvPr id="1139" name="Google Shape;1139;p1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8" name="Google Shape;1148;p12">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0" st="0"/>
                                            </p:txEl>
                                          </p:spTgt>
                                        </p:tgtEl>
                                        <p:attrNameLst>
                                          <p:attrName>style.visibility</p:attrName>
                                        </p:attrNameLst>
                                      </p:cBhvr>
                                      <p:to>
                                        <p:strVal val="visible"/>
                                      </p:to>
                                    </p:set>
                                    <p:animEffect filter="fade" transition="in">
                                      <p:cBhvr>
                                        <p:cTn dur="500"/>
                                        <p:tgtEl>
                                          <p:spTgt spid="10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xEl>
                                              <p:pRg end="1" st="1"/>
                                            </p:txEl>
                                          </p:spTgt>
                                        </p:tgtEl>
                                        <p:attrNameLst>
                                          <p:attrName>style.visibility</p:attrName>
                                        </p:attrNameLst>
                                      </p:cBhvr>
                                      <p:to>
                                        <p:strVal val="visible"/>
                                      </p:to>
                                    </p:set>
                                    <p:animEffect filter="fade" transition="in">
                                      <p:cBhvr>
                                        <p:cTn dur="500"/>
                                        <p:tgtEl>
                                          <p:spTgt spid="106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3"/>
          <p:cNvSpPr txBox="1"/>
          <p:nvPr>
            <p:ph type="title"/>
          </p:nvPr>
        </p:nvSpPr>
        <p:spPr>
          <a:xfrm>
            <a:off x="3001660" y="1544963"/>
            <a:ext cx="3309867"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6000"/>
              <a:t>ChapTer 2</a:t>
            </a:r>
            <a:endParaRPr sz="6000"/>
          </a:p>
        </p:txBody>
      </p:sp>
      <p:sp>
        <p:nvSpPr>
          <p:cNvPr id="1155" name="Google Shape;1155;p1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1156" name="Google Shape;1156;p13"/>
          <p:cNvGrpSpPr/>
          <p:nvPr/>
        </p:nvGrpSpPr>
        <p:grpSpPr>
          <a:xfrm>
            <a:off x="2308150" y="1262488"/>
            <a:ext cx="65475" cy="397950"/>
            <a:chOff x="2551425" y="1409425"/>
            <a:chExt cx="65475" cy="397950"/>
          </a:xfrm>
        </p:grpSpPr>
        <p:sp>
          <p:nvSpPr>
            <p:cNvPr id="1157" name="Google Shape;1157;p1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13"/>
          <p:cNvGrpSpPr/>
          <p:nvPr/>
        </p:nvGrpSpPr>
        <p:grpSpPr>
          <a:xfrm>
            <a:off x="714300" y="922363"/>
            <a:ext cx="472550" cy="202200"/>
            <a:chOff x="1441900" y="2926313"/>
            <a:chExt cx="472550" cy="202200"/>
          </a:xfrm>
        </p:grpSpPr>
        <p:sp>
          <p:nvSpPr>
            <p:cNvPr id="1168" name="Google Shape;1168;p1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3" name="Google Shape;1173;p13"/>
          <p:cNvGrpSpPr/>
          <p:nvPr/>
        </p:nvGrpSpPr>
        <p:grpSpPr>
          <a:xfrm>
            <a:off x="1093400" y="1043938"/>
            <a:ext cx="1043050" cy="1488400"/>
            <a:chOff x="910475" y="761863"/>
            <a:chExt cx="1043050" cy="1488400"/>
          </a:xfrm>
        </p:grpSpPr>
        <p:sp>
          <p:nvSpPr>
            <p:cNvPr id="1174" name="Google Shape;1174;p13"/>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3"/>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3"/>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3"/>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3"/>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3"/>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3"/>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3"/>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3"/>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3"/>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3"/>
            <p:cNvSpPr/>
            <p:nvPr/>
          </p:nvSpPr>
          <p:spPr>
            <a:xfrm>
              <a:off x="1051650" y="1990163"/>
              <a:ext cx="393275" cy="0"/>
            </a:xfrm>
            <a:custGeom>
              <a:rect b="b" l="l" r="r" t="t"/>
              <a:pathLst>
                <a:path extrusionOk="0" fill="none" h="12000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13"/>
          <p:cNvGrpSpPr/>
          <p:nvPr/>
        </p:nvGrpSpPr>
        <p:grpSpPr>
          <a:xfrm>
            <a:off x="1701625" y="2135638"/>
            <a:ext cx="875600" cy="1088925"/>
            <a:chOff x="5962175" y="478150"/>
            <a:chExt cx="875600" cy="1088925"/>
          </a:xfrm>
        </p:grpSpPr>
        <p:sp>
          <p:nvSpPr>
            <p:cNvPr id="1186" name="Google Shape;1186;p13"/>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3"/>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3"/>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3"/>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3"/>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1" name="Google Shape;1191;p13"/>
          <p:cNvGrpSpPr/>
          <p:nvPr/>
        </p:nvGrpSpPr>
        <p:grpSpPr>
          <a:xfrm>
            <a:off x="7701156" y="1589321"/>
            <a:ext cx="612965" cy="612965"/>
            <a:chOff x="5208200" y="980975"/>
            <a:chExt cx="440475" cy="440475"/>
          </a:xfrm>
        </p:grpSpPr>
        <p:sp>
          <p:nvSpPr>
            <p:cNvPr id="1192" name="Google Shape;1192;p1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4" name="Google Shape;1194;p13"/>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3"/>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3"/>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3"/>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8" name="Google Shape;1198;p13"/>
          <p:cNvGrpSpPr/>
          <p:nvPr/>
        </p:nvGrpSpPr>
        <p:grpSpPr>
          <a:xfrm>
            <a:off x="6522182" y="1124566"/>
            <a:ext cx="953591" cy="334099"/>
            <a:chOff x="2271950" y="2722775"/>
            <a:chExt cx="575875" cy="201775"/>
          </a:xfrm>
        </p:grpSpPr>
        <p:sp>
          <p:nvSpPr>
            <p:cNvPr id="1199" name="Google Shape;1199;p1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4" name="Google Shape;1204;p13"/>
          <p:cNvGrpSpPr/>
          <p:nvPr/>
        </p:nvGrpSpPr>
        <p:grpSpPr>
          <a:xfrm>
            <a:off x="7618297" y="3712639"/>
            <a:ext cx="695830" cy="243805"/>
            <a:chOff x="2271950" y="2722775"/>
            <a:chExt cx="575875" cy="201775"/>
          </a:xfrm>
        </p:grpSpPr>
        <p:sp>
          <p:nvSpPr>
            <p:cNvPr id="1205" name="Google Shape;1205;p1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0" name="Google Shape;1210;p13"/>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3"/>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3"/>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3"/>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3"/>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3"/>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3"/>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3"/>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3"/>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3"/>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0" name="Google Shape;1220;p13"/>
          <p:cNvGrpSpPr/>
          <p:nvPr/>
        </p:nvGrpSpPr>
        <p:grpSpPr>
          <a:xfrm rot="5400000">
            <a:off x="7461288" y="4014463"/>
            <a:ext cx="65475" cy="397950"/>
            <a:chOff x="2551425" y="1409425"/>
            <a:chExt cx="65475" cy="397950"/>
          </a:xfrm>
        </p:grpSpPr>
        <p:sp>
          <p:nvSpPr>
            <p:cNvPr id="1221" name="Google Shape;1221;p1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1" name="Google Shape;1231;p13"/>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3"/>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3">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236" name="Google Shape;1236;p13">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237" name="Google Shape;1237;p13">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238" name="Google Shape;1238;p13"/>
          <p:cNvGrpSpPr/>
          <p:nvPr/>
        </p:nvGrpSpPr>
        <p:grpSpPr>
          <a:xfrm>
            <a:off x="706038" y="312972"/>
            <a:ext cx="140222" cy="140409"/>
            <a:chOff x="2741000" y="199475"/>
            <a:chExt cx="191953" cy="192210"/>
          </a:xfrm>
        </p:grpSpPr>
        <p:sp>
          <p:nvSpPr>
            <p:cNvPr id="1239" name="Google Shape;1239;p1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8" name="Google Shape;1248;p13">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9" name="Google Shape;1249;p13"/>
          <p:cNvCxnSpPr/>
          <p:nvPr/>
        </p:nvCxnSpPr>
        <p:spPr>
          <a:xfrm>
            <a:off x="3185561" y="2770463"/>
            <a:ext cx="2772900" cy="0"/>
          </a:xfrm>
          <a:prstGeom prst="straightConnector1">
            <a:avLst/>
          </a:prstGeom>
          <a:noFill/>
          <a:ln cap="flat" cmpd="sng" w="9525">
            <a:solidFill>
              <a:schemeClr val="dk1"/>
            </a:solidFill>
            <a:prstDash val="solid"/>
            <a:round/>
            <a:headEnd len="sm" w="sm" type="none"/>
            <a:tailEnd len="sm" w="sm" type="none"/>
          </a:ln>
        </p:spPr>
      </p:cxnSp>
      <p:sp>
        <p:nvSpPr>
          <p:cNvPr id="1250" name="Google Shape;1250;p13"/>
          <p:cNvSpPr txBox="1"/>
          <p:nvPr/>
        </p:nvSpPr>
        <p:spPr>
          <a:xfrm>
            <a:off x="3207075" y="3024400"/>
            <a:ext cx="3309867"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6000">
                <a:solidFill>
                  <a:schemeClr val="dk1"/>
                </a:solidFill>
                <a:latin typeface="Bebas Neue"/>
                <a:ea typeface="Bebas Neue"/>
                <a:cs typeface="Bebas Neue"/>
                <a:sym typeface="Bebas Neue"/>
              </a:rPr>
              <a:t> </a:t>
            </a:r>
            <a:r>
              <a:rPr b="0" i="0" lang="en" sz="6000" u="none" cap="none" strike="noStrike">
                <a:solidFill>
                  <a:schemeClr val="dk1"/>
                </a:solidFill>
                <a:latin typeface="Bebas Neue"/>
                <a:ea typeface="Bebas Neue"/>
                <a:cs typeface="Bebas Neue"/>
                <a:sym typeface="Bebas Neue"/>
              </a:rPr>
              <a:t>APPROACH</a:t>
            </a:r>
            <a:endParaRPr/>
          </a:p>
        </p:txBody>
      </p:sp>
      <p:sp>
        <p:nvSpPr>
          <p:cNvPr id="1251" name="Google Shape;125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0">
                                            <p:txEl>
                                              <p:pRg end="0" st="0"/>
                                            </p:txEl>
                                          </p:spTgt>
                                        </p:tgtEl>
                                        <p:attrNameLst>
                                          <p:attrName>style.visibility</p:attrName>
                                        </p:attrNameLst>
                                      </p:cBhvr>
                                      <p:to>
                                        <p:strVal val="visible"/>
                                      </p:to>
                                    </p:set>
                                    <p:animEffect filter="fade" transition="in">
                                      <p:cBhvr>
                                        <p:cTn dur="2000"/>
                                        <p:tgtEl>
                                          <p:spTgt spid="125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14"/>
          <p:cNvSpPr/>
          <p:nvPr/>
        </p:nvSpPr>
        <p:spPr>
          <a:xfrm>
            <a:off x="4625468" y="1342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4"/>
          <p:cNvSpPr/>
          <p:nvPr/>
        </p:nvSpPr>
        <p:spPr>
          <a:xfrm>
            <a:off x="538207" y="2378205"/>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4"/>
          <p:cNvSpPr/>
          <p:nvPr/>
        </p:nvSpPr>
        <p:spPr>
          <a:xfrm>
            <a:off x="4663811" y="3151069"/>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4"/>
          <p:cNvSpPr/>
          <p:nvPr/>
        </p:nvSpPr>
        <p:spPr>
          <a:xfrm>
            <a:off x="538207" y="1297784"/>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4"/>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ChapTer 2</a:t>
            </a:r>
            <a:endParaRPr/>
          </a:p>
        </p:txBody>
      </p:sp>
      <p:sp>
        <p:nvSpPr>
          <p:cNvPr id="1261" name="Google Shape;1261;p14"/>
          <p:cNvSpPr txBox="1"/>
          <p:nvPr>
            <p:ph type="title"/>
          </p:nvPr>
        </p:nvSpPr>
        <p:spPr>
          <a:xfrm>
            <a:off x="1167876" y="1249634"/>
            <a:ext cx="2774400" cy="4434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815"/>
              </a:spcBef>
              <a:spcAft>
                <a:spcPts val="0"/>
              </a:spcAft>
              <a:buSzPts val="3000"/>
              <a:buNone/>
            </a:pPr>
            <a:r>
              <a:rPr b="1" lang="en" sz="1800">
                <a:solidFill>
                  <a:schemeClr val="dk1"/>
                </a:solidFill>
                <a:latin typeface="Times New Roman"/>
                <a:ea typeface="Times New Roman"/>
                <a:cs typeface="Times New Roman"/>
                <a:sym typeface="Times New Roman"/>
              </a:rPr>
              <a:t>Cook’s distance</a:t>
            </a:r>
            <a:endParaRPr b="1" sz="1800">
              <a:solidFill>
                <a:schemeClr val="dk1"/>
              </a:solidFill>
              <a:latin typeface="Calibri"/>
              <a:ea typeface="Calibri"/>
              <a:cs typeface="Calibri"/>
              <a:sym typeface="Calibri"/>
            </a:endParaRPr>
          </a:p>
        </p:txBody>
      </p:sp>
      <p:sp>
        <p:nvSpPr>
          <p:cNvPr id="1262" name="Google Shape;1262;p14"/>
          <p:cNvSpPr txBox="1"/>
          <p:nvPr>
            <p:ph idx="2" type="title"/>
          </p:nvPr>
        </p:nvSpPr>
        <p:spPr>
          <a:xfrm>
            <a:off x="561812" y="1480138"/>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1263" name="Google Shape;1263;p14"/>
          <p:cNvSpPr txBox="1"/>
          <p:nvPr>
            <p:ph idx="3" type="title"/>
          </p:nvPr>
        </p:nvSpPr>
        <p:spPr>
          <a:xfrm>
            <a:off x="1167876" y="2478557"/>
            <a:ext cx="3388484" cy="4434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200"/>
              </a:spcBef>
              <a:spcAft>
                <a:spcPts val="0"/>
              </a:spcAft>
              <a:buSzPts val="3000"/>
              <a:buNone/>
            </a:pPr>
            <a:r>
              <a:rPr b="1" lang="en" sz="1800">
                <a:solidFill>
                  <a:schemeClr val="dk1"/>
                </a:solidFill>
                <a:latin typeface="Times New Roman"/>
                <a:ea typeface="Times New Roman"/>
                <a:cs typeface="Times New Roman"/>
                <a:sym typeface="Times New Roman"/>
              </a:rPr>
              <a:t>Feature Selection</a:t>
            </a:r>
            <a:endParaRPr b="1" sz="1800">
              <a:solidFill>
                <a:schemeClr val="dk1"/>
              </a:solidFill>
              <a:latin typeface="Calibri"/>
              <a:ea typeface="Calibri"/>
              <a:cs typeface="Calibri"/>
              <a:sym typeface="Calibri"/>
            </a:endParaRPr>
          </a:p>
        </p:txBody>
      </p:sp>
      <p:sp>
        <p:nvSpPr>
          <p:cNvPr id="1264" name="Google Shape;1264;p14"/>
          <p:cNvSpPr txBox="1"/>
          <p:nvPr>
            <p:ph idx="5" type="title"/>
          </p:nvPr>
        </p:nvSpPr>
        <p:spPr>
          <a:xfrm>
            <a:off x="538207" y="260210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1265" name="Google Shape;1265;p14"/>
          <p:cNvSpPr txBox="1"/>
          <p:nvPr>
            <p:ph idx="6" type="title"/>
          </p:nvPr>
        </p:nvSpPr>
        <p:spPr>
          <a:xfrm>
            <a:off x="1654209" y="3598214"/>
            <a:ext cx="27744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800">
                <a:latin typeface="Times New Roman"/>
                <a:ea typeface="Times New Roman"/>
                <a:cs typeface="Times New Roman"/>
                <a:sym typeface="Times New Roman"/>
              </a:rPr>
              <a:t>R-Squared</a:t>
            </a:r>
            <a:endParaRPr>
              <a:solidFill>
                <a:schemeClr val="dk1"/>
              </a:solidFill>
            </a:endParaRPr>
          </a:p>
        </p:txBody>
      </p:sp>
      <p:sp>
        <p:nvSpPr>
          <p:cNvPr id="1266" name="Google Shape;1266;p14"/>
          <p:cNvSpPr txBox="1"/>
          <p:nvPr>
            <p:ph idx="9" type="title"/>
          </p:nvPr>
        </p:nvSpPr>
        <p:spPr>
          <a:xfrm>
            <a:off x="5131500" y="3223782"/>
            <a:ext cx="2831700" cy="443400"/>
          </a:xfrm>
          <a:prstGeom prst="rect">
            <a:avLst/>
          </a:prstGeom>
          <a:noFill/>
          <a:ln>
            <a:noFill/>
          </a:ln>
        </p:spPr>
        <p:txBody>
          <a:bodyPr anchorCtr="0" anchor="t" bIns="91425" lIns="91425" spcFirstLastPara="1" rIns="91425" wrap="square" tIns="91425">
            <a:noAutofit/>
          </a:bodyPr>
          <a:lstStyle/>
          <a:p>
            <a:pPr indent="0" lvl="1" marL="457200" rtl="0" algn="l">
              <a:lnSpc>
                <a:spcPct val="115000"/>
              </a:lnSpc>
              <a:spcBef>
                <a:spcPts val="750"/>
              </a:spcBef>
              <a:spcAft>
                <a:spcPts val="0"/>
              </a:spcAft>
              <a:buSzPts val="3000"/>
              <a:buNone/>
            </a:pPr>
            <a:r>
              <a:rPr b="1" lang="en" sz="1800">
                <a:latin typeface="Times New Roman"/>
                <a:ea typeface="Times New Roman"/>
                <a:cs typeface="Times New Roman"/>
                <a:sym typeface="Times New Roman"/>
              </a:rPr>
              <a:t>Mean squared error</a:t>
            </a:r>
            <a:endParaRPr b="1" sz="1800">
              <a:solidFill>
                <a:schemeClr val="dk1"/>
              </a:solidFill>
              <a:latin typeface="Calibri"/>
              <a:ea typeface="Calibri"/>
              <a:cs typeface="Calibri"/>
              <a:sym typeface="Calibri"/>
            </a:endParaRPr>
          </a:p>
        </p:txBody>
      </p:sp>
      <p:sp>
        <p:nvSpPr>
          <p:cNvPr id="1267" name="Google Shape;1267;p14"/>
          <p:cNvSpPr txBox="1"/>
          <p:nvPr>
            <p:ph idx="14" type="title"/>
          </p:nvPr>
        </p:nvSpPr>
        <p:spPr>
          <a:xfrm>
            <a:off x="4572000" y="1510613"/>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1268" name="Google Shape;1268;p1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1269" name="Google Shape;1269;p1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4">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272" name="Google Shape;1272;p14">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273" name="Google Shape;1273;p14">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274" name="Google Shape;1274;p14"/>
          <p:cNvGrpSpPr/>
          <p:nvPr/>
        </p:nvGrpSpPr>
        <p:grpSpPr>
          <a:xfrm>
            <a:off x="706038" y="312972"/>
            <a:ext cx="140222" cy="140409"/>
            <a:chOff x="2741000" y="199475"/>
            <a:chExt cx="191953" cy="192210"/>
          </a:xfrm>
        </p:grpSpPr>
        <p:sp>
          <p:nvSpPr>
            <p:cNvPr id="1275" name="Google Shape;1275;p1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4" name="Google Shape;1284;p14">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4"/>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6" name="Google Shape;1286;p14"/>
          <p:cNvGrpSpPr/>
          <p:nvPr/>
        </p:nvGrpSpPr>
        <p:grpSpPr>
          <a:xfrm>
            <a:off x="7671697" y="886552"/>
            <a:ext cx="695830" cy="243805"/>
            <a:chOff x="2271950" y="2722775"/>
            <a:chExt cx="575875" cy="201775"/>
          </a:xfrm>
        </p:grpSpPr>
        <p:sp>
          <p:nvSpPr>
            <p:cNvPr id="1287" name="Google Shape;1287;p1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2" name="Google Shape;1292;p14"/>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4"/>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4"/>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4"/>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4"/>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4"/>
          <p:cNvSpPr/>
          <p:nvPr/>
        </p:nvSpPr>
        <p:spPr>
          <a:xfrm>
            <a:off x="1167876" y="30611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4"/>
          <p:cNvSpPr/>
          <p:nvPr/>
        </p:nvSpPr>
        <p:spPr>
          <a:xfrm rot="-1685758">
            <a:off x="1414674" y="267431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4"/>
          <p:cNvSpPr/>
          <p:nvPr/>
        </p:nvSpPr>
        <p:spPr>
          <a:xfrm>
            <a:off x="706061" y="13904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4"/>
          <p:cNvSpPr/>
          <p:nvPr/>
        </p:nvSpPr>
        <p:spPr>
          <a:xfrm>
            <a:off x="4640911" y="2348498"/>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4"/>
          <p:cNvSpPr txBox="1"/>
          <p:nvPr/>
        </p:nvSpPr>
        <p:spPr>
          <a:xfrm>
            <a:off x="5115588" y="1463459"/>
            <a:ext cx="4572000" cy="369300"/>
          </a:xfrm>
          <a:prstGeom prst="rect">
            <a:avLst/>
          </a:prstGeom>
          <a:noFill/>
          <a:ln>
            <a:noFill/>
          </a:ln>
        </p:spPr>
        <p:txBody>
          <a:bodyPr anchorCtr="0" anchor="t" bIns="45700" lIns="91425" spcFirstLastPara="1" rIns="91425" wrap="square" tIns="45700">
            <a:spAutoFit/>
          </a:bodyPr>
          <a:lstStyle/>
          <a:p>
            <a:pPr indent="0" lvl="1" marL="457200" marR="0" rtl="0" algn="just">
              <a:lnSpc>
                <a:spcPct val="115000"/>
              </a:lnSpc>
              <a:spcBef>
                <a:spcPts val="0"/>
              </a:spcBef>
              <a:spcAft>
                <a:spcPts val="0"/>
              </a:spcAft>
              <a:buNone/>
            </a:pPr>
            <a:r>
              <a:rPr b="1" lang="en" sz="1800">
                <a:solidFill>
                  <a:schemeClr val="dk1"/>
                </a:solidFill>
                <a:latin typeface="Times New Roman"/>
                <a:ea typeface="Times New Roman"/>
                <a:cs typeface="Times New Roman"/>
                <a:sym typeface="Times New Roman"/>
              </a:rPr>
              <a:t>Adjusted</a:t>
            </a:r>
            <a:r>
              <a:rPr b="1" i="0" lang="en" sz="1800" u="none" cap="none" strike="noStrike">
                <a:solidFill>
                  <a:schemeClr val="dk1"/>
                </a:solidFill>
                <a:latin typeface="Times New Roman"/>
                <a:ea typeface="Times New Roman"/>
                <a:cs typeface="Times New Roman"/>
                <a:sym typeface="Times New Roman"/>
              </a:rPr>
              <a:t> R-squared</a:t>
            </a:r>
            <a:endParaRPr b="1" i="0" sz="1800" u="none" cap="none" strike="noStrike">
              <a:solidFill>
                <a:schemeClr val="dk1"/>
              </a:solidFill>
              <a:latin typeface="Calibri"/>
              <a:ea typeface="Calibri"/>
              <a:cs typeface="Calibri"/>
              <a:sym typeface="Calibri"/>
            </a:endParaRPr>
          </a:p>
        </p:txBody>
      </p:sp>
      <p:sp>
        <p:nvSpPr>
          <p:cNvPr id="1302" name="Google Shape;1302;p14"/>
          <p:cNvSpPr txBox="1"/>
          <p:nvPr/>
        </p:nvSpPr>
        <p:spPr>
          <a:xfrm>
            <a:off x="5694774" y="2460810"/>
            <a:ext cx="4843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Cross validation</a:t>
            </a:r>
            <a:endParaRPr b="0" i="0" sz="1800" u="none" cap="none" strike="noStrike">
              <a:solidFill>
                <a:schemeClr val="dk1"/>
              </a:solidFill>
              <a:latin typeface="Arial"/>
              <a:ea typeface="Arial"/>
              <a:cs typeface="Arial"/>
              <a:sym typeface="Arial"/>
            </a:endParaRPr>
          </a:p>
        </p:txBody>
      </p:sp>
      <p:sp>
        <p:nvSpPr>
          <p:cNvPr id="1303" name="Google Shape;1303;p14"/>
          <p:cNvSpPr/>
          <p:nvPr/>
        </p:nvSpPr>
        <p:spPr>
          <a:xfrm>
            <a:off x="526100" y="3464010"/>
            <a:ext cx="711899"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4"/>
          <p:cNvSpPr txBox="1"/>
          <p:nvPr/>
        </p:nvSpPr>
        <p:spPr>
          <a:xfrm>
            <a:off x="620115" y="3549634"/>
            <a:ext cx="65226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600" u="none" cap="none" strike="noStrike">
                <a:solidFill>
                  <a:schemeClr val="lt1"/>
                </a:solidFill>
                <a:latin typeface="Bebas Neue"/>
                <a:ea typeface="Bebas Neue"/>
                <a:cs typeface="Bebas Neue"/>
                <a:sym typeface="Bebas Neue"/>
              </a:rPr>
              <a:t>03</a:t>
            </a:r>
            <a:endParaRPr/>
          </a:p>
        </p:txBody>
      </p:sp>
      <p:sp>
        <p:nvSpPr>
          <p:cNvPr id="1305" name="Google Shape;1305;p14"/>
          <p:cNvSpPr txBox="1"/>
          <p:nvPr/>
        </p:nvSpPr>
        <p:spPr>
          <a:xfrm>
            <a:off x="4730811" y="2406042"/>
            <a:ext cx="76658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600" u="none" cap="none" strike="noStrike">
                <a:solidFill>
                  <a:schemeClr val="lt1"/>
                </a:solidFill>
                <a:latin typeface="Bebas Neue"/>
                <a:ea typeface="Bebas Neue"/>
                <a:cs typeface="Bebas Neue"/>
                <a:sym typeface="Bebas Neue"/>
              </a:rPr>
              <a:t>05</a:t>
            </a:r>
            <a:endParaRPr/>
          </a:p>
        </p:txBody>
      </p:sp>
      <p:sp>
        <p:nvSpPr>
          <p:cNvPr id="1306" name="Google Shape;1306;p14"/>
          <p:cNvSpPr txBox="1"/>
          <p:nvPr/>
        </p:nvSpPr>
        <p:spPr>
          <a:xfrm>
            <a:off x="4750522" y="3220725"/>
            <a:ext cx="62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600" u="none" cap="none" strike="noStrike">
                <a:solidFill>
                  <a:schemeClr val="lt1"/>
                </a:solidFill>
                <a:latin typeface="Bebas Neue"/>
                <a:ea typeface="Bebas Neue"/>
                <a:cs typeface="Bebas Neue"/>
                <a:sym typeface="Bebas Neue"/>
              </a:rPr>
              <a:t>06</a:t>
            </a:r>
            <a:endParaRPr/>
          </a:p>
        </p:txBody>
      </p:sp>
      <p:sp>
        <p:nvSpPr>
          <p:cNvPr id="1307" name="Google Shape;1307;p14"/>
          <p:cNvSpPr/>
          <p:nvPr/>
        </p:nvSpPr>
        <p:spPr>
          <a:xfrm>
            <a:off x="4556361" y="3861444"/>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4"/>
          <p:cNvSpPr txBox="1"/>
          <p:nvPr>
            <p:ph idx="9" type="title"/>
          </p:nvPr>
        </p:nvSpPr>
        <p:spPr>
          <a:xfrm>
            <a:off x="5024050" y="3934150"/>
            <a:ext cx="3388500" cy="443400"/>
          </a:xfrm>
          <a:prstGeom prst="rect">
            <a:avLst/>
          </a:prstGeom>
          <a:noFill/>
          <a:ln>
            <a:noFill/>
          </a:ln>
        </p:spPr>
        <p:txBody>
          <a:bodyPr anchorCtr="0" anchor="t" bIns="91425" lIns="91425" spcFirstLastPara="1" rIns="91425" wrap="square" tIns="91425">
            <a:noAutofit/>
          </a:bodyPr>
          <a:lstStyle/>
          <a:p>
            <a:pPr indent="0" lvl="1" marL="457200" rtl="0" algn="l">
              <a:lnSpc>
                <a:spcPct val="115000"/>
              </a:lnSpc>
              <a:spcBef>
                <a:spcPts val="750"/>
              </a:spcBef>
              <a:spcAft>
                <a:spcPts val="0"/>
              </a:spcAft>
              <a:buSzPts val="3000"/>
              <a:buNone/>
            </a:pPr>
            <a:r>
              <a:rPr b="1" lang="en" sz="1800">
                <a:latin typeface="Times New Roman"/>
                <a:ea typeface="Times New Roman"/>
                <a:cs typeface="Times New Roman"/>
                <a:sym typeface="Times New Roman"/>
              </a:rPr>
              <a:t>Root m</a:t>
            </a:r>
            <a:r>
              <a:rPr b="1" lang="en" sz="1800">
                <a:latin typeface="Times New Roman"/>
                <a:ea typeface="Times New Roman"/>
                <a:cs typeface="Times New Roman"/>
                <a:sym typeface="Times New Roman"/>
              </a:rPr>
              <a:t>ean squared error</a:t>
            </a:r>
            <a:endParaRPr b="1" sz="1800">
              <a:solidFill>
                <a:schemeClr val="dk1"/>
              </a:solidFill>
              <a:latin typeface="Calibri"/>
              <a:ea typeface="Calibri"/>
              <a:cs typeface="Calibri"/>
              <a:sym typeface="Calibri"/>
            </a:endParaRPr>
          </a:p>
        </p:txBody>
      </p:sp>
      <p:sp>
        <p:nvSpPr>
          <p:cNvPr id="1309" name="Google Shape;1309;p14"/>
          <p:cNvSpPr/>
          <p:nvPr/>
        </p:nvSpPr>
        <p:spPr>
          <a:xfrm>
            <a:off x="8009301" y="39656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4"/>
          <p:cNvSpPr/>
          <p:nvPr/>
        </p:nvSpPr>
        <p:spPr>
          <a:xfrm rot="-1685758">
            <a:off x="7552103" y="38411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4"/>
          <p:cNvSpPr txBox="1"/>
          <p:nvPr/>
        </p:nvSpPr>
        <p:spPr>
          <a:xfrm>
            <a:off x="4643072" y="3931100"/>
            <a:ext cx="62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600" u="none" cap="none" strike="noStrike">
                <a:solidFill>
                  <a:schemeClr val="lt1"/>
                </a:solidFill>
                <a:latin typeface="Bebas Neue"/>
                <a:ea typeface="Bebas Neue"/>
                <a:cs typeface="Bebas Neue"/>
                <a:sym typeface="Bebas Neue"/>
              </a:rPr>
              <a:t>0</a:t>
            </a:r>
            <a:r>
              <a:rPr lang="en" sz="3600">
                <a:solidFill>
                  <a:schemeClr val="lt1"/>
                </a:solidFill>
                <a:latin typeface="Bebas Neue"/>
                <a:ea typeface="Bebas Neue"/>
                <a:cs typeface="Bebas Neue"/>
                <a:sym typeface="Bebas Neue"/>
              </a:rPr>
              <a:t>7</a:t>
            </a:r>
            <a:endParaRPr/>
          </a:p>
        </p:txBody>
      </p:sp>
      <p:sp>
        <p:nvSpPr>
          <p:cNvPr id="1312" name="Google Shape;131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1000"/>
                                        <p:tgtEl>
                                          <p:spTgt spid="1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3"/>
                                        </p:tgtEl>
                                        <p:attrNameLst>
                                          <p:attrName>style.visibility</p:attrName>
                                        </p:attrNameLst>
                                      </p:cBhvr>
                                      <p:to>
                                        <p:strVal val="visible"/>
                                      </p:to>
                                    </p:set>
                                    <p:animEffect filter="fade" transition="in">
                                      <p:cBhvr>
                                        <p:cTn dur="1000"/>
                                        <p:tgtEl>
                                          <p:spTgt spid="1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1000"/>
                                        <p:tgtEl>
                                          <p:spTgt spid="1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1">
                                            <p:txEl>
                                              <p:pRg end="0" st="0"/>
                                            </p:txEl>
                                          </p:spTgt>
                                        </p:tgtEl>
                                        <p:attrNameLst>
                                          <p:attrName>style.visibility</p:attrName>
                                        </p:attrNameLst>
                                      </p:cBhvr>
                                      <p:to>
                                        <p:strVal val="visible"/>
                                      </p:to>
                                    </p:set>
                                    <p:animEffect filter="fade" transition="in">
                                      <p:cBhvr>
                                        <p:cTn dur="1000"/>
                                        <p:tgtEl>
                                          <p:spTgt spid="1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2">
                                            <p:txEl>
                                              <p:pRg end="0" st="0"/>
                                            </p:txEl>
                                          </p:spTgt>
                                        </p:tgtEl>
                                        <p:attrNameLst>
                                          <p:attrName>style.visibility</p:attrName>
                                        </p:attrNameLst>
                                      </p:cBhvr>
                                      <p:to>
                                        <p:strVal val="visible"/>
                                      </p:to>
                                    </p:set>
                                    <p:animEffect filter="fade" transition="in">
                                      <p:cBhvr>
                                        <p:cTn dur="1000"/>
                                        <p:tgtEl>
                                          <p:spTgt spid="1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000"/>
                                        <p:tgtEl>
                                          <p:spTgt spid="1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5"/>
          <p:cNvSpPr txBox="1"/>
          <p:nvPr>
            <p:ph type="title"/>
          </p:nvPr>
        </p:nvSpPr>
        <p:spPr>
          <a:xfrm>
            <a:off x="4202600" y="656224"/>
            <a:ext cx="4680805" cy="7686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815"/>
              </a:spcBef>
              <a:spcAft>
                <a:spcPts val="0"/>
              </a:spcAft>
              <a:buSzPts val="4200"/>
              <a:buNone/>
            </a:pPr>
            <a:r>
              <a:rPr b="1" lang="en" sz="3600">
                <a:solidFill>
                  <a:schemeClr val="dk1"/>
                </a:solidFill>
                <a:latin typeface="Times New Roman"/>
                <a:ea typeface="Times New Roman"/>
                <a:cs typeface="Times New Roman"/>
                <a:sym typeface="Times New Roman"/>
              </a:rPr>
              <a:t>Cook’s distance</a:t>
            </a:r>
            <a:endParaRPr b="1" sz="3600">
              <a:solidFill>
                <a:schemeClr val="dk1"/>
              </a:solidFill>
              <a:latin typeface="Calibri"/>
              <a:ea typeface="Calibri"/>
              <a:cs typeface="Calibri"/>
              <a:sym typeface="Calibri"/>
            </a:endParaRPr>
          </a:p>
        </p:txBody>
      </p:sp>
      <p:sp>
        <p:nvSpPr>
          <p:cNvPr id="1318" name="Google Shape;1318;p15"/>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5"/>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5"/>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1" name="Google Shape;1321;p15"/>
          <p:cNvGrpSpPr/>
          <p:nvPr/>
        </p:nvGrpSpPr>
        <p:grpSpPr>
          <a:xfrm>
            <a:off x="706057" y="956975"/>
            <a:ext cx="3107245" cy="3299166"/>
            <a:chOff x="299357" y="956975"/>
            <a:chExt cx="3107245" cy="3299166"/>
          </a:xfrm>
        </p:grpSpPr>
        <p:grpSp>
          <p:nvGrpSpPr>
            <p:cNvPr id="1322" name="Google Shape;1322;p15"/>
            <p:cNvGrpSpPr/>
            <p:nvPr/>
          </p:nvGrpSpPr>
          <p:grpSpPr>
            <a:xfrm>
              <a:off x="2494950" y="1297100"/>
              <a:ext cx="65475" cy="397950"/>
              <a:chOff x="2551425" y="1409425"/>
              <a:chExt cx="65475" cy="397950"/>
            </a:xfrm>
          </p:grpSpPr>
          <p:sp>
            <p:nvSpPr>
              <p:cNvPr id="1323" name="Google Shape;1323;p15"/>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5"/>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5"/>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5"/>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5"/>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5"/>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5"/>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5"/>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5"/>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5"/>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3" name="Google Shape;1333;p15"/>
            <p:cNvGrpSpPr/>
            <p:nvPr/>
          </p:nvGrpSpPr>
          <p:grpSpPr>
            <a:xfrm>
              <a:off x="901100" y="956975"/>
              <a:ext cx="472550" cy="202200"/>
              <a:chOff x="1441900" y="2926313"/>
              <a:chExt cx="472550" cy="202200"/>
            </a:xfrm>
          </p:grpSpPr>
          <p:sp>
            <p:nvSpPr>
              <p:cNvPr id="1334" name="Google Shape;1334;p15"/>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5"/>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5"/>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5"/>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5"/>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9" name="Google Shape;1339;p15"/>
            <p:cNvGrpSpPr/>
            <p:nvPr/>
          </p:nvGrpSpPr>
          <p:grpSpPr>
            <a:xfrm>
              <a:off x="1280200" y="1078550"/>
              <a:ext cx="1043050" cy="1488400"/>
              <a:chOff x="910475" y="761863"/>
              <a:chExt cx="1043050" cy="1488400"/>
            </a:xfrm>
          </p:grpSpPr>
          <p:sp>
            <p:nvSpPr>
              <p:cNvPr id="1340" name="Google Shape;1340;p15"/>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5"/>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5"/>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5"/>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5"/>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5"/>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5"/>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5"/>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5"/>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5"/>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5"/>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1" name="Google Shape;1351;p15"/>
            <p:cNvGrpSpPr/>
            <p:nvPr/>
          </p:nvGrpSpPr>
          <p:grpSpPr>
            <a:xfrm>
              <a:off x="1941575" y="2024713"/>
              <a:ext cx="875600" cy="1088925"/>
              <a:chOff x="5962175" y="478150"/>
              <a:chExt cx="875600" cy="1088925"/>
            </a:xfrm>
          </p:grpSpPr>
          <p:sp>
            <p:nvSpPr>
              <p:cNvPr id="1352" name="Google Shape;1352;p15"/>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5"/>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5"/>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5"/>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5"/>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7" name="Google Shape;1357;p15"/>
            <p:cNvGrpSpPr/>
            <p:nvPr/>
          </p:nvGrpSpPr>
          <p:grpSpPr>
            <a:xfrm>
              <a:off x="807106" y="1645871"/>
              <a:ext cx="612965" cy="612965"/>
              <a:chOff x="5208200" y="980975"/>
              <a:chExt cx="440475" cy="440475"/>
            </a:xfrm>
          </p:grpSpPr>
          <p:sp>
            <p:nvSpPr>
              <p:cNvPr id="1358" name="Google Shape;1358;p15"/>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5"/>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0" name="Google Shape;1360;p15"/>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5"/>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5"/>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5"/>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4" name="Google Shape;1364;p15"/>
            <p:cNvGrpSpPr/>
            <p:nvPr/>
          </p:nvGrpSpPr>
          <p:grpSpPr>
            <a:xfrm>
              <a:off x="299357" y="3264591"/>
              <a:ext cx="953591" cy="334099"/>
              <a:chOff x="2271950" y="2722775"/>
              <a:chExt cx="575875" cy="201775"/>
            </a:xfrm>
          </p:grpSpPr>
          <p:sp>
            <p:nvSpPr>
              <p:cNvPr id="1365" name="Google Shape;1365;p1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0" name="Google Shape;1370;p15"/>
            <p:cNvGrpSpPr/>
            <p:nvPr/>
          </p:nvGrpSpPr>
          <p:grpSpPr>
            <a:xfrm>
              <a:off x="2710772" y="1830439"/>
              <a:ext cx="695830" cy="243805"/>
              <a:chOff x="2271950" y="2722775"/>
              <a:chExt cx="575875" cy="201775"/>
            </a:xfrm>
          </p:grpSpPr>
          <p:sp>
            <p:nvSpPr>
              <p:cNvPr id="1371" name="Google Shape;1371;p1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6" name="Google Shape;1376;p15"/>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5"/>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5"/>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5"/>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5"/>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5"/>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2" name="Google Shape;1382;p15"/>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384" name="Google Shape;1384;p15"/>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1385" name="Google Shape;1385;p1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5">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388" name="Google Shape;1388;p15">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389" name="Google Shape;1389;p15">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390" name="Google Shape;1390;p15"/>
          <p:cNvGrpSpPr/>
          <p:nvPr/>
        </p:nvGrpSpPr>
        <p:grpSpPr>
          <a:xfrm>
            <a:off x="706038" y="312972"/>
            <a:ext cx="140222" cy="140409"/>
            <a:chOff x="2741000" y="199475"/>
            <a:chExt cx="191953" cy="192210"/>
          </a:xfrm>
        </p:grpSpPr>
        <p:sp>
          <p:nvSpPr>
            <p:cNvPr id="1391" name="Google Shape;1391;p1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0" name="Google Shape;1400;p15">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5"/>
          <p:cNvSpPr txBox="1"/>
          <p:nvPr>
            <p:ph idx="1" type="subTitle"/>
          </p:nvPr>
        </p:nvSpPr>
        <p:spPr>
          <a:xfrm>
            <a:off x="4384500" y="2314563"/>
            <a:ext cx="4045200" cy="1424400"/>
          </a:xfrm>
          <a:prstGeom prst="rect">
            <a:avLst/>
          </a:prstGeom>
          <a:noFill/>
          <a:ln>
            <a:noFill/>
          </a:ln>
        </p:spPr>
        <p:txBody>
          <a:bodyPr anchorCtr="0" anchor="t" bIns="91425" lIns="91425" spcFirstLastPara="1" rIns="91425" wrap="square" tIns="91425">
            <a:noAutofit/>
          </a:bodyPr>
          <a:lstStyle/>
          <a:p>
            <a:pPr indent="-342900" lvl="0" marL="457200" rtl="0" algn="r">
              <a:lnSpc>
                <a:spcPct val="100000"/>
              </a:lnSpc>
              <a:spcBef>
                <a:spcPts val="0"/>
              </a:spcBef>
              <a:spcAft>
                <a:spcPts val="0"/>
              </a:spcAft>
              <a:buSzPts val="1400"/>
              <a:buNone/>
            </a:pPr>
            <a:r>
              <a:t/>
            </a:r>
            <a:endParaRPr/>
          </a:p>
        </p:txBody>
      </p:sp>
      <p:pic>
        <p:nvPicPr>
          <p:cNvPr id="1402" name="Google Shape;1402;p15"/>
          <p:cNvPicPr preferRelativeResize="0"/>
          <p:nvPr/>
        </p:nvPicPr>
        <p:blipFill rotWithShape="1">
          <a:blip r:embed="rId5">
            <a:alphaModFix/>
          </a:blip>
          <a:srcRect b="0" l="0" r="0" t="0"/>
          <a:stretch/>
        </p:blipFill>
        <p:spPr>
          <a:xfrm>
            <a:off x="3813302" y="1779975"/>
            <a:ext cx="4628272" cy="2383452"/>
          </a:xfrm>
          <a:prstGeom prst="rect">
            <a:avLst/>
          </a:prstGeom>
          <a:noFill/>
          <a:ln>
            <a:noFill/>
          </a:ln>
        </p:spPr>
      </p:pic>
      <p:sp>
        <p:nvSpPr>
          <p:cNvPr id="1403" name="Google Shape;140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2"/>
                                        </p:tgtEl>
                                        <p:attrNameLst>
                                          <p:attrName>style.visibility</p:attrName>
                                        </p:attrNameLst>
                                      </p:cBhvr>
                                      <p:to>
                                        <p:strVal val="visible"/>
                                      </p:to>
                                    </p:set>
                                    <p:animEffect filter="fade" transition="in">
                                      <p:cBhvr>
                                        <p:cTn dur="1000"/>
                                        <p:tgtEl>
                                          <p:spTgt spid="1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6"/>
          <p:cNvSpPr txBox="1"/>
          <p:nvPr>
            <p:ph type="title"/>
          </p:nvPr>
        </p:nvSpPr>
        <p:spPr>
          <a:xfrm>
            <a:off x="4434706" y="616881"/>
            <a:ext cx="4680805" cy="7686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815"/>
              </a:spcBef>
              <a:spcAft>
                <a:spcPts val="0"/>
              </a:spcAft>
              <a:buSzPts val="4200"/>
              <a:buNone/>
            </a:pPr>
            <a:r>
              <a:rPr b="1" lang="en" sz="3200">
                <a:latin typeface="Times New Roman"/>
                <a:ea typeface="Times New Roman"/>
                <a:cs typeface="Times New Roman"/>
                <a:sym typeface="Times New Roman"/>
              </a:rPr>
              <a:t>Feature Selection</a:t>
            </a:r>
            <a:endParaRPr b="1" sz="3200">
              <a:solidFill>
                <a:schemeClr val="dk1"/>
              </a:solidFill>
              <a:latin typeface="Calibri"/>
              <a:ea typeface="Calibri"/>
              <a:cs typeface="Calibri"/>
              <a:sym typeface="Calibri"/>
            </a:endParaRPr>
          </a:p>
        </p:txBody>
      </p:sp>
      <p:sp>
        <p:nvSpPr>
          <p:cNvPr id="1409" name="Google Shape;1409;p16"/>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6"/>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6"/>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2" name="Google Shape;1412;p16"/>
          <p:cNvGrpSpPr/>
          <p:nvPr/>
        </p:nvGrpSpPr>
        <p:grpSpPr>
          <a:xfrm>
            <a:off x="706057" y="956975"/>
            <a:ext cx="3107245" cy="3299166"/>
            <a:chOff x="299357" y="956975"/>
            <a:chExt cx="3107245" cy="3299166"/>
          </a:xfrm>
        </p:grpSpPr>
        <p:grpSp>
          <p:nvGrpSpPr>
            <p:cNvPr id="1413" name="Google Shape;1413;p16"/>
            <p:cNvGrpSpPr/>
            <p:nvPr/>
          </p:nvGrpSpPr>
          <p:grpSpPr>
            <a:xfrm>
              <a:off x="2494950" y="1297100"/>
              <a:ext cx="65475" cy="397950"/>
              <a:chOff x="2551425" y="1409425"/>
              <a:chExt cx="65475" cy="397950"/>
            </a:xfrm>
          </p:grpSpPr>
          <p:sp>
            <p:nvSpPr>
              <p:cNvPr id="1414" name="Google Shape;1414;p16"/>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6"/>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6"/>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6"/>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6"/>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6"/>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6"/>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6"/>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6"/>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6"/>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4" name="Google Shape;1424;p16"/>
            <p:cNvGrpSpPr/>
            <p:nvPr/>
          </p:nvGrpSpPr>
          <p:grpSpPr>
            <a:xfrm>
              <a:off x="901100" y="956975"/>
              <a:ext cx="472550" cy="202200"/>
              <a:chOff x="1441900" y="2926313"/>
              <a:chExt cx="472550" cy="202200"/>
            </a:xfrm>
          </p:grpSpPr>
          <p:sp>
            <p:nvSpPr>
              <p:cNvPr id="1425" name="Google Shape;1425;p16"/>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6"/>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6"/>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6"/>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6"/>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16"/>
            <p:cNvGrpSpPr/>
            <p:nvPr/>
          </p:nvGrpSpPr>
          <p:grpSpPr>
            <a:xfrm>
              <a:off x="1280200" y="1078550"/>
              <a:ext cx="1043050" cy="1488400"/>
              <a:chOff x="910475" y="761863"/>
              <a:chExt cx="1043050" cy="1488400"/>
            </a:xfrm>
          </p:grpSpPr>
          <p:sp>
            <p:nvSpPr>
              <p:cNvPr id="1431" name="Google Shape;1431;p16"/>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6"/>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6"/>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6"/>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6"/>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6"/>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6"/>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6"/>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6"/>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6"/>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6"/>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2" name="Google Shape;1442;p16"/>
            <p:cNvGrpSpPr/>
            <p:nvPr/>
          </p:nvGrpSpPr>
          <p:grpSpPr>
            <a:xfrm>
              <a:off x="1941575" y="2024713"/>
              <a:ext cx="875600" cy="1088925"/>
              <a:chOff x="5962175" y="478150"/>
              <a:chExt cx="875600" cy="1088925"/>
            </a:xfrm>
          </p:grpSpPr>
          <p:sp>
            <p:nvSpPr>
              <p:cNvPr id="1443" name="Google Shape;1443;p16"/>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6"/>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6"/>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6"/>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6"/>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16"/>
            <p:cNvGrpSpPr/>
            <p:nvPr/>
          </p:nvGrpSpPr>
          <p:grpSpPr>
            <a:xfrm>
              <a:off x="807106" y="1645871"/>
              <a:ext cx="612965" cy="612965"/>
              <a:chOff x="5208200" y="980975"/>
              <a:chExt cx="440475" cy="440475"/>
            </a:xfrm>
          </p:grpSpPr>
          <p:sp>
            <p:nvSpPr>
              <p:cNvPr id="1449" name="Google Shape;1449;p16"/>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6"/>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1" name="Google Shape;1451;p16"/>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6"/>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6"/>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6"/>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5" name="Google Shape;1455;p16"/>
            <p:cNvGrpSpPr/>
            <p:nvPr/>
          </p:nvGrpSpPr>
          <p:grpSpPr>
            <a:xfrm>
              <a:off x="299357" y="3264591"/>
              <a:ext cx="953591" cy="334099"/>
              <a:chOff x="2271950" y="2722775"/>
              <a:chExt cx="575875" cy="201775"/>
            </a:xfrm>
          </p:grpSpPr>
          <p:sp>
            <p:nvSpPr>
              <p:cNvPr id="1456" name="Google Shape;1456;p1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1" name="Google Shape;1461;p16"/>
            <p:cNvGrpSpPr/>
            <p:nvPr/>
          </p:nvGrpSpPr>
          <p:grpSpPr>
            <a:xfrm>
              <a:off x="2710772" y="1830439"/>
              <a:ext cx="695830" cy="243805"/>
              <a:chOff x="2271950" y="2722775"/>
              <a:chExt cx="575875" cy="201775"/>
            </a:xfrm>
          </p:grpSpPr>
          <p:sp>
            <p:nvSpPr>
              <p:cNvPr id="1462" name="Google Shape;1462;p1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7" name="Google Shape;1467;p16"/>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6"/>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6"/>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6"/>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6"/>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6"/>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3" name="Google Shape;1473;p16"/>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475" name="Google Shape;1475;p16"/>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1476" name="Google Shape;1476;p1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6">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479" name="Google Shape;1479;p16">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480" name="Google Shape;1480;p16">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481" name="Google Shape;1481;p16"/>
          <p:cNvGrpSpPr/>
          <p:nvPr/>
        </p:nvGrpSpPr>
        <p:grpSpPr>
          <a:xfrm>
            <a:off x="706038" y="312972"/>
            <a:ext cx="140222" cy="140409"/>
            <a:chOff x="2741000" y="199475"/>
            <a:chExt cx="191953" cy="192210"/>
          </a:xfrm>
        </p:grpSpPr>
        <p:sp>
          <p:nvSpPr>
            <p:cNvPr id="1482" name="Google Shape;1482;p1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1" name="Google Shape;1491;p16">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6"/>
          <p:cNvSpPr txBox="1"/>
          <p:nvPr>
            <p:ph idx="1" type="subTitle"/>
          </p:nvPr>
        </p:nvSpPr>
        <p:spPr>
          <a:xfrm>
            <a:off x="3684565" y="1716249"/>
            <a:ext cx="5231200" cy="2418574"/>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lang="en">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Feature selection, one of the main components of feature engineering, is the process of selecting the most important features to input in machine learning algorithms.</a:t>
            </a:r>
            <a:endParaRPr/>
          </a:p>
          <a:p>
            <a:pPr indent="-342900" lvl="0" marL="457200" rtl="0" algn="l">
              <a:lnSpc>
                <a:spcPct val="100000"/>
              </a:lnSpc>
              <a:spcBef>
                <a:spcPts val="0"/>
              </a:spcBef>
              <a:spcAft>
                <a:spcPts val="0"/>
              </a:spcAft>
              <a:buSzPts val="1400"/>
              <a:buAutoNum type="arabicPeriod"/>
            </a:pPr>
            <a:r>
              <a:rPr lang="en" sz="1800">
                <a:solidFill>
                  <a:schemeClr val="dk1"/>
                </a:solidFill>
                <a:latin typeface="Times New Roman"/>
                <a:ea typeface="Times New Roman"/>
                <a:cs typeface="Times New Roman"/>
                <a:sym typeface="Times New Roman"/>
              </a:rPr>
              <a:t>Simpler models</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400"/>
              <a:buAutoNum type="arabicPeriod"/>
            </a:pPr>
            <a:r>
              <a:rPr lang="en" sz="1800">
                <a:solidFill>
                  <a:schemeClr val="dk1"/>
                </a:solidFill>
                <a:latin typeface="Times New Roman"/>
                <a:ea typeface="Times New Roman"/>
                <a:cs typeface="Times New Roman"/>
                <a:sym typeface="Times New Roman"/>
              </a:rPr>
              <a:t>Shorter training times</a:t>
            </a:r>
            <a:endParaRPr/>
          </a:p>
          <a:p>
            <a:pPr indent="-342900" lvl="0" marL="457200" rtl="0" algn="l">
              <a:lnSpc>
                <a:spcPct val="100000"/>
              </a:lnSpc>
              <a:spcBef>
                <a:spcPts val="0"/>
              </a:spcBef>
              <a:spcAft>
                <a:spcPts val="0"/>
              </a:spcAft>
              <a:buSzPts val="1400"/>
              <a:buAutoNum type="arabicPeriod"/>
            </a:pPr>
            <a:r>
              <a:rPr lang="en" sz="1800">
                <a:solidFill>
                  <a:schemeClr val="dk1"/>
                </a:solidFill>
                <a:latin typeface="Times New Roman"/>
                <a:ea typeface="Times New Roman"/>
                <a:cs typeface="Times New Roman"/>
                <a:sym typeface="Times New Roman"/>
              </a:rPr>
              <a:t>Variance reduction</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400"/>
              <a:buAutoNum type="arabicPeriod"/>
            </a:pPr>
            <a:r>
              <a:rPr lang="en" sz="1800">
                <a:solidFill>
                  <a:schemeClr val="dk1"/>
                </a:solidFill>
                <a:latin typeface="Times New Roman"/>
                <a:ea typeface="Times New Roman"/>
                <a:cs typeface="Times New Roman"/>
                <a:sym typeface="Times New Roman"/>
              </a:rPr>
              <a:t>Avoid the curse of high dimensionality</a:t>
            </a:r>
            <a:endParaRPr>
              <a:solidFill>
                <a:schemeClr val="dk1"/>
              </a:solidFill>
            </a:endParaRPr>
          </a:p>
        </p:txBody>
      </p:sp>
      <p:sp>
        <p:nvSpPr>
          <p:cNvPr id="1493" name="Google Shape;149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0" st="0"/>
                                            </p:txEl>
                                          </p:spTgt>
                                        </p:tgtEl>
                                        <p:attrNameLst>
                                          <p:attrName>style.visibility</p:attrName>
                                        </p:attrNameLst>
                                      </p:cBhvr>
                                      <p:to>
                                        <p:strVal val="visible"/>
                                      </p:to>
                                    </p:set>
                                    <p:animEffect filter="fade" transition="in">
                                      <p:cBhvr>
                                        <p:cTn dur="2000"/>
                                        <p:tgtEl>
                                          <p:spTgt spid="14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1" st="1"/>
                                            </p:txEl>
                                          </p:spTgt>
                                        </p:tgtEl>
                                        <p:attrNameLst>
                                          <p:attrName>style.visibility</p:attrName>
                                        </p:attrNameLst>
                                      </p:cBhvr>
                                      <p:to>
                                        <p:strVal val="visible"/>
                                      </p:to>
                                    </p:set>
                                    <p:animEffect filter="fade" transition="in">
                                      <p:cBhvr>
                                        <p:cTn dur="2000"/>
                                        <p:tgtEl>
                                          <p:spTgt spid="14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2" st="2"/>
                                            </p:txEl>
                                          </p:spTgt>
                                        </p:tgtEl>
                                        <p:attrNameLst>
                                          <p:attrName>style.visibility</p:attrName>
                                        </p:attrNameLst>
                                      </p:cBhvr>
                                      <p:to>
                                        <p:strVal val="visible"/>
                                      </p:to>
                                    </p:set>
                                    <p:animEffect filter="fade" transition="in">
                                      <p:cBhvr>
                                        <p:cTn dur="2000"/>
                                        <p:tgtEl>
                                          <p:spTgt spid="14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3" st="3"/>
                                            </p:txEl>
                                          </p:spTgt>
                                        </p:tgtEl>
                                        <p:attrNameLst>
                                          <p:attrName>style.visibility</p:attrName>
                                        </p:attrNameLst>
                                      </p:cBhvr>
                                      <p:to>
                                        <p:strVal val="visible"/>
                                      </p:to>
                                    </p:set>
                                    <p:animEffect filter="fade" transition="in">
                                      <p:cBhvr>
                                        <p:cTn dur="2000"/>
                                        <p:tgtEl>
                                          <p:spTgt spid="14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2">
                                            <p:txEl>
                                              <p:pRg end="4" st="4"/>
                                            </p:txEl>
                                          </p:spTgt>
                                        </p:tgtEl>
                                        <p:attrNameLst>
                                          <p:attrName>style.visibility</p:attrName>
                                        </p:attrNameLst>
                                      </p:cBhvr>
                                      <p:to>
                                        <p:strVal val="visible"/>
                                      </p:to>
                                    </p:set>
                                    <p:animEffect filter="fade" transition="in">
                                      <p:cBhvr>
                                        <p:cTn dur="2000"/>
                                        <p:tgtEl>
                                          <p:spTgt spid="14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17"/>
          <p:cNvSpPr txBox="1"/>
          <p:nvPr>
            <p:ph type="title"/>
          </p:nvPr>
        </p:nvSpPr>
        <p:spPr>
          <a:xfrm>
            <a:off x="4434706" y="616881"/>
            <a:ext cx="4680805" cy="7686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815"/>
              </a:spcBef>
              <a:spcAft>
                <a:spcPts val="0"/>
              </a:spcAft>
              <a:buSzPts val="4200"/>
              <a:buNone/>
            </a:pPr>
            <a:r>
              <a:rPr b="1" lang="en" sz="3600">
                <a:latin typeface="Times New Roman"/>
                <a:ea typeface="Times New Roman"/>
                <a:cs typeface="Times New Roman"/>
                <a:sym typeface="Times New Roman"/>
              </a:rPr>
              <a:t>R-Squared</a:t>
            </a:r>
            <a:endParaRPr b="1" sz="3600">
              <a:solidFill>
                <a:schemeClr val="dk1"/>
              </a:solidFill>
              <a:latin typeface="Calibri"/>
              <a:ea typeface="Calibri"/>
              <a:cs typeface="Calibri"/>
              <a:sym typeface="Calibri"/>
            </a:endParaRPr>
          </a:p>
        </p:txBody>
      </p:sp>
      <p:sp>
        <p:nvSpPr>
          <p:cNvPr id="1499" name="Google Shape;1499;p17"/>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7"/>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7"/>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2" name="Google Shape;1502;p17"/>
          <p:cNvGrpSpPr/>
          <p:nvPr/>
        </p:nvGrpSpPr>
        <p:grpSpPr>
          <a:xfrm>
            <a:off x="706057" y="956975"/>
            <a:ext cx="3107245" cy="3299166"/>
            <a:chOff x="299357" y="956975"/>
            <a:chExt cx="3107245" cy="3299166"/>
          </a:xfrm>
        </p:grpSpPr>
        <p:grpSp>
          <p:nvGrpSpPr>
            <p:cNvPr id="1503" name="Google Shape;1503;p17"/>
            <p:cNvGrpSpPr/>
            <p:nvPr/>
          </p:nvGrpSpPr>
          <p:grpSpPr>
            <a:xfrm>
              <a:off x="2494950" y="1297100"/>
              <a:ext cx="65475" cy="397950"/>
              <a:chOff x="2551425" y="1409425"/>
              <a:chExt cx="65475" cy="397950"/>
            </a:xfrm>
          </p:grpSpPr>
          <p:sp>
            <p:nvSpPr>
              <p:cNvPr id="1504" name="Google Shape;1504;p17"/>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7"/>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7"/>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7"/>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7"/>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7"/>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7"/>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7"/>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7"/>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7"/>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4" name="Google Shape;1514;p17"/>
            <p:cNvGrpSpPr/>
            <p:nvPr/>
          </p:nvGrpSpPr>
          <p:grpSpPr>
            <a:xfrm>
              <a:off x="901100" y="956975"/>
              <a:ext cx="472550" cy="202200"/>
              <a:chOff x="1441900" y="2926313"/>
              <a:chExt cx="472550" cy="202200"/>
            </a:xfrm>
          </p:grpSpPr>
          <p:sp>
            <p:nvSpPr>
              <p:cNvPr id="1515" name="Google Shape;1515;p17"/>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7"/>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7"/>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7"/>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7"/>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0" name="Google Shape;1520;p17"/>
            <p:cNvGrpSpPr/>
            <p:nvPr/>
          </p:nvGrpSpPr>
          <p:grpSpPr>
            <a:xfrm>
              <a:off x="1280200" y="1078550"/>
              <a:ext cx="1043050" cy="1488400"/>
              <a:chOff x="910475" y="761863"/>
              <a:chExt cx="1043050" cy="1488400"/>
            </a:xfrm>
          </p:grpSpPr>
          <p:sp>
            <p:nvSpPr>
              <p:cNvPr id="1521" name="Google Shape;1521;p17"/>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7"/>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7"/>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7"/>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7"/>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7"/>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7"/>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7"/>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7"/>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7"/>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7"/>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2" name="Google Shape;1532;p17"/>
            <p:cNvGrpSpPr/>
            <p:nvPr/>
          </p:nvGrpSpPr>
          <p:grpSpPr>
            <a:xfrm>
              <a:off x="1941575" y="2024713"/>
              <a:ext cx="875600" cy="1088925"/>
              <a:chOff x="5962175" y="478150"/>
              <a:chExt cx="875600" cy="1088925"/>
            </a:xfrm>
          </p:grpSpPr>
          <p:sp>
            <p:nvSpPr>
              <p:cNvPr id="1533" name="Google Shape;1533;p17"/>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7"/>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7"/>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7"/>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7"/>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8" name="Google Shape;1538;p17"/>
            <p:cNvGrpSpPr/>
            <p:nvPr/>
          </p:nvGrpSpPr>
          <p:grpSpPr>
            <a:xfrm>
              <a:off x="807106" y="1645871"/>
              <a:ext cx="612965" cy="612965"/>
              <a:chOff x="5208200" y="980975"/>
              <a:chExt cx="440475" cy="440475"/>
            </a:xfrm>
          </p:grpSpPr>
          <p:sp>
            <p:nvSpPr>
              <p:cNvPr id="1539" name="Google Shape;1539;p17"/>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7"/>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1" name="Google Shape;1541;p17"/>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7"/>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7"/>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7"/>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5" name="Google Shape;1545;p17"/>
            <p:cNvGrpSpPr/>
            <p:nvPr/>
          </p:nvGrpSpPr>
          <p:grpSpPr>
            <a:xfrm>
              <a:off x="299357" y="3264591"/>
              <a:ext cx="953591" cy="334099"/>
              <a:chOff x="2271950" y="2722775"/>
              <a:chExt cx="575875" cy="201775"/>
            </a:xfrm>
          </p:grpSpPr>
          <p:sp>
            <p:nvSpPr>
              <p:cNvPr id="1546" name="Google Shape;1546;p1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1" name="Google Shape;1551;p17"/>
            <p:cNvGrpSpPr/>
            <p:nvPr/>
          </p:nvGrpSpPr>
          <p:grpSpPr>
            <a:xfrm>
              <a:off x="2710772" y="1830439"/>
              <a:ext cx="695830" cy="243805"/>
              <a:chOff x="2271950" y="2722775"/>
              <a:chExt cx="575875" cy="201775"/>
            </a:xfrm>
          </p:grpSpPr>
          <p:sp>
            <p:nvSpPr>
              <p:cNvPr id="1552" name="Google Shape;1552;p1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7" name="Google Shape;1557;p17"/>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7"/>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7"/>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7"/>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7"/>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7"/>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3" name="Google Shape;1563;p17"/>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565" name="Google Shape;1565;p17"/>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1566" name="Google Shape;1566;p1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7">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569" name="Google Shape;1569;p17">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570" name="Google Shape;1570;p17">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571" name="Google Shape;1571;p17"/>
          <p:cNvGrpSpPr/>
          <p:nvPr/>
        </p:nvGrpSpPr>
        <p:grpSpPr>
          <a:xfrm>
            <a:off x="706038" y="312972"/>
            <a:ext cx="140222" cy="140409"/>
            <a:chOff x="2741000" y="199475"/>
            <a:chExt cx="191953" cy="192210"/>
          </a:xfrm>
        </p:grpSpPr>
        <p:sp>
          <p:nvSpPr>
            <p:cNvPr id="1572" name="Google Shape;1572;p1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1" name="Google Shape;1581;p17">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7"/>
          <p:cNvSpPr txBox="1"/>
          <p:nvPr>
            <p:ph idx="1" type="subTitle"/>
          </p:nvPr>
        </p:nvSpPr>
        <p:spPr>
          <a:xfrm>
            <a:off x="3684565" y="1716249"/>
            <a:ext cx="5231200" cy="2418574"/>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400"/>
              <a:buNone/>
            </a:pPr>
            <a:r>
              <a:rPr lang="en">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R-squared (R</a:t>
            </a:r>
            <a:r>
              <a:rPr baseline="30000" lang="en" sz="1800">
                <a:solidFill>
                  <a:schemeClr val="dk1"/>
                </a:solidFill>
                <a:latin typeface="Times New Roman"/>
                <a:ea typeface="Times New Roman"/>
                <a:cs typeface="Times New Roman"/>
                <a:sym typeface="Times New Roman"/>
              </a:rPr>
              <a:t>2</a:t>
            </a:r>
            <a:r>
              <a:rPr lang="en" sz="1800">
                <a:solidFill>
                  <a:schemeClr val="dk1"/>
                </a:solidFill>
                <a:latin typeface="Times New Roman"/>
                <a:ea typeface="Times New Roman"/>
                <a:cs typeface="Times New Roman"/>
                <a:sym typeface="Times New Roman"/>
              </a:rPr>
              <a:t>) is a statistical measure that represents the proportion of the variance for a dependent variable that's explained by an independent variable or variables in a regression model. </a:t>
            </a:r>
            <a:endParaRPr/>
          </a:p>
          <a:p>
            <a:pPr indent="-342900" lvl="0" marL="457200" rtl="0" algn="l">
              <a:lnSpc>
                <a:spcPct val="100000"/>
              </a:lnSpc>
              <a:spcBef>
                <a:spcPts val="0"/>
              </a:spcBef>
              <a:spcAft>
                <a:spcPts val="0"/>
              </a:spcAft>
              <a:buSzPts val="1400"/>
              <a:buNone/>
            </a:pPr>
            <a:r>
              <a:t/>
            </a:r>
            <a:endParaRPr>
              <a:solidFill>
                <a:schemeClr val="dk1"/>
              </a:solidFill>
            </a:endParaRPr>
          </a:p>
        </p:txBody>
      </p:sp>
      <p:pic>
        <p:nvPicPr>
          <p:cNvPr descr="Chart&#10;&#10;Description automatically generated" id="1583" name="Google Shape;1583;p17"/>
          <p:cNvPicPr preferRelativeResize="0"/>
          <p:nvPr/>
        </p:nvPicPr>
        <p:blipFill rotWithShape="1">
          <a:blip r:embed="rId5">
            <a:alphaModFix/>
          </a:blip>
          <a:srcRect b="0" l="0" r="0" t="0"/>
          <a:stretch/>
        </p:blipFill>
        <p:spPr>
          <a:xfrm>
            <a:off x="4095595" y="3392595"/>
            <a:ext cx="4607055" cy="970444"/>
          </a:xfrm>
          <a:prstGeom prst="rect">
            <a:avLst/>
          </a:prstGeom>
          <a:noFill/>
          <a:ln>
            <a:noFill/>
          </a:ln>
        </p:spPr>
      </p:pic>
      <p:sp>
        <p:nvSpPr>
          <p:cNvPr id="1584" name="Google Shape;158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2">
                                            <p:txEl>
                                              <p:pRg end="0" st="0"/>
                                            </p:txEl>
                                          </p:spTgt>
                                        </p:tgtEl>
                                        <p:attrNameLst>
                                          <p:attrName>style.visibility</p:attrName>
                                        </p:attrNameLst>
                                      </p:cBhvr>
                                      <p:to>
                                        <p:strVal val="visible"/>
                                      </p:to>
                                    </p:set>
                                    <p:animEffect filter="fade" transition="in">
                                      <p:cBhvr>
                                        <p:cTn dur="2000"/>
                                        <p:tgtEl>
                                          <p:spTgt spid="15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2">
                                            <p:txEl>
                                              <p:pRg end="1" st="1"/>
                                            </p:txEl>
                                          </p:spTgt>
                                        </p:tgtEl>
                                        <p:attrNameLst>
                                          <p:attrName>style.visibility</p:attrName>
                                        </p:attrNameLst>
                                      </p:cBhvr>
                                      <p:to>
                                        <p:strVal val="visible"/>
                                      </p:to>
                                    </p:set>
                                    <p:animEffect filter="fade" transition="in">
                                      <p:cBhvr>
                                        <p:cTn dur="2000"/>
                                        <p:tgtEl>
                                          <p:spTgt spid="15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3"/>
                                        </p:tgtEl>
                                        <p:attrNameLst>
                                          <p:attrName>style.visibility</p:attrName>
                                        </p:attrNameLst>
                                      </p:cBhvr>
                                      <p:to>
                                        <p:strVal val="visible"/>
                                      </p:to>
                                    </p:set>
                                    <p:animEffect filter="fade" transition="in">
                                      <p:cBhvr>
                                        <p:cTn dur="500"/>
                                        <p:tgtEl>
                                          <p:spTgt spid="1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2400">
                <a:solidFill>
                  <a:schemeClr val="dk1"/>
                </a:solidFill>
                <a:latin typeface="Times New Roman"/>
                <a:ea typeface="Times New Roman"/>
                <a:cs typeface="Times New Roman"/>
                <a:sym typeface="Times New Roman"/>
              </a:rPr>
              <a:t>GROUP MEMBERS</a:t>
            </a:r>
            <a:br>
              <a:rPr lang="en" sz="2400">
                <a:solidFill>
                  <a:schemeClr val="dk1"/>
                </a:solidFill>
                <a:latin typeface="Times New Roman"/>
                <a:ea typeface="Times New Roman"/>
                <a:cs typeface="Times New Roman"/>
                <a:sym typeface="Times New Roman"/>
              </a:rPr>
            </a:br>
            <a:endParaRPr sz="2400">
              <a:solidFill>
                <a:schemeClr val="dk1"/>
              </a:solidFill>
            </a:endParaRPr>
          </a:p>
        </p:txBody>
      </p:sp>
      <p:grpSp>
        <p:nvGrpSpPr>
          <p:cNvPr id="345" name="Google Shape;345;p2"/>
          <p:cNvGrpSpPr/>
          <p:nvPr/>
        </p:nvGrpSpPr>
        <p:grpSpPr>
          <a:xfrm rot="5400000">
            <a:off x="1071931" y="3617221"/>
            <a:ext cx="612965" cy="612965"/>
            <a:chOff x="5208200" y="980975"/>
            <a:chExt cx="440475" cy="440475"/>
          </a:xfrm>
        </p:grpSpPr>
        <p:sp>
          <p:nvSpPr>
            <p:cNvPr id="346" name="Google Shape;346;p2"/>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2"/>
          <p:cNvGrpSpPr/>
          <p:nvPr/>
        </p:nvGrpSpPr>
        <p:grpSpPr>
          <a:xfrm>
            <a:off x="6066397" y="3338339"/>
            <a:ext cx="695830" cy="243805"/>
            <a:chOff x="2271950" y="2722775"/>
            <a:chExt cx="575875" cy="201775"/>
          </a:xfrm>
        </p:grpSpPr>
        <p:sp>
          <p:nvSpPr>
            <p:cNvPr id="349" name="Google Shape;349;p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4" name="Google Shape;354;p2"/>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369" name="Google Shape;369;p2">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370" name="Google Shape;370;p2">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371" name="Google Shape;371;p2"/>
          <p:cNvGrpSpPr/>
          <p:nvPr/>
        </p:nvGrpSpPr>
        <p:grpSpPr>
          <a:xfrm>
            <a:off x="706038" y="312972"/>
            <a:ext cx="140222" cy="140409"/>
            <a:chOff x="2741000" y="199475"/>
            <a:chExt cx="191953" cy="192210"/>
          </a:xfrm>
        </p:grpSpPr>
        <p:sp>
          <p:nvSpPr>
            <p:cNvPr id="372" name="Google Shape;372;p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1" name="Google Shape;381;p2">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82" name="Google Shape;382;p2"/>
          <p:cNvGraphicFramePr/>
          <p:nvPr/>
        </p:nvGraphicFramePr>
        <p:xfrm>
          <a:off x="1198262" y="1459230"/>
          <a:ext cx="3000000" cy="3000000"/>
        </p:xfrm>
        <a:graphic>
          <a:graphicData uri="http://schemas.openxmlformats.org/drawingml/2006/table">
            <a:tbl>
              <a:tblPr bandRow="1" firstRow="1">
                <a:noFill/>
                <a:tableStyleId>{7D20E3AE-33A3-4712-A378-B735810D461C}</a:tableStyleId>
              </a:tblPr>
              <a:tblGrid>
                <a:gridCol w="1079850"/>
                <a:gridCol w="1968150"/>
                <a:gridCol w="1524000"/>
                <a:gridCol w="1524000"/>
              </a:tblGrid>
              <a:tr h="370850">
                <a:tc>
                  <a:txBody>
                    <a:bodyPr/>
                    <a:lstStyle/>
                    <a:p>
                      <a:pPr indent="0" lvl="0" marL="0" marR="0" rtl="0" algn="ctr">
                        <a:lnSpc>
                          <a:spcPct val="100000"/>
                        </a:lnSpc>
                        <a:spcBef>
                          <a:spcPts val="0"/>
                        </a:spcBef>
                        <a:spcAft>
                          <a:spcPts val="0"/>
                        </a:spcAft>
                        <a:buNone/>
                      </a:pPr>
                      <a:r>
                        <a:rPr lang="en" sz="1400" u="none" cap="none" strike="noStrike"/>
                        <a:t>Order</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Name </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Student ID</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Contribution</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1400" u="none" cap="none" strike="noStrike"/>
                        <a:t>1</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Phạm Thành Đạt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K194111601</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20%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1400" u="none" cap="none" strike="noStrike"/>
                        <a:t>2</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Huỳnh Nhật Hào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K194111603</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20%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1400" u="none" cap="none" strike="noStrike"/>
                        <a:t>3</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Trần Đức Duy </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K194050694</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20%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1400" u="none" cap="none" strike="noStrike"/>
                        <a:t>4</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Lương Trường Phước</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K194111624</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20%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 sz="1400" u="none" cap="none" strike="noStrike"/>
                        <a:t>5</a:t>
                      </a:r>
                      <a:endParaRPr/>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Trương Thành Sang</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K194060799</a:t>
                      </a:r>
                      <a:endParaRPr/>
                    </a:p>
                  </a:txBody>
                  <a:tcPr marT="45725" marB="45725" marR="91450" marL="91450"/>
                </a:tc>
                <a:tc>
                  <a:txBody>
                    <a:bodyPr/>
                    <a:lstStyle/>
                    <a:p>
                      <a:pPr indent="0" lvl="0" marL="0" marR="0" rtl="0" algn="ctr">
                        <a:lnSpc>
                          <a:spcPct val="100000"/>
                        </a:lnSpc>
                        <a:spcBef>
                          <a:spcPts val="0"/>
                        </a:spcBef>
                        <a:spcAft>
                          <a:spcPts val="0"/>
                        </a:spcAft>
                        <a:buNone/>
                      </a:pPr>
                      <a:r>
                        <a:rPr lang="en" sz="1400" u="none" cap="none" strike="noStrike"/>
                        <a:t>20%</a:t>
                      </a:r>
                      <a:endParaRPr/>
                    </a:p>
                  </a:txBody>
                  <a:tcPr marT="45725" marB="45725" marR="91450" marL="91450"/>
                </a:tc>
              </a:tr>
            </a:tbl>
          </a:graphicData>
        </a:graphic>
      </p:graphicFrame>
      <p:sp>
        <p:nvSpPr>
          <p:cNvPr id="383" name="Google Shape;38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p18"/>
          <p:cNvSpPr txBox="1"/>
          <p:nvPr>
            <p:ph type="title"/>
          </p:nvPr>
        </p:nvSpPr>
        <p:spPr>
          <a:xfrm>
            <a:off x="3270809" y="728995"/>
            <a:ext cx="5873191" cy="768600"/>
          </a:xfrm>
          <a:prstGeom prst="rect">
            <a:avLst/>
          </a:prstGeom>
          <a:noFill/>
          <a:ln>
            <a:noFill/>
          </a:ln>
        </p:spPr>
        <p:txBody>
          <a:bodyPr anchorCtr="0" anchor="t" bIns="91425" lIns="91425" spcFirstLastPara="1" rIns="91425" wrap="square" tIns="91425">
            <a:noAutofit/>
          </a:bodyPr>
          <a:lstStyle/>
          <a:p>
            <a:pPr indent="0" lvl="1" marL="457200" rtl="0" algn="ctr">
              <a:lnSpc>
                <a:spcPct val="115000"/>
              </a:lnSpc>
              <a:spcBef>
                <a:spcPts val="815"/>
              </a:spcBef>
              <a:spcAft>
                <a:spcPts val="0"/>
              </a:spcAft>
              <a:buSzPts val="4200"/>
              <a:buNone/>
            </a:pPr>
            <a:r>
              <a:rPr b="1" lang="en" sz="2800">
                <a:solidFill>
                  <a:schemeClr val="dk1"/>
                </a:solidFill>
                <a:latin typeface="Times New Roman"/>
                <a:ea typeface="Times New Roman"/>
                <a:cs typeface="Times New Roman"/>
                <a:sym typeface="Times New Roman"/>
              </a:rPr>
              <a:t>Problems with R-squared</a:t>
            </a:r>
            <a:br>
              <a:rPr b="1" lang="en" sz="2800">
                <a:solidFill>
                  <a:schemeClr val="dk1"/>
                </a:solidFill>
                <a:latin typeface="Calibri"/>
                <a:ea typeface="Calibri"/>
                <a:cs typeface="Calibri"/>
                <a:sym typeface="Calibri"/>
              </a:rPr>
            </a:br>
            <a:endParaRPr b="1" sz="2800">
              <a:solidFill>
                <a:schemeClr val="dk1"/>
              </a:solidFill>
              <a:latin typeface="Calibri"/>
              <a:ea typeface="Calibri"/>
              <a:cs typeface="Calibri"/>
              <a:sym typeface="Calibri"/>
            </a:endParaRPr>
          </a:p>
        </p:txBody>
      </p:sp>
      <p:sp>
        <p:nvSpPr>
          <p:cNvPr id="1590" name="Google Shape;1590;p18"/>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8"/>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8"/>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3" name="Google Shape;1593;p18"/>
          <p:cNvGrpSpPr/>
          <p:nvPr/>
        </p:nvGrpSpPr>
        <p:grpSpPr>
          <a:xfrm>
            <a:off x="706057" y="956975"/>
            <a:ext cx="3107245" cy="3299166"/>
            <a:chOff x="299357" y="956975"/>
            <a:chExt cx="3107245" cy="3299166"/>
          </a:xfrm>
        </p:grpSpPr>
        <p:grpSp>
          <p:nvGrpSpPr>
            <p:cNvPr id="1594" name="Google Shape;1594;p18"/>
            <p:cNvGrpSpPr/>
            <p:nvPr/>
          </p:nvGrpSpPr>
          <p:grpSpPr>
            <a:xfrm>
              <a:off x="2494950" y="1297100"/>
              <a:ext cx="65475" cy="397950"/>
              <a:chOff x="2551425" y="1409425"/>
              <a:chExt cx="65475" cy="397950"/>
            </a:xfrm>
          </p:grpSpPr>
          <p:sp>
            <p:nvSpPr>
              <p:cNvPr id="1595" name="Google Shape;1595;p18"/>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8"/>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8"/>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8"/>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8"/>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8"/>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8"/>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8"/>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8"/>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8"/>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5" name="Google Shape;1605;p18"/>
            <p:cNvGrpSpPr/>
            <p:nvPr/>
          </p:nvGrpSpPr>
          <p:grpSpPr>
            <a:xfrm>
              <a:off x="901100" y="956975"/>
              <a:ext cx="472550" cy="202200"/>
              <a:chOff x="1441900" y="2926313"/>
              <a:chExt cx="472550" cy="202200"/>
            </a:xfrm>
          </p:grpSpPr>
          <p:sp>
            <p:nvSpPr>
              <p:cNvPr id="1606" name="Google Shape;1606;p18"/>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8"/>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8"/>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8"/>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8"/>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1" name="Google Shape;1611;p18"/>
            <p:cNvGrpSpPr/>
            <p:nvPr/>
          </p:nvGrpSpPr>
          <p:grpSpPr>
            <a:xfrm>
              <a:off x="1280200" y="1078550"/>
              <a:ext cx="1043050" cy="1488400"/>
              <a:chOff x="910475" y="761863"/>
              <a:chExt cx="1043050" cy="1488400"/>
            </a:xfrm>
          </p:grpSpPr>
          <p:sp>
            <p:nvSpPr>
              <p:cNvPr id="1612" name="Google Shape;1612;p18"/>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8"/>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8"/>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8"/>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8"/>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8"/>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8"/>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8"/>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8"/>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8"/>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8"/>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3" name="Google Shape;1623;p18"/>
            <p:cNvGrpSpPr/>
            <p:nvPr/>
          </p:nvGrpSpPr>
          <p:grpSpPr>
            <a:xfrm>
              <a:off x="1941575" y="2024713"/>
              <a:ext cx="875600" cy="1088925"/>
              <a:chOff x="5962175" y="478150"/>
              <a:chExt cx="875600" cy="1088925"/>
            </a:xfrm>
          </p:grpSpPr>
          <p:sp>
            <p:nvSpPr>
              <p:cNvPr id="1624" name="Google Shape;1624;p18"/>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8"/>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8"/>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8"/>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8"/>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9" name="Google Shape;1629;p18"/>
            <p:cNvGrpSpPr/>
            <p:nvPr/>
          </p:nvGrpSpPr>
          <p:grpSpPr>
            <a:xfrm>
              <a:off x="807106" y="1645871"/>
              <a:ext cx="612965" cy="612965"/>
              <a:chOff x="5208200" y="980975"/>
              <a:chExt cx="440475" cy="440475"/>
            </a:xfrm>
          </p:grpSpPr>
          <p:sp>
            <p:nvSpPr>
              <p:cNvPr id="1630" name="Google Shape;1630;p18"/>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8"/>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2" name="Google Shape;1632;p18"/>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8"/>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8"/>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8"/>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6" name="Google Shape;1636;p18"/>
            <p:cNvGrpSpPr/>
            <p:nvPr/>
          </p:nvGrpSpPr>
          <p:grpSpPr>
            <a:xfrm>
              <a:off x="299357" y="3264591"/>
              <a:ext cx="953591" cy="334099"/>
              <a:chOff x="2271950" y="2722775"/>
              <a:chExt cx="575875" cy="201775"/>
            </a:xfrm>
          </p:grpSpPr>
          <p:sp>
            <p:nvSpPr>
              <p:cNvPr id="1637" name="Google Shape;1637;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2" name="Google Shape;1642;p18"/>
            <p:cNvGrpSpPr/>
            <p:nvPr/>
          </p:nvGrpSpPr>
          <p:grpSpPr>
            <a:xfrm>
              <a:off x="2710772" y="1830439"/>
              <a:ext cx="695830" cy="243805"/>
              <a:chOff x="2271950" y="2722775"/>
              <a:chExt cx="575875" cy="201775"/>
            </a:xfrm>
          </p:grpSpPr>
          <p:sp>
            <p:nvSpPr>
              <p:cNvPr id="1643" name="Google Shape;1643;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8" name="Google Shape;1648;p18"/>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8"/>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8"/>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8"/>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8"/>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8"/>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4" name="Google Shape;1654;p18"/>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656" name="Google Shape;1656;p18"/>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1657" name="Google Shape;1657;p1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8">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660" name="Google Shape;1660;p18">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661" name="Google Shape;1661;p18">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662" name="Google Shape;1662;p18"/>
          <p:cNvGrpSpPr/>
          <p:nvPr/>
        </p:nvGrpSpPr>
        <p:grpSpPr>
          <a:xfrm>
            <a:off x="706038" y="312972"/>
            <a:ext cx="140222" cy="140409"/>
            <a:chOff x="2741000" y="199475"/>
            <a:chExt cx="191953" cy="192210"/>
          </a:xfrm>
        </p:grpSpPr>
        <p:sp>
          <p:nvSpPr>
            <p:cNvPr id="1663" name="Google Shape;1663;p1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2" name="Google Shape;1672;p18">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8"/>
          <p:cNvSpPr txBox="1"/>
          <p:nvPr>
            <p:ph idx="1" type="subTitle"/>
          </p:nvPr>
        </p:nvSpPr>
        <p:spPr>
          <a:xfrm>
            <a:off x="3684565" y="1716249"/>
            <a:ext cx="5231200" cy="2418574"/>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400"/>
              <a:buNone/>
            </a:pPr>
            <a:r>
              <a:rPr lang="en">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The R-squared isn’t perfect. In fact, it suffers from a major flaw. Its value never decreases no matter the number of variables we add to our regression model. That is, even if we are adding redundant variables to the data, the value of R-squared does not decrease. It either remains the same or increases with the addition of new independent variables. </a:t>
            </a:r>
            <a:endParaRPr>
              <a:solidFill>
                <a:schemeClr val="dk1"/>
              </a:solidFill>
            </a:endParaRPr>
          </a:p>
        </p:txBody>
      </p:sp>
      <p:sp>
        <p:nvSpPr>
          <p:cNvPr id="1674" name="Google Shape;16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3">
                                            <p:txEl>
                                              <p:pRg end="0" st="0"/>
                                            </p:txEl>
                                          </p:spTgt>
                                        </p:tgtEl>
                                        <p:attrNameLst>
                                          <p:attrName>style.visibility</p:attrName>
                                        </p:attrNameLst>
                                      </p:cBhvr>
                                      <p:to>
                                        <p:strVal val="visible"/>
                                      </p:to>
                                    </p:set>
                                    <p:animEffect filter="fade" transition="in">
                                      <p:cBhvr>
                                        <p:cTn dur="1000"/>
                                        <p:tgtEl>
                                          <p:spTgt spid="16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19"/>
          <p:cNvSpPr txBox="1"/>
          <p:nvPr>
            <p:ph type="title"/>
          </p:nvPr>
        </p:nvSpPr>
        <p:spPr>
          <a:xfrm>
            <a:off x="3270809" y="728995"/>
            <a:ext cx="5873191" cy="768600"/>
          </a:xfrm>
          <a:prstGeom prst="rect">
            <a:avLst/>
          </a:prstGeom>
          <a:noFill/>
          <a:ln>
            <a:noFill/>
          </a:ln>
        </p:spPr>
        <p:txBody>
          <a:bodyPr anchorCtr="0" anchor="t" bIns="91425" lIns="91425" spcFirstLastPara="1" rIns="91425" wrap="square" tIns="91425">
            <a:noAutofit/>
          </a:bodyPr>
          <a:lstStyle/>
          <a:p>
            <a:pPr indent="0" lvl="1" marL="457200" rtl="0" algn="ctr">
              <a:lnSpc>
                <a:spcPct val="115000"/>
              </a:lnSpc>
              <a:spcBef>
                <a:spcPts val="815"/>
              </a:spcBef>
              <a:spcAft>
                <a:spcPts val="0"/>
              </a:spcAft>
              <a:buSzPts val="4200"/>
              <a:buNone/>
            </a:pPr>
            <a:r>
              <a:rPr b="1" lang="en" sz="3200">
                <a:latin typeface="Times New Roman"/>
                <a:ea typeface="Times New Roman"/>
                <a:cs typeface="Times New Roman"/>
                <a:sym typeface="Times New Roman"/>
              </a:rPr>
              <a:t>Adjusted R-squared</a:t>
            </a:r>
            <a:endParaRPr b="1" sz="3200">
              <a:solidFill>
                <a:schemeClr val="dk1"/>
              </a:solidFill>
              <a:latin typeface="Calibri"/>
              <a:ea typeface="Calibri"/>
              <a:cs typeface="Calibri"/>
              <a:sym typeface="Calibri"/>
            </a:endParaRPr>
          </a:p>
        </p:txBody>
      </p:sp>
      <p:sp>
        <p:nvSpPr>
          <p:cNvPr id="1680" name="Google Shape;1680;p19"/>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9"/>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9"/>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3" name="Google Shape;1683;p19"/>
          <p:cNvGrpSpPr/>
          <p:nvPr/>
        </p:nvGrpSpPr>
        <p:grpSpPr>
          <a:xfrm>
            <a:off x="706057" y="956975"/>
            <a:ext cx="3107245" cy="3299166"/>
            <a:chOff x="299357" y="956975"/>
            <a:chExt cx="3107245" cy="3299166"/>
          </a:xfrm>
        </p:grpSpPr>
        <p:grpSp>
          <p:nvGrpSpPr>
            <p:cNvPr id="1684" name="Google Shape;1684;p19"/>
            <p:cNvGrpSpPr/>
            <p:nvPr/>
          </p:nvGrpSpPr>
          <p:grpSpPr>
            <a:xfrm>
              <a:off x="2494950" y="1297100"/>
              <a:ext cx="65475" cy="397950"/>
              <a:chOff x="2551425" y="1409425"/>
              <a:chExt cx="65475" cy="397950"/>
            </a:xfrm>
          </p:grpSpPr>
          <p:sp>
            <p:nvSpPr>
              <p:cNvPr id="1685" name="Google Shape;1685;p19"/>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9"/>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9"/>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9"/>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9"/>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9"/>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9"/>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9"/>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9"/>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9"/>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5" name="Google Shape;1695;p19"/>
            <p:cNvGrpSpPr/>
            <p:nvPr/>
          </p:nvGrpSpPr>
          <p:grpSpPr>
            <a:xfrm>
              <a:off x="901100" y="956975"/>
              <a:ext cx="472550" cy="202200"/>
              <a:chOff x="1441900" y="2926313"/>
              <a:chExt cx="472550" cy="202200"/>
            </a:xfrm>
          </p:grpSpPr>
          <p:sp>
            <p:nvSpPr>
              <p:cNvPr id="1696" name="Google Shape;1696;p19"/>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9"/>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9"/>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9"/>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9"/>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1" name="Google Shape;1701;p19"/>
            <p:cNvGrpSpPr/>
            <p:nvPr/>
          </p:nvGrpSpPr>
          <p:grpSpPr>
            <a:xfrm>
              <a:off x="1280200" y="1078550"/>
              <a:ext cx="1043050" cy="1488400"/>
              <a:chOff x="910475" y="761863"/>
              <a:chExt cx="1043050" cy="1488400"/>
            </a:xfrm>
          </p:grpSpPr>
          <p:sp>
            <p:nvSpPr>
              <p:cNvPr id="1702" name="Google Shape;1702;p19"/>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9"/>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9"/>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9"/>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9"/>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9"/>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9"/>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9"/>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9"/>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9"/>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9"/>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3" name="Google Shape;1713;p19"/>
            <p:cNvGrpSpPr/>
            <p:nvPr/>
          </p:nvGrpSpPr>
          <p:grpSpPr>
            <a:xfrm>
              <a:off x="1941575" y="2024713"/>
              <a:ext cx="875600" cy="1088925"/>
              <a:chOff x="5962175" y="478150"/>
              <a:chExt cx="875600" cy="1088925"/>
            </a:xfrm>
          </p:grpSpPr>
          <p:sp>
            <p:nvSpPr>
              <p:cNvPr id="1714" name="Google Shape;1714;p19"/>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9"/>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9"/>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9"/>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9"/>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9" name="Google Shape;1719;p19"/>
            <p:cNvGrpSpPr/>
            <p:nvPr/>
          </p:nvGrpSpPr>
          <p:grpSpPr>
            <a:xfrm>
              <a:off x="807106" y="1645871"/>
              <a:ext cx="612965" cy="612965"/>
              <a:chOff x="5208200" y="980975"/>
              <a:chExt cx="440475" cy="440475"/>
            </a:xfrm>
          </p:grpSpPr>
          <p:sp>
            <p:nvSpPr>
              <p:cNvPr id="1720" name="Google Shape;1720;p19"/>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9"/>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2" name="Google Shape;1722;p19"/>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9"/>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9"/>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9"/>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6" name="Google Shape;1726;p19"/>
            <p:cNvGrpSpPr/>
            <p:nvPr/>
          </p:nvGrpSpPr>
          <p:grpSpPr>
            <a:xfrm>
              <a:off x="299357" y="3264591"/>
              <a:ext cx="953591" cy="334099"/>
              <a:chOff x="2271950" y="2722775"/>
              <a:chExt cx="575875" cy="201775"/>
            </a:xfrm>
          </p:grpSpPr>
          <p:sp>
            <p:nvSpPr>
              <p:cNvPr id="1727" name="Google Shape;1727;p1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2" name="Google Shape;1732;p19"/>
            <p:cNvGrpSpPr/>
            <p:nvPr/>
          </p:nvGrpSpPr>
          <p:grpSpPr>
            <a:xfrm>
              <a:off x="2710772" y="1830439"/>
              <a:ext cx="695830" cy="243805"/>
              <a:chOff x="2271950" y="2722775"/>
              <a:chExt cx="575875" cy="201775"/>
            </a:xfrm>
          </p:grpSpPr>
          <p:sp>
            <p:nvSpPr>
              <p:cNvPr id="1733" name="Google Shape;1733;p1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8" name="Google Shape;1738;p19"/>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9"/>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9"/>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9"/>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9"/>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9"/>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44" name="Google Shape;1744;p19"/>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746" name="Google Shape;1746;p19"/>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1747" name="Google Shape;1747;p1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9">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750" name="Google Shape;1750;p19">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751" name="Google Shape;1751;p19">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752" name="Google Shape;1752;p19"/>
          <p:cNvGrpSpPr/>
          <p:nvPr/>
        </p:nvGrpSpPr>
        <p:grpSpPr>
          <a:xfrm>
            <a:off x="706038" y="312972"/>
            <a:ext cx="140222" cy="140409"/>
            <a:chOff x="2741000" y="199475"/>
            <a:chExt cx="191953" cy="192210"/>
          </a:xfrm>
        </p:grpSpPr>
        <p:sp>
          <p:nvSpPr>
            <p:cNvPr id="1753" name="Google Shape;1753;p1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2" name="Google Shape;1762;p19">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9"/>
          <p:cNvSpPr txBox="1"/>
          <p:nvPr>
            <p:ph idx="1" type="subTitle"/>
          </p:nvPr>
        </p:nvSpPr>
        <p:spPr>
          <a:xfrm>
            <a:off x="3684565" y="1716249"/>
            <a:ext cx="5231200" cy="2418574"/>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400"/>
              <a:buNone/>
            </a:pP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Adjusted R-squared measures the proportion</a:t>
            </a:r>
            <a:r>
              <a:rPr lang="en">
                <a:solidFill>
                  <a:schemeClr val="dk1"/>
                </a:solidFill>
                <a:latin typeface="Times New Roman"/>
                <a:ea typeface="Times New Roman"/>
                <a:cs typeface="Times New Roman"/>
                <a:sym typeface="Times New Roman"/>
              </a:rPr>
              <a:t> of variation explained by only those independent variables that really help in explaining the dependent variable. It penalizes us for adding independent variables that do not help in predicting the dependent variable.</a:t>
            </a:r>
            <a:endParaRPr/>
          </a:p>
          <a:p>
            <a:pPr indent="-342900" lvl="0" marL="457200" rtl="0" algn="just">
              <a:lnSpc>
                <a:spcPct val="100000"/>
              </a:lnSpc>
              <a:spcBef>
                <a:spcPts val="0"/>
              </a:spcBef>
              <a:spcAft>
                <a:spcPts val="0"/>
              </a:spcAft>
              <a:buSzPts val="1400"/>
              <a:buNone/>
            </a:pPr>
            <a:r>
              <a:t/>
            </a:r>
            <a:endParaRPr>
              <a:solidFill>
                <a:schemeClr val="dk1"/>
              </a:solidFill>
            </a:endParaRPr>
          </a:p>
        </p:txBody>
      </p:sp>
      <p:pic>
        <p:nvPicPr>
          <p:cNvPr id="1764" name="Google Shape;1764;p19"/>
          <p:cNvPicPr preferRelativeResize="0"/>
          <p:nvPr/>
        </p:nvPicPr>
        <p:blipFill>
          <a:blip r:embed="rId5">
            <a:alphaModFix/>
          </a:blip>
          <a:stretch>
            <a:fillRect/>
          </a:stretch>
        </p:blipFill>
        <p:spPr>
          <a:xfrm>
            <a:off x="4247650" y="3117675"/>
            <a:ext cx="3188276" cy="1659300"/>
          </a:xfrm>
          <a:prstGeom prst="rect">
            <a:avLst/>
          </a:prstGeom>
          <a:noFill/>
          <a:ln>
            <a:noFill/>
          </a:ln>
        </p:spPr>
      </p:pic>
      <p:sp>
        <p:nvSpPr>
          <p:cNvPr id="1765" name="Google Shape;176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3">
                                            <p:txEl>
                                              <p:pRg end="0" st="0"/>
                                            </p:txEl>
                                          </p:spTgt>
                                        </p:tgtEl>
                                        <p:attrNameLst>
                                          <p:attrName>style.visibility</p:attrName>
                                        </p:attrNameLst>
                                      </p:cBhvr>
                                      <p:to>
                                        <p:strVal val="visible"/>
                                      </p:to>
                                    </p:set>
                                    <p:animEffect filter="fade" transition="in">
                                      <p:cBhvr>
                                        <p:cTn dur="1000"/>
                                        <p:tgtEl>
                                          <p:spTgt spid="17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3">
                                            <p:txEl>
                                              <p:pRg end="1" st="1"/>
                                            </p:txEl>
                                          </p:spTgt>
                                        </p:tgtEl>
                                        <p:attrNameLst>
                                          <p:attrName>style.visibility</p:attrName>
                                        </p:attrNameLst>
                                      </p:cBhvr>
                                      <p:to>
                                        <p:strVal val="visible"/>
                                      </p:to>
                                    </p:set>
                                    <p:animEffect filter="fade" transition="in">
                                      <p:cBhvr>
                                        <p:cTn dur="1000"/>
                                        <p:tgtEl>
                                          <p:spTgt spid="17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20"/>
          <p:cNvSpPr txBox="1"/>
          <p:nvPr>
            <p:ph type="title"/>
          </p:nvPr>
        </p:nvSpPr>
        <p:spPr>
          <a:xfrm>
            <a:off x="3223875" y="443488"/>
            <a:ext cx="5873100" cy="768600"/>
          </a:xfrm>
          <a:prstGeom prst="rect">
            <a:avLst/>
          </a:prstGeom>
          <a:noFill/>
          <a:ln>
            <a:noFill/>
          </a:ln>
        </p:spPr>
        <p:txBody>
          <a:bodyPr anchorCtr="0" anchor="t" bIns="91425" lIns="91425" spcFirstLastPara="1" rIns="91425" wrap="square" tIns="91425">
            <a:noAutofit/>
          </a:bodyPr>
          <a:lstStyle/>
          <a:p>
            <a:pPr indent="0" lvl="1" marL="457200" rtl="0" algn="ctr">
              <a:lnSpc>
                <a:spcPct val="115000"/>
              </a:lnSpc>
              <a:spcBef>
                <a:spcPts val="750"/>
              </a:spcBef>
              <a:spcAft>
                <a:spcPts val="0"/>
              </a:spcAft>
              <a:buSzPts val="4200"/>
              <a:buNone/>
            </a:pPr>
            <a:r>
              <a:rPr b="1" lang="en" sz="3200">
                <a:solidFill>
                  <a:schemeClr val="dk1"/>
                </a:solidFill>
                <a:latin typeface="Times New Roman"/>
                <a:ea typeface="Times New Roman"/>
                <a:cs typeface="Times New Roman"/>
                <a:sym typeface="Times New Roman"/>
              </a:rPr>
              <a:t>Cross validation</a:t>
            </a:r>
            <a:endParaRPr b="1" sz="3200">
              <a:solidFill>
                <a:schemeClr val="dk1"/>
              </a:solidFill>
              <a:latin typeface="Calibri"/>
              <a:ea typeface="Calibri"/>
              <a:cs typeface="Calibri"/>
              <a:sym typeface="Calibri"/>
            </a:endParaRPr>
          </a:p>
        </p:txBody>
      </p:sp>
      <p:sp>
        <p:nvSpPr>
          <p:cNvPr id="1771" name="Google Shape;1771;p20"/>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0"/>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0"/>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4" name="Google Shape;1774;p20"/>
          <p:cNvGrpSpPr/>
          <p:nvPr/>
        </p:nvGrpSpPr>
        <p:grpSpPr>
          <a:xfrm>
            <a:off x="706057" y="956975"/>
            <a:ext cx="3107245" cy="3299166"/>
            <a:chOff x="299357" y="956975"/>
            <a:chExt cx="3107245" cy="3299166"/>
          </a:xfrm>
        </p:grpSpPr>
        <p:grpSp>
          <p:nvGrpSpPr>
            <p:cNvPr id="1775" name="Google Shape;1775;p20"/>
            <p:cNvGrpSpPr/>
            <p:nvPr/>
          </p:nvGrpSpPr>
          <p:grpSpPr>
            <a:xfrm>
              <a:off x="2494950" y="1297100"/>
              <a:ext cx="65475" cy="397950"/>
              <a:chOff x="2551425" y="1409425"/>
              <a:chExt cx="65475" cy="397950"/>
            </a:xfrm>
          </p:grpSpPr>
          <p:sp>
            <p:nvSpPr>
              <p:cNvPr id="1776" name="Google Shape;1776;p2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6" name="Google Shape;1786;p20"/>
            <p:cNvGrpSpPr/>
            <p:nvPr/>
          </p:nvGrpSpPr>
          <p:grpSpPr>
            <a:xfrm>
              <a:off x="901100" y="956975"/>
              <a:ext cx="472550" cy="202200"/>
              <a:chOff x="1441900" y="2926313"/>
              <a:chExt cx="472550" cy="202200"/>
            </a:xfrm>
          </p:grpSpPr>
          <p:sp>
            <p:nvSpPr>
              <p:cNvPr id="1787" name="Google Shape;1787;p2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2" name="Google Shape;1792;p20"/>
            <p:cNvGrpSpPr/>
            <p:nvPr/>
          </p:nvGrpSpPr>
          <p:grpSpPr>
            <a:xfrm>
              <a:off x="1280200" y="1078550"/>
              <a:ext cx="1043050" cy="1488400"/>
              <a:chOff x="910475" y="761863"/>
              <a:chExt cx="1043050" cy="1488400"/>
            </a:xfrm>
          </p:grpSpPr>
          <p:sp>
            <p:nvSpPr>
              <p:cNvPr id="1793" name="Google Shape;1793;p20"/>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0"/>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0"/>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0"/>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0"/>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0"/>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0"/>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0"/>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0"/>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0"/>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0"/>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4" name="Google Shape;1804;p20"/>
            <p:cNvGrpSpPr/>
            <p:nvPr/>
          </p:nvGrpSpPr>
          <p:grpSpPr>
            <a:xfrm>
              <a:off x="1941575" y="2024713"/>
              <a:ext cx="875600" cy="1088925"/>
              <a:chOff x="5962175" y="478150"/>
              <a:chExt cx="875600" cy="1088925"/>
            </a:xfrm>
          </p:grpSpPr>
          <p:sp>
            <p:nvSpPr>
              <p:cNvPr id="1805" name="Google Shape;1805;p20"/>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0"/>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0"/>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0"/>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0"/>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0" name="Google Shape;1810;p20"/>
            <p:cNvGrpSpPr/>
            <p:nvPr/>
          </p:nvGrpSpPr>
          <p:grpSpPr>
            <a:xfrm>
              <a:off x="807106" y="1645871"/>
              <a:ext cx="612965" cy="612965"/>
              <a:chOff x="5208200" y="980975"/>
              <a:chExt cx="440475" cy="440475"/>
            </a:xfrm>
          </p:grpSpPr>
          <p:sp>
            <p:nvSpPr>
              <p:cNvPr id="1811" name="Google Shape;1811;p2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3" name="Google Shape;1813;p20"/>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0"/>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0"/>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0"/>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7" name="Google Shape;1817;p20"/>
            <p:cNvGrpSpPr/>
            <p:nvPr/>
          </p:nvGrpSpPr>
          <p:grpSpPr>
            <a:xfrm>
              <a:off x="299357" y="3264591"/>
              <a:ext cx="953591" cy="334099"/>
              <a:chOff x="2271950" y="2722775"/>
              <a:chExt cx="575875" cy="201775"/>
            </a:xfrm>
          </p:grpSpPr>
          <p:sp>
            <p:nvSpPr>
              <p:cNvPr id="1818" name="Google Shape;1818;p2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3" name="Google Shape;1823;p20"/>
            <p:cNvGrpSpPr/>
            <p:nvPr/>
          </p:nvGrpSpPr>
          <p:grpSpPr>
            <a:xfrm>
              <a:off x="2710772" y="1830439"/>
              <a:ext cx="695830" cy="243805"/>
              <a:chOff x="2271950" y="2722775"/>
              <a:chExt cx="575875" cy="201775"/>
            </a:xfrm>
          </p:grpSpPr>
          <p:sp>
            <p:nvSpPr>
              <p:cNvPr id="1824" name="Google Shape;1824;p2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9" name="Google Shape;1829;p20"/>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0"/>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0"/>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0"/>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0"/>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0"/>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5" name="Google Shape;1835;p20"/>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837" name="Google Shape;1837;p20"/>
          <p:cNvCxnSpPr/>
          <p:nvPr/>
        </p:nvCxnSpPr>
        <p:spPr>
          <a:xfrm>
            <a:off x="4484523" y="1177314"/>
            <a:ext cx="3829200" cy="0"/>
          </a:xfrm>
          <a:prstGeom prst="straightConnector1">
            <a:avLst/>
          </a:prstGeom>
          <a:noFill/>
          <a:ln cap="flat" cmpd="sng" w="9525">
            <a:solidFill>
              <a:schemeClr val="dk1"/>
            </a:solidFill>
            <a:prstDash val="solid"/>
            <a:round/>
            <a:headEnd len="sm" w="sm" type="none"/>
            <a:tailEnd len="sm" w="sm" type="none"/>
          </a:ln>
        </p:spPr>
      </p:cxnSp>
      <p:sp>
        <p:nvSpPr>
          <p:cNvPr id="1838" name="Google Shape;1838;p2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0">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841" name="Google Shape;1841;p20">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842" name="Google Shape;1842;p20">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843" name="Google Shape;1843;p20"/>
          <p:cNvGrpSpPr/>
          <p:nvPr/>
        </p:nvGrpSpPr>
        <p:grpSpPr>
          <a:xfrm>
            <a:off x="706038" y="312972"/>
            <a:ext cx="140222" cy="140409"/>
            <a:chOff x="2741000" y="199475"/>
            <a:chExt cx="191953" cy="192210"/>
          </a:xfrm>
        </p:grpSpPr>
        <p:sp>
          <p:nvSpPr>
            <p:cNvPr id="1844" name="Google Shape;1844;p2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3" name="Google Shape;1853;p20">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0"/>
          <p:cNvSpPr txBox="1"/>
          <p:nvPr>
            <p:ph idx="1" type="subTitle"/>
          </p:nvPr>
        </p:nvSpPr>
        <p:spPr>
          <a:xfrm>
            <a:off x="3991406" y="1200109"/>
            <a:ext cx="5231200" cy="3000913"/>
          </a:xfrm>
          <a:prstGeom prst="rect">
            <a:avLst/>
          </a:prstGeom>
          <a:noFill/>
          <a:ln>
            <a:noFill/>
          </a:ln>
        </p:spPr>
        <p:txBody>
          <a:bodyPr anchorCtr="0" anchor="t" bIns="91425" lIns="91425" spcFirstLastPara="1" rIns="91425" wrap="square" tIns="91425">
            <a:noAutofit/>
          </a:bodyPr>
          <a:lstStyle/>
          <a:p>
            <a:pPr indent="0" lvl="2" marL="914400" rtl="0" algn="l">
              <a:lnSpc>
                <a:spcPct val="115000"/>
              </a:lnSpc>
              <a:spcBef>
                <a:spcPts val="5"/>
              </a:spcBef>
              <a:spcAft>
                <a:spcPts val="0"/>
              </a:spcAft>
              <a:buSzPts val="1400"/>
              <a:buNone/>
            </a:pPr>
            <a:r>
              <a:rPr b="1" i="1" lang="en" sz="1600">
                <a:solidFill>
                  <a:schemeClr val="dk1"/>
                </a:solidFill>
                <a:latin typeface="Times New Roman"/>
                <a:ea typeface="Times New Roman"/>
                <a:cs typeface="Times New Roman"/>
                <a:sym typeface="Times New Roman"/>
              </a:rPr>
              <a:t>Definition and techniques:</a:t>
            </a:r>
            <a:endParaRPr/>
          </a:p>
          <a:p>
            <a:pPr indent="359410" lvl="0" marL="457200" marR="149860" rtl="0" algn="just">
              <a:lnSpc>
                <a:spcPct val="115000"/>
              </a:lnSpc>
              <a:spcBef>
                <a:spcPts val="0"/>
              </a:spcBef>
              <a:spcAft>
                <a:spcPts val="0"/>
              </a:spcAft>
              <a:buSzPts val="1400"/>
              <a:buNone/>
            </a:pPr>
            <a:r>
              <a:rPr lang="en" sz="1400">
                <a:solidFill>
                  <a:schemeClr val="dk1"/>
                </a:solidFill>
                <a:latin typeface="Times New Roman"/>
                <a:ea typeface="Times New Roman"/>
                <a:cs typeface="Times New Roman"/>
                <a:sym typeface="Times New Roman"/>
              </a:rPr>
              <a:t>Cross-validation is a technique for evaluating a machine learning model and testing its performance. Cross-validation is commonly used in applied machine learning tasks. It helps to compare and select an appropriate model for the specific predictive modeling problem.</a:t>
            </a:r>
            <a:endParaRPr/>
          </a:p>
          <a:p>
            <a:pPr indent="359410" lvl="0" marL="457200" marR="150495" rtl="0" algn="just">
              <a:lnSpc>
                <a:spcPct val="115000"/>
              </a:lnSpc>
              <a:spcBef>
                <a:spcPts val="10"/>
              </a:spcBef>
              <a:spcAft>
                <a:spcPts val="0"/>
              </a:spcAft>
              <a:buSzPts val="1400"/>
              <a:buNone/>
            </a:pPr>
            <a:r>
              <a:rPr lang="en" sz="1400">
                <a:solidFill>
                  <a:schemeClr val="dk1"/>
                </a:solidFill>
                <a:latin typeface="Times New Roman"/>
                <a:ea typeface="Times New Roman"/>
                <a:cs typeface="Times New Roman"/>
                <a:sym typeface="Times New Roman"/>
              </a:rPr>
              <a:t>Cross-validation is easy to understand, easy to implement, and it tends to have a lower bias than other methods used to count the model’s efficiency scores. All this makes cross-validation a powerful tool for selecting the best model for the specific task.</a:t>
            </a:r>
            <a:endParaRPr/>
          </a:p>
          <a:p>
            <a:pPr indent="0" lvl="2" marL="914400" rtl="0" algn="l">
              <a:lnSpc>
                <a:spcPct val="115000"/>
              </a:lnSpc>
              <a:spcBef>
                <a:spcPts val="5"/>
              </a:spcBef>
              <a:spcAft>
                <a:spcPts val="0"/>
              </a:spcAft>
              <a:buSzPts val="1400"/>
              <a:buNone/>
            </a:pPr>
            <a:r>
              <a:t/>
            </a:r>
            <a:endParaRPr b="1">
              <a:solidFill>
                <a:schemeClr val="dk1"/>
              </a:solidFill>
              <a:latin typeface="Calibri"/>
              <a:ea typeface="Calibri"/>
              <a:cs typeface="Calibri"/>
              <a:sym typeface="Calibri"/>
            </a:endParaRPr>
          </a:p>
          <a:p>
            <a:pPr indent="-342900" lvl="0" marL="457200" rtl="0" algn="r">
              <a:lnSpc>
                <a:spcPct val="115000"/>
              </a:lnSpc>
              <a:spcBef>
                <a:spcPts val="50"/>
              </a:spcBef>
              <a:spcAft>
                <a:spcPts val="0"/>
              </a:spcAft>
              <a:buSzPts val="1400"/>
              <a:buNone/>
            </a:pPr>
            <a:r>
              <a:rPr b="1"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400"/>
              <a:buNone/>
            </a:pPr>
            <a:r>
              <a:t/>
            </a:r>
            <a:endParaRPr>
              <a:solidFill>
                <a:schemeClr val="dk1"/>
              </a:solidFill>
            </a:endParaRPr>
          </a:p>
        </p:txBody>
      </p:sp>
      <p:sp>
        <p:nvSpPr>
          <p:cNvPr id="1855" name="Google Shape;185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g12e8f05dbb0_0_1"/>
          <p:cNvSpPr txBox="1"/>
          <p:nvPr>
            <p:ph type="title"/>
          </p:nvPr>
        </p:nvSpPr>
        <p:spPr>
          <a:xfrm>
            <a:off x="3223875" y="443488"/>
            <a:ext cx="5873100" cy="768600"/>
          </a:xfrm>
          <a:prstGeom prst="rect">
            <a:avLst/>
          </a:prstGeom>
          <a:noFill/>
          <a:ln>
            <a:noFill/>
          </a:ln>
        </p:spPr>
        <p:txBody>
          <a:bodyPr anchorCtr="0" anchor="t" bIns="91425" lIns="91425" spcFirstLastPara="1" rIns="91425" wrap="square" tIns="91425">
            <a:noAutofit/>
          </a:bodyPr>
          <a:lstStyle/>
          <a:p>
            <a:pPr indent="0" lvl="1" marL="457200" rtl="0" algn="ctr">
              <a:lnSpc>
                <a:spcPct val="115000"/>
              </a:lnSpc>
              <a:spcBef>
                <a:spcPts val="750"/>
              </a:spcBef>
              <a:spcAft>
                <a:spcPts val="0"/>
              </a:spcAft>
              <a:buSzPts val="4200"/>
              <a:buNone/>
            </a:pPr>
            <a:r>
              <a:rPr b="1" lang="en" sz="3200">
                <a:solidFill>
                  <a:schemeClr val="dk1"/>
                </a:solidFill>
                <a:latin typeface="Times New Roman"/>
                <a:ea typeface="Times New Roman"/>
                <a:cs typeface="Times New Roman"/>
                <a:sym typeface="Times New Roman"/>
              </a:rPr>
              <a:t>Cross validation</a:t>
            </a:r>
            <a:endParaRPr b="1" sz="3200">
              <a:solidFill>
                <a:schemeClr val="dk1"/>
              </a:solidFill>
              <a:latin typeface="Calibri"/>
              <a:ea typeface="Calibri"/>
              <a:cs typeface="Calibri"/>
              <a:sym typeface="Calibri"/>
            </a:endParaRPr>
          </a:p>
        </p:txBody>
      </p:sp>
      <p:sp>
        <p:nvSpPr>
          <p:cNvPr id="1861" name="Google Shape;1861;g12e8f05dbb0_0_1"/>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12e8f05dbb0_0_1"/>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12e8f05dbb0_0_1"/>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4" name="Google Shape;1864;g12e8f05dbb0_0_1"/>
          <p:cNvGrpSpPr/>
          <p:nvPr/>
        </p:nvGrpSpPr>
        <p:grpSpPr>
          <a:xfrm>
            <a:off x="706059" y="956975"/>
            <a:ext cx="3107242" cy="3299166"/>
            <a:chOff x="299359" y="956975"/>
            <a:chExt cx="3107242" cy="3299166"/>
          </a:xfrm>
        </p:grpSpPr>
        <p:grpSp>
          <p:nvGrpSpPr>
            <p:cNvPr id="1865" name="Google Shape;1865;g12e8f05dbb0_0_1"/>
            <p:cNvGrpSpPr/>
            <p:nvPr/>
          </p:nvGrpSpPr>
          <p:grpSpPr>
            <a:xfrm>
              <a:off x="2494950" y="1297100"/>
              <a:ext cx="65475" cy="397950"/>
              <a:chOff x="2551425" y="1409425"/>
              <a:chExt cx="65475" cy="397950"/>
            </a:xfrm>
          </p:grpSpPr>
          <p:sp>
            <p:nvSpPr>
              <p:cNvPr id="1866" name="Google Shape;1866;g12e8f05dbb0_0_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12e8f05dbb0_0_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12e8f05dbb0_0_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12e8f05dbb0_0_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12e8f05dbb0_0_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12e8f05dbb0_0_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12e8f05dbb0_0_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12e8f05dbb0_0_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12e8f05dbb0_0_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12e8f05dbb0_0_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6" name="Google Shape;1876;g12e8f05dbb0_0_1"/>
            <p:cNvGrpSpPr/>
            <p:nvPr/>
          </p:nvGrpSpPr>
          <p:grpSpPr>
            <a:xfrm>
              <a:off x="901100" y="956975"/>
              <a:ext cx="472550" cy="202200"/>
              <a:chOff x="1441900" y="2926313"/>
              <a:chExt cx="472550" cy="202200"/>
            </a:xfrm>
          </p:grpSpPr>
          <p:sp>
            <p:nvSpPr>
              <p:cNvPr id="1877" name="Google Shape;1877;g12e8f05dbb0_0_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12e8f05dbb0_0_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12e8f05dbb0_0_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12e8f05dbb0_0_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12e8f05dbb0_0_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2" name="Google Shape;1882;g12e8f05dbb0_0_1"/>
            <p:cNvGrpSpPr/>
            <p:nvPr/>
          </p:nvGrpSpPr>
          <p:grpSpPr>
            <a:xfrm>
              <a:off x="1280200" y="1078550"/>
              <a:ext cx="1043050" cy="1488400"/>
              <a:chOff x="910475" y="761863"/>
              <a:chExt cx="1043050" cy="1488400"/>
            </a:xfrm>
          </p:grpSpPr>
          <p:sp>
            <p:nvSpPr>
              <p:cNvPr id="1883" name="Google Shape;1883;g12e8f05dbb0_0_1"/>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12e8f05dbb0_0_1"/>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12e8f05dbb0_0_1"/>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12e8f05dbb0_0_1"/>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12e8f05dbb0_0_1"/>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12e8f05dbb0_0_1"/>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12e8f05dbb0_0_1"/>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12e8f05dbb0_0_1"/>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12e8f05dbb0_0_1"/>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12e8f05dbb0_0_1"/>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12e8f05dbb0_0_1"/>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4" name="Google Shape;1894;g12e8f05dbb0_0_1"/>
            <p:cNvGrpSpPr/>
            <p:nvPr/>
          </p:nvGrpSpPr>
          <p:grpSpPr>
            <a:xfrm>
              <a:off x="1941575" y="2024713"/>
              <a:ext cx="875600" cy="1088925"/>
              <a:chOff x="5962175" y="478150"/>
              <a:chExt cx="875600" cy="1088925"/>
            </a:xfrm>
          </p:grpSpPr>
          <p:sp>
            <p:nvSpPr>
              <p:cNvPr id="1895" name="Google Shape;1895;g12e8f05dbb0_0_1"/>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12e8f05dbb0_0_1"/>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12e8f05dbb0_0_1"/>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12e8f05dbb0_0_1"/>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12e8f05dbb0_0_1"/>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0" name="Google Shape;1900;g12e8f05dbb0_0_1"/>
            <p:cNvGrpSpPr/>
            <p:nvPr/>
          </p:nvGrpSpPr>
          <p:grpSpPr>
            <a:xfrm>
              <a:off x="807106" y="1645871"/>
              <a:ext cx="612965" cy="612965"/>
              <a:chOff x="5208200" y="980975"/>
              <a:chExt cx="440475" cy="440475"/>
            </a:xfrm>
          </p:grpSpPr>
          <p:sp>
            <p:nvSpPr>
              <p:cNvPr id="1901" name="Google Shape;1901;g12e8f05dbb0_0_1"/>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12e8f05dbb0_0_1"/>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3" name="Google Shape;1903;g12e8f05dbb0_0_1"/>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12e8f05dbb0_0_1"/>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12e8f05dbb0_0_1"/>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12e8f05dbb0_0_1"/>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7" name="Google Shape;1907;g12e8f05dbb0_0_1"/>
            <p:cNvGrpSpPr/>
            <p:nvPr/>
          </p:nvGrpSpPr>
          <p:grpSpPr>
            <a:xfrm>
              <a:off x="299359" y="3264592"/>
              <a:ext cx="953591" cy="334099"/>
              <a:chOff x="2271950" y="2722775"/>
              <a:chExt cx="575875" cy="201775"/>
            </a:xfrm>
          </p:grpSpPr>
          <p:sp>
            <p:nvSpPr>
              <p:cNvPr id="1908" name="Google Shape;1908;g12e8f05dbb0_0_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12e8f05dbb0_0_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12e8f05dbb0_0_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12e8f05dbb0_0_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12e8f05dbb0_0_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3" name="Google Shape;1913;g12e8f05dbb0_0_1"/>
            <p:cNvGrpSpPr/>
            <p:nvPr/>
          </p:nvGrpSpPr>
          <p:grpSpPr>
            <a:xfrm>
              <a:off x="2710771" y="1830435"/>
              <a:ext cx="695830" cy="243805"/>
              <a:chOff x="2271950" y="2722775"/>
              <a:chExt cx="575875" cy="201775"/>
            </a:xfrm>
          </p:grpSpPr>
          <p:sp>
            <p:nvSpPr>
              <p:cNvPr id="1914" name="Google Shape;1914;g12e8f05dbb0_0_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12e8f05dbb0_0_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12e8f05dbb0_0_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12e8f05dbb0_0_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12e8f05dbb0_0_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9" name="Google Shape;1919;g12e8f05dbb0_0_1"/>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12e8f05dbb0_0_1"/>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12e8f05dbb0_0_1"/>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12e8f05dbb0_0_1"/>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12e8f05dbb0_0_1"/>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12e8f05dbb0_0_1"/>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5" name="Google Shape;1925;g12e8f05dbb0_0_1"/>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12e8f05dbb0_0_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1927" name="Google Shape;1927;g12e8f05dbb0_0_1"/>
          <p:cNvCxnSpPr/>
          <p:nvPr/>
        </p:nvCxnSpPr>
        <p:spPr>
          <a:xfrm>
            <a:off x="4484523" y="1177314"/>
            <a:ext cx="3829200" cy="0"/>
          </a:xfrm>
          <a:prstGeom prst="straightConnector1">
            <a:avLst/>
          </a:prstGeom>
          <a:noFill/>
          <a:ln cap="flat" cmpd="sng" w="9525">
            <a:solidFill>
              <a:schemeClr val="dk1"/>
            </a:solidFill>
            <a:prstDash val="solid"/>
            <a:round/>
            <a:headEnd len="sm" w="sm" type="none"/>
            <a:tailEnd len="sm" w="sm" type="none"/>
          </a:ln>
        </p:spPr>
      </p:cxnSp>
      <p:sp>
        <p:nvSpPr>
          <p:cNvPr id="1928" name="Google Shape;1928;g12e8f05dbb0_0_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12e8f05dbb0_0_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12e8f05dbb0_0_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1931" name="Google Shape;1931;g12e8f05dbb0_0_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1932" name="Google Shape;1932;g12e8f05dbb0_0_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1933" name="Google Shape;1933;g12e8f05dbb0_0_1"/>
          <p:cNvGrpSpPr/>
          <p:nvPr/>
        </p:nvGrpSpPr>
        <p:grpSpPr>
          <a:xfrm>
            <a:off x="706033" y="312972"/>
            <a:ext cx="140222" cy="140409"/>
            <a:chOff x="2741000" y="199475"/>
            <a:chExt cx="191953" cy="192210"/>
          </a:xfrm>
        </p:grpSpPr>
        <p:sp>
          <p:nvSpPr>
            <p:cNvPr id="1934" name="Google Shape;1934;g12e8f05dbb0_0_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12e8f05dbb0_0_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12e8f05dbb0_0_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12e8f05dbb0_0_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12e8f05dbb0_0_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12e8f05dbb0_0_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12e8f05dbb0_0_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12e8f05dbb0_0_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12e8f05dbb0_0_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3" name="Google Shape;1943;g12e8f05dbb0_0_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12e8f05dbb0_0_1"/>
          <p:cNvSpPr txBox="1"/>
          <p:nvPr>
            <p:ph idx="1" type="subTitle"/>
          </p:nvPr>
        </p:nvSpPr>
        <p:spPr>
          <a:xfrm>
            <a:off x="3991406" y="1200109"/>
            <a:ext cx="5231100" cy="3000900"/>
          </a:xfrm>
          <a:prstGeom prst="rect">
            <a:avLst/>
          </a:prstGeom>
          <a:noFill/>
          <a:ln>
            <a:noFill/>
          </a:ln>
        </p:spPr>
        <p:txBody>
          <a:bodyPr anchorCtr="0" anchor="t" bIns="91425" lIns="91425" spcFirstLastPara="1" rIns="91425" wrap="square" tIns="91425">
            <a:noAutofit/>
          </a:bodyPr>
          <a:lstStyle/>
          <a:p>
            <a:pPr indent="0" lvl="2" marL="914400" rtl="0" algn="l">
              <a:lnSpc>
                <a:spcPct val="115000"/>
              </a:lnSpc>
              <a:spcBef>
                <a:spcPts val="5"/>
              </a:spcBef>
              <a:spcAft>
                <a:spcPts val="0"/>
              </a:spcAft>
              <a:buSzPts val="1400"/>
              <a:buNone/>
            </a:pPr>
            <a:r>
              <a:t/>
            </a:r>
            <a:endParaRPr b="1" i="1" sz="1600">
              <a:latin typeface="Times New Roman"/>
              <a:ea typeface="Times New Roman"/>
              <a:cs typeface="Times New Roman"/>
              <a:sym typeface="Times New Roman"/>
            </a:endParaRPr>
          </a:p>
          <a:p>
            <a:pPr indent="0" lvl="2" marL="914400" rtl="0" algn="l">
              <a:lnSpc>
                <a:spcPct val="115000"/>
              </a:lnSpc>
              <a:spcBef>
                <a:spcPts val="5"/>
              </a:spcBef>
              <a:spcAft>
                <a:spcPts val="0"/>
              </a:spcAft>
              <a:buSzPts val="1400"/>
              <a:buNone/>
            </a:pPr>
            <a:r>
              <a:rPr b="1" i="1" lang="en" sz="1600">
                <a:latin typeface="Times New Roman"/>
                <a:ea typeface="Times New Roman"/>
                <a:cs typeface="Times New Roman"/>
                <a:sym typeface="Times New Roman"/>
              </a:rPr>
              <a:t>K-fold cross validation</a:t>
            </a:r>
            <a:r>
              <a:rPr b="1" i="1" lang="en" sz="1600">
                <a:solidFill>
                  <a:schemeClr val="dk1"/>
                </a:solidFill>
                <a:latin typeface="Times New Roman"/>
                <a:ea typeface="Times New Roman"/>
                <a:cs typeface="Times New Roman"/>
                <a:sym typeface="Times New Roman"/>
              </a:rPr>
              <a:t>:</a:t>
            </a:r>
            <a:endParaRPr/>
          </a:p>
          <a:p>
            <a:pPr indent="359410" lvl="0" marL="457200" marR="150495" rtl="0" algn="just">
              <a:lnSpc>
                <a:spcPct val="115000"/>
              </a:lnSpc>
              <a:spcBef>
                <a:spcPts val="10"/>
              </a:spcBef>
              <a:spcAft>
                <a:spcPts val="0"/>
              </a:spcAft>
              <a:buSzPts val="1400"/>
              <a:buNone/>
            </a:pPr>
            <a:r>
              <a:rPr lang="en" sz="1400">
                <a:latin typeface="Times New Roman"/>
                <a:ea typeface="Times New Roman"/>
                <a:cs typeface="Times New Roman"/>
                <a:sym typeface="Times New Roman"/>
              </a:rPr>
              <a:t>K-fold cross validation is a technique that minimizes the disadvantages of the hold-out method. K-fold introduces a new way of splitting the dataset which helps to overcome the “test only once bottleneck”.</a:t>
            </a:r>
            <a:endParaRPr/>
          </a:p>
          <a:p>
            <a:pPr indent="0" lvl="2" marL="914400" rtl="0" algn="l">
              <a:lnSpc>
                <a:spcPct val="115000"/>
              </a:lnSpc>
              <a:spcBef>
                <a:spcPts val="5"/>
              </a:spcBef>
              <a:spcAft>
                <a:spcPts val="0"/>
              </a:spcAft>
              <a:buSzPts val="1400"/>
              <a:buNone/>
            </a:pPr>
            <a:r>
              <a:t/>
            </a:r>
            <a:endParaRPr b="1">
              <a:solidFill>
                <a:schemeClr val="dk1"/>
              </a:solidFill>
              <a:latin typeface="Calibri"/>
              <a:ea typeface="Calibri"/>
              <a:cs typeface="Calibri"/>
              <a:sym typeface="Calibri"/>
            </a:endParaRPr>
          </a:p>
          <a:p>
            <a:pPr indent="-342900" lvl="0" marL="457200" rtl="0" algn="r">
              <a:lnSpc>
                <a:spcPct val="115000"/>
              </a:lnSpc>
              <a:spcBef>
                <a:spcPts val="50"/>
              </a:spcBef>
              <a:spcAft>
                <a:spcPts val="0"/>
              </a:spcAft>
              <a:buSzPts val="1400"/>
              <a:buNone/>
            </a:pPr>
            <a:r>
              <a:rPr b="1"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400"/>
              <a:buNone/>
            </a:pPr>
            <a:r>
              <a:t/>
            </a:r>
            <a:endParaRPr>
              <a:solidFill>
                <a:schemeClr val="dk1"/>
              </a:solidFill>
            </a:endParaRPr>
          </a:p>
        </p:txBody>
      </p:sp>
      <p:sp>
        <p:nvSpPr>
          <p:cNvPr id="1945" name="Google Shape;1945;g12e8f05dbb0_0_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g12e8f05dbb0_0_90"/>
          <p:cNvSpPr txBox="1"/>
          <p:nvPr>
            <p:ph type="title"/>
          </p:nvPr>
        </p:nvSpPr>
        <p:spPr>
          <a:xfrm>
            <a:off x="4121731" y="658631"/>
            <a:ext cx="4680900" cy="7686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815"/>
              </a:spcBef>
              <a:spcAft>
                <a:spcPts val="0"/>
              </a:spcAft>
              <a:buSzPts val="4200"/>
              <a:buNone/>
            </a:pPr>
            <a:r>
              <a:rPr b="1" lang="en" sz="3600">
                <a:latin typeface="Times New Roman"/>
                <a:ea typeface="Times New Roman"/>
                <a:cs typeface="Times New Roman"/>
                <a:sym typeface="Times New Roman"/>
              </a:rPr>
              <a:t>Mean s</a:t>
            </a:r>
            <a:r>
              <a:rPr b="1" lang="en" sz="3600">
                <a:latin typeface="Times New Roman"/>
                <a:ea typeface="Times New Roman"/>
                <a:cs typeface="Times New Roman"/>
                <a:sym typeface="Times New Roman"/>
              </a:rPr>
              <a:t>quared error</a:t>
            </a:r>
            <a:endParaRPr b="1" sz="3600">
              <a:solidFill>
                <a:schemeClr val="dk1"/>
              </a:solidFill>
              <a:latin typeface="Calibri"/>
              <a:ea typeface="Calibri"/>
              <a:cs typeface="Calibri"/>
              <a:sym typeface="Calibri"/>
            </a:endParaRPr>
          </a:p>
        </p:txBody>
      </p:sp>
      <p:sp>
        <p:nvSpPr>
          <p:cNvPr id="1951" name="Google Shape;1951;g12e8f05dbb0_0_90"/>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12e8f05dbb0_0_90"/>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12e8f05dbb0_0_90"/>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4" name="Google Shape;1954;g12e8f05dbb0_0_90"/>
          <p:cNvGrpSpPr/>
          <p:nvPr/>
        </p:nvGrpSpPr>
        <p:grpSpPr>
          <a:xfrm>
            <a:off x="706059" y="956975"/>
            <a:ext cx="3107242" cy="3299166"/>
            <a:chOff x="299359" y="956975"/>
            <a:chExt cx="3107242" cy="3299166"/>
          </a:xfrm>
        </p:grpSpPr>
        <p:grpSp>
          <p:nvGrpSpPr>
            <p:cNvPr id="1955" name="Google Shape;1955;g12e8f05dbb0_0_90"/>
            <p:cNvGrpSpPr/>
            <p:nvPr/>
          </p:nvGrpSpPr>
          <p:grpSpPr>
            <a:xfrm>
              <a:off x="2494950" y="1297100"/>
              <a:ext cx="65475" cy="397950"/>
              <a:chOff x="2551425" y="1409425"/>
              <a:chExt cx="65475" cy="397950"/>
            </a:xfrm>
          </p:grpSpPr>
          <p:sp>
            <p:nvSpPr>
              <p:cNvPr id="1956" name="Google Shape;1956;g12e8f05dbb0_0_9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12e8f05dbb0_0_9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12e8f05dbb0_0_9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12e8f05dbb0_0_9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12e8f05dbb0_0_9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12e8f05dbb0_0_9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12e8f05dbb0_0_9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12e8f05dbb0_0_9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12e8f05dbb0_0_9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12e8f05dbb0_0_9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6" name="Google Shape;1966;g12e8f05dbb0_0_90"/>
            <p:cNvGrpSpPr/>
            <p:nvPr/>
          </p:nvGrpSpPr>
          <p:grpSpPr>
            <a:xfrm>
              <a:off x="901100" y="956975"/>
              <a:ext cx="472550" cy="202200"/>
              <a:chOff x="1441900" y="2926313"/>
              <a:chExt cx="472550" cy="202200"/>
            </a:xfrm>
          </p:grpSpPr>
          <p:sp>
            <p:nvSpPr>
              <p:cNvPr id="1967" name="Google Shape;1967;g12e8f05dbb0_0_9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12e8f05dbb0_0_9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12e8f05dbb0_0_9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12e8f05dbb0_0_9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12e8f05dbb0_0_9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2" name="Google Shape;1972;g12e8f05dbb0_0_90"/>
            <p:cNvGrpSpPr/>
            <p:nvPr/>
          </p:nvGrpSpPr>
          <p:grpSpPr>
            <a:xfrm>
              <a:off x="1280200" y="1078550"/>
              <a:ext cx="1043050" cy="1488400"/>
              <a:chOff x="910475" y="761863"/>
              <a:chExt cx="1043050" cy="1488400"/>
            </a:xfrm>
          </p:grpSpPr>
          <p:sp>
            <p:nvSpPr>
              <p:cNvPr id="1973" name="Google Shape;1973;g12e8f05dbb0_0_90"/>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12e8f05dbb0_0_90"/>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12e8f05dbb0_0_90"/>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12e8f05dbb0_0_90"/>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12e8f05dbb0_0_90"/>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12e8f05dbb0_0_90"/>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12e8f05dbb0_0_90"/>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12e8f05dbb0_0_90"/>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12e8f05dbb0_0_90"/>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12e8f05dbb0_0_90"/>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12e8f05dbb0_0_90"/>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4" name="Google Shape;1984;g12e8f05dbb0_0_90"/>
            <p:cNvGrpSpPr/>
            <p:nvPr/>
          </p:nvGrpSpPr>
          <p:grpSpPr>
            <a:xfrm>
              <a:off x="1941575" y="2024713"/>
              <a:ext cx="875600" cy="1088925"/>
              <a:chOff x="5962175" y="478150"/>
              <a:chExt cx="875600" cy="1088925"/>
            </a:xfrm>
          </p:grpSpPr>
          <p:sp>
            <p:nvSpPr>
              <p:cNvPr id="1985" name="Google Shape;1985;g12e8f05dbb0_0_90"/>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12e8f05dbb0_0_90"/>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12e8f05dbb0_0_90"/>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12e8f05dbb0_0_90"/>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12e8f05dbb0_0_90"/>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0" name="Google Shape;1990;g12e8f05dbb0_0_90"/>
            <p:cNvGrpSpPr/>
            <p:nvPr/>
          </p:nvGrpSpPr>
          <p:grpSpPr>
            <a:xfrm>
              <a:off x="807106" y="1645871"/>
              <a:ext cx="612965" cy="612965"/>
              <a:chOff x="5208200" y="980975"/>
              <a:chExt cx="440475" cy="440475"/>
            </a:xfrm>
          </p:grpSpPr>
          <p:sp>
            <p:nvSpPr>
              <p:cNvPr id="1991" name="Google Shape;1991;g12e8f05dbb0_0_9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12e8f05dbb0_0_9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3" name="Google Shape;1993;g12e8f05dbb0_0_90"/>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g12e8f05dbb0_0_90"/>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12e8f05dbb0_0_90"/>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12e8f05dbb0_0_90"/>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7" name="Google Shape;1997;g12e8f05dbb0_0_90"/>
            <p:cNvGrpSpPr/>
            <p:nvPr/>
          </p:nvGrpSpPr>
          <p:grpSpPr>
            <a:xfrm>
              <a:off x="299359" y="3264592"/>
              <a:ext cx="953591" cy="334099"/>
              <a:chOff x="2271950" y="2722775"/>
              <a:chExt cx="575875" cy="201775"/>
            </a:xfrm>
          </p:grpSpPr>
          <p:sp>
            <p:nvSpPr>
              <p:cNvPr id="1998" name="Google Shape;1998;g12e8f05dbb0_0_9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12e8f05dbb0_0_9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12e8f05dbb0_0_9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12e8f05dbb0_0_9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12e8f05dbb0_0_9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3" name="Google Shape;2003;g12e8f05dbb0_0_90"/>
            <p:cNvGrpSpPr/>
            <p:nvPr/>
          </p:nvGrpSpPr>
          <p:grpSpPr>
            <a:xfrm>
              <a:off x="2710771" y="1830435"/>
              <a:ext cx="695830" cy="243805"/>
              <a:chOff x="2271950" y="2722775"/>
              <a:chExt cx="575875" cy="201775"/>
            </a:xfrm>
          </p:grpSpPr>
          <p:sp>
            <p:nvSpPr>
              <p:cNvPr id="2004" name="Google Shape;2004;g12e8f05dbb0_0_9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12e8f05dbb0_0_9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g12e8f05dbb0_0_9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g12e8f05dbb0_0_9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12e8f05dbb0_0_9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9" name="Google Shape;2009;g12e8f05dbb0_0_90"/>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12e8f05dbb0_0_90"/>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12e8f05dbb0_0_90"/>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12e8f05dbb0_0_90"/>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12e8f05dbb0_0_90"/>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g12e8f05dbb0_0_90"/>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5" name="Google Shape;2015;g12e8f05dbb0_0_90"/>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g12e8f05dbb0_0_9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2017" name="Google Shape;2017;g12e8f05dbb0_0_90"/>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2018" name="Google Shape;2018;g12e8f05dbb0_0_9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g12e8f05dbb0_0_9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g12e8f05dbb0_0_90">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021" name="Google Shape;2021;g12e8f05dbb0_0_90">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022" name="Google Shape;2022;g12e8f05dbb0_0_90">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023" name="Google Shape;2023;g12e8f05dbb0_0_90"/>
          <p:cNvGrpSpPr/>
          <p:nvPr/>
        </p:nvGrpSpPr>
        <p:grpSpPr>
          <a:xfrm>
            <a:off x="706033" y="312972"/>
            <a:ext cx="140222" cy="140409"/>
            <a:chOff x="2741000" y="199475"/>
            <a:chExt cx="191953" cy="192210"/>
          </a:xfrm>
        </p:grpSpPr>
        <p:sp>
          <p:nvSpPr>
            <p:cNvPr id="2024" name="Google Shape;2024;g12e8f05dbb0_0_9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12e8f05dbb0_0_9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12e8f05dbb0_0_9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12e8f05dbb0_0_9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12e8f05dbb0_0_9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12e8f05dbb0_0_9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12e8f05dbb0_0_9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12e8f05dbb0_0_9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12e8f05dbb0_0_9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3" name="Google Shape;2033;g12e8f05dbb0_0_90">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12e8f05dbb0_0_90"/>
          <p:cNvSpPr txBox="1"/>
          <p:nvPr>
            <p:ph idx="1" type="subTitle"/>
          </p:nvPr>
        </p:nvSpPr>
        <p:spPr>
          <a:xfrm>
            <a:off x="3684565" y="1716249"/>
            <a:ext cx="5231100" cy="24186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400"/>
              <a:buNone/>
            </a:pPr>
            <a:r>
              <a:rPr lang="en">
                <a:solidFill>
                  <a:schemeClr val="dk1"/>
                </a:solidFill>
                <a:latin typeface="Times New Roman"/>
                <a:ea typeface="Times New Roman"/>
                <a:cs typeface="Times New Roman"/>
                <a:sym typeface="Times New Roman"/>
              </a:rPr>
              <a:t>	</a:t>
            </a:r>
            <a:r>
              <a:rPr lang="en" sz="1800">
                <a:latin typeface="Times New Roman"/>
                <a:ea typeface="Times New Roman"/>
                <a:cs typeface="Times New Roman"/>
                <a:sym typeface="Times New Roman"/>
              </a:rPr>
              <a:t>MSE is a risk function, corresponding to the expected value of the squared error loss. The fact that MSE is almost always strictly positive (and not zero).</a:t>
            </a:r>
            <a:endParaRPr/>
          </a:p>
          <a:p>
            <a:pPr indent="-342900" lvl="0" marL="457200" rtl="0" algn="l">
              <a:lnSpc>
                <a:spcPct val="100000"/>
              </a:lnSpc>
              <a:spcBef>
                <a:spcPts val="0"/>
              </a:spcBef>
              <a:spcAft>
                <a:spcPts val="0"/>
              </a:spcAft>
              <a:buSzPts val="1400"/>
              <a:buNone/>
            </a:pPr>
            <a:r>
              <a:t/>
            </a:r>
            <a:endParaRPr>
              <a:solidFill>
                <a:schemeClr val="dk1"/>
              </a:solidFill>
            </a:endParaRPr>
          </a:p>
        </p:txBody>
      </p:sp>
      <p:pic>
        <p:nvPicPr>
          <p:cNvPr id="2035" name="Google Shape;2035;g12e8f05dbb0_0_90"/>
          <p:cNvPicPr preferRelativeResize="0"/>
          <p:nvPr/>
        </p:nvPicPr>
        <p:blipFill>
          <a:blip r:embed="rId5">
            <a:alphaModFix/>
          </a:blip>
          <a:stretch>
            <a:fillRect/>
          </a:stretch>
        </p:blipFill>
        <p:spPr>
          <a:xfrm>
            <a:off x="4197925" y="3351871"/>
            <a:ext cx="4782750" cy="1164404"/>
          </a:xfrm>
          <a:prstGeom prst="rect">
            <a:avLst/>
          </a:prstGeom>
          <a:noFill/>
          <a:ln>
            <a:noFill/>
          </a:ln>
        </p:spPr>
      </p:pic>
      <p:sp>
        <p:nvSpPr>
          <p:cNvPr id="2036" name="Google Shape;2036;g12e8f05dbb0_0_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4">
                                            <p:txEl>
                                              <p:pRg end="0" st="0"/>
                                            </p:txEl>
                                          </p:spTgt>
                                        </p:tgtEl>
                                        <p:attrNameLst>
                                          <p:attrName>style.visibility</p:attrName>
                                        </p:attrNameLst>
                                      </p:cBhvr>
                                      <p:to>
                                        <p:strVal val="visible"/>
                                      </p:to>
                                    </p:set>
                                    <p:animEffect filter="fade" transition="in">
                                      <p:cBhvr>
                                        <p:cTn dur="2000"/>
                                        <p:tgtEl>
                                          <p:spTgt spid="20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4">
                                            <p:txEl>
                                              <p:pRg end="1" st="1"/>
                                            </p:txEl>
                                          </p:spTgt>
                                        </p:tgtEl>
                                        <p:attrNameLst>
                                          <p:attrName>style.visibility</p:attrName>
                                        </p:attrNameLst>
                                      </p:cBhvr>
                                      <p:to>
                                        <p:strVal val="visible"/>
                                      </p:to>
                                    </p:set>
                                    <p:animEffect filter="fade" transition="in">
                                      <p:cBhvr>
                                        <p:cTn dur="2000"/>
                                        <p:tgtEl>
                                          <p:spTgt spid="203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g12e8f05dbb0_0_181"/>
          <p:cNvSpPr txBox="1"/>
          <p:nvPr>
            <p:ph type="title"/>
          </p:nvPr>
        </p:nvSpPr>
        <p:spPr>
          <a:xfrm>
            <a:off x="3469750" y="658625"/>
            <a:ext cx="5388000" cy="768600"/>
          </a:xfrm>
          <a:prstGeom prst="rect">
            <a:avLst/>
          </a:prstGeom>
          <a:noFill/>
          <a:ln>
            <a:noFill/>
          </a:ln>
        </p:spPr>
        <p:txBody>
          <a:bodyPr anchorCtr="0" anchor="t" bIns="91425" lIns="91425" spcFirstLastPara="1" rIns="91425" wrap="square" tIns="91425">
            <a:noAutofit/>
          </a:bodyPr>
          <a:lstStyle/>
          <a:p>
            <a:pPr indent="0" lvl="1" marL="457200" rtl="0" algn="l">
              <a:lnSpc>
                <a:spcPct val="115000"/>
              </a:lnSpc>
              <a:spcBef>
                <a:spcPts val="815"/>
              </a:spcBef>
              <a:spcAft>
                <a:spcPts val="0"/>
              </a:spcAft>
              <a:buSzPts val="4200"/>
              <a:buNone/>
            </a:pPr>
            <a:r>
              <a:rPr b="1" lang="en" sz="3400">
                <a:latin typeface="Times New Roman"/>
                <a:ea typeface="Times New Roman"/>
                <a:cs typeface="Times New Roman"/>
                <a:sym typeface="Times New Roman"/>
              </a:rPr>
              <a:t>Root m</a:t>
            </a:r>
            <a:r>
              <a:rPr b="1" lang="en" sz="3400">
                <a:latin typeface="Times New Roman"/>
                <a:ea typeface="Times New Roman"/>
                <a:cs typeface="Times New Roman"/>
                <a:sym typeface="Times New Roman"/>
              </a:rPr>
              <a:t>ean squared error</a:t>
            </a:r>
            <a:endParaRPr b="1" sz="3400">
              <a:solidFill>
                <a:schemeClr val="dk1"/>
              </a:solidFill>
              <a:latin typeface="Calibri"/>
              <a:ea typeface="Calibri"/>
              <a:cs typeface="Calibri"/>
              <a:sym typeface="Calibri"/>
            </a:endParaRPr>
          </a:p>
        </p:txBody>
      </p:sp>
      <p:sp>
        <p:nvSpPr>
          <p:cNvPr id="2042" name="Google Shape;2042;g12e8f05dbb0_0_181"/>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12e8f05dbb0_0_181"/>
          <p:cNvSpPr/>
          <p:nvPr/>
        </p:nvSpPr>
        <p:spPr>
          <a:xfrm>
            <a:off x="6017016" y="4408462"/>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12e8f05dbb0_0_181"/>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5" name="Google Shape;2045;g12e8f05dbb0_0_181"/>
          <p:cNvGrpSpPr/>
          <p:nvPr/>
        </p:nvGrpSpPr>
        <p:grpSpPr>
          <a:xfrm>
            <a:off x="706059" y="956975"/>
            <a:ext cx="3107242" cy="3299166"/>
            <a:chOff x="299359" y="956975"/>
            <a:chExt cx="3107242" cy="3299166"/>
          </a:xfrm>
        </p:grpSpPr>
        <p:grpSp>
          <p:nvGrpSpPr>
            <p:cNvPr id="2046" name="Google Shape;2046;g12e8f05dbb0_0_181"/>
            <p:cNvGrpSpPr/>
            <p:nvPr/>
          </p:nvGrpSpPr>
          <p:grpSpPr>
            <a:xfrm>
              <a:off x="2494950" y="1297100"/>
              <a:ext cx="65475" cy="397950"/>
              <a:chOff x="2551425" y="1409425"/>
              <a:chExt cx="65475" cy="397950"/>
            </a:xfrm>
          </p:grpSpPr>
          <p:sp>
            <p:nvSpPr>
              <p:cNvPr id="2047" name="Google Shape;2047;g12e8f05dbb0_0_18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12e8f05dbb0_0_18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12e8f05dbb0_0_18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12e8f05dbb0_0_18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g12e8f05dbb0_0_18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g12e8f05dbb0_0_18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12e8f05dbb0_0_18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12e8f05dbb0_0_18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12e8f05dbb0_0_18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12e8f05dbb0_0_18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7" name="Google Shape;2057;g12e8f05dbb0_0_181"/>
            <p:cNvGrpSpPr/>
            <p:nvPr/>
          </p:nvGrpSpPr>
          <p:grpSpPr>
            <a:xfrm>
              <a:off x="901100" y="956975"/>
              <a:ext cx="472550" cy="202200"/>
              <a:chOff x="1441900" y="2926313"/>
              <a:chExt cx="472550" cy="202200"/>
            </a:xfrm>
          </p:grpSpPr>
          <p:sp>
            <p:nvSpPr>
              <p:cNvPr id="2058" name="Google Shape;2058;g12e8f05dbb0_0_18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12e8f05dbb0_0_18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12e8f05dbb0_0_18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12e8f05dbb0_0_18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12e8f05dbb0_0_18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3" name="Google Shape;2063;g12e8f05dbb0_0_181"/>
            <p:cNvGrpSpPr/>
            <p:nvPr/>
          </p:nvGrpSpPr>
          <p:grpSpPr>
            <a:xfrm>
              <a:off x="1280200" y="1078550"/>
              <a:ext cx="1043050" cy="1488400"/>
              <a:chOff x="910475" y="761863"/>
              <a:chExt cx="1043050" cy="1488400"/>
            </a:xfrm>
          </p:grpSpPr>
          <p:sp>
            <p:nvSpPr>
              <p:cNvPr id="2064" name="Google Shape;2064;g12e8f05dbb0_0_181"/>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12e8f05dbb0_0_181"/>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12e8f05dbb0_0_181"/>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12e8f05dbb0_0_181"/>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12e8f05dbb0_0_181"/>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12e8f05dbb0_0_181"/>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12e8f05dbb0_0_181"/>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12e8f05dbb0_0_181"/>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12e8f05dbb0_0_181"/>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12e8f05dbb0_0_181"/>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12e8f05dbb0_0_181"/>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5" name="Google Shape;2075;g12e8f05dbb0_0_181"/>
            <p:cNvGrpSpPr/>
            <p:nvPr/>
          </p:nvGrpSpPr>
          <p:grpSpPr>
            <a:xfrm>
              <a:off x="1941575" y="2024713"/>
              <a:ext cx="875600" cy="1088925"/>
              <a:chOff x="5962175" y="478150"/>
              <a:chExt cx="875600" cy="1088925"/>
            </a:xfrm>
          </p:grpSpPr>
          <p:sp>
            <p:nvSpPr>
              <p:cNvPr id="2076" name="Google Shape;2076;g12e8f05dbb0_0_181"/>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12e8f05dbb0_0_181"/>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12e8f05dbb0_0_181"/>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12e8f05dbb0_0_181"/>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12e8f05dbb0_0_181"/>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1" name="Google Shape;2081;g12e8f05dbb0_0_181"/>
            <p:cNvGrpSpPr/>
            <p:nvPr/>
          </p:nvGrpSpPr>
          <p:grpSpPr>
            <a:xfrm>
              <a:off x="807106" y="1645871"/>
              <a:ext cx="612965" cy="612965"/>
              <a:chOff x="5208200" y="980975"/>
              <a:chExt cx="440475" cy="440475"/>
            </a:xfrm>
          </p:grpSpPr>
          <p:sp>
            <p:nvSpPr>
              <p:cNvPr id="2082" name="Google Shape;2082;g12e8f05dbb0_0_181"/>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12e8f05dbb0_0_181"/>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4" name="Google Shape;2084;g12e8f05dbb0_0_181"/>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12e8f05dbb0_0_181"/>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12e8f05dbb0_0_181"/>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12e8f05dbb0_0_181"/>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8" name="Google Shape;2088;g12e8f05dbb0_0_181"/>
            <p:cNvGrpSpPr/>
            <p:nvPr/>
          </p:nvGrpSpPr>
          <p:grpSpPr>
            <a:xfrm>
              <a:off x="299359" y="3264592"/>
              <a:ext cx="953591" cy="334099"/>
              <a:chOff x="2271950" y="2722775"/>
              <a:chExt cx="575875" cy="201775"/>
            </a:xfrm>
          </p:grpSpPr>
          <p:sp>
            <p:nvSpPr>
              <p:cNvPr id="2089" name="Google Shape;2089;g12e8f05dbb0_0_18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12e8f05dbb0_0_18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12e8f05dbb0_0_18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g12e8f05dbb0_0_18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12e8f05dbb0_0_18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4" name="Google Shape;2094;g12e8f05dbb0_0_181"/>
            <p:cNvGrpSpPr/>
            <p:nvPr/>
          </p:nvGrpSpPr>
          <p:grpSpPr>
            <a:xfrm>
              <a:off x="2710771" y="1830435"/>
              <a:ext cx="695830" cy="243805"/>
              <a:chOff x="2271950" y="2722775"/>
              <a:chExt cx="575875" cy="201775"/>
            </a:xfrm>
          </p:grpSpPr>
          <p:sp>
            <p:nvSpPr>
              <p:cNvPr id="2095" name="Google Shape;2095;g12e8f05dbb0_0_18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12e8f05dbb0_0_18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12e8f05dbb0_0_18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12e8f05dbb0_0_18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12e8f05dbb0_0_18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0" name="Google Shape;2100;g12e8f05dbb0_0_181"/>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12e8f05dbb0_0_181"/>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g12e8f05dbb0_0_181"/>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g12e8f05dbb0_0_181"/>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g12e8f05dbb0_0_181"/>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g12e8f05dbb0_0_181"/>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6" name="Google Shape;2106;g12e8f05dbb0_0_181"/>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g12e8f05dbb0_0_18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2108" name="Google Shape;2108;g12e8f05dbb0_0_181"/>
          <p:cNvCxnSpPr/>
          <p:nvPr/>
        </p:nvCxnSpPr>
        <p:spPr>
          <a:xfrm>
            <a:off x="4484523" y="1572204"/>
            <a:ext cx="3829200" cy="0"/>
          </a:xfrm>
          <a:prstGeom prst="straightConnector1">
            <a:avLst/>
          </a:prstGeom>
          <a:noFill/>
          <a:ln cap="flat" cmpd="sng" w="9525">
            <a:solidFill>
              <a:schemeClr val="dk1"/>
            </a:solidFill>
            <a:prstDash val="solid"/>
            <a:round/>
            <a:headEnd len="sm" w="sm" type="none"/>
            <a:tailEnd len="sm" w="sm" type="none"/>
          </a:ln>
        </p:spPr>
      </p:cxnSp>
      <p:sp>
        <p:nvSpPr>
          <p:cNvPr id="2109" name="Google Shape;2109;g12e8f05dbb0_0_18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12e8f05dbb0_0_18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12e8f05dbb0_0_18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112" name="Google Shape;2112;g12e8f05dbb0_0_18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113" name="Google Shape;2113;g12e8f05dbb0_0_18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114" name="Google Shape;2114;g12e8f05dbb0_0_181"/>
          <p:cNvGrpSpPr/>
          <p:nvPr/>
        </p:nvGrpSpPr>
        <p:grpSpPr>
          <a:xfrm>
            <a:off x="706033" y="312972"/>
            <a:ext cx="140222" cy="140409"/>
            <a:chOff x="2741000" y="199475"/>
            <a:chExt cx="191953" cy="192210"/>
          </a:xfrm>
        </p:grpSpPr>
        <p:sp>
          <p:nvSpPr>
            <p:cNvPr id="2115" name="Google Shape;2115;g12e8f05dbb0_0_18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12e8f05dbb0_0_18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12e8f05dbb0_0_18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12e8f05dbb0_0_18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12e8f05dbb0_0_18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12e8f05dbb0_0_18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12e8f05dbb0_0_18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12e8f05dbb0_0_18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12e8f05dbb0_0_18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4" name="Google Shape;2124;g12e8f05dbb0_0_18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12e8f05dbb0_0_181"/>
          <p:cNvSpPr txBox="1"/>
          <p:nvPr>
            <p:ph idx="1" type="subTitle"/>
          </p:nvPr>
        </p:nvSpPr>
        <p:spPr>
          <a:xfrm>
            <a:off x="3684565" y="1716249"/>
            <a:ext cx="5231100" cy="24186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400"/>
              <a:buNone/>
            </a:pPr>
            <a:r>
              <a:rPr lang="en">
                <a:solidFill>
                  <a:schemeClr val="dk1"/>
                </a:solidFill>
                <a:latin typeface="Times New Roman"/>
                <a:ea typeface="Times New Roman"/>
                <a:cs typeface="Times New Roman"/>
                <a:sym typeface="Times New Roman"/>
              </a:rPr>
              <a:t>	</a:t>
            </a:r>
            <a:r>
              <a:rPr lang="en" sz="1800">
                <a:latin typeface="Times New Roman"/>
                <a:ea typeface="Times New Roman"/>
                <a:cs typeface="Times New Roman"/>
                <a:sym typeface="Times New Roman"/>
              </a:rPr>
              <a:t>Root Mean Square Error (RMSE) is the standard deviation of the residuals (prediction errors)</a:t>
            </a:r>
            <a:endParaRPr/>
          </a:p>
          <a:p>
            <a:pPr indent="-342900" lvl="0" marL="457200" rtl="0" algn="l">
              <a:lnSpc>
                <a:spcPct val="100000"/>
              </a:lnSpc>
              <a:spcBef>
                <a:spcPts val="0"/>
              </a:spcBef>
              <a:spcAft>
                <a:spcPts val="0"/>
              </a:spcAft>
              <a:buSzPts val="1400"/>
              <a:buNone/>
            </a:pPr>
            <a:r>
              <a:t/>
            </a:r>
            <a:endParaRPr>
              <a:solidFill>
                <a:schemeClr val="dk1"/>
              </a:solidFill>
            </a:endParaRPr>
          </a:p>
        </p:txBody>
      </p:sp>
      <p:pic>
        <p:nvPicPr>
          <p:cNvPr id="2126" name="Google Shape;2126;g12e8f05dbb0_0_181"/>
          <p:cNvPicPr preferRelativeResize="0"/>
          <p:nvPr/>
        </p:nvPicPr>
        <p:blipFill>
          <a:blip r:embed="rId5">
            <a:alphaModFix/>
          </a:blip>
          <a:stretch>
            <a:fillRect/>
          </a:stretch>
        </p:blipFill>
        <p:spPr>
          <a:xfrm>
            <a:off x="4041900" y="3008950"/>
            <a:ext cx="4917025" cy="1049700"/>
          </a:xfrm>
          <a:prstGeom prst="rect">
            <a:avLst/>
          </a:prstGeom>
          <a:noFill/>
          <a:ln>
            <a:noFill/>
          </a:ln>
        </p:spPr>
      </p:pic>
      <p:sp>
        <p:nvSpPr>
          <p:cNvPr id="2127" name="Google Shape;2127;g12e8f05dbb0_0_1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5">
                                            <p:txEl>
                                              <p:pRg end="0" st="0"/>
                                            </p:txEl>
                                          </p:spTgt>
                                        </p:tgtEl>
                                        <p:attrNameLst>
                                          <p:attrName>style.visibility</p:attrName>
                                        </p:attrNameLst>
                                      </p:cBhvr>
                                      <p:to>
                                        <p:strVal val="visible"/>
                                      </p:to>
                                    </p:set>
                                    <p:animEffect filter="fade" transition="in">
                                      <p:cBhvr>
                                        <p:cTn dur="2000"/>
                                        <p:tgtEl>
                                          <p:spTgt spid="2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5">
                                            <p:txEl>
                                              <p:pRg end="1" st="1"/>
                                            </p:txEl>
                                          </p:spTgt>
                                        </p:tgtEl>
                                        <p:attrNameLst>
                                          <p:attrName>style.visibility</p:attrName>
                                        </p:attrNameLst>
                                      </p:cBhvr>
                                      <p:to>
                                        <p:strVal val="visible"/>
                                      </p:to>
                                    </p:set>
                                    <p:animEffect filter="fade" transition="in">
                                      <p:cBhvr>
                                        <p:cTn dur="2000"/>
                                        <p:tgtEl>
                                          <p:spTgt spid="212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21"/>
          <p:cNvSpPr txBox="1"/>
          <p:nvPr>
            <p:ph type="title"/>
          </p:nvPr>
        </p:nvSpPr>
        <p:spPr>
          <a:xfrm>
            <a:off x="3001660" y="1544963"/>
            <a:ext cx="3309867"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6000"/>
              <a:t>ChapTer 3</a:t>
            </a:r>
            <a:endParaRPr sz="6000"/>
          </a:p>
        </p:txBody>
      </p:sp>
      <p:sp>
        <p:nvSpPr>
          <p:cNvPr id="2133" name="Google Shape;2133;p2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2134" name="Google Shape;2134;p21"/>
          <p:cNvGrpSpPr/>
          <p:nvPr/>
        </p:nvGrpSpPr>
        <p:grpSpPr>
          <a:xfrm>
            <a:off x="2308150" y="1262488"/>
            <a:ext cx="65475" cy="397950"/>
            <a:chOff x="2551425" y="1409425"/>
            <a:chExt cx="65475" cy="397950"/>
          </a:xfrm>
        </p:grpSpPr>
        <p:sp>
          <p:nvSpPr>
            <p:cNvPr id="2135" name="Google Shape;2135;p2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2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5" name="Google Shape;2145;p21"/>
          <p:cNvGrpSpPr/>
          <p:nvPr/>
        </p:nvGrpSpPr>
        <p:grpSpPr>
          <a:xfrm>
            <a:off x="714300" y="922363"/>
            <a:ext cx="472550" cy="202200"/>
            <a:chOff x="1441900" y="2926313"/>
            <a:chExt cx="472550" cy="202200"/>
          </a:xfrm>
        </p:grpSpPr>
        <p:sp>
          <p:nvSpPr>
            <p:cNvPr id="2146" name="Google Shape;2146;p21"/>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1"/>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1"/>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1"/>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1"/>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1" name="Google Shape;2151;p21"/>
          <p:cNvGrpSpPr/>
          <p:nvPr/>
        </p:nvGrpSpPr>
        <p:grpSpPr>
          <a:xfrm>
            <a:off x="1093400" y="1043938"/>
            <a:ext cx="1043050" cy="1488400"/>
            <a:chOff x="910475" y="761863"/>
            <a:chExt cx="1043050" cy="1488400"/>
          </a:xfrm>
        </p:grpSpPr>
        <p:sp>
          <p:nvSpPr>
            <p:cNvPr id="2152" name="Google Shape;2152;p21"/>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1"/>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1"/>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1"/>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1"/>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1"/>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1"/>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1"/>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1"/>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1"/>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1"/>
            <p:cNvSpPr/>
            <p:nvPr/>
          </p:nvSpPr>
          <p:spPr>
            <a:xfrm>
              <a:off x="1051650" y="1990163"/>
              <a:ext cx="393275" cy="0"/>
            </a:xfrm>
            <a:custGeom>
              <a:rect b="b" l="l" r="r" t="t"/>
              <a:pathLst>
                <a:path extrusionOk="0" fill="none" h="12000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3" name="Google Shape;2163;p21"/>
          <p:cNvGrpSpPr/>
          <p:nvPr/>
        </p:nvGrpSpPr>
        <p:grpSpPr>
          <a:xfrm>
            <a:off x="1701625" y="2135638"/>
            <a:ext cx="875600" cy="1088925"/>
            <a:chOff x="5962175" y="478150"/>
            <a:chExt cx="875600" cy="1088925"/>
          </a:xfrm>
        </p:grpSpPr>
        <p:sp>
          <p:nvSpPr>
            <p:cNvPr id="2164" name="Google Shape;2164;p21"/>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1"/>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1"/>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1"/>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1"/>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9" name="Google Shape;2169;p21"/>
          <p:cNvGrpSpPr/>
          <p:nvPr/>
        </p:nvGrpSpPr>
        <p:grpSpPr>
          <a:xfrm>
            <a:off x="7701156" y="1589321"/>
            <a:ext cx="612965" cy="612965"/>
            <a:chOff x="5208200" y="980975"/>
            <a:chExt cx="440475" cy="440475"/>
          </a:xfrm>
        </p:grpSpPr>
        <p:sp>
          <p:nvSpPr>
            <p:cNvPr id="2170" name="Google Shape;2170;p21"/>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1"/>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2" name="Google Shape;2172;p21"/>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1"/>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1"/>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1"/>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76" name="Google Shape;2176;p21"/>
          <p:cNvGrpSpPr/>
          <p:nvPr/>
        </p:nvGrpSpPr>
        <p:grpSpPr>
          <a:xfrm>
            <a:off x="6522182" y="1124566"/>
            <a:ext cx="953591" cy="334099"/>
            <a:chOff x="2271950" y="2722775"/>
            <a:chExt cx="575875" cy="201775"/>
          </a:xfrm>
        </p:grpSpPr>
        <p:sp>
          <p:nvSpPr>
            <p:cNvPr id="2177" name="Google Shape;2177;p2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2" name="Google Shape;2182;p21"/>
          <p:cNvGrpSpPr/>
          <p:nvPr/>
        </p:nvGrpSpPr>
        <p:grpSpPr>
          <a:xfrm>
            <a:off x="7618297" y="3712639"/>
            <a:ext cx="695830" cy="243805"/>
            <a:chOff x="2271950" y="2722775"/>
            <a:chExt cx="575875" cy="201775"/>
          </a:xfrm>
        </p:grpSpPr>
        <p:sp>
          <p:nvSpPr>
            <p:cNvPr id="2183" name="Google Shape;2183;p2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2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2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8" name="Google Shape;2188;p21"/>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1"/>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1"/>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1"/>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1"/>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1"/>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1"/>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1"/>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1"/>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1"/>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8" name="Google Shape;2198;p21"/>
          <p:cNvGrpSpPr/>
          <p:nvPr/>
        </p:nvGrpSpPr>
        <p:grpSpPr>
          <a:xfrm rot="5400000">
            <a:off x="7461288" y="4014463"/>
            <a:ext cx="65475" cy="397950"/>
            <a:chOff x="2551425" y="1409425"/>
            <a:chExt cx="65475" cy="397950"/>
          </a:xfrm>
        </p:grpSpPr>
        <p:sp>
          <p:nvSpPr>
            <p:cNvPr id="2199" name="Google Shape;2199;p21"/>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1"/>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1"/>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1"/>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1"/>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1"/>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1"/>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1"/>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1"/>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1"/>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9" name="Google Shape;2209;p21"/>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1"/>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214" name="Google Shape;2214;p2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215" name="Google Shape;2215;p2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216" name="Google Shape;2216;p21"/>
          <p:cNvGrpSpPr/>
          <p:nvPr/>
        </p:nvGrpSpPr>
        <p:grpSpPr>
          <a:xfrm>
            <a:off x="706038" y="312972"/>
            <a:ext cx="140222" cy="140409"/>
            <a:chOff x="2741000" y="199475"/>
            <a:chExt cx="191953" cy="192210"/>
          </a:xfrm>
        </p:grpSpPr>
        <p:sp>
          <p:nvSpPr>
            <p:cNvPr id="2217" name="Google Shape;2217;p2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6" name="Google Shape;2226;p2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7" name="Google Shape;2227;p21"/>
          <p:cNvCxnSpPr/>
          <p:nvPr/>
        </p:nvCxnSpPr>
        <p:spPr>
          <a:xfrm>
            <a:off x="3185561" y="2770463"/>
            <a:ext cx="2772900" cy="0"/>
          </a:xfrm>
          <a:prstGeom prst="straightConnector1">
            <a:avLst/>
          </a:prstGeom>
          <a:noFill/>
          <a:ln cap="flat" cmpd="sng" w="9525">
            <a:solidFill>
              <a:schemeClr val="dk1"/>
            </a:solidFill>
            <a:prstDash val="solid"/>
            <a:round/>
            <a:headEnd len="sm" w="sm" type="none"/>
            <a:tailEnd len="sm" w="sm" type="none"/>
          </a:ln>
        </p:spPr>
      </p:cxnSp>
      <p:sp>
        <p:nvSpPr>
          <p:cNvPr id="2228" name="Google Shape;2228;p21"/>
          <p:cNvSpPr txBox="1"/>
          <p:nvPr/>
        </p:nvSpPr>
        <p:spPr>
          <a:xfrm>
            <a:off x="2682758" y="3006336"/>
            <a:ext cx="4032727"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800" u="none" cap="none" strike="noStrike">
                <a:solidFill>
                  <a:schemeClr val="dk1"/>
                </a:solidFill>
                <a:latin typeface="Times New Roman"/>
                <a:ea typeface="Times New Roman"/>
                <a:cs typeface="Times New Roman"/>
                <a:sym typeface="Times New Roman"/>
              </a:rPr>
              <a:t>LINEAR REGRESSION MODELING </a:t>
            </a:r>
            <a:endParaRPr b="0" i="0" sz="2800" u="none" cap="none" strike="noStrike">
              <a:solidFill>
                <a:schemeClr val="dk1"/>
              </a:solidFill>
              <a:latin typeface="Bebas Neue"/>
              <a:ea typeface="Bebas Neue"/>
              <a:cs typeface="Bebas Neue"/>
              <a:sym typeface="Bebas Neue"/>
            </a:endParaRPr>
          </a:p>
        </p:txBody>
      </p:sp>
      <p:sp>
        <p:nvSpPr>
          <p:cNvPr id="2229" name="Google Shape;222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8">
                                            <p:txEl>
                                              <p:pRg end="0" st="0"/>
                                            </p:txEl>
                                          </p:spTgt>
                                        </p:tgtEl>
                                        <p:attrNameLst>
                                          <p:attrName>style.visibility</p:attrName>
                                        </p:attrNameLst>
                                      </p:cBhvr>
                                      <p:to>
                                        <p:strVal val="visible"/>
                                      </p:to>
                                    </p:set>
                                    <p:animEffect filter="fade" transition="in">
                                      <p:cBhvr>
                                        <p:cTn dur="2000"/>
                                        <p:tgtEl>
                                          <p:spTgt spid="222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22"/>
          <p:cNvSpPr/>
          <p:nvPr/>
        </p:nvSpPr>
        <p:spPr>
          <a:xfrm>
            <a:off x="4625468" y="1342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2"/>
          <p:cNvSpPr/>
          <p:nvPr/>
        </p:nvSpPr>
        <p:spPr>
          <a:xfrm>
            <a:off x="538207" y="2378205"/>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2"/>
          <p:cNvSpPr/>
          <p:nvPr/>
        </p:nvSpPr>
        <p:spPr>
          <a:xfrm>
            <a:off x="538207" y="1297784"/>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2"/>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ChapTer 3</a:t>
            </a:r>
            <a:endParaRPr/>
          </a:p>
        </p:txBody>
      </p:sp>
      <p:sp>
        <p:nvSpPr>
          <p:cNvPr id="2238" name="Google Shape;2238;p22"/>
          <p:cNvSpPr txBox="1"/>
          <p:nvPr>
            <p:ph type="title"/>
          </p:nvPr>
        </p:nvSpPr>
        <p:spPr>
          <a:xfrm>
            <a:off x="1237999" y="1232544"/>
            <a:ext cx="2774400" cy="4434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815"/>
              </a:spcBef>
              <a:spcAft>
                <a:spcPts val="0"/>
              </a:spcAft>
              <a:buSzPts val="3000"/>
              <a:buNone/>
            </a:pPr>
            <a:r>
              <a:rPr b="1" lang="en" sz="1800">
                <a:latin typeface="Times New Roman"/>
                <a:ea typeface="Times New Roman"/>
                <a:cs typeface="Times New Roman"/>
                <a:sym typeface="Times New Roman"/>
              </a:rPr>
              <a:t>EDA</a:t>
            </a:r>
            <a:endParaRPr b="1" sz="1800">
              <a:solidFill>
                <a:schemeClr val="dk1"/>
              </a:solidFill>
              <a:latin typeface="Calibri"/>
              <a:ea typeface="Calibri"/>
              <a:cs typeface="Calibri"/>
              <a:sym typeface="Calibri"/>
            </a:endParaRPr>
          </a:p>
        </p:txBody>
      </p:sp>
      <p:sp>
        <p:nvSpPr>
          <p:cNvPr id="2239" name="Google Shape;2239;p22"/>
          <p:cNvSpPr txBox="1"/>
          <p:nvPr>
            <p:ph idx="2" type="title"/>
          </p:nvPr>
        </p:nvSpPr>
        <p:spPr>
          <a:xfrm>
            <a:off x="561812" y="1480138"/>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2240" name="Google Shape;2240;p22"/>
          <p:cNvSpPr txBox="1"/>
          <p:nvPr>
            <p:ph idx="3" type="title"/>
          </p:nvPr>
        </p:nvSpPr>
        <p:spPr>
          <a:xfrm>
            <a:off x="1167876" y="2478557"/>
            <a:ext cx="3388484" cy="443400"/>
          </a:xfrm>
          <a:prstGeom prst="rect">
            <a:avLst/>
          </a:prstGeom>
          <a:noFill/>
          <a:ln>
            <a:noFill/>
          </a:ln>
        </p:spPr>
        <p:txBody>
          <a:bodyPr anchorCtr="0" anchor="t" bIns="91425" lIns="91425" spcFirstLastPara="1" rIns="91425" wrap="square" tIns="91425">
            <a:noAutofit/>
          </a:bodyPr>
          <a:lstStyle/>
          <a:p>
            <a:pPr indent="0" lvl="1" marL="457200" rtl="0" algn="just">
              <a:lnSpc>
                <a:spcPct val="115000"/>
              </a:lnSpc>
              <a:spcBef>
                <a:spcPts val="200"/>
              </a:spcBef>
              <a:spcAft>
                <a:spcPts val="0"/>
              </a:spcAft>
              <a:buSzPts val="3000"/>
              <a:buNone/>
            </a:pPr>
            <a:r>
              <a:rPr b="1" lang="en" sz="1800">
                <a:latin typeface="Times New Roman"/>
                <a:ea typeface="Times New Roman"/>
                <a:cs typeface="Times New Roman"/>
                <a:sym typeface="Times New Roman"/>
              </a:rPr>
              <a:t>Preprocessing</a:t>
            </a:r>
            <a:endParaRPr b="1" sz="1800">
              <a:solidFill>
                <a:schemeClr val="dk1"/>
              </a:solidFill>
              <a:latin typeface="Calibri"/>
              <a:ea typeface="Calibri"/>
              <a:cs typeface="Calibri"/>
              <a:sym typeface="Calibri"/>
            </a:endParaRPr>
          </a:p>
        </p:txBody>
      </p:sp>
      <p:sp>
        <p:nvSpPr>
          <p:cNvPr id="2241" name="Google Shape;2241;p22"/>
          <p:cNvSpPr txBox="1"/>
          <p:nvPr>
            <p:ph idx="5" type="title"/>
          </p:nvPr>
        </p:nvSpPr>
        <p:spPr>
          <a:xfrm>
            <a:off x="538207" y="260210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2242" name="Google Shape;2242;p22"/>
          <p:cNvSpPr txBox="1"/>
          <p:nvPr>
            <p:ph idx="6" type="title"/>
          </p:nvPr>
        </p:nvSpPr>
        <p:spPr>
          <a:xfrm>
            <a:off x="1654209" y="3598214"/>
            <a:ext cx="27744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800">
                <a:latin typeface="Times New Roman"/>
                <a:ea typeface="Times New Roman"/>
                <a:cs typeface="Times New Roman"/>
                <a:sym typeface="Times New Roman"/>
              </a:rPr>
              <a:t>R-Squared</a:t>
            </a:r>
            <a:endParaRPr>
              <a:solidFill>
                <a:schemeClr val="dk1"/>
              </a:solidFill>
            </a:endParaRPr>
          </a:p>
        </p:txBody>
      </p:sp>
      <p:sp>
        <p:nvSpPr>
          <p:cNvPr id="2243" name="Google Shape;2243;p22"/>
          <p:cNvSpPr txBox="1"/>
          <p:nvPr>
            <p:ph idx="14" type="title"/>
          </p:nvPr>
        </p:nvSpPr>
        <p:spPr>
          <a:xfrm>
            <a:off x="4572000" y="1510613"/>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2244" name="Google Shape;2244;p2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245" name="Google Shape;2245;p2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2">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248" name="Google Shape;2248;p22">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249" name="Google Shape;2249;p22">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250" name="Google Shape;2250;p22"/>
          <p:cNvGrpSpPr/>
          <p:nvPr/>
        </p:nvGrpSpPr>
        <p:grpSpPr>
          <a:xfrm>
            <a:off x="706038" y="312972"/>
            <a:ext cx="140222" cy="140409"/>
            <a:chOff x="2741000" y="199475"/>
            <a:chExt cx="191953" cy="192210"/>
          </a:xfrm>
        </p:grpSpPr>
        <p:sp>
          <p:nvSpPr>
            <p:cNvPr id="2251" name="Google Shape;2251;p2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0" name="Google Shape;2260;p22">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2"/>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2" name="Google Shape;2262;p22"/>
          <p:cNvGrpSpPr/>
          <p:nvPr/>
        </p:nvGrpSpPr>
        <p:grpSpPr>
          <a:xfrm>
            <a:off x="7671697" y="886552"/>
            <a:ext cx="695830" cy="243805"/>
            <a:chOff x="2271950" y="2722775"/>
            <a:chExt cx="575875" cy="201775"/>
          </a:xfrm>
        </p:grpSpPr>
        <p:sp>
          <p:nvSpPr>
            <p:cNvPr id="2263" name="Google Shape;2263;p2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8" name="Google Shape;2268;p22"/>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2"/>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2"/>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2"/>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2"/>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2"/>
          <p:cNvSpPr/>
          <p:nvPr/>
        </p:nvSpPr>
        <p:spPr>
          <a:xfrm>
            <a:off x="1167876" y="30611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2"/>
          <p:cNvSpPr/>
          <p:nvPr/>
        </p:nvSpPr>
        <p:spPr>
          <a:xfrm rot="-1685758">
            <a:off x="1414674" y="267431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2"/>
          <p:cNvSpPr/>
          <p:nvPr/>
        </p:nvSpPr>
        <p:spPr>
          <a:xfrm>
            <a:off x="706061" y="13904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2"/>
          <p:cNvSpPr/>
          <p:nvPr/>
        </p:nvSpPr>
        <p:spPr>
          <a:xfrm>
            <a:off x="4640911" y="2348498"/>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2"/>
          <p:cNvSpPr txBox="1"/>
          <p:nvPr/>
        </p:nvSpPr>
        <p:spPr>
          <a:xfrm>
            <a:off x="5283900" y="1471334"/>
            <a:ext cx="4572000" cy="390684"/>
          </a:xfrm>
          <a:prstGeom prst="rect">
            <a:avLst/>
          </a:prstGeom>
          <a:noFill/>
          <a:ln>
            <a:noFill/>
          </a:ln>
        </p:spPr>
        <p:txBody>
          <a:bodyPr anchorCtr="0" anchor="t" bIns="45700" lIns="91425" spcFirstLastPara="1" rIns="91425" wrap="square" tIns="45700">
            <a:spAutoFit/>
          </a:bodyPr>
          <a:lstStyle/>
          <a:p>
            <a:pPr indent="0" lvl="1" marL="457200" marR="0" rtl="0" algn="just">
              <a:lnSpc>
                <a:spcPct val="115000"/>
              </a:lnSpc>
              <a:spcBef>
                <a:spcPts val="0"/>
              </a:spcBef>
              <a:spcAft>
                <a:spcPts val="0"/>
              </a:spcAft>
              <a:buNone/>
            </a:pPr>
            <a:r>
              <a:rPr b="1" i="0" lang="en" sz="1800" u="none" cap="none" strike="noStrike">
                <a:solidFill>
                  <a:schemeClr val="dk1"/>
                </a:solidFill>
                <a:latin typeface="Times New Roman"/>
                <a:ea typeface="Times New Roman"/>
                <a:cs typeface="Times New Roman"/>
                <a:sym typeface="Times New Roman"/>
              </a:rPr>
              <a:t>Modeling</a:t>
            </a:r>
            <a:endParaRPr b="1" i="0" sz="1800" u="none" cap="none" strike="noStrike">
              <a:solidFill>
                <a:schemeClr val="dk1"/>
              </a:solidFill>
              <a:latin typeface="Calibri"/>
              <a:ea typeface="Calibri"/>
              <a:cs typeface="Calibri"/>
              <a:sym typeface="Calibri"/>
            </a:endParaRPr>
          </a:p>
        </p:txBody>
      </p:sp>
      <p:sp>
        <p:nvSpPr>
          <p:cNvPr id="2278" name="Google Shape;2278;p22"/>
          <p:cNvSpPr txBox="1"/>
          <p:nvPr/>
        </p:nvSpPr>
        <p:spPr>
          <a:xfrm>
            <a:off x="5694774" y="2460810"/>
            <a:ext cx="48439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chemeClr val="dk1"/>
                </a:solidFill>
                <a:latin typeface="Times New Roman"/>
                <a:ea typeface="Times New Roman"/>
                <a:cs typeface="Times New Roman"/>
                <a:sym typeface="Times New Roman"/>
              </a:rPr>
              <a:t>Model validation</a:t>
            </a:r>
            <a:endParaRPr b="0" i="0" sz="1800" u="none" cap="none" strike="noStrike">
              <a:solidFill>
                <a:schemeClr val="dk1"/>
              </a:solidFill>
              <a:latin typeface="Arial"/>
              <a:ea typeface="Arial"/>
              <a:cs typeface="Arial"/>
              <a:sym typeface="Arial"/>
            </a:endParaRPr>
          </a:p>
        </p:txBody>
      </p:sp>
      <p:sp>
        <p:nvSpPr>
          <p:cNvPr id="2279" name="Google Shape;2279;p22"/>
          <p:cNvSpPr/>
          <p:nvPr/>
        </p:nvSpPr>
        <p:spPr>
          <a:xfrm>
            <a:off x="526100" y="3464010"/>
            <a:ext cx="711899"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2"/>
          <p:cNvSpPr txBox="1"/>
          <p:nvPr/>
        </p:nvSpPr>
        <p:spPr>
          <a:xfrm>
            <a:off x="620115" y="3549634"/>
            <a:ext cx="65226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600" u="none" cap="none" strike="noStrike">
                <a:solidFill>
                  <a:schemeClr val="lt1"/>
                </a:solidFill>
                <a:latin typeface="Bebas Neue"/>
                <a:ea typeface="Bebas Neue"/>
                <a:cs typeface="Bebas Neue"/>
                <a:sym typeface="Bebas Neue"/>
              </a:rPr>
              <a:t>03</a:t>
            </a:r>
            <a:endParaRPr/>
          </a:p>
        </p:txBody>
      </p:sp>
      <p:sp>
        <p:nvSpPr>
          <p:cNvPr id="2281" name="Google Shape;2281;p22"/>
          <p:cNvSpPr txBox="1"/>
          <p:nvPr/>
        </p:nvSpPr>
        <p:spPr>
          <a:xfrm>
            <a:off x="4730811" y="2406042"/>
            <a:ext cx="76658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600" u="none" cap="none" strike="noStrike">
                <a:solidFill>
                  <a:schemeClr val="lt1"/>
                </a:solidFill>
                <a:latin typeface="Bebas Neue"/>
                <a:ea typeface="Bebas Neue"/>
                <a:cs typeface="Bebas Neue"/>
                <a:sym typeface="Bebas Neue"/>
              </a:rPr>
              <a:t>05</a:t>
            </a:r>
            <a:endParaRPr/>
          </a:p>
        </p:txBody>
      </p:sp>
      <p:sp>
        <p:nvSpPr>
          <p:cNvPr id="2282" name="Google Shape;2282;p22"/>
          <p:cNvSpPr/>
          <p:nvPr/>
        </p:nvSpPr>
        <p:spPr>
          <a:xfrm>
            <a:off x="4647961" y="3558773"/>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2"/>
          <p:cNvSpPr txBox="1"/>
          <p:nvPr/>
        </p:nvSpPr>
        <p:spPr>
          <a:xfrm>
            <a:off x="5625624" y="3671085"/>
            <a:ext cx="4844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Use data to experiment</a:t>
            </a:r>
            <a:endParaRPr b="0" i="0" sz="1800" u="none" cap="none" strike="noStrike">
              <a:solidFill>
                <a:schemeClr val="dk1"/>
              </a:solidFill>
              <a:latin typeface="Arial"/>
              <a:ea typeface="Arial"/>
              <a:cs typeface="Arial"/>
              <a:sym typeface="Arial"/>
            </a:endParaRPr>
          </a:p>
        </p:txBody>
      </p:sp>
      <p:sp>
        <p:nvSpPr>
          <p:cNvPr id="2284" name="Google Shape;2284;p22"/>
          <p:cNvSpPr txBox="1"/>
          <p:nvPr/>
        </p:nvSpPr>
        <p:spPr>
          <a:xfrm>
            <a:off x="4661661" y="3616317"/>
            <a:ext cx="766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600" u="none" cap="none" strike="noStrike">
                <a:solidFill>
                  <a:schemeClr val="lt1"/>
                </a:solidFill>
                <a:latin typeface="Bebas Neue"/>
                <a:ea typeface="Bebas Neue"/>
                <a:cs typeface="Bebas Neue"/>
                <a:sym typeface="Bebas Neue"/>
              </a:rPr>
              <a:t>0</a:t>
            </a:r>
            <a:r>
              <a:rPr lang="en" sz="3600">
                <a:solidFill>
                  <a:schemeClr val="lt1"/>
                </a:solidFill>
                <a:latin typeface="Bebas Neue"/>
                <a:ea typeface="Bebas Neue"/>
                <a:cs typeface="Bebas Neue"/>
                <a:sym typeface="Bebas Neue"/>
              </a:rPr>
              <a:t>6</a:t>
            </a:r>
            <a:endParaRPr/>
          </a:p>
        </p:txBody>
      </p:sp>
      <p:sp>
        <p:nvSpPr>
          <p:cNvPr id="2285" name="Google Shape;228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8"/>
                                        </p:tgtEl>
                                        <p:attrNameLst>
                                          <p:attrName>style.visibility</p:attrName>
                                        </p:attrNameLst>
                                      </p:cBhvr>
                                      <p:to>
                                        <p:strVal val="visible"/>
                                      </p:to>
                                    </p:set>
                                    <p:animEffect filter="fade" transition="in">
                                      <p:cBhvr>
                                        <p:cTn dur="1000"/>
                                        <p:tgtEl>
                                          <p:spTgt spid="2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0"/>
                                        </p:tgtEl>
                                        <p:attrNameLst>
                                          <p:attrName>style.visibility</p:attrName>
                                        </p:attrNameLst>
                                      </p:cBhvr>
                                      <p:to>
                                        <p:strVal val="visible"/>
                                      </p:to>
                                    </p:set>
                                    <p:animEffect filter="fade" transition="in">
                                      <p:cBhvr>
                                        <p:cTn dur="1000"/>
                                        <p:tgtEl>
                                          <p:spTgt spid="2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2"/>
                                        </p:tgtEl>
                                        <p:attrNameLst>
                                          <p:attrName>style.visibility</p:attrName>
                                        </p:attrNameLst>
                                      </p:cBhvr>
                                      <p:to>
                                        <p:strVal val="visible"/>
                                      </p:to>
                                    </p:set>
                                    <p:animEffect filter="fade" transition="in">
                                      <p:cBhvr>
                                        <p:cTn dur="1000"/>
                                        <p:tgtEl>
                                          <p:spTgt spid="2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7"/>
                                        </p:tgtEl>
                                        <p:attrNameLst>
                                          <p:attrName>style.visibility</p:attrName>
                                        </p:attrNameLst>
                                      </p:cBhvr>
                                      <p:to>
                                        <p:strVal val="visible"/>
                                      </p:to>
                                    </p:set>
                                    <p:animEffect filter="fade" transition="in">
                                      <p:cBhvr>
                                        <p:cTn dur="1000"/>
                                        <p:tgtEl>
                                          <p:spTgt spid="2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8">
                                            <p:txEl>
                                              <p:pRg end="0" st="0"/>
                                            </p:txEl>
                                          </p:spTgt>
                                        </p:tgtEl>
                                        <p:attrNameLst>
                                          <p:attrName>style.visibility</p:attrName>
                                        </p:attrNameLst>
                                      </p:cBhvr>
                                      <p:to>
                                        <p:strVal val="visible"/>
                                      </p:to>
                                    </p:set>
                                    <p:animEffect filter="fade" transition="in">
                                      <p:cBhvr>
                                        <p:cTn dur="1000"/>
                                        <p:tgtEl>
                                          <p:spTgt spid="22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9" name="Shape 2289"/>
        <p:cNvGrpSpPr/>
        <p:nvPr/>
      </p:nvGrpSpPr>
      <p:grpSpPr>
        <a:xfrm>
          <a:off x="0" y="0"/>
          <a:ext cx="0" cy="0"/>
          <a:chOff x="0" y="0"/>
          <a:chExt cx="0" cy="0"/>
        </a:xfrm>
      </p:grpSpPr>
      <p:grpSp>
        <p:nvGrpSpPr>
          <p:cNvPr id="2290" name="Google Shape;2290;p23"/>
          <p:cNvGrpSpPr/>
          <p:nvPr/>
        </p:nvGrpSpPr>
        <p:grpSpPr>
          <a:xfrm>
            <a:off x="7192079" y="3371409"/>
            <a:ext cx="1214578" cy="425543"/>
            <a:chOff x="2271950" y="2722775"/>
            <a:chExt cx="575875" cy="201775"/>
          </a:xfrm>
        </p:grpSpPr>
        <p:sp>
          <p:nvSpPr>
            <p:cNvPr id="2291" name="Google Shape;2291;p2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6" name="Google Shape;2296;p23"/>
          <p:cNvSpPr txBox="1"/>
          <p:nvPr>
            <p:ph type="title"/>
          </p:nvPr>
        </p:nvSpPr>
        <p:spPr>
          <a:xfrm>
            <a:off x="714300" y="553450"/>
            <a:ext cx="3857700" cy="72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latin typeface="Times New Roman"/>
                <a:ea typeface="Times New Roman"/>
                <a:cs typeface="Times New Roman"/>
                <a:sym typeface="Times New Roman"/>
              </a:rPr>
              <a:t>EDA</a:t>
            </a:r>
            <a:br>
              <a:rPr b="1" lang="en" sz="1800">
                <a:latin typeface="Times New Roman"/>
                <a:ea typeface="Times New Roman"/>
                <a:cs typeface="Times New Roman"/>
                <a:sym typeface="Times New Roman"/>
              </a:rPr>
            </a:br>
            <a:r>
              <a:rPr i="1" lang="en" sz="1800">
                <a:latin typeface="Times New Roman"/>
                <a:ea typeface="Times New Roman"/>
                <a:cs typeface="Times New Roman"/>
                <a:sym typeface="Times New Roman"/>
              </a:rPr>
              <a:t>Sample Variance</a:t>
            </a:r>
            <a:endParaRPr/>
          </a:p>
        </p:txBody>
      </p:sp>
      <p:sp>
        <p:nvSpPr>
          <p:cNvPr id="2297" name="Google Shape;2297;p2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298" name="Google Shape;2298;p23"/>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3"/>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3"/>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3"/>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3"/>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3"/>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3"/>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3"/>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3"/>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3">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310" name="Google Shape;2310;p23">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311" name="Google Shape;2311;p23">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312" name="Google Shape;2312;p23"/>
          <p:cNvGrpSpPr/>
          <p:nvPr/>
        </p:nvGrpSpPr>
        <p:grpSpPr>
          <a:xfrm>
            <a:off x="706038" y="312972"/>
            <a:ext cx="140222" cy="140409"/>
            <a:chOff x="2741000" y="199475"/>
            <a:chExt cx="191953" cy="192210"/>
          </a:xfrm>
        </p:grpSpPr>
        <p:sp>
          <p:nvSpPr>
            <p:cNvPr id="2313" name="Google Shape;2313;p2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2" name="Google Shape;2322;p23">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3"/>
          <p:cNvSpPr txBox="1"/>
          <p:nvPr/>
        </p:nvSpPr>
        <p:spPr>
          <a:xfrm>
            <a:off x="3316063" y="8302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1"/>
                </a:solidFill>
                <a:latin typeface="Times New Roman"/>
                <a:ea typeface="Times New Roman"/>
                <a:cs typeface="Times New Roman"/>
                <a:sym typeface="Times New Roman"/>
              </a:rPr>
              <a:t>Kurtosis</a:t>
            </a:r>
            <a:endParaRPr/>
          </a:p>
        </p:txBody>
      </p:sp>
      <p:pic>
        <p:nvPicPr>
          <p:cNvPr id="2324" name="Google Shape;2324;p23"/>
          <p:cNvPicPr preferRelativeResize="0"/>
          <p:nvPr/>
        </p:nvPicPr>
        <p:blipFill>
          <a:blip r:embed="rId5">
            <a:alphaModFix/>
          </a:blip>
          <a:stretch>
            <a:fillRect/>
          </a:stretch>
        </p:blipFill>
        <p:spPr>
          <a:xfrm>
            <a:off x="786850" y="1279150"/>
            <a:ext cx="2171700" cy="3181350"/>
          </a:xfrm>
          <a:prstGeom prst="rect">
            <a:avLst/>
          </a:prstGeom>
          <a:noFill/>
          <a:ln cap="flat" cmpd="sng" w="25400">
            <a:solidFill>
              <a:srgbClr val="808080"/>
            </a:solidFill>
            <a:prstDash val="solid"/>
            <a:miter lim="8000"/>
            <a:headEnd len="sm" w="sm" type="none"/>
            <a:tailEnd len="sm" w="sm" type="none"/>
          </a:ln>
        </p:spPr>
      </p:pic>
      <p:pic>
        <p:nvPicPr>
          <p:cNvPr id="2325" name="Google Shape;2325;p23"/>
          <p:cNvPicPr preferRelativeResize="0"/>
          <p:nvPr/>
        </p:nvPicPr>
        <p:blipFill>
          <a:blip r:embed="rId5">
            <a:alphaModFix/>
          </a:blip>
          <a:stretch>
            <a:fillRect/>
          </a:stretch>
        </p:blipFill>
        <p:spPr>
          <a:xfrm>
            <a:off x="3384300" y="1291900"/>
            <a:ext cx="2171700" cy="3181350"/>
          </a:xfrm>
          <a:prstGeom prst="rect">
            <a:avLst/>
          </a:prstGeom>
          <a:noFill/>
          <a:ln cap="flat" cmpd="sng" w="25400">
            <a:solidFill>
              <a:srgbClr val="808080"/>
            </a:solidFill>
            <a:prstDash val="solid"/>
            <a:miter lim="8000"/>
            <a:headEnd len="sm" w="sm" type="none"/>
            <a:tailEnd len="sm" w="sm" type="none"/>
          </a:ln>
        </p:spPr>
      </p:pic>
      <p:sp>
        <p:nvSpPr>
          <p:cNvPr id="2326" name="Google Shape;2326;p23"/>
          <p:cNvSpPr txBox="1"/>
          <p:nvPr/>
        </p:nvSpPr>
        <p:spPr>
          <a:xfrm>
            <a:off x="6299363" y="8302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1"/>
                </a:solidFill>
                <a:latin typeface="Times New Roman"/>
                <a:ea typeface="Times New Roman"/>
                <a:cs typeface="Times New Roman"/>
                <a:sym typeface="Times New Roman"/>
              </a:rPr>
              <a:t>Skewness</a:t>
            </a:r>
            <a:endParaRPr/>
          </a:p>
        </p:txBody>
      </p:sp>
      <p:pic>
        <p:nvPicPr>
          <p:cNvPr id="2327" name="Google Shape;2327;p23"/>
          <p:cNvPicPr preferRelativeResize="0"/>
          <p:nvPr/>
        </p:nvPicPr>
        <p:blipFill>
          <a:blip r:embed="rId6">
            <a:alphaModFix/>
          </a:blip>
          <a:stretch>
            <a:fillRect/>
          </a:stretch>
        </p:blipFill>
        <p:spPr>
          <a:xfrm>
            <a:off x="6178350" y="1276853"/>
            <a:ext cx="2108050" cy="3249534"/>
          </a:xfrm>
          <a:prstGeom prst="rect">
            <a:avLst/>
          </a:prstGeom>
          <a:noFill/>
          <a:ln cap="flat" cmpd="sng" w="25400">
            <a:solidFill>
              <a:srgbClr val="808080"/>
            </a:solidFill>
            <a:prstDash val="solid"/>
            <a:miter lim="8000"/>
            <a:headEnd len="sm" w="sm" type="none"/>
            <a:tailEnd len="sm" w="sm" type="none"/>
          </a:ln>
        </p:spPr>
      </p:pic>
      <p:sp>
        <p:nvSpPr>
          <p:cNvPr id="2328" name="Google Shape;232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grpSp>
        <p:nvGrpSpPr>
          <p:cNvPr id="2333" name="Google Shape;2333;g12e8f05dbb0_0_314"/>
          <p:cNvGrpSpPr/>
          <p:nvPr/>
        </p:nvGrpSpPr>
        <p:grpSpPr>
          <a:xfrm>
            <a:off x="7192079" y="3371415"/>
            <a:ext cx="1214578" cy="425543"/>
            <a:chOff x="2271950" y="2722775"/>
            <a:chExt cx="575875" cy="201775"/>
          </a:xfrm>
        </p:grpSpPr>
        <p:sp>
          <p:nvSpPr>
            <p:cNvPr id="2334" name="Google Shape;2334;g12e8f05dbb0_0_31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12e8f05dbb0_0_31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12e8f05dbb0_0_31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g12e8f05dbb0_0_31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g12e8f05dbb0_0_31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9" name="Google Shape;2339;g12e8f05dbb0_0_314"/>
          <p:cNvSpPr txBox="1"/>
          <p:nvPr>
            <p:ph type="title"/>
          </p:nvPr>
        </p:nvSpPr>
        <p:spPr>
          <a:xfrm>
            <a:off x="714300" y="553450"/>
            <a:ext cx="3857700" cy="80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latin typeface="Times New Roman"/>
                <a:ea typeface="Times New Roman"/>
                <a:cs typeface="Times New Roman"/>
                <a:sym typeface="Times New Roman"/>
              </a:rPr>
              <a:t>EDA</a:t>
            </a:r>
            <a:br>
              <a:rPr b="1" lang="en" sz="1800">
                <a:latin typeface="Times New Roman"/>
                <a:ea typeface="Times New Roman"/>
                <a:cs typeface="Times New Roman"/>
                <a:sym typeface="Times New Roman"/>
              </a:rPr>
            </a:br>
            <a:r>
              <a:rPr i="1" lang="en" sz="1800">
                <a:latin typeface="Times New Roman"/>
                <a:ea typeface="Times New Roman"/>
                <a:cs typeface="Times New Roman"/>
                <a:sym typeface="Times New Roman"/>
              </a:rPr>
              <a:t>Multicollinearity problem</a:t>
            </a:r>
            <a:endParaRPr/>
          </a:p>
        </p:txBody>
      </p:sp>
      <p:sp>
        <p:nvSpPr>
          <p:cNvPr id="2340" name="Google Shape;2340;g12e8f05dbb0_0_31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341" name="Google Shape;2341;g12e8f05dbb0_0_314"/>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12e8f05dbb0_0_314"/>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12e8f05dbb0_0_314"/>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12e8f05dbb0_0_314"/>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12e8f05dbb0_0_314"/>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12e8f05dbb0_0_314"/>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g12e8f05dbb0_0_314"/>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g12e8f05dbb0_0_314"/>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12e8f05dbb0_0_314"/>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12e8f05dbb0_0_31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12e8f05dbb0_0_31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12e8f05dbb0_0_314">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353" name="Google Shape;2353;g12e8f05dbb0_0_314">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354" name="Google Shape;2354;g12e8f05dbb0_0_314">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355" name="Google Shape;2355;g12e8f05dbb0_0_314"/>
          <p:cNvGrpSpPr/>
          <p:nvPr/>
        </p:nvGrpSpPr>
        <p:grpSpPr>
          <a:xfrm>
            <a:off x="706033" y="312972"/>
            <a:ext cx="140222" cy="140409"/>
            <a:chOff x="2741000" y="199475"/>
            <a:chExt cx="191953" cy="192210"/>
          </a:xfrm>
        </p:grpSpPr>
        <p:sp>
          <p:nvSpPr>
            <p:cNvPr id="2356" name="Google Shape;2356;g12e8f05dbb0_0_31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g12e8f05dbb0_0_31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g12e8f05dbb0_0_31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g12e8f05dbb0_0_31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12e8f05dbb0_0_31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12e8f05dbb0_0_31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12e8f05dbb0_0_31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12e8f05dbb0_0_31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12e8f05dbb0_0_31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5" name="Google Shape;2365;g12e8f05dbb0_0_314">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ext&#10;&#10;Description automatically generated with medium confidence" id="2366" name="Google Shape;2366;g12e8f05dbb0_0_314"/>
          <p:cNvPicPr preferRelativeResize="0"/>
          <p:nvPr/>
        </p:nvPicPr>
        <p:blipFill rotWithShape="1">
          <a:blip r:embed="rId5">
            <a:alphaModFix/>
          </a:blip>
          <a:srcRect b="0" l="0" r="0" t="0"/>
          <a:stretch/>
        </p:blipFill>
        <p:spPr>
          <a:xfrm>
            <a:off x="3664219" y="602615"/>
            <a:ext cx="2845435" cy="3938270"/>
          </a:xfrm>
          <a:prstGeom prst="rect">
            <a:avLst/>
          </a:prstGeom>
          <a:noFill/>
          <a:ln cap="flat" cmpd="sng" w="25400">
            <a:solidFill>
              <a:srgbClr val="B7B7B7"/>
            </a:solidFill>
            <a:prstDash val="solid"/>
            <a:round/>
            <a:headEnd len="sm" w="sm" type="none"/>
            <a:tailEnd len="sm" w="sm" type="none"/>
          </a:ln>
        </p:spPr>
      </p:pic>
      <p:sp>
        <p:nvSpPr>
          <p:cNvPr id="2367" name="Google Shape;2367;g12e8f05dbb0_0_3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2e744c609e_2_0"/>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900"/>
              <a:buNone/>
            </a:pPr>
            <a:r>
              <a:rPr b="1" lang="en" sz="2400">
                <a:latin typeface="Times New Roman"/>
                <a:ea typeface="Times New Roman"/>
                <a:cs typeface="Times New Roman"/>
                <a:sym typeface="Times New Roman"/>
              </a:rPr>
              <a:t>MAIN CONTENT</a:t>
            </a:r>
            <a:endParaRPr sz="2400"/>
          </a:p>
          <a:p>
            <a:pPr indent="0" lvl="0" marL="0" rtl="0" algn="ctr">
              <a:lnSpc>
                <a:spcPct val="100000"/>
              </a:lnSpc>
              <a:spcBef>
                <a:spcPts val="0"/>
              </a:spcBef>
              <a:spcAft>
                <a:spcPts val="0"/>
              </a:spcAft>
              <a:buSzPts val="3900"/>
              <a:buNone/>
            </a:pPr>
            <a:r>
              <a:t/>
            </a:r>
            <a:endParaRPr b="1" sz="2400">
              <a:latin typeface="Times New Roman"/>
              <a:ea typeface="Times New Roman"/>
              <a:cs typeface="Times New Roman"/>
              <a:sym typeface="Times New Roman"/>
            </a:endParaRPr>
          </a:p>
        </p:txBody>
      </p:sp>
      <p:grpSp>
        <p:nvGrpSpPr>
          <p:cNvPr id="389" name="Google Shape;389;g12e744c609e_2_0"/>
          <p:cNvGrpSpPr/>
          <p:nvPr/>
        </p:nvGrpSpPr>
        <p:grpSpPr>
          <a:xfrm rot="5400000">
            <a:off x="1071931" y="3617221"/>
            <a:ext cx="612965" cy="612965"/>
            <a:chOff x="5208200" y="980975"/>
            <a:chExt cx="440475" cy="440475"/>
          </a:xfrm>
        </p:grpSpPr>
        <p:sp>
          <p:nvSpPr>
            <p:cNvPr id="390" name="Google Shape;390;g12e744c609e_2_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2e744c609e_2_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g12e744c609e_2_0"/>
          <p:cNvGrpSpPr/>
          <p:nvPr/>
        </p:nvGrpSpPr>
        <p:grpSpPr>
          <a:xfrm>
            <a:off x="6066396" y="3338335"/>
            <a:ext cx="695830" cy="243805"/>
            <a:chOff x="2271950" y="2722775"/>
            <a:chExt cx="575875" cy="201775"/>
          </a:xfrm>
        </p:grpSpPr>
        <p:sp>
          <p:nvSpPr>
            <p:cNvPr id="393" name="Google Shape;393;g12e744c609e_2_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2e744c609e_2_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2e744c609e_2_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2e744c609e_2_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2e744c609e_2_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g12e744c609e_2_0"/>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2e744c609e_2_0"/>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2e744c609e_2_0"/>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2e744c609e_2_0"/>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2e744c609e_2_0"/>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2e744c609e_2_0"/>
          <p:cNvSpPr/>
          <p:nvPr/>
        </p:nvSpPr>
        <p:spPr>
          <a:xfrm>
            <a:off x="2635388" y="3617213"/>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2e744c609e_2_0"/>
          <p:cNvSpPr/>
          <p:nvPr/>
        </p:nvSpPr>
        <p:spPr>
          <a:xfrm>
            <a:off x="4246262" y="353637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12e744c609e_2_0"/>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12e744c609e_2_0"/>
          <p:cNvSpPr/>
          <p:nvPr/>
        </p:nvSpPr>
        <p:spPr>
          <a:xfrm>
            <a:off x="3848926" y="37449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2e744c609e_2_0"/>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2e744c609e_2_0"/>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2e744c609e_2_0"/>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2e744c609e_2_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2e744c609e_2_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2e744c609e_2_0">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413" name="Google Shape;413;g12e744c609e_2_0">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414" name="Google Shape;414;g12e744c609e_2_0">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415" name="Google Shape;415;g12e744c609e_2_0"/>
          <p:cNvGrpSpPr/>
          <p:nvPr/>
        </p:nvGrpSpPr>
        <p:grpSpPr>
          <a:xfrm>
            <a:off x="706033" y="312972"/>
            <a:ext cx="140222" cy="140409"/>
            <a:chOff x="2741000" y="199475"/>
            <a:chExt cx="191953" cy="192210"/>
          </a:xfrm>
        </p:grpSpPr>
        <p:sp>
          <p:nvSpPr>
            <p:cNvPr id="416" name="Google Shape;416;g12e744c609e_2_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12e744c609e_2_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12e744c609e_2_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12e744c609e_2_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12e744c609e_2_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12e744c609e_2_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12e744c609e_2_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12e744c609e_2_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12e744c609e_2_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5" name="Google Shape;425;g12e744c609e_2_0">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6" name="Google Shape;426;g12e744c609e_2_0"/>
          <p:cNvCxnSpPr/>
          <p:nvPr/>
        </p:nvCxnSpPr>
        <p:spPr>
          <a:xfrm>
            <a:off x="4390713" y="1269175"/>
            <a:ext cx="28200" cy="2510700"/>
          </a:xfrm>
          <a:prstGeom prst="straightConnector1">
            <a:avLst/>
          </a:prstGeom>
          <a:noFill/>
          <a:ln cap="flat" cmpd="sng" w="38100">
            <a:solidFill>
              <a:schemeClr val="dk1"/>
            </a:solidFill>
            <a:prstDash val="dash"/>
            <a:round/>
            <a:headEnd len="sm" w="sm" type="none"/>
            <a:tailEnd len="sm" w="sm" type="none"/>
          </a:ln>
        </p:spPr>
      </p:cxnSp>
      <p:sp>
        <p:nvSpPr>
          <p:cNvPr id="427" name="Google Shape;427;g12e744c609e_2_0"/>
          <p:cNvSpPr txBox="1"/>
          <p:nvPr/>
        </p:nvSpPr>
        <p:spPr>
          <a:xfrm>
            <a:off x="566125" y="1288738"/>
            <a:ext cx="30000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omfortaa"/>
              <a:buAutoNum type="arabicPeriod"/>
            </a:pPr>
            <a:r>
              <a:rPr b="1" lang="en" sz="2000">
                <a:solidFill>
                  <a:schemeClr val="dk1"/>
                </a:solidFill>
                <a:latin typeface="Comfortaa"/>
                <a:ea typeface="Comfortaa"/>
                <a:cs typeface="Comfortaa"/>
                <a:sym typeface="Comfortaa"/>
              </a:rPr>
              <a:t>Introduction</a:t>
            </a:r>
            <a:endParaRPr b="1" sz="2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2000">
              <a:solidFill>
                <a:schemeClr val="dk1"/>
              </a:solidFill>
              <a:latin typeface="Comfortaa"/>
              <a:ea typeface="Comfortaa"/>
              <a:cs typeface="Comfortaa"/>
              <a:sym typeface="Comfortaa"/>
            </a:endParaRPr>
          </a:p>
          <a:p>
            <a:pPr indent="-355600" lvl="0" marL="457200" rtl="0" algn="l">
              <a:lnSpc>
                <a:spcPct val="150000"/>
              </a:lnSpc>
              <a:spcBef>
                <a:spcPts val="0"/>
              </a:spcBef>
              <a:spcAft>
                <a:spcPts val="0"/>
              </a:spcAft>
              <a:buClr>
                <a:schemeClr val="dk1"/>
              </a:buClr>
              <a:buSzPts val="2000"/>
              <a:buFont typeface="Comfortaa"/>
              <a:buAutoNum type="arabicPeriod"/>
            </a:pPr>
            <a:r>
              <a:rPr b="1" lang="en" sz="2000">
                <a:solidFill>
                  <a:schemeClr val="dk1"/>
                </a:solidFill>
                <a:latin typeface="Comfortaa"/>
                <a:ea typeface="Comfortaa"/>
                <a:cs typeface="Comfortaa"/>
                <a:sym typeface="Comfortaa"/>
              </a:rPr>
              <a:t>Approach</a:t>
            </a:r>
            <a:endParaRPr b="1" sz="2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2000">
              <a:solidFill>
                <a:schemeClr val="dk1"/>
              </a:solidFill>
              <a:latin typeface="Comfortaa"/>
              <a:ea typeface="Comfortaa"/>
              <a:cs typeface="Comfortaa"/>
              <a:sym typeface="Comfortaa"/>
            </a:endParaRPr>
          </a:p>
          <a:p>
            <a:pPr indent="-355600" lvl="0" marL="457200" rtl="0" algn="l">
              <a:lnSpc>
                <a:spcPct val="150000"/>
              </a:lnSpc>
              <a:spcBef>
                <a:spcPts val="0"/>
              </a:spcBef>
              <a:spcAft>
                <a:spcPts val="0"/>
              </a:spcAft>
              <a:buClr>
                <a:schemeClr val="dk1"/>
              </a:buClr>
              <a:buSzPts val="2000"/>
              <a:buFont typeface="Comfortaa"/>
              <a:buAutoNum type="arabicPeriod"/>
            </a:pPr>
            <a:r>
              <a:rPr b="1" lang="en" sz="2000">
                <a:solidFill>
                  <a:schemeClr val="dk1"/>
                </a:solidFill>
                <a:latin typeface="Comfortaa"/>
                <a:ea typeface="Comfortaa"/>
                <a:cs typeface="Comfortaa"/>
                <a:sym typeface="Comfortaa"/>
              </a:rPr>
              <a:t>Linear regression modeling</a:t>
            </a:r>
            <a:endParaRPr b="1" sz="2000">
              <a:solidFill>
                <a:schemeClr val="dk1"/>
              </a:solidFill>
              <a:latin typeface="Comfortaa"/>
              <a:ea typeface="Comfortaa"/>
              <a:cs typeface="Comfortaa"/>
              <a:sym typeface="Comfortaa"/>
            </a:endParaRPr>
          </a:p>
        </p:txBody>
      </p:sp>
      <p:sp>
        <p:nvSpPr>
          <p:cNvPr id="428" name="Google Shape;428;g12e744c609e_2_0"/>
          <p:cNvSpPr txBox="1"/>
          <p:nvPr/>
        </p:nvSpPr>
        <p:spPr>
          <a:xfrm>
            <a:off x="5094100" y="1632900"/>
            <a:ext cx="3000000" cy="187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chemeClr val="dk1"/>
                </a:solidFill>
                <a:latin typeface="Comfortaa"/>
                <a:ea typeface="Comfortaa"/>
                <a:cs typeface="Comfortaa"/>
                <a:sym typeface="Comfortaa"/>
              </a:rPr>
              <a:t>4.    Evaluation</a:t>
            </a:r>
            <a:endParaRPr b="1" sz="2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2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rPr b="1" lang="en" sz="2000">
                <a:solidFill>
                  <a:schemeClr val="dk1"/>
                </a:solidFill>
                <a:latin typeface="Comfortaa"/>
                <a:ea typeface="Comfortaa"/>
                <a:cs typeface="Comfortaa"/>
                <a:sym typeface="Comfortaa"/>
              </a:rPr>
              <a:t>5.    Conclusion</a:t>
            </a:r>
            <a:endParaRPr b="1" sz="2000">
              <a:solidFill>
                <a:schemeClr val="dk1"/>
              </a:solidFill>
              <a:latin typeface="Comfortaa"/>
              <a:ea typeface="Comfortaa"/>
              <a:cs typeface="Comfortaa"/>
              <a:sym typeface="Comfortaa"/>
            </a:endParaRPr>
          </a:p>
          <a:p>
            <a:pPr indent="0" lvl="0" marL="0" rtl="0" algn="l">
              <a:lnSpc>
                <a:spcPct val="150000"/>
              </a:lnSpc>
              <a:spcBef>
                <a:spcPts val="0"/>
              </a:spcBef>
              <a:spcAft>
                <a:spcPts val="0"/>
              </a:spcAft>
              <a:buNone/>
            </a:pPr>
            <a:r>
              <a:t/>
            </a:r>
            <a:endParaRPr b="1" sz="2000">
              <a:solidFill>
                <a:schemeClr val="dk1"/>
              </a:solidFill>
              <a:latin typeface="Comfortaa"/>
              <a:ea typeface="Comfortaa"/>
              <a:cs typeface="Comfortaa"/>
              <a:sym typeface="Comfortaa"/>
            </a:endParaRPr>
          </a:p>
        </p:txBody>
      </p:sp>
      <p:sp>
        <p:nvSpPr>
          <p:cNvPr id="429" name="Google Shape;429;g12e744c609e_2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grpSp>
        <p:nvGrpSpPr>
          <p:cNvPr id="2372" name="Google Shape;2372;p24"/>
          <p:cNvGrpSpPr/>
          <p:nvPr/>
        </p:nvGrpSpPr>
        <p:grpSpPr>
          <a:xfrm>
            <a:off x="7192079" y="3371409"/>
            <a:ext cx="1214578" cy="425543"/>
            <a:chOff x="2271950" y="2722775"/>
            <a:chExt cx="575875" cy="201775"/>
          </a:xfrm>
        </p:grpSpPr>
        <p:sp>
          <p:nvSpPr>
            <p:cNvPr id="2373" name="Google Shape;2373;p2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8" name="Google Shape;2378;p24"/>
          <p:cNvSpPr txBox="1"/>
          <p:nvPr>
            <p:ph type="title"/>
          </p:nvPr>
        </p:nvSpPr>
        <p:spPr>
          <a:xfrm>
            <a:off x="714300" y="553450"/>
            <a:ext cx="3857700" cy="78880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latin typeface="Times New Roman"/>
                <a:ea typeface="Times New Roman"/>
                <a:cs typeface="Times New Roman"/>
                <a:sym typeface="Times New Roman"/>
              </a:rPr>
              <a:t>EDA</a:t>
            </a:r>
            <a:br>
              <a:rPr b="1" lang="en" sz="1800">
                <a:latin typeface="Times New Roman"/>
                <a:ea typeface="Times New Roman"/>
                <a:cs typeface="Times New Roman"/>
                <a:sym typeface="Times New Roman"/>
              </a:rPr>
            </a:br>
            <a:r>
              <a:rPr i="1" lang="en" sz="1800">
                <a:latin typeface="Times New Roman"/>
                <a:ea typeface="Times New Roman"/>
                <a:cs typeface="Times New Roman"/>
                <a:sym typeface="Times New Roman"/>
              </a:rPr>
              <a:t>Box plots</a:t>
            </a:r>
            <a:endParaRPr/>
          </a:p>
        </p:txBody>
      </p:sp>
      <p:sp>
        <p:nvSpPr>
          <p:cNvPr id="2379" name="Google Shape;2379;p2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380" name="Google Shape;2380;p24"/>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4"/>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4"/>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4"/>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4"/>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4"/>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4"/>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4"/>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4"/>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4">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392" name="Google Shape;2392;p24">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393" name="Google Shape;2393;p24">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394" name="Google Shape;2394;p24"/>
          <p:cNvGrpSpPr/>
          <p:nvPr/>
        </p:nvGrpSpPr>
        <p:grpSpPr>
          <a:xfrm>
            <a:off x="706038" y="312972"/>
            <a:ext cx="140222" cy="140409"/>
            <a:chOff x="2741000" y="199475"/>
            <a:chExt cx="191953" cy="192210"/>
          </a:xfrm>
        </p:grpSpPr>
        <p:sp>
          <p:nvSpPr>
            <p:cNvPr id="2395" name="Google Shape;2395;p2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4" name="Google Shape;2404;p24">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raphical user interface, calendar&#10;&#10;Description automatically generated" id="2405" name="Google Shape;2405;p24"/>
          <p:cNvPicPr preferRelativeResize="0"/>
          <p:nvPr/>
        </p:nvPicPr>
        <p:blipFill rotWithShape="1">
          <a:blip r:embed="rId5">
            <a:alphaModFix/>
          </a:blip>
          <a:srcRect b="0" l="0" r="0" t="0"/>
          <a:stretch/>
        </p:blipFill>
        <p:spPr>
          <a:xfrm>
            <a:off x="1851709" y="670907"/>
            <a:ext cx="5863110" cy="3801686"/>
          </a:xfrm>
          <a:prstGeom prst="rect">
            <a:avLst/>
          </a:prstGeom>
          <a:noFill/>
          <a:ln>
            <a:noFill/>
          </a:ln>
        </p:spPr>
      </p:pic>
      <p:sp>
        <p:nvSpPr>
          <p:cNvPr id="2406" name="Google Shape;240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5"/>
                                        </p:tgtEl>
                                        <p:attrNameLst>
                                          <p:attrName>style.visibility</p:attrName>
                                        </p:attrNameLst>
                                      </p:cBhvr>
                                      <p:to>
                                        <p:strVal val="visible"/>
                                      </p:to>
                                    </p:set>
                                    <p:animEffect filter="fade" transition="in">
                                      <p:cBhvr>
                                        <p:cTn dur="1000"/>
                                        <p:tgtEl>
                                          <p:spTgt spid="2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0" name="Shape 2410"/>
        <p:cNvGrpSpPr/>
        <p:nvPr/>
      </p:nvGrpSpPr>
      <p:grpSpPr>
        <a:xfrm>
          <a:off x="0" y="0"/>
          <a:ext cx="0" cy="0"/>
          <a:chOff x="0" y="0"/>
          <a:chExt cx="0" cy="0"/>
        </a:xfrm>
      </p:grpSpPr>
      <p:grpSp>
        <p:nvGrpSpPr>
          <p:cNvPr id="2411" name="Google Shape;2411;p25"/>
          <p:cNvGrpSpPr/>
          <p:nvPr/>
        </p:nvGrpSpPr>
        <p:grpSpPr>
          <a:xfrm>
            <a:off x="7192079" y="3371409"/>
            <a:ext cx="1214578" cy="425543"/>
            <a:chOff x="2271950" y="2722775"/>
            <a:chExt cx="575875" cy="201775"/>
          </a:xfrm>
        </p:grpSpPr>
        <p:sp>
          <p:nvSpPr>
            <p:cNvPr id="2412" name="Google Shape;2412;p2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7" name="Google Shape;2417;p25"/>
          <p:cNvSpPr txBox="1"/>
          <p:nvPr>
            <p:ph type="title"/>
          </p:nvPr>
        </p:nvSpPr>
        <p:spPr>
          <a:xfrm>
            <a:off x="714300" y="553450"/>
            <a:ext cx="3857700" cy="78880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latin typeface="Times New Roman"/>
                <a:ea typeface="Times New Roman"/>
                <a:cs typeface="Times New Roman"/>
                <a:sym typeface="Times New Roman"/>
              </a:rPr>
              <a:t>EDA</a:t>
            </a:r>
            <a:br>
              <a:rPr b="1" lang="en" sz="1800">
                <a:latin typeface="Times New Roman"/>
                <a:ea typeface="Times New Roman"/>
                <a:cs typeface="Times New Roman"/>
                <a:sym typeface="Times New Roman"/>
              </a:rPr>
            </a:br>
            <a:r>
              <a:rPr i="1" lang="en" sz="1800">
                <a:latin typeface="Times New Roman"/>
                <a:ea typeface="Times New Roman"/>
                <a:cs typeface="Times New Roman"/>
                <a:sym typeface="Times New Roman"/>
              </a:rPr>
              <a:t>Scatter Plots</a:t>
            </a:r>
            <a:endParaRPr/>
          </a:p>
        </p:txBody>
      </p:sp>
      <p:sp>
        <p:nvSpPr>
          <p:cNvPr id="2418" name="Google Shape;2418;p2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419" name="Google Shape;2419;p25"/>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5"/>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5"/>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5"/>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5"/>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5"/>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5"/>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5"/>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5"/>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5">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431" name="Google Shape;2431;p25">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432" name="Google Shape;2432;p25">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433" name="Google Shape;2433;p25"/>
          <p:cNvGrpSpPr/>
          <p:nvPr/>
        </p:nvGrpSpPr>
        <p:grpSpPr>
          <a:xfrm>
            <a:off x="706038" y="312972"/>
            <a:ext cx="140222" cy="140409"/>
            <a:chOff x="2741000" y="199475"/>
            <a:chExt cx="191953" cy="192210"/>
          </a:xfrm>
        </p:grpSpPr>
        <p:sp>
          <p:nvSpPr>
            <p:cNvPr id="2434" name="Google Shape;2434;p2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43" name="Google Shape;2443;p25">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 engineering drawing&#10;&#10;Description automatically generated" id="2444" name="Google Shape;2444;p25"/>
          <p:cNvPicPr preferRelativeResize="0"/>
          <p:nvPr/>
        </p:nvPicPr>
        <p:blipFill rotWithShape="1">
          <a:blip r:embed="rId5">
            <a:alphaModFix/>
          </a:blip>
          <a:srcRect b="0" l="0" r="0" t="0"/>
          <a:stretch/>
        </p:blipFill>
        <p:spPr>
          <a:xfrm>
            <a:off x="1997021" y="585836"/>
            <a:ext cx="6264387" cy="3971827"/>
          </a:xfrm>
          <a:prstGeom prst="rect">
            <a:avLst/>
          </a:prstGeom>
          <a:noFill/>
          <a:ln>
            <a:noFill/>
          </a:ln>
        </p:spPr>
      </p:pic>
      <p:sp>
        <p:nvSpPr>
          <p:cNvPr id="2445" name="Google Shape;244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4"/>
                                        </p:tgtEl>
                                        <p:attrNameLst>
                                          <p:attrName>style.visibility</p:attrName>
                                        </p:attrNameLst>
                                      </p:cBhvr>
                                      <p:to>
                                        <p:strVal val="visible"/>
                                      </p:to>
                                    </p:set>
                                    <p:animEffect filter="fade" transition="in">
                                      <p:cBhvr>
                                        <p:cTn dur="1000"/>
                                        <p:tgtEl>
                                          <p:spTgt spid="2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9" name="Shape 2449"/>
        <p:cNvGrpSpPr/>
        <p:nvPr/>
      </p:nvGrpSpPr>
      <p:grpSpPr>
        <a:xfrm>
          <a:off x="0" y="0"/>
          <a:ext cx="0" cy="0"/>
          <a:chOff x="0" y="0"/>
          <a:chExt cx="0" cy="0"/>
        </a:xfrm>
      </p:grpSpPr>
      <p:grpSp>
        <p:nvGrpSpPr>
          <p:cNvPr id="2450" name="Google Shape;2450;p26"/>
          <p:cNvGrpSpPr/>
          <p:nvPr/>
        </p:nvGrpSpPr>
        <p:grpSpPr>
          <a:xfrm>
            <a:off x="7192079" y="3371409"/>
            <a:ext cx="1214578" cy="425543"/>
            <a:chOff x="2271950" y="2722775"/>
            <a:chExt cx="575875" cy="201775"/>
          </a:xfrm>
        </p:grpSpPr>
        <p:sp>
          <p:nvSpPr>
            <p:cNvPr id="2451" name="Google Shape;2451;p2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6" name="Google Shape;2456;p26"/>
          <p:cNvSpPr txBox="1"/>
          <p:nvPr>
            <p:ph type="title"/>
          </p:nvPr>
        </p:nvSpPr>
        <p:spPr>
          <a:xfrm>
            <a:off x="714300" y="553450"/>
            <a:ext cx="3857700" cy="80683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latin typeface="Times New Roman"/>
                <a:ea typeface="Times New Roman"/>
                <a:cs typeface="Times New Roman"/>
                <a:sym typeface="Times New Roman"/>
              </a:rPr>
              <a:t>EDA</a:t>
            </a:r>
            <a:br>
              <a:rPr b="1" lang="en" sz="1800">
                <a:latin typeface="Times New Roman"/>
                <a:ea typeface="Times New Roman"/>
                <a:cs typeface="Times New Roman"/>
                <a:sym typeface="Times New Roman"/>
              </a:rPr>
            </a:br>
            <a:r>
              <a:rPr i="1" lang="en" sz="1800">
                <a:latin typeface="Times New Roman"/>
                <a:ea typeface="Times New Roman"/>
                <a:cs typeface="Times New Roman"/>
                <a:sym typeface="Times New Roman"/>
              </a:rPr>
              <a:t>Histogram</a:t>
            </a:r>
            <a:endParaRPr i="1"/>
          </a:p>
        </p:txBody>
      </p:sp>
      <p:sp>
        <p:nvSpPr>
          <p:cNvPr id="2457" name="Google Shape;2457;p2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458" name="Google Shape;2458;p26"/>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6"/>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6"/>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6"/>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6"/>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6"/>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6"/>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6"/>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6"/>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6">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470" name="Google Shape;2470;p26">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471" name="Google Shape;2471;p26">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472" name="Google Shape;2472;p26"/>
          <p:cNvGrpSpPr/>
          <p:nvPr/>
        </p:nvGrpSpPr>
        <p:grpSpPr>
          <a:xfrm>
            <a:off x="706038" y="312972"/>
            <a:ext cx="140222" cy="140409"/>
            <a:chOff x="2741000" y="199475"/>
            <a:chExt cx="191953" cy="192210"/>
          </a:xfrm>
        </p:grpSpPr>
        <p:sp>
          <p:nvSpPr>
            <p:cNvPr id="2473" name="Google Shape;2473;p2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2" name="Google Shape;2482;p26">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83" name="Google Shape;2483;p26"/>
          <p:cNvPicPr preferRelativeResize="0"/>
          <p:nvPr/>
        </p:nvPicPr>
        <p:blipFill rotWithShape="1">
          <a:blip r:embed="rId5">
            <a:alphaModFix/>
          </a:blip>
          <a:srcRect b="0" l="0" r="0" t="0"/>
          <a:stretch/>
        </p:blipFill>
        <p:spPr>
          <a:xfrm>
            <a:off x="423405" y="1279156"/>
            <a:ext cx="4087314" cy="3216730"/>
          </a:xfrm>
          <a:prstGeom prst="rect">
            <a:avLst/>
          </a:prstGeom>
          <a:noFill/>
          <a:ln>
            <a:noFill/>
          </a:ln>
        </p:spPr>
      </p:pic>
      <p:pic>
        <p:nvPicPr>
          <p:cNvPr id="2484" name="Google Shape;2484;p26"/>
          <p:cNvPicPr preferRelativeResize="0"/>
          <p:nvPr/>
        </p:nvPicPr>
        <p:blipFill rotWithShape="1">
          <a:blip r:embed="rId6">
            <a:alphaModFix/>
          </a:blip>
          <a:srcRect b="0" l="0" r="0" t="0"/>
          <a:stretch/>
        </p:blipFill>
        <p:spPr>
          <a:xfrm>
            <a:off x="4689592" y="1279156"/>
            <a:ext cx="4031003" cy="3216730"/>
          </a:xfrm>
          <a:prstGeom prst="rect">
            <a:avLst/>
          </a:prstGeom>
          <a:noFill/>
          <a:ln>
            <a:noFill/>
          </a:ln>
        </p:spPr>
      </p:pic>
      <p:sp>
        <p:nvSpPr>
          <p:cNvPr id="2485" name="Google Shape;248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3"/>
                                        </p:tgtEl>
                                        <p:attrNameLst>
                                          <p:attrName>style.visibility</p:attrName>
                                        </p:attrNameLst>
                                      </p:cBhvr>
                                      <p:to>
                                        <p:strVal val="visible"/>
                                      </p:to>
                                    </p:set>
                                    <p:animEffect filter="fade" transition="in">
                                      <p:cBhvr>
                                        <p:cTn dur="1000"/>
                                        <p:tgtEl>
                                          <p:spTgt spid="2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4"/>
                                        </p:tgtEl>
                                        <p:attrNameLst>
                                          <p:attrName>style.visibility</p:attrName>
                                        </p:attrNameLst>
                                      </p:cBhvr>
                                      <p:to>
                                        <p:strVal val="visible"/>
                                      </p:to>
                                    </p:set>
                                    <p:animEffect filter="fade" transition="in">
                                      <p:cBhvr>
                                        <p:cTn dur="500"/>
                                        <p:tgtEl>
                                          <p:spTgt spid="2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9" name="Shape 2489"/>
        <p:cNvGrpSpPr/>
        <p:nvPr/>
      </p:nvGrpSpPr>
      <p:grpSpPr>
        <a:xfrm>
          <a:off x="0" y="0"/>
          <a:ext cx="0" cy="0"/>
          <a:chOff x="0" y="0"/>
          <a:chExt cx="0" cy="0"/>
        </a:xfrm>
      </p:grpSpPr>
      <p:grpSp>
        <p:nvGrpSpPr>
          <p:cNvPr id="2490" name="Google Shape;2490;p27"/>
          <p:cNvGrpSpPr/>
          <p:nvPr/>
        </p:nvGrpSpPr>
        <p:grpSpPr>
          <a:xfrm>
            <a:off x="7192079" y="3371409"/>
            <a:ext cx="1214578" cy="425543"/>
            <a:chOff x="2271950" y="2722775"/>
            <a:chExt cx="575875" cy="201775"/>
          </a:xfrm>
        </p:grpSpPr>
        <p:sp>
          <p:nvSpPr>
            <p:cNvPr id="2491" name="Google Shape;2491;p2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6" name="Google Shape;2496;p27"/>
          <p:cNvSpPr txBox="1"/>
          <p:nvPr>
            <p:ph type="title"/>
          </p:nvPr>
        </p:nvSpPr>
        <p:spPr>
          <a:xfrm>
            <a:off x="714300" y="553450"/>
            <a:ext cx="3857700" cy="72570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latin typeface="Times New Roman"/>
                <a:ea typeface="Times New Roman"/>
                <a:cs typeface="Times New Roman"/>
                <a:sym typeface="Times New Roman"/>
              </a:rPr>
              <a:t>EDA</a:t>
            </a:r>
            <a:br>
              <a:rPr b="1" lang="en" sz="1800">
                <a:latin typeface="Times New Roman"/>
                <a:ea typeface="Times New Roman"/>
                <a:cs typeface="Times New Roman"/>
                <a:sym typeface="Times New Roman"/>
              </a:rPr>
            </a:br>
            <a:r>
              <a:rPr i="1" lang="en" sz="1800">
                <a:latin typeface="Times New Roman"/>
                <a:ea typeface="Times New Roman"/>
                <a:cs typeface="Times New Roman"/>
                <a:sym typeface="Times New Roman"/>
              </a:rPr>
              <a:t>Correlation matrix</a:t>
            </a:r>
            <a:endParaRPr/>
          </a:p>
        </p:txBody>
      </p:sp>
      <p:sp>
        <p:nvSpPr>
          <p:cNvPr id="2497" name="Google Shape;2497;p2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498" name="Google Shape;2498;p27"/>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7"/>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7"/>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7"/>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7"/>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7"/>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7"/>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7"/>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7"/>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7">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510" name="Google Shape;2510;p27">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511" name="Google Shape;2511;p27">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512" name="Google Shape;2512;p27"/>
          <p:cNvGrpSpPr/>
          <p:nvPr/>
        </p:nvGrpSpPr>
        <p:grpSpPr>
          <a:xfrm>
            <a:off x="706038" y="312972"/>
            <a:ext cx="140222" cy="140409"/>
            <a:chOff x="2741000" y="199475"/>
            <a:chExt cx="191953" cy="192210"/>
          </a:xfrm>
        </p:grpSpPr>
        <p:sp>
          <p:nvSpPr>
            <p:cNvPr id="2513" name="Google Shape;2513;p2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2" name="Google Shape;2522;p27">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Chart&#10;&#10;Description automatically generated" id="2523" name="Google Shape;2523;p27"/>
          <p:cNvPicPr preferRelativeResize="0"/>
          <p:nvPr/>
        </p:nvPicPr>
        <p:blipFill rotWithShape="1">
          <a:blip r:embed="rId5">
            <a:alphaModFix/>
          </a:blip>
          <a:srcRect b="0" l="0" r="0" t="0"/>
          <a:stretch/>
        </p:blipFill>
        <p:spPr>
          <a:xfrm>
            <a:off x="2703832" y="786941"/>
            <a:ext cx="5170346" cy="3483314"/>
          </a:xfrm>
          <a:prstGeom prst="rect">
            <a:avLst/>
          </a:prstGeom>
          <a:noFill/>
          <a:ln cap="flat" cmpd="sng" w="25400">
            <a:solidFill>
              <a:srgbClr val="202124"/>
            </a:solidFill>
            <a:prstDash val="solid"/>
            <a:round/>
            <a:headEnd len="sm" w="sm" type="none"/>
            <a:tailEnd len="sm" w="sm" type="none"/>
          </a:ln>
        </p:spPr>
      </p:pic>
      <p:sp>
        <p:nvSpPr>
          <p:cNvPr id="2524" name="Google Shape;252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3"/>
                                        </p:tgtEl>
                                        <p:attrNameLst>
                                          <p:attrName>style.visibility</p:attrName>
                                        </p:attrNameLst>
                                      </p:cBhvr>
                                      <p:to>
                                        <p:strVal val="visible"/>
                                      </p:to>
                                    </p:set>
                                    <p:animEffect filter="fade" transition="in">
                                      <p:cBhvr>
                                        <p:cTn dur="500"/>
                                        <p:tgtEl>
                                          <p:spTgt spid="2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8" name="Shape 2528"/>
        <p:cNvGrpSpPr/>
        <p:nvPr/>
      </p:nvGrpSpPr>
      <p:grpSpPr>
        <a:xfrm>
          <a:off x="0" y="0"/>
          <a:ext cx="0" cy="0"/>
          <a:chOff x="0" y="0"/>
          <a:chExt cx="0" cy="0"/>
        </a:xfrm>
      </p:grpSpPr>
      <p:grpSp>
        <p:nvGrpSpPr>
          <p:cNvPr id="2529" name="Google Shape;2529;p28"/>
          <p:cNvGrpSpPr/>
          <p:nvPr/>
        </p:nvGrpSpPr>
        <p:grpSpPr>
          <a:xfrm>
            <a:off x="7192079" y="3371409"/>
            <a:ext cx="1214578" cy="425543"/>
            <a:chOff x="2271950" y="2722775"/>
            <a:chExt cx="575875" cy="201775"/>
          </a:xfrm>
        </p:grpSpPr>
        <p:sp>
          <p:nvSpPr>
            <p:cNvPr id="2530" name="Google Shape;2530;p2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5" name="Google Shape;2535;p28"/>
          <p:cNvSpPr txBox="1"/>
          <p:nvPr>
            <p:ph type="title"/>
          </p:nvPr>
        </p:nvSpPr>
        <p:spPr>
          <a:xfrm>
            <a:off x="714300" y="553450"/>
            <a:ext cx="3857700" cy="59986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solidFill>
                  <a:schemeClr val="dk1"/>
                </a:solidFill>
                <a:latin typeface="Times New Roman"/>
                <a:ea typeface="Times New Roman"/>
                <a:cs typeface="Times New Roman"/>
                <a:sym typeface="Times New Roman"/>
              </a:rPr>
              <a:t>Preprocessing</a:t>
            </a:r>
            <a:br>
              <a:rPr b="1" lang="en" sz="1800">
                <a:solidFill>
                  <a:schemeClr val="dk1"/>
                </a:solidFill>
                <a:latin typeface="Times New Roman"/>
                <a:ea typeface="Times New Roman"/>
                <a:cs typeface="Times New Roman"/>
                <a:sym typeface="Times New Roman"/>
              </a:rPr>
            </a:br>
            <a:r>
              <a:rPr b="1" i="1" lang="en" sz="1800">
                <a:solidFill>
                  <a:schemeClr val="dk1"/>
                </a:solidFill>
                <a:latin typeface="Times New Roman"/>
                <a:ea typeface="Times New Roman"/>
                <a:cs typeface="Times New Roman"/>
                <a:sym typeface="Times New Roman"/>
              </a:rPr>
              <a:t>Outlier analysis</a:t>
            </a:r>
            <a:br>
              <a:rPr b="1" lang="en" sz="1800">
                <a:solidFill>
                  <a:schemeClr val="dk1"/>
                </a:solidFill>
                <a:latin typeface="Calibri"/>
                <a:ea typeface="Calibri"/>
                <a:cs typeface="Calibri"/>
                <a:sym typeface="Calibri"/>
              </a:rPr>
            </a:br>
            <a:endParaRPr>
              <a:solidFill>
                <a:schemeClr val="dk1"/>
              </a:solidFill>
            </a:endParaRPr>
          </a:p>
        </p:txBody>
      </p:sp>
      <p:sp>
        <p:nvSpPr>
          <p:cNvPr id="2536" name="Google Shape;2536;p2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537" name="Google Shape;2537;p28"/>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8"/>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8"/>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8"/>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8"/>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8"/>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8"/>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8"/>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8"/>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8">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549" name="Google Shape;2549;p28">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550" name="Google Shape;2550;p28">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551" name="Google Shape;2551;p28"/>
          <p:cNvGrpSpPr/>
          <p:nvPr/>
        </p:nvGrpSpPr>
        <p:grpSpPr>
          <a:xfrm>
            <a:off x="706038" y="312972"/>
            <a:ext cx="140222" cy="140409"/>
            <a:chOff x="2741000" y="199475"/>
            <a:chExt cx="191953" cy="192210"/>
          </a:xfrm>
        </p:grpSpPr>
        <p:sp>
          <p:nvSpPr>
            <p:cNvPr id="2552" name="Google Shape;2552;p2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1" name="Google Shape;2561;p28">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black screen with white text&#10;&#10;Description automatically generated with low confidence" id="2562" name="Google Shape;2562;p28"/>
          <p:cNvPicPr preferRelativeResize="0"/>
          <p:nvPr/>
        </p:nvPicPr>
        <p:blipFill rotWithShape="1">
          <a:blip r:embed="rId5">
            <a:alphaModFix/>
          </a:blip>
          <a:srcRect b="0" l="0" r="0" t="0"/>
          <a:stretch/>
        </p:blipFill>
        <p:spPr>
          <a:xfrm>
            <a:off x="1060333" y="1460276"/>
            <a:ext cx="6744175" cy="2968601"/>
          </a:xfrm>
          <a:prstGeom prst="rect">
            <a:avLst/>
          </a:prstGeom>
          <a:noFill/>
          <a:ln>
            <a:noFill/>
          </a:ln>
        </p:spPr>
      </p:pic>
      <p:sp>
        <p:nvSpPr>
          <p:cNvPr id="2563" name="Google Shape;256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2"/>
                                        </p:tgtEl>
                                        <p:attrNameLst>
                                          <p:attrName>style.visibility</p:attrName>
                                        </p:attrNameLst>
                                      </p:cBhvr>
                                      <p:to>
                                        <p:strVal val="visible"/>
                                      </p:to>
                                    </p:set>
                                    <p:anim calcmode="lin" valueType="num">
                                      <p:cBhvr additive="base">
                                        <p:cTn dur="500"/>
                                        <p:tgtEl>
                                          <p:spTgt spid="25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grpSp>
        <p:nvGrpSpPr>
          <p:cNvPr id="2568" name="Google Shape;2568;p29"/>
          <p:cNvGrpSpPr/>
          <p:nvPr/>
        </p:nvGrpSpPr>
        <p:grpSpPr>
          <a:xfrm>
            <a:off x="7192079" y="3371409"/>
            <a:ext cx="1214578" cy="425543"/>
            <a:chOff x="2271950" y="2722775"/>
            <a:chExt cx="575875" cy="201775"/>
          </a:xfrm>
        </p:grpSpPr>
        <p:sp>
          <p:nvSpPr>
            <p:cNvPr id="2569" name="Google Shape;2569;p2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4" name="Google Shape;2574;p29"/>
          <p:cNvSpPr txBox="1"/>
          <p:nvPr>
            <p:ph type="title"/>
          </p:nvPr>
        </p:nvSpPr>
        <p:spPr>
          <a:xfrm>
            <a:off x="714300" y="553450"/>
            <a:ext cx="3857700" cy="80683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solidFill>
                  <a:schemeClr val="dk1"/>
                </a:solidFill>
                <a:latin typeface="Times New Roman"/>
                <a:ea typeface="Times New Roman"/>
                <a:cs typeface="Times New Roman"/>
                <a:sym typeface="Times New Roman"/>
              </a:rPr>
              <a:t>Preprocessing</a:t>
            </a:r>
            <a:br>
              <a:rPr b="1" lang="en" sz="1800">
                <a:latin typeface="Times New Roman"/>
                <a:ea typeface="Times New Roman"/>
                <a:cs typeface="Times New Roman"/>
                <a:sym typeface="Times New Roman"/>
              </a:rPr>
            </a:br>
            <a:r>
              <a:rPr i="1" lang="en" sz="1800">
                <a:latin typeface="Times New Roman"/>
                <a:ea typeface="Times New Roman"/>
                <a:cs typeface="Times New Roman"/>
                <a:sym typeface="Times New Roman"/>
              </a:rPr>
              <a:t>Multicollinearity problem</a:t>
            </a:r>
            <a:endParaRPr/>
          </a:p>
        </p:txBody>
      </p:sp>
      <p:sp>
        <p:nvSpPr>
          <p:cNvPr id="2575" name="Google Shape;2575;p2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576" name="Google Shape;2576;p29"/>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9"/>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9"/>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9"/>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9"/>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9"/>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9"/>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9"/>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9"/>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9">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588" name="Google Shape;2588;p29">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589" name="Google Shape;2589;p29">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590" name="Google Shape;2590;p29"/>
          <p:cNvGrpSpPr/>
          <p:nvPr/>
        </p:nvGrpSpPr>
        <p:grpSpPr>
          <a:xfrm>
            <a:off x="706038" y="312972"/>
            <a:ext cx="140222" cy="140409"/>
            <a:chOff x="2741000" y="199475"/>
            <a:chExt cx="191953" cy="192210"/>
          </a:xfrm>
        </p:grpSpPr>
        <p:sp>
          <p:nvSpPr>
            <p:cNvPr id="2591" name="Google Shape;2591;p2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0" name="Google Shape;2600;p29">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Text&#10;&#10;Description automatically generated with medium confidence" id="2601" name="Google Shape;2601;p29"/>
          <p:cNvPicPr preferRelativeResize="0"/>
          <p:nvPr/>
        </p:nvPicPr>
        <p:blipFill rotWithShape="1">
          <a:blip r:embed="rId5">
            <a:alphaModFix/>
          </a:blip>
          <a:srcRect b="0" l="0" r="0" t="0"/>
          <a:stretch/>
        </p:blipFill>
        <p:spPr>
          <a:xfrm>
            <a:off x="3664219" y="602615"/>
            <a:ext cx="2845435" cy="3938270"/>
          </a:xfrm>
          <a:prstGeom prst="rect">
            <a:avLst/>
          </a:prstGeom>
          <a:noFill/>
          <a:ln cap="flat" cmpd="sng" w="25400">
            <a:solidFill>
              <a:srgbClr val="B7B7B7"/>
            </a:solidFill>
            <a:prstDash val="solid"/>
            <a:round/>
            <a:headEnd len="sm" w="sm" type="none"/>
            <a:tailEnd len="sm" w="sm" type="none"/>
          </a:ln>
        </p:spPr>
      </p:pic>
      <p:sp>
        <p:nvSpPr>
          <p:cNvPr id="2602" name="Google Shape;2602;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6" name="Shape 2606"/>
        <p:cNvGrpSpPr/>
        <p:nvPr/>
      </p:nvGrpSpPr>
      <p:grpSpPr>
        <a:xfrm>
          <a:off x="0" y="0"/>
          <a:ext cx="0" cy="0"/>
          <a:chOff x="0" y="0"/>
          <a:chExt cx="0" cy="0"/>
        </a:xfrm>
      </p:grpSpPr>
      <p:grpSp>
        <p:nvGrpSpPr>
          <p:cNvPr id="2607" name="Google Shape;2607;p30"/>
          <p:cNvGrpSpPr/>
          <p:nvPr/>
        </p:nvGrpSpPr>
        <p:grpSpPr>
          <a:xfrm>
            <a:off x="7192079" y="3371409"/>
            <a:ext cx="1214578" cy="425543"/>
            <a:chOff x="2271950" y="2722775"/>
            <a:chExt cx="575875" cy="201775"/>
          </a:xfrm>
        </p:grpSpPr>
        <p:sp>
          <p:nvSpPr>
            <p:cNvPr id="2608" name="Google Shape;2608;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3" name="Google Shape;2613;p30"/>
          <p:cNvSpPr txBox="1"/>
          <p:nvPr>
            <p:ph type="title"/>
          </p:nvPr>
        </p:nvSpPr>
        <p:spPr>
          <a:xfrm>
            <a:off x="714300" y="553450"/>
            <a:ext cx="3857700" cy="80683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b="1" lang="en" sz="1800">
                <a:solidFill>
                  <a:schemeClr val="dk1"/>
                </a:solidFill>
                <a:latin typeface="Times New Roman"/>
                <a:ea typeface="Times New Roman"/>
                <a:cs typeface="Times New Roman"/>
                <a:sym typeface="Times New Roman"/>
              </a:rPr>
              <a:t>Preprocessing</a:t>
            </a:r>
            <a:br>
              <a:rPr b="1" lang="en" sz="1800">
                <a:latin typeface="Times New Roman"/>
                <a:ea typeface="Times New Roman"/>
                <a:cs typeface="Times New Roman"/>
                <a:sym typeface="Times New Roman"/>
              </a:rPr>
            </a:br>
            <a:r>
              <a:rPr b="1" i="1" lang="en" sz="1800">
                <a:solidFill>
                  <a:schemeClr val="dk1"/>
                </a:solidFill>
                <a:latin typeface="Times New Roman"/>
                <a:ea typeface="Times New Roman"/>
                <a:cs typeface="Times New Roman"/>
                <a:sym typeface="Times New Roman"/>
              </a:rPr>
              <a:t>Future selection</a:t>
            </a:r>
            <a:endParaRPr>
              <a:solidFill>
                <a:schemeClr val="dk1"/>
              </a:solidFill>
            </a:endParaRPr>
          </a:p>
        </p:txBody>
      </p:sp>
      <p:sp>
        <p:nvSpPr>
          <p:cNvPr id="2614" name="Google Shape;2614;p3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615" name="Google Shape;2615;p30"/>
          <p:cNvSpPr/>
          <p:nvPr/>
        </p:nvSpPr>
        <p:spPr>
          <a:xfrm>
            <a:off x="4762138" y="8458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30"/>
          <p:cNvSpPr/>
          <p:nvPr/>
        </p:nvSpPr>
        <p:spPr>
          <a:xfrm>
            <a:off x="5414751" y="7775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30"/>
          <p:cNvSpPr/>
          <p:nvPr/>
        </p:nvSpPr>
        <p:spPr>
          <a:xfrm>
            <a:off x="8216276" y="954347"/>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30"/>
          <p:cNvSpPr/>
          <p:nvPr/>
        </p:nvSpPr>
        <p:spPr>
          <a:xfrm rot="-1685758">
            <a:off x="5045528" y="1289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30"/>
          <p:cNvSpPr/>
          <p:nvPr/>
        </p:nvSpPr>
        <p:spPr>
          <a:xfrm>
            <a:off x="7626025" y="9177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30"/>
          <p:cNvSpPr/>
          <p:nvPr/>
        </p:nvSpPr>
        <p:spPr>
          <a:xfrm>
            <a:off x="8286401" y="3002225"/>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30"/>
          <p:cNvSpPr/>
          <p:nvPr/>
        </p:nvSpPr>
        <p:spPr>
          <a:xfrm rot="-1685758">
            <a:off x="7555828" y="4130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30"/>
          <p:cNvSpPr/>
          <p:nvPr/>
        </p:nvSpPr>
        <p:spPr>
          <a:xfrm>
            <a:off x="8359576" y="17266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30"/>
          <p:cNvSpPr/>
          <p:nvPr/>
        </p:nvSpPr>
        <p:spPr>
          <a:xfrm>
            <a:off x="5021388" y="35752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3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3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30">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627" name="Google Shape;2627;p30">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628" name="Google Shape;2628;p30">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629" name="Google Shape;2629;p30"/>
          <p:cNvGrpSpPr/>
          <p:nvPr/>
        </p:nvGrpSpPr>
        <p:grpSpPr>
          <a:xfrm>
            <a:off x="706038" y="312972"/>
            <a:ext cx="140222" cy="140409"/>
            <a:chOff x="2741000" y="199475"/>
            <a:chExt cx="191953" cy="192210"/>
          </a:xfrm>
        </p:grpSpPr>
        <p:sp>
          <p:nvSpPr>
            <p:cNvPr id="2630" name="Google Shape;2630;p3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3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3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3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3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3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3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3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3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9" name="Google Shape;2639;p30">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40" name="Google Shape;2640;p30"/>
          <p:cNvPicPr preferRelativeResize="0"/>
          <p:nvPr/>
        </p:nvPicPr>
        <p:blipFill rotWithShape="1">
          <a:blip r:embed="rId5">
            <a:alphaModFix/>
          </a:blip>
          <a:srcRect b="0" l="0" r="0" t="0"/>
          <a:stretch/>
        </p:blipFill>
        <p:spPr>
          <a:xfrm>
            <a:off x="556316" y="1478549"/>
            <a:ext cx="3978060" cy="2734917"/>
          </a:xfrm>
          <a:prstGeom prst="rect">
            <a:avLst/>
          </a:prstGeom>
          <a:noFill/>
          <a:ln>
            <a:noFill/>
          </a:ln>
        </p:spPr>
      </p:pic>
      <p:pic>
        <p:nvPicPr>
          <p:cNvPr id="2641" name="Google Shape;2641;p30"/>
          <p:cNvPicPr preferRelativeResize="0"/>
          <p:nvPr/>
        </p:nvPicPr>
        <p:blipFill rotWithShape="1">
          <a:blip r:embed="rId6">
            <a:alphaModFix/>
          </a:blip>
          <a:srcRect b="0" l="0" r="0" t="0"/>
          <a:stretch/>
        </p:blipFill>
        <p:spPr>
          <a:xfrm>
            <a:off x="4687305" y="1482907"/>
            <a:ext cx="3837814" cy="2742818"/>
          </a:xfrm>
          <a:prstGeom prst="rect">
            <a:avLst/>
          </a:prstGeom>
          <a:noFill/>
          <a:ln>
            <a:noFill/>
          </a:ln>
        </p:spPr>
      </p:pic>
      <p:sp>
        <p:nvSpPr>
          <p:cNvPr id="2642" name="Google Shape;264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0"/>
                                        </p:tgtEl>
                                        <p:attrNameLst>
                                          <p:attrName>style.visibility</p:attrName>
                                        </p:attrNameLst>
                                      </p:cBhvr>
                                      <p:to>
                                        <p:strVal val="visible"/>
                                      </p:to>
                                    </p:set>
                                    <p:animEffect filter="fade" transition="in">
                                      <p:cBhvr>
                                        <p:cTn dur="2000"/>
                                        <p:tgtEl>
                                          <p:spTgt spid="2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1"/>
                                        </p:tgtEl>
                                        <p:attrNameLst>
                                          <p:attrName>style.visibility</p:attrName>
                                        </p:attrNameLst>
                                      </p:cBhvr>
                                      <p:to>
                                        <p:strVal val="visible"/>
                                      </p:to>
                                    </p:set>
                                    <p:animEffect filter="fade" transition="in">
                                      <p:cBhvr>
                                        <p:cTn dur="2000"/>
                                        <p:tgtEl>
                                          <p:spTgt spid="26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3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2648" name="Google Shape;2648;p31"/>
          <p:cNvGrpSpPr/>
          <p:nvPr/>
        </p:nvGrpSpPr>
        <p:grpSpPr>
          <a:xfrm>
            <a:off x="7466519" y="1006366"/>
            <a:ext cx="953591" cy="334099"/>
            <a:chOff x="2271950" y="2722775"/>
            <a:chExt cx="575875" cy="201775"/>
          </a:xfrm>
        </p:grpSpPr>
        <p:sp>
          <p:nvSpPr>
            <p:cNvPr id="2649" name="Google Shape;2649;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4" name="Google Shape;2654;p31"/>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31"/>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3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3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31">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659" name="Google Shape;2659;p3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660" name="Google Shape;2660;p3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661" name="Google Shape;2661;p31"/>
          <p:cNvGrpSpPr/>
          <p:nvPr/>
        </p:nvGrpSpPr>
        <p:grpSpPr>
          <a:xfrm>
            <a:off x="706038" y="312972"/>
            <a:ext cx="140222" cy="140409"/>
            <a:chOff x="2741000" y="199475"/>
            <a:chExt cx="191953" cy="192210"/>
          </a:xfrm>
        </p:grpSpPr>
        <p:sp>
          <p:nvSpPr>
            <p:cNvPr id="2662" name="Google Shape;2662;p3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3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3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3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3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3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3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3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3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1" name="Google Shape;2671;p31">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31"/>
          <p:cNvSpPr txBox="1"/>
          <p:nvPr/>
        </p:nvSpPr>
        <p:spPr>
          <a:xfrm>
            <a:off x="671163" y="8787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MODELING</a:t>
            </a:r>
            <a:endParaRPr/>
          </a:p>
        </p:txBody>
      </p:sp>
      <p:pic>
        <p:nvPicPr>
          <p:cNvPr id="2673" name="Google Shape;2673;p31"/>
          <p:cNvPicPr preferRelativeResize="0"/>
          <p:nvPr/>
        </p:nvPicPr>
        <p:blipFill>
          <a:blip r:embed="rId5">
            <a:alphaModFix/>
          </a:blip>
          <a:stretch>
            <a:fillRect/>
          </a:stretch>
        </p:blipFill>
        <p:spPr>
          <a:xfrm>
            <a:off x="3866000" y="529575"/>
            <a:ext cx="4208571" cy="4112326"/>
          </a:xfrm>
          <a:prstGeom prst="rect">
            <a:avLst/>
          </a:prstGeom>
          <a:noFill/>
          <a:ln>
            <a:noFill/>
          </a:ln>
        </p:spPr>
      </p:pic>
      <p:sp>
        <p:nvSpPr>
          <p:cNvPr id="2674" name="Google Shape;267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g12e8f05dbb0_0_37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2680" name="Google Shape;2680;g12e8f05dbb0_0_376"/>
          <p:cNvGrpSpPr/>
          <p:nvPr/>
        </p:nvGrpSpPr>
        <p:grpSpPr>
          <a:xfrm>
            <a:off x="7466521" y="1006367"/>
            <a:ext cx="953591" cy="334099"/>
            <a:chOff x="2271950" y="2722775"/>
            <a:chExt cx="575875" cy="201775"/>
          </a:xfrm>
        </p:grpSpPr>
        <p:sp>
          <p:nvSpPr>
            <p:cNvPr id="2681" name="Google Shape;2681;g12e8f05dbb0_0_37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g12e8f05dbb0_0_37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g12e8f05dbb0_0_37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g12e8f05dbb0_0_37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g12e8f05dbb0_0_37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6" name="Google Shape;2686;g12e8f05dbb0_0_376"/>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g12e8f05dbb0_0_376"/>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g12e8f05dbb0_0_37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g12e8f05dbb0_0_37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g12e8f05dbb0_0_376">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691" name="Google Shape;2691;g12e8f05dbb0_0_376">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692" name="Google Shape;2692;g12e8f05dbb0_0_376">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693" name="Google Shape;2693;g12e8f05dbb0_0_376"/>
          <p:cNvGrpSpPr/>
          <p:nvPr/>
        </p:nvGrpSpPr>
        <p:grpSpPr>
          <a:xfrm>
            <a:off x="706033" y="312972"/>
            <a:ext cx="140222" cy="140409"/>
            <a:chOff x="2741000" y="199475"/>
            <a:chExt cx="191953" cy="192210"/>
          </a:xfrm>
        </p:grpSpPr>
        <p:sp>
          <p:nvSpPr>
            <p:cNvPr id="2694" name="Google Shape;2694;g12e8f05dbb0_0_37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g12e8f05dbb0_0_37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g12e8f05dbb0_0_37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g12e8f05dbb0_0_37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g12e8f05dbb0_0_37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g12e8f05dbb0_0_37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g12e8f05dbb0_0_37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g12e8f05dbb0_0_37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g12e8f05dbb0_0_37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3" name="Google Shape;2703;g12e8f05dbb0_0_376">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g12e8f05dbb0_0_376"/>
          <p:cNvSpPr txBox="1"/>
          <p:nvPr/>
        </p:nvSpPr>
        <p:spPr>
          <a:xfrm>
            <a:off x="671163" y="8787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MODEL VALIDATION</a:t>
            </a:r>
            <a:endParaRPr/>
          </a:p>
        </p:txBody>
      </p:sp>
      <p:pic>
        <p:nvPicPr>
          <p:cNvPr id="2705" name="Google Shape;2705;g12e8f05dbb0_0_376"/>
          <p:cNvPicPr preferRelativeResize="0"/>
          <p:nvPr/>
        </p:nvPicPr>
        <p:blipFill>
          <a:blip r:embed="rId5">
            <a:alphaModFix/>
          </a:blip>
          <a:stretch>
            <a:fillRect/>
          </a:stretch>
        </p:blipFill>
        <p:spPr>
          <a:xfrm>
            <a:off x="1824850" y="1492866"/>
            <a:ext cx="5991374" cy="2995687"/>
          </a:xfrm>
          <a:prstGeom prst="rect">
            <a:avLst/>
          </a:prstGeom>
          <a:noFill/>
          <a:ln>
            <a:noFill/>
          </a:ln>
        </p:spPr>
      </p:pic>
      <p:sp>
        <p:nvSpPr>
          <p:cNvPr id="2706" name="Google Shape;2706;g12e8f05dbb0_0_3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0" name="Shape 2710"/>
        <p:cNvGrpSpPr/>
        <p:nvPr/>
      </p:nvGrpSpPr>
      <p:grpSpPr>
        <a:xfrm>
          <a:off x="0" y="0"/>
          <a:ext cx="0" cy="0"/>
          <a:chOff x="0" y="0"/>
          <a:chExt cx="0" cy="0"/>
        </a:xfrm>
      </p:grpSpPr>
      <p:sp>
        <p:nvSpPr>
          <p:cNvPr id="2711" name="Google Shape;2711;g12e8f05dbb0_0_40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2712" name="Google Shape;2712;g12e8f05dbb0_0_407"/>
          <p:cNvGrpSpPr/>
          <p:nvPr/>
        </p:nvGrpSpPr>
        <p:grpSpPr>
          <a:xfrm>
            <a:off x="7466521" y="1006367"/>
            <a:ext cx="953591" cy="334099"/>
            <a:chOff x="2271950" y="2722775"/>
            <a:chExt cx="575875" cy="201775"/>
          </a:xfrm>
        </p:grpSpPr>
        <p:sp>
          <p:nvSpPr>
            <p:cNvPr id="2713" name="Google Shape;2713;g12e8f05dbb0_0_40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g12e8f05dbb0_0_40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g12e8f05dbb0_0_40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g12e8f05dbb0_0_40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g12e8f05dbb0_0_40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8" name="Google Shape;2718;g12e8f05dbb0_0_407"/>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g12e8f05dbb0_0_407"/>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g12e8f05dbb0_0_40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g12e8f05dbb0_0_40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g12e8f05dbb0_0_407">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723" name="Google Shape;2723;g12e8f05dbb0_0_407">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724" name="Google Shape;2724;g12e8f05dbb0_0_407">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725" name="Google Shape;2725;g12e8f05dbb0_0_407"/>
          <p:cNvGrpSpPr/>
          <p:nvPr/>
        </p:nvGrpSpPr>
        <p:grpSpPr>
          <a:xfrm>
            <a:off x="706033" y="312972"/>
            <a:ext cx="140222" cy="140409"/>
            <a:chOff x="2741000" y="199475"/>
            <a:chExt cx="191953" cy="192210"/>
          </a:xfrm>
        </p:grpSpPr>
        <p:sp>
          <p:nvSpPr>
            <p:cNvPr id="2726" name="Google Shape;2726;g12e8f05dbb0_0_40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g12e8f05dbb0_0_40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g12e8f05dbb0_0_40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g12e8f05dbb0_0_40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g12e8f05dbb0_0_40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g12e8f05dbb0_0_40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g12e8f05dbb0_0_40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g12e8f05dbb0_0_40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g12e8f05dbb0_0_40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5" name="Google Shape;2735;g12e8f05dbb0_0_407">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g12e8f05dbb0_0_407"/>
          <p:cNvSpPr txBox="1"/>
          <p:nvPr/>
        </p:nvSpPr>
        <p:spPr>
          <a:xfrm>
            <a:off x="671178" y="878775"/>
            <a:ext cx="361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USE DATA TO EXPERIMENT</a:t>
            </a:r>
            <a:endParaRPr/>
          </a:p>
        </p:txBody>
      </p:sp>
      <p:grpSp>
        <p:nvGrpSpPr>
          <p:cNvPr id="2737" name="Google Shape;2737;g12e8f05dbb0_0_407"/>
          <p:cNvGrpSpPr/>
          <p:nvPr/>
        </p:nvGrpSpPr>
        <p:grpSpPr>
          <a:xfrm>
            <a:off x="777916" y="1629534"/>
            <a:ext cx="439994" cy="438880"/>
            <a:chOff x="1926899" y="1770972"/>
            <a:chExt cx="438941" cy="437830"/>
          </a:xfrm>
        </p:grpSpPr>
        <p:sp>
          <p:nvSpPr>
            <p:cNvPr id="2738" name="Google Shape;2738;g12e8f05dbb0_0_407"/>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g12e8f05dbb0_0_407"/>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g12e8f05dbb0_0_407"/>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g12e8f05dbb0_0_407"/>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2" name="Google Shape;2742;g12e8f05dbb0_0_407"/>
          <p:cNvSpPr txBox="1"/>
          <p:nvPr/>
        </p:nvSpPr>
        <p:spPr>
          <a:xfrm>
            <a:off x="1387750" y="1618125"/>
            <a:ext cx="500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After building and evaluating and selecting the most optimal model, we will apply the model to solve a specific case</a:t>
            </a:r>
            <a:endParaRPr/>
          </a:p>
        </p:txBody>
      </p:sp>
      <p:grpSp>
        <p:nvGrpSpPr>
          <p:cNvPr id="2743" name="Google Shape;2743;g12e8f05dbb0_0_407"/>
          <p:cNvGrpSpPr/>
          <p:nvPr/>
        </p:nvGrpSpPr>
        <p:grpSpPr>
          <a:xfrm>
            <a:off x="701716" y="2696334"/>
            <a:ext cx="439994" cy="438880"/>
            <a:chOff x="1926899" y="1770972"/>
            <a:chExt cx="438941" cy="437830"/>
          </a:xfrm>
        </p:grpSpPr>
        <p:sp>
          <p:nvSpPr>
            <p:cNvPr id="2744" name="Google Shape;2744;g12e8f05dbb0_0_407"/>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g12e8f05dbb0_0_407"/>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g12e8f05dbb0_0_407"/>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g12e8f05dbb0_0_407"/>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8" name="Google Shape;2748;g12e8f05dbb0_0_407"/>
          <p:cNvSpPr txBox="1"/>
          <p:nvPr/>
        </p:nvSpPr>
        <p:spPr>
          <a:xfrm>
            <a:off x="1311550" y="2608725"/>
            <a:ext cx="65304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From the above requirement, the model predicted the price he had to pay to get the desired house as: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price = 1483424,95743491 * 1292 + 741673.34740902 * 323 + 179291.02242302 * 0 + 541257.85049297 * 1 - 1255549.11397273 * 4 + 1459108.78914243 * 9 - 400516.57319204 * 2014 + 73226.265968675539265995995995 2</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  -380346,27274930326 = 688933401,3688245 (USD)</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749" name="Google Shape;2749;g12e8f05dbb0_0_4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
          <p:cNvSpPr txBox="1"/>
          <p:nvPr>
            <p:ph type="title"/>
          </p:nvPr>
        </p:nvSpPr>
        <p:spPr>
          <a:xfrm>
            <a:off x="3001660" y="1544963"/>
            <a:ext cx="3309867"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6000"/>
              <a:t>Chapter 1</a:t>
            </a:r>
            <a:endParaRPr sz="6000"/>
          </a:p>
        </p:txBody>
      </p:sp>
      <p:sp>
        <p:nvSpPr>
          <p:cNvPr id="435" name="Google Shape;435;p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436" name="Google Shape;436;p3"/>
          <p:cNvGrpSpPr/>
          <p:nvPr/>
        </p:nvGrpSpPr>
        <p:grpSpPr>
          <a:xfrm>
            <a:off x="2308150" y="1262488"/>
            <a:ext cx="65475" cy="397950"/>
            <a:chOff x="2551425" y="1409425"/>
            <a:chExt cx="65475" cy="397950"/>
          </a:xfrm>
        </p:grpSpPr>
        <p:sp>
          <p:nvSpPr>
            <p:cNvPr id="437" name="Google Shape;437;p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3"/>
          <p:cNvGrpSpPr/>
          <p:nvPr/>
        </p:nvGrpSpPr>
        <p:grpSpPr>
          <a:xfrm>
            <a:off x="714300" y="922363"/>
            <a:ext cx="472550" cy="202200"/>
            <a:chOff x="1441900" y="2926313"/>
            <a:chExt cx="472550" cy="202200"/>
          </a:xfrm>
        </p:grpSpPr>
        <p:sp>
          <p:nvSpPr>
            <p:cNvPr id="448" name="Google Shape;448;p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3"/>
          <p:cNvGrpSpPr/>
          <p:nvPr/>
        </p:nvGrpSpPr>
        <p:grpSpPr>
          <a:xfrm>
            <a:off x="1093400" y="1043938"/>
            <a:ext cx="1043050" cy="1488400"/>
            <a:chOff x="910475" y="761863"/>
            <a:chExt cx="1043050" cy="1488400"/>
          </a:xfrm>
        </p:grpSpPr>
        <p:sp>
          <p:nvSpPr>
            <p:cNvPr id="454" name="Google Shape;454;p3"/>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
            <p:cNvSpPr/>
            <p:nvPr/>
          </p:nvSpPr>
          <p:spPr>
            <a:xfrm>
              <a:off x="1051650" y="1990163"/>
              <a:ext cx="393275" cy="0"/>
            </a:xfrm>
            <a:custGeom>
              <a:rect b="b" l="l" r="r" t="t"/>
              <a:pathLst>
                <a:path extrusionOk="0" fill="none" h="12000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3"/>
          <p:cNvGrpSpPr/>
          <p:nvPr/>
        </p:nvGrpSpPr>
        <p:grpSpPr>
          <a:xfrm>
            <a:off x="1701625" y="2135638"/>
            <a:ext cx="875600" cy="1088925"/>
            <a:chOff x="5962175" y="478150"/>
            <a:chExt cx="875600" cy="1088925"/>
          </a:xfrm>
        </p:grpSpPr>
        <p:sp>
          <p:nvSpPr>
            <p:cNvPr id="466" name="Google Shape;466;p3"/>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3"/>
          <p:cNvGrpSpPr/>
          <p:nvPr/>
        </p:nvGrpSpPr>
        <p:grpSpPr>
          <a:xfrm>
            <a:off x="7701156" y="1589321"/>
            <a:ext cx="612965" cy="612965"/>
            <a:chOff x="5208200" y="980975"/>
            <a:chExt cx="440475" cy="440475"/>
          </a:xfrm>
        </p:grpSpPr>
        <p:sp>
          <p:nvSpPr>
            <p:cNvPr id="472" name="Google Shape;472;p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4" name="Google Shape;474;p3"/>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8" name="Google Shape;478;p3"/>
          <p:cNvGrpSpPr/>
          <p:nvPr/>
        </p:nvGrpSpPr>
        <p:grpSpPr>
          <a:xfrm>
            <a:off x="6522182" y="1124566"/>
            <a:ext cx="953591" cy="334099"/>
            <a:chOff x="2271950" y="2722775"/>
            <a:chExt cx="575875" cy="201775"/>
          </a:xfrm>
        </p:grpSpPr>
        <p:sp>
          <p:nvSpPr>
            <p:cNvPr id="479" name="Google Shape;479;p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3"/>
          <p:cNvGrpSpPr/>
          <p:nvPr/>
        </p:nvGrpSpPr>
        <p:grpSpPr>
          <a:xfrm>
            <a:off x="7618297" y="3712639"/>
            <a:ext cx="695830" cy="243805"/>
            <a:chOff x="2271950" y="2722775"/>
            <a:chExt cx="575875" cy="201775"/>
          </a:xfrm>
        </p:grpSpPr>
        <p:sp>
          <p:nvSpPr>
            <p:cNvPr id="485" name="Google Shape;485;p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0" name="Google Shape;490;p3"/>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0" name="Google Shape;500;p3"/>
          <p:cNvGrpSpPr/>
          <p:nvPr/>
        </p:nvGrpSpPr>
        <p:grpSpPr>
          <a:xfrm rot="5400000">
            <a:off x="7461288" y="4014463"/>
            <a:ext cx="65475" cy="397950"/>
            <a:chOff x="2551425" y="1409425"/>
            <a:chExt cx="65475" cy="397950"/>
          </a:xfrm>
        </p:grpSpPr>
        <p:sp>
          <p:nvSpPr>
            <p:cNvPr id="501" name="Google Shape;501;p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3"/>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516" name="Google Shape;516;p3">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517" name="Google Shape;517;p3">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518" name="Google Shape;518;p3"/>
          <p:cNvGrpSpPr/>
          <p:nvPr/>
        </p:nvGrpSpPr>
        <p:grpSpPr>
          <a:xfrm>
            <a:off x="706038" y="312972"/>
            <a:ext cx="140222" cy="140409"/>
            <a:chOff x="2741000" y="199475"/>
            <a:chExt cx="191953" cy="192210"/>
          </a:xfrm>
        </p:grpSpPr>
        <p:sp>
          <p:nvSpPr>
            <p:cNvPr id="519" name="Google Shape;519;p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8" name="Google Shape;528;p3">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9" name="Google Shape;529;p3"/>
          <p:cNvCxnSpPr/>
          <p:nvPr/>
        </p:nvCxnSpPr>
        <p:spPr>
          <a:xfrm>
            <a:off x="3185561" y="2770463"/>
            <a:ext cx="2772900" cy="0"/>
          </a:xfrm>
          <a:prstGeom prst="straightConnector1">
            <a:avLst/>
          </a:prstGeom>
          <a:noFill/>
          <a:ln cap="flat" cmpd="sng" w="9525">
            <a:solidFill>
              <a:schemeClr val="dk1"/>
            </a:solidFill>
            <a:prstDash val="solid"/>
            <a:round/>
            <a:headEnd len="sm" w="sm" type="none"/>
            <a:tailEnd len="sm" w="sm" type="none"/>
          </a:ln>
        </p:spPr>
      </p:cxnSp>
      <p:sp>
        <p:nvSpPr>
          <p:cNvPr id="530" name="Google Shape;530;p3"/>
          <p:cNvSpPr txBox="1"/>
          <p:nvPr/>
        </p:nvSpPr>
        <p:spPr>
          <a:xfrm>
            <a:off x="3029576" y="3053325"/>
            <a:ext cx="35454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6000" u="none" cap="none" strike="noStrike">
                <a:solidFill>
                  <a:schemeClr val="dk1"/>
                </a:solidFill>
                <a:latin typeface="Bebas Neue"/>
                <a:ea typeface="Bebas Neue"/>
                <a:cs typeface="Bebas Neue"/>
                <a:sym typeface="Bebas Neue"/>
              </a:rPr>
              <a:t>INTRODUcTION</a:t>
            </a:r>
            <a:endParaRPr/>
          </a:p>
        </p:txBody>
      </p:sp>
      <p:sp>
        <p:nvSpPr>
          <p:cNvPr id="531" name="Google Shape;53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animEffect filter="fade" transition="in">
                                      <p:cBhvr>
                                        <p:cTn dur="500"/>
                                        <p:tgtEl>
                                          <p:spTgt spid="5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g11ca7ec9c0e_0_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2755" name="Google Shape;2755;g11ca7ec9c0e_0_4"/>
          <p:cNvGrpSpPr/>
          <p:nvPr/>
        </p:nvGrpSpPr>
        <p:grpSpPr>
          <a:xfrm>
            <a:off x="7466521" y="1006367"/>
            <a:ext cx="953591" cy="334099"/>
            <a:chOff x="2271950" y="2722775"/>
            <a:chExt cx="575875" cy="201775"/>
          </a:xfrm>
        </p:grpSpPr>
        <p:sp>
          <p:nvSpPr>
            <p:cNvPr id="2756" name="Google Shape;2756;g11ca7ec9c0e_0_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g11ca7ec9c0e_0_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g11ca7ec9c0e_0_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g11ca7ec9c0e_0_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g11ca7ec9c0e_0_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1" name="Google Shape;2761;g11ca7ec9c0e_0_4"/>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g11ca7ec9c0e_0_4"/>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g11ca7ec9c0e_0_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g11ca7ec9c0e_0_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g11ca7ec9c0e_0_4">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766" name="Google Shape;2766;g11ca7ec9c0e_0_4">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767" name="Google Shape;2767;g11ca7ec9c0e_0_4">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768" name="Google Shape;2768;g11ca7ec9c0e_0_4"/>
          <p:cNvGrpSpPr/>
          <p:nvPr/>
        </p:nvGrpSpPr>
        <p:grpSpPr>
          <a:xfrm>
            <a:off x="706033" y="312972"/>
            <a:ext cx="140222" cy="140409"/>
            <a:chOff x="2741000" y="199475"/>
            <a:chExt cx="191953" cy="192210"/>
          </a:xfrm>
        </p:grpSpPr>
        <p:sp>
          <p:nvSpPr>
            <p:cNvPr id="2769" name="Google Shape;2769;g11ca7ec9c0e_0_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g11ca7ec9c0e_0_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g11ca7ec9c0e_0_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g11ca7ec9c0e_0_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g11ca7ec9c0e_0_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g11ca7ec9c0e_0_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g11ca7ec9c0e_0_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g11ca7ec9c0e_0_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g11ca7ec9c0e_0_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8" name="Google Shape;2778;g11ca7ec9c0e_0_4">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g11ca7ec9c0e_0_4"/>
          <p:cNvSpPr txBox="1"/>
          <p:nvPr/>
        </p:nvSpPr>
        <p:spPr>
          <a:xfrm>
            <a:off x="671178" y="878775"/>
            <a:ext cx="361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USE DATA TO EXPERIMENT</a:t>
            </a:r>
            <a:endParaRPr/>
          </a:p>
        </p:txBody>
      </p:sp>
      <p:pic>
        <p:nvPicPr>
          <p:cNvPr id="2780" name="Google Shape;2780;g11ca7ec9c0e_0_4"/>
          <p:cNvPicPr preferRelativeResize="0"/>
          <p:nvPr/>
        </p:nvPicPr>
        <p:blipFill>
          <a:blip r:embed="rId5">
            <a:alphaModFix/>
          </a:blip>
          <a:stretch>
            <a:fillRect/>
          </a:stretch>
        </p:blipFill>
        <p:spPr>
          <a:xfrm>
            <a:off x="4287975" y="1006366"/>
            <a:ext cx="4209968" cy="3498235"/>
          </a:xfrm>
          <a:prstGeom prst="rect">
            <a:avLst/>
          </a:prstGeom>
          <a:noFill/>
          <a:ln>
            <a:noFill/>
          </a:ln>
        </p:spPr>
      </p:pic>
      <p:sp>
        <p:nvSpPr>
          <p:cNvPr id="2781" name="Google Shape;2781;g11ca7ec9c0e_0_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5" name="Shape 2785"/>
        <p:cNvGrpSpPr/>
        <p:nvPr/>
      </p:nvGrpSpPr>
      <p:grpSpPr>
        <a:xfrm>
          <a:off x="0" y="0"/>
          <a:ext cx="0" cy="0"/>
          <a:chOff x="0" y="0"/>
          <a:chExt cx="0" cy="0"/>
        </a:xfrm>
      </p:grpSpPr>
      <p:sp>
        <p:nvSpPr>
          <p:cNvPr id="2786" name="Google Shape;2786;g12e8f05dbb0_0_460"/>
          <p:cNvSpPr txBox="1"/>
          <p:nvPr>
            <p:ph type="title"/>
          </p:nvPr>
        </p:nvSpPr>
        <p:spPr>
          <a:xfrm>
            <a:off x="3001660" y="1544963"/>
            <a:ext cx="3309900" cy="12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en" sz="6000"/>
              <a:t>ChapTer 4</a:t>
            </a:r>
            <a:endParaRPr sz="6000"/>
          </a:p>
        </p:txBody>
      </p:sp>
      <p:sp>
        <p:nvSpPr>
          <p:cNvPr id="2787" name="Google Shape;2787;g12e8f05dbb0_0_46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grpSp>
        <p:nvGrpSpPr>
          <p:cNvPr id="2788" name="Google Shape;2788;g12e8f05dbb0_0_460"/>
          <p:cNvGrpSpPr/>
          <p:nvPr/>
        </p:nvGrpSpPr>
        <p:grpSpPr>
          <a:xfrm>
            <a:off x="2308150" y="1262488"/>
            <a:ext cx="65475" cy="397950"/>
            <a:chOff x="2551425" y="1409425"/>
            <a:chExt cx="65475" cy="397950"/>
          </a:xfrm>
        </p:grpSpPr>
        <p:sp>
          <p:nvSpPr>
            <p:cNvPr id="2789" name="Google Shape;2789;g12e8f05dbb0_0_46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g12e8f05dbb0_0_46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g12e8f05dbb0_0_46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g12e8f05dbb0_0_46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g12e8f05dbb0_0_46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g12e8f05dbb0_0_46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g12e8f05dbb0_0_46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g12e8f05dbb0_0_46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g12e8f05dbb0_0_46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g12e8f05dbb0_0_46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9" name="Google Shape;2799;g12e8f05dbb0_0_460"/>
          <p:cNvGrpSpPr/>
          <p:nvPr/>
        </p:nvGrpSpPr>
        <p:grpSpPr>
          <a:xfrm>
            <a:off x="714300" y="922363"/>
            <a:ext cx="472550" cy="202200"/>
            <a:chOff x="1441900" y="2926313"/>
            <a:chExt cx="472550" cy="202200"/>
          </a:xfrm>
        </p:grpSpPr>
        <p:sp>
          <p:nvSpPr>
            <p:cNvPr id="2800" name="Google Shape;2800;g12e8f05dbb0_0_460"/>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g12e8f05dbb0_0_460"/>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g12e8f05dbb0_0_460"/>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g12e8f05dbb0_0_460"/>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g12e8f05dbb0_0_460"/>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5" name="Google Shape;2805;g12e8f05dbb0_0_460"/>
          <p:cNvGrpSpPr/>
          <p:nvPr/>
        </p:nvGrpSpPr>
        <p:grpSpPr>
          <a:xfrm>
            <a:off x="1093400" y="1043938"/>
            <a:ext cx="1043050" cy="1488400"/>
            <a:chOff x="910475" y="761863"/>
            <a:chExt cx="1043050" cy="1488400"/>
          </a:xfrm>
        </p:grpSpPr>
        <p:sp>
          <p:nvSpPr>
            <p:cNvPr id="2806" name="Google Shape;2806;g12e8f05dbb0_0_460"/>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g12e8f05dbb0_0_460"/>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g12e8f05dbb0_0_460"/>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g12e8f05dbb0_0_460"/>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g12e8f05dbb0_0_460"/>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g12e8f05dbb0_0_460"/>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g12e8f05dbb0_0_460"/>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g12e8f05dbb0_0_460"/>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g12e8f05dbb0_0_460"/>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g12e8f05dbb0_0_460"/>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g12e8f05dbb0_0_460"/>
            <p:cNvSpPr/>
            <p:nvPr/>
          </p:nvSpPr>
          <p:spPr>
            <a:xfrm>
              <a:off x="1051650" y="1990163"/>
              <a:ext cx="393275" cy="0"/>
            </a:xfrm>
            <a:custGeom>
              <a:rect b="b" l="l" r="r" t="t"/>
              <a:pathLst>
                <a:path extrusionOk="0" fill="none" h="120000" w="15731">
                  <a:moveTo>
                    <a:pt x="1" y="0"/>
                  </a:moveTo>
                  <a:lnTo>
                    <a:pt x="15731" y="0"/>
                  </a:lnTo>
                </a:path>
              </a:pathLst>
            </a:custGeom>
            <a:gradFill>
              <a:gsLst>
                <a:gs pos="0">
                  <a:schemeClr val="accent2"/>
                </a:gs>
                <a:gs pos="100000">
                  <a:schemeClr val="dk2"/>
                </a:gs>
              </a:gsLst>
              <a:lin ang="5400700" scaled="0"/>
            </a:gra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7" name="Google Shape;2817;g12e8f05dbb0_0_460"/>
          <p:cNvGrpSpPr/>
          <p:nvPr/>
        </p:nvGrpSpPr>
        <p:grpSpPr>
          <a:xfrm>
            <a:off x="1701625" y="2135638"/>
            <a:ext cx="875600" cy="1088925"/>
            <a:chOff x="5962175" y="478150"/>
            <a:chExt cx="875600" cy="1088925"/>
          </a:xfrm>
        </p:grpSpPr>
        <p:sp>
          <p:nvSpPr>
            <p:cNvPr id="2818" name="Google Shape;2818;g12e8f05dbb0_0_460"/>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g12e8f05dbb0_0_460"/>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g12e8f05dbb0_0_460"/>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g12e8f05dbb0_0_460"/>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g12e8f05dbb0_0_460"/>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3" name="Google Shape;2823;g12e8f05dbb0_0_460"/>
          <p:cNvGrpSpPr/>
          <p:nvPr/>
        </p:nvGrpSpPr>
        <p:grpSpPr>
          <a:xfrm>
            <a:off x="7701156" y="1589321"/>
            <a:ext cx="612965" cy="612965"/>
            <a:chOff x="5208200" y="980975"/>
            <a:chExt cx="440475" cy="440475"/>
          </a:xfrm>
        </p:grpSpPr>
        <p:sp>
          <p:nvSpPr>
            <p:cNvPr id="2824" name="Google Shape;2824;g12e8f05dbb0_0_460"/>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g12e8f05dbb0_0_460"/>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6" name="Google Shape;2826;g12e8f05dbb0_0_460"/>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g12e8f05dbb0_0_460"/>
          <p:cNvSpPr/>
          <p:nvPr/>
        </p:nvSpPr>
        <p:spPr>
          <a:xfrm>
            <a:off x="1287513" y="2770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g12e8f05dbb0_0_460"/>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g12e8f05dbb0_0_460"/>
          <p:cNvSpPr/>
          <p:nvPr/>
        </p:nvSpPr>
        <p:spPr>
          <a:xfrm rot="-1685758">
            <a:off x="724953" y="2780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0" name="Google Shape;2830;g12e8f05dbb0_0_460"/>
          <p:cNvGrpSpPr/>
          <p:nvPr/>
        </p:nvGrpSpPr>
        <p:grpSpPr>
          <a:xfrm>
            <a:off x="6522184" y="1124567"/>
            <a:ext cx="953591" cy="334099"/>
            <a:chOff x="2271950" y="2722775"/>
            <a:chExt cx="575875" cy="201775"/>
          </a:xfrm>
        </p:grpSpPr>
        <p:sp>
          <p:nvSpPr>
            <p:cNvPr id="2831" name="Google Shape;2831;g12e8f05dbb0_0_46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g12e8f05dbb0_0_46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g12e8f05dbb0_0_46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g12e8f05dbb0_0_46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g12e8f05dbb0_0_46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6" name="Google Shape;2836;g12e8f05dbb0_0_460"/>
          <p:cNvGrpSpPr/>
          <p:nvPr/>
        </p:nvGrpSpPr>
        <p:grpSpPr>
          <a:xfrm>
            <a:off x="7618296" y="3712635"/>
            <a:ext cx="695830" cy="243805"/>
            <a:chOff x="2271950" y="2722775"/>
            <a:chExt cx="575875" cy="201775"/>
          </a:xfrm>
        </p:grpSpPr>
        <p:sp>
          <p:nvSpPr>
            <p:cNvPr id="2837" name="Google Shape;2837;g12e8f05dbb0_0_46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g12e8f05dbb0_0_46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g12e8f05dbb0_0_46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g12e8f05dbb0_0_46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g12e8f05dbb0_0_46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2" name="Google Shape;2842;g12e8f05dbb0_0_460"/>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g12e8f05dbb0_0_460"/>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g12e8f05dbb0_0_460"/>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g12e8f05dbb0_0_460"/>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g12e8f05dbb0_0_460"/>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g12e8f05dbb0_0_460"/>
          <p:cNvSpPr/>
          <p:nvPr/>
        </p:nvSpPr>
        <p:spPr>
          <a:xfrm rot="7198898">
            <a:off x="7188899" y="21191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g12e8f05dbb0_0_460"/>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g12e8f05dbb0_0_460"/>
          <p:cNvSpPr/>
          <p:nvPr/>
        </p:nvSpPr>
        <p:spPr>
          <a:xfrm rot="7198898">
            <a:off x="838849" y="3636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g12e8f05dbb0_0_460"/>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g12e8f05dbb0_0_460"/>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2" name="Google Shape;2852;g12e8f05dbb0_0_460"/>
          <p:cNvGrpSpPr/>
          <p:nvPr/>
        </p:nvGrpSpPr>
        <p:grpSpPr>
          <a:xfrm rot="5400000">
            <a:off x="7461288" y="4014463"/>
            <a:ext cx="65475" cy="397950"/>
            <a:chOff x="2551425" y="1409425"/>
            <a:chExt cx="65475" cy="397950"/>
          </a:xfrm>
        </p:grpSpPr>
        <p:sp>
          <p:nvSpPr>
            <p:cNvPr id="2853" name="Google Shape;2853;g12e8f05dbb0_0_460"/>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g12e8f05dbb0_0_460"/>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g12e8f05dbb0_0_460"/>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g12e8f05dbb0_0_460"/>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g12e8f05dbb0_0_460"/>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g12e8f05dbb0_0_460"/>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g12e8f05dbb0_0_460"/>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g12e8f05dbb0_0_460"/>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g12e8f05dbb0_0_460"/>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g12e8f05dbb0_0_460"/>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3" name="Google Shape;2863;g12e8f05dbb0_0_460"/>
          <p:cNvSpPr/>
          <p:nvPr/>
        </p:nvSpPr>
        <p:spPr>
          <a:xfrm>
            <a:off x="8021301" y="742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g12e8f05dbb0_0_460"/>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g12e8f05dbb0_0_46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g12e8f05dbb0_0_46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g12e8f05dbb0_0_460">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868" name="Google Shape;2868;g12e8f05dbb0_0_460">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869" name="Google Shape;2869;g12e8f05dbb0_0_460">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870" name="Google Shape;2870;g12e8f05dbb0_0_460"/>
          <p:cNvGrpSpPr/>
          <p:nvPr/>
        </p:nvGrpSpPr>
        <p:grpSpPr>
          <a:xfrm>
            <a:off x="706033" y="312972"/>
            <a:ext cx="140222" cy="140409"/>
            <a:chOff x="2741000" y="199475"/>
            <a:chExt cx="191953" cy="192210"/>
          </a:xfrm>
        </p:grpSpPr>
        <p:sp>
          <p:nvSpPr>
            <p:cNvPr id="2871" name="Google Shape;2871;g12e8f05dbb0_0_46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g12e8f05dbb0_0_46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g12e8f05dbb0_0_46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g12e8f05dbb0_0_46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g12e8f05dbb0_0_46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g12e8f05dbb0_0_46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g12e8f05dbb0_0_46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g12e8f05dbb0_0_46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g12e8f05dbb0_0_46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80" name="Google Shape;2880;g12e8f05dbb0_0_460">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81" name="Google Shape;2881;g12e8f05dbb0_0_460"/>
          <p:cNvCxnSpPr/>
          <p:nvPr/>
        </p:nvCxnSpPr>
        <p:spPr>
          <a:xfrm>
            <a:off x="3185561" y="2770463"/>
            <a:ext cx="2772900" cy="0"/>
          </a:xfrm>
          <a:prstGeom prst="straightConnector1">
            <a:avLst/>
          </a:prstGeom>
          <a:noFill/>
          <a:ln cap="flat" cmpd="sng" w="9525">
            <a:solidFill>
              <a:schemeClr val="dk1"/>
            </a:solidFill>
            <a:prstDash val="solid"/>
            <a:round/>
            <a:headEnd len="sm" w="sm" type="none"/>
            <a:tailEnd len="sm" w="sm" type="none"/>
          </a:ln>
        </p:spPr>
      </p:cxnSp>
      <p:sp>
        <p:nvSpPr>
          <p:cNvPr id="2882" name="Google Shape;2882;g12e8f05dbb0_0_460"/>
          <p:cNvSpPr txBox="1"/>
          <p:nvPr/>
        </p:nvSpPr>
        <p:spPr>
          <a:xfrm>
            <a:off x="3207075" y="3024400"/>
            <a:ext cx="33099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6000">
                <a:solidFill>
                  <a:schemeClr val="dk1"/>
                </a:solidFill>
                <a:latin typeface="Bebas Neue"/>
                <a:ea typeface="Bebas Neue"/>
                <a:cs typeface="Bebas Neue"/>
                <a:sym typeface="Bebas Neue"/>
              </a:rPr>
              <a:t> Conclusion</a:t>
            </a:r>
            <a:endParaRPr/>
          </a:p>
        </p:txBody>
      </p:sp>
      <p:sp>
        <p:nvSpPr>
          <p:cNvPr id="2883" name="Google Shape;2883;g12e8f05dbb0_0_4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2">
                                            <p:txEl>
                                              <p:pRg end="0" st="0"/>
                                            </p:txEl>
                                          </p:spTgt>
                                        </p:tgtEl>
                                        <p:attrNameLst>
                                          <p:attrName>style.visibility</p:attrName>
                                        </p:attrNameLst>
                                      </p:cBhvr>
                                      <p:to>
                                        <p:strVal val="visible"/>
                                      </p:to>
                                    </p:set>
                                    <p:animEffect filter="fade" transition="in">
                                      <p:cBhvr>
                                        <p:cTn dur="2000"/>
                                        <p:tgtEl>
                                          <p:spTgt spid="288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7" name="Shape 2887"/>
        <p:cNvGrpSpPr/>
        <p:nvPr/>
      </p:nvGrpSpPr>
      <p:grpSpPr>
        <a:xfrm>
          <a:off x="0" y="0"/>
          <a:ext cx="0" cy="0"/>
          <a:chOff x="0" y="0"/>
          <a:chExt cx="0" cy="0"/>
        </a:xfrm>
      </p:grpSpPr>
      <p:sp>
        <p:nvSpPr>
          <p:cNvPr id="2888" name="Google Shape;2888;p3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889" name="Google Shape;2889;p3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3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32">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892" name="Google Shape;2892;p32">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893" name="Google Shape;2893;p32">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2894" name="Google Shape;2894;p32"/>
          <p:cNvGrpSpPr/>
          <p:nvPr/>
        </p:nvGrpSpPr>
        <p:grpSpPr>
          <a:xfrm>
            <a:off x="706038" y="312972"/>
            <a:ext cx="140222" cy="140409"/>
            <a:chOff x="2741000" y="199475"/>
            <a:chExt cx="191953" cy="192210"/>
          </a:xfrm>
        </p:grpSpPr>
        <p:sp>
          <p:nvSpPr>
            <p:cNvPr id="2895" name="Google Shape;2895;p3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3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3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3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3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3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3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3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3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04" name="Google Shape;2904;p32">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5" name="Google Shape;2905;p32"/>
          <p:cNvGrpSpPr/>
          <p:nvPr/>
        </p:nvGrpSpPr>
        <p:grpSpPr>
          <a:xfrm>
            <a:off x="790491" y="1010409"/>
            <a:ext cx="439994" cy="438880"/>
            <a:chOff x="1926899" y="1770972"/>
            <a:chExt cx="438941" cy="437830"/>
          </a:xfrm>
        </p:grpSpPr>
        <p:sp>
          <p:nvSpPr>
            <p:cNvPr id="2906" name="Google Shape;2906;p32"/>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32"/>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32"/>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32"/>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0" name="Google Shape;2910;p32"/>
          <p:cNvSpPr txBox="1"/>
          <p:nvPr/>
        </p:nvSpPr>
        <p:spPr>
          <a:xfrm>
            <a:off x="1400325" y="999000"/>
            <a:ext cx="500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After building and evaluating the model, we have determined that a linear regression model with 12 features is the most appropriate model.</a:t>
            </a:r>
            <a:endParaRPr/>
          </a:p>
        </p:txBody>
      </p:sp>
      <p:grpSp>
        <p:nvGrpSpPr>
          <p:cNvPr id="2911" name="Google Shape;2911;p32"/>
          <p:cNvGrpSpPr/>
          <p:nvPr/>
        </p:nvGrpSpPr>
        <p:grpSpPr>
          <a:xfrm>
            <a:off x="714291" y="2077209"/>
            <a:ext cx="439994" cy="438880"/>
            <a:chOff x="1926899" y="1770972"/>
            <a:chExt cx="438941" cy="437830"/>
          </a:xfrm>
        </p:grpSpPr>
        <p:sp>
          <p:nvSpPr>
            <p:cNvPr id="2912" name="Google Shape;2912;p32"/>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32"/>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32"/>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32"/>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6" name="Google Shape;2916;p32"/>
          <p:cNvSpPr txBox="1"/>
          <p:nvPr/>
        </p:nvSpPr>
        <p:spPr>
          <a:xfrm>
            <a:off x="1324125" y="1989600"/>
            <a:ext cx="5750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The model shows that the variables sqft_above, grade, bedrooms have the strongest impact on the price target variable.</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grpSp>
        <p:nvGrpSpPr>
          <p:cNvPr id="2917" name="Google Shape;2917;p32"/>
          <p:cNvGrpSpPr/>
          <p:nvPr/>
        </p:nvGrpSpPr>
        <p:grpSpPr>
          <a:xfrm>
            <a:off x="714291" y="2991609"/>
            <a:ext cx="439994" cy="438880"/>
            <a:chOff x="1926899" y="1770972"/>
            <a:chExt cx="438941" cy="437830"/>
          </a:xfrm>
        </p:grpSpPr>
        <p:sp>
          <p:nvSpPr>
            <p:cNvPr id="2918" name="Google Shape;2918;p32"/>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32"/>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32"/>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32"/>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2" name="Google Shape;2922;p32"/>
          <p:cNvSpPr txBox="1"/>
          <p:nvPr/>
        </p:nvSpPr>
        <p:spPr>
          <a:xfrm>
            <a:off x="1324125" y="2980200"/>
            <a:ext cx="500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The size of the data set is quite small</a:t>
            </a:r>
            <a:endParaRPr/>
          </a:p>
        </p:txBody>
      </p:sp>
      <p:grpSp>
        <p:nvGrpSpPr>
          <p:cNvPr id="2923" name="Google Shape;2923;p32"/>
          <p:cNvGrpSpPr/>
          <p:nvPr/>
        </p:nvGrpSpPr>
        <p:grpSpPr>
          <a:xfrm>
            <a:off x="647054" y="3723309"/>
            <a:ext cx="439994" cy="438880"/>
            <a:chOff x="1926899" y="1770972"/>
            <a:chExt cx="438941" cy="437830"/>
          </a:xfrm>
        </p:grpSpPr>
        <p:sp>
          <p:nvSpPr>
            <p:cNvPr id="2924" name="Google Shape;2924;p32"/>
            <p:cNvSpPr/>
            <p:nvPr/>
          </p:nvSpPr>
          <p:spPr>
            <a:xfrm>
              <a:off x="1926899" y="1770972"/>
              <a:ext cx="244096" cy="243672"/>
            </a:xfrm>
            <a:custGeom>
              <a:rect b="b" l="l" r="r" t="t"/>
              <a:pathLst>
                <a:path extrusionOk="0" h="12057" w="12078">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32"/>
            <p:cNvSpPr/>
            <p:nvPr/>
          </p:nvSpPr>
          <p:spPr>
            <a:xfrm>
              <a:off x="2121339" y="1968141"/>
              <a:ext cx="244501" cy="240661"/>
            </a:xfrm>
            <a:custGeom>
              <a:rect b="b" l="l" r="r" t="t"/>
              <a:pathLst>
                <a:path extrusionOk="0" h="11908" w="12098">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32"/>
            <p:cNvSpPr/>
            <p:nvPr/>
          </p:nvSpPr>
          <p:spPr>
            <a:xfrm>
              <a:off x="2195591" y="1809573"/>
              <a:ext cx="110771" cy="125908"/>
            </a:xfrm>
            <a:custGeom>
              <a:rect b="b" l="l" r="r" t="t"/>
              <a:pathLst>
                <a:path extrusionOk="0" h="6230" w="5481">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32"/>
            <p:cNvSpPr/>
            <p:nvPr/>
          </p:nvSpPr>
          <p:spPr>
            <a:xfrm>
              <a:off x="1988418" y="2037603"/>
              <a:ext cx="110791" cy="125827"/>
            </a:xfrm>
            <a:custGeom>
              <a:rect b="b" l="l" r="r" t="t"/>
              <a:pathLst>
                <a:path extrusionOk="0" h="6226" w="5482">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8" name="Google Shape;2928;p32"/>
          <p:cNvSpPr txBox="1"/>
          <p:nvPr/>
        </p:nvSpPr>
        <p:spPr>
          <a:xfrm>
            <a:off x="1368250" y="3711900"/>
            <a:ext cx="555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The data set was collected in 2015 so it is not highly applicable at present</a:t>
            </a:r>
            <a:endParaRPr/>
          </a:p>
        </p:txBody>
      </p:sp>
      <p:sp>
        <p:nvSpPr>
          <p:cNvPr id="2929" name="Google Shape;292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57"/>
          <p:cNvSpPr txBox="1"/>
          <p:nvPr>
            <p:ph idx="1" type="subTitle"/>
          </p:nvPr>
        </p:nvSpPr>
        <p:spPr>
          <a:xfrm>
            <a:off x="778650" y="1725125"/>
            <a:ext cx="3361200" cy="138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hlink"/>
              </a:buClr>
              <a:buSzPts val="1100"/>
              <a:buFont typeface="Arial"/>
              <a:buNone/>
            </a:pPr>
            <a:r>
              <a:rPr lang="en" sz="2700">
                <a:latin typeface="Bebas Neue"/>
                <a:ea typeface="Bebas Neue"/>
                <a:cs typeface="Bebas Neue"/>
                <a:sym typeface="Bebas Neue"/>
              </a:rPr>
              <a:t>Do you have any questions?</a:t>
            </a:r>
            <a:endParaRPr sz="2700">
              <a:latin typeface="Bebas Neue"/>
              <a:ea typeface="Bebas Neue"/>
              <a:cs typeface="Bebas Neue"/>
              <a:sym typeface="Bebas Neue"/>
            </a:endParaRPr>
          </a:p>
          <a:p>
            <a:pPr indent="0" lvl="0" marL="0" rtl="0" algn="l">
              <a:lnSpc>
                <a:spcPct val="100000"/>
              </a:lnSpc>
              <a:spcBef>
                <a:spcPts val="0"/>
              </a:spcBef>
              <a:spcAft>
                <a:spcPts val="0"/>
              </a:spcAft>
              <a:buSzPts val="1400"/>
              <a:buNone/>
            </a:pPr>
            <a:r>
              <a:t/>
            </a:r>
            <a:endParaRPr/>
          </a:p>
        </p:txBody>
      </p:sp>
      <p:sp>
        <p:nvSpPr>
          <p:cNvPr id="2935" name="Google Shape;2935;p57"/>
          <p:cNvSpPr txBox="1"/>
          <p:nvPr>
            <p:ph type="title"/>
          </p:nvPr>
        </p:nvSpPr>
        <p:spPr>
          <a:xfrm>
            <a:off x="714300" y="490500"/>
            <a:ext cx="2828700" cy="96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THANKS!</a:t>
            </a:r>
            <a:endParaRPr/>
          </a:p>
        </p:txBody>
      </p:sp>
      <p:cxnSp>
        <p:nvCxnSpPr>
          <p:cNvPr id="2936" name="Google Shape;2936;p57"/>
          <p:cNvCxnSpPr/>
          <p:nvPr/>
        </p:nvCxnSpPr>
        <p:spPr>
          <a:xfrm>
            <a:off x="778650" y="1627303"/>
            <a:ext cx="3232500" cy="0"/>
          </a:xfrm>
          <a:prstGeom prst="straightConnector1">
            <a:avLst/>
          </a:prstGeom>
          <a:noFill/>
          <a:ln cap="flat" cmpd="sng" w="9525">
            <a:solidFill>
              <a:schemeClr val="dk1"/>
            </a:solidFill>
            <a:prstDash val="solid"/>
            <a:round/>
            <a:headEnd len="sm" w="sm" type="none"/>
            <a:tailEnd len="sm" w="sm" type="none"/>
          </a:ln>
        </p:spPr>
      </p:cxnSp>
      <p:sp>
        <p:nvSpPr>
          <p:cNvPr id="2937" name="Google Shape;2937;p57"/>
          <p:cNvSpPr/>
          <p:nvPr/>
        </p:nvSpPr>
        <p:spPr>
          <a:xfrm>
            <a:off x="1563239" y="3139301"/>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57"/>
          <p:cNvSpPr/>
          <p:nvPr/>
        </p:nvSpPr>
        <p:spPr>
          <a:xfrm>
            <a:off x="778639" y="3139301"/>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57"/>
          <p:cNvSpPr/>
          <p:nvPr/>
        </p:nvSpPr>
        <p:spPr>
          <a:xfrm>
            <a:off x="2347839" y="3139301"/>
            <a:ext cx="518376" cy="51832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57"/>
          <p:cNvSpPr/>
          <p:nvPr/>
        </p:nvSpPr>
        <p:spPr>
          <a:xfrm flipH="1" rot="1685758">
            <a:off x="4833278" y="28287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1" name="Google Shape;2941;p57"/>
          <p:cNvGrpSpPr/>
          <p:nvPr/>
        </p:nvGrpSpPr>
        <p:grpSpPr>
          <a:xfrm>
            <a:off x="5419191" y="718476"/>
            <a:ext cx="3369676" cy="3605167"/>
            <a:chOff x="5419191" y="718476"/>
            <a:chExt cx="3369676" cy="3605167"/>
          </a:xfrm>
        </p:grpSpPr>
        <p:grpSp>
          <p:nvGrpSpPr>
            <p:cNvPr id="2942" name="Google Shape;2942;p57"/>
            <p:cNvGrpSpPr/>
            <p:nvPr/>
          </p:nvGrpSpPr>
          <p:grpSpPr>
            <a:xfrm flipH="1">
              <a:off x="7684431" y="3475491"/>
              <a:ext cx="953591" cy="334099"/>
              <a:chOff x="2271950" y="2722775"/>
              <a:chExt cx="575875" cy="201775"/>
            </a:xfrm>
          </p:grpSpPr>
          <p:sp>
            <p:nvSpPr>
              <p:cNvPr id="2943" name="Google Shape;2943;p5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5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5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5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5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8" name="Google Shape;2948;p57"/>
            <p:cNvSpPr/>
            <p:nvPr/>
          </p:nvSpPr>
          <p:spPr>
            <a:xfrm>
              <a:off x="6442058" y="3748623"/>
              <a:ext cx="517858" cy="49154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9" name="Google Shape;2949;p57"/>
            <p:cNvGrpSpPr/>
            <p:nvPr/>
          </p:nvGrpSpPr>
          <p:grpSpPr>
            <a:xfrm flipH="1">
              <a:off x="5419191" y="1974291"/>
              <a:ext cx="858975" cy="300968"/>
              <a:chOff x="2271950" y="2722775"/>
              <a:chExt cx="575875" cy="201775"/>
            </a:xfrm>
          </p:grpSpPr>
          <p:sp>
            <p:nvSpPr>
              <p:cNvPr id="2950" name="Google Shape;2950;p5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5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5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5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5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5" name="Google Shape;2955;p57"/>
            <p:cNvGrpSpPr/>
            <p:nvPr/>
          </p:nvGrpSpPr>
          <p:grpSpPr>
            <a:xfrm>
              <a:off x="7039690" y="2776447"/>
              <a:ext cx="1068760" cy="1547196"/>
              <a:chOff x="-1602050" y="2114015"/>
              <a:chExt cx="1213397" cy="1756580"/>
            </a:xfrm>
          </p:grpSpPr>
          <p:sp>
            <p:nvSpPr>
              <p:cNvPr id="2956" name="Google Shape;2956;p57"/>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57"/>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57"/>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57"/>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57"/>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57"/>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2" name="Google Shape;2962;p57"/>
            <p:cNvSpPr/>
            <p:nvPr/>
          </p:nvSpPr>
          <p:spPr>
            <a:xfrm flipH="1">
              <a:off x="6399344" y="3172643"/>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57"/>
            <p:cNvSpPr/>
            <p:nvPr/>
          </p:nvSpPr>
          <p:spPr>
            <a:xfrm flipH="1">
              <a:off x="7316613" y="16273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57"/>
            <p:cNvSpPr/>
            <p:nvPr/>
          </p:nvSpPr>
          <p:spPr>
            <a:xfrm flipH="1">
              <a:off x="5741973" y="28342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57"/>
            <p:cNvSpPr/>
            <p:nvPr/>
          </p:nvSpPr>
          <p:spPr>
            <a:xfrm flipH="1">
              <a:off x="8681040" y="107770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57"/>
            <p:cNvSpPr/>
            <p:nvPr/>
          </p:nvSpPr>
          <p:spPr>
            <a:xfrm flipH="1">
              <a:off x="5778570" y="35724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57"/>
            <p:cNvSpPr/>
            <p:nvPr/>
          </p:nvSpPr>
          <p:spPr>
            <a:xfrm flipH="1">
              <a:off x="5557224" y="126262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57"/>
            <p:cNvSpPr/>
            <p:nvPr/>
          </p:nvSpPr>
          <p:spPr>
            <a:xfrm flipH="1" rot="1685758">
              <a:off x="6889728" y="2844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57"/>
            <p:cNvSpPr/>
            <p:nvPr/>
          </p:nvSpPr>
          <p:spPr>
            <a:xfrm flipH="1">
              <a:off x="7997824" y="2239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57"/>
            <p:cNvSpPr/>
            <p:nvPr/>
          </p:nvSpPr>
          <p:spPr>
            <a:xfrm>
              <a:off x="7369100" y="2199275"/>
              <a:ext cx="315325" cy="29930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57"/>
            <p:cNvSpPr/>
            <p:nvPr/>
          </p:nvSpPr>
          <p:spPr>
            <a:xfrm flipH="1">
              <a:off x="6539588" y="895263"/>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57"/>
            <p:cNvSpPr/>
            <p:nvPr/>
          </p:nvSpPr>
          <p:spPr>
            <a:xfrm flipH="1">
              <a:off x="7121719" y="126263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73" name="Google Shape;2973;p57"/>
            <p:cNvGrpSpPr/>
            <p:nvPr/>
          </p:nvGrpSpPr>
          <p:grpSpPr>
            <a:xfrm>
              <a:off x="5994591" y="1496066"/>
              <a:ext cx="1068791" cy="1338198"/>
              <a:chOff x="3443324" y="1093103"/>
              <a:chExt cx="2097725" cy="2626492"/>
            </a:xfrm>
          </p:grpSpPr>
          <p:sp>
            <p:nvSpPr>
              <p:cNvPr id="2974" name="Google Shape;2974;p57"/>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57"/>
              <p:cNvSpPr/>
              <p:nvPr/>
            </p:nvSpPr>
            <p:spPr>
              <a:xfrm>
                <a:off x="3443324" y="1093103"/>
                <a:ext cx="2097725" cy="2626492"/>
              </a:xfrm>
              <a:custGeom>
                <a:rect b="b" l="l" r="r" t="t"/>
                <a:pathLst>
                  <a:path extrusionOk="0" h="19294" w="1541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57"/>
              <p:cNvSpPr/>
              <p:nvPr/>
            </p:nvSpPr>
            <p:spPr>
              <a:xfrm>
                <a:off x="4345468" y="2562726"/>
                <a:ext cx="666889" cy="235369"/>
              </a:xfrm>
              <a:custGeom>
                <a:rect b="b" l="l" r="r" t="t"/>
                <a:pathLst>
                  <a:path extrusionOk="0" fill="none" h="1729" w="4899">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57"/>
              <p:cNvSpPr/>
              <p:nvPr/>
            </p:nvSpPr>
            <p:spPr>
              <a:xfrm>
                <a:off x="4370903" y="2215908"/>
                <a:ext cx="243804" cy="588762"/>
              </a:xfrm>
              <a:custGeom>
                <a:rect b="b" l="l" r="r" t="t"/>
                <a:pathLst>
                  <a:path extrusionOk="0" h="4325" w="1791">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8" name="Google Shape;2978;p57"/>
            <p:cNvSpPr/>
            <p:nvPr/>
          </p:nvSpPr>
          <p:spPr>
            <a:xfrm rot="7198898">
              <a:off x="7705699" y="8475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57"/>
            <p:cNvSpPr/>
            <p:nvPr/>
          </p:nvSpPr>
          <p:spPr>
            <a:xfrm rot="7201932">
              <a:off x="8143687" y="150926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0" name="Google Shape;2980;p57"/>
          <p:cNvSpPr/>
          <p:nvPr/>
        </p:nvSpPr>
        <p:spPr>
          <a:xfrm>
            <a:off x="3930312" y="9968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57"/>
          <p:cNvSpPr/>
          <p:nvPr/>
        </p:nvSpPr>
        <p:spPr>
          <a:xfrm flipH="1">
            <a:off x="4841319" y="1430843"/>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2" name="Google Shape;2982;p57"/>
          <p:cNvGrpSpPr/>
          <p:nvPr/>
        </p:nvGrpSpPr>
        <p:grpSpPr>
          <a:xfrm>
            <a:off x="877515" y="3239215"/>
            <a:ext cx="320617" cy="320697"/>
            <a:chOff x="1379798" y="1723250"/>
            <a:chExt cx="397887" cy="397887"/>
          </a:xfrm>
        </p:grpSpPr>
        <p:sp>
          <p:nvSpPr>
            <p:cNvPr id="2983" name="Google Shape;2983;p57"/>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57"/>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57"/>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57"/>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7" name="Google Shape;2987;p57"/>
          <p:cNvGrpSpPr/>
          <p:nvPr/>
        </p:nvGrpSpPr>
        <p:grpSpPr>
          <a:xfrm>
            <a:off x="1662128" y="3239215"/>
            <a:ext cx="320633" cy="320697"/>
            <a:chOff x="266768" y="1721375"/>
            <a:chExt cx="397907" cy="397887"/>
          </a:xfrm>
        </p:grpSpPr>
        <p:sp>
          <p:nvSpPr>
            <p:cNvPr id="2988" name="Google Shape;2988;p57"/>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57"/>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0" name="Google Shape;2990;p57"/>
          <p:cNvGrpSpPr/>
          <p:nvPr/>
        </p:nvGrpSpPr>
        <p:grpSpPr>
          <a:xfrm>
            <a:off x="2446747" y="3239215"/>
            <a:ext cx="320600" cy="320697"/>
            <a:chOff x="864491" y="1723250"/>
            <a:chExt cx="397866" cy="397887"/>
          </a:xfrm>
        </p:grpSpPr>
        <p:sp>
          <p:nvSpPr>
            <p:cNvPr id="2991" name="Google Shape;2991;p57"/>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57"/>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57"/>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4" name="Google Shape;2994;p5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2995" name="Google Shape;2995;p5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5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57">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2998" name="Google Shape;2998;p57">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2999" name="Google Shape;2999;p57">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3000" name="Google Shape;3000;p57"/>
          <p:cNvGrpSpPr/>
          <p:nvPr/>
        </p:nvGrpSpPr>
        <p:grpSpPr>
          <a:xfrm>
            <a:off x="706038" y="312972"/>
            <a:ext cx="140222" cy="140409"/>
            <a:chOff x="2741000" y="199475"/>
            <a:chExt cx="191953" cy="192210"/>
          </a:xfrm>
        </p:grpSpPr>
        <p:sp>
          <p:nvSpPr>
            <p:cNvPr id="3001" name="Google Shape;3001;p5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5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5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5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5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5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5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5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5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10" name="Google Shape;3010;p57">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
          <p:cNvSpPr/>
          <p:nvPr/>
        </p:nvSpPr>
        <p:spPr>
          <a:xfrm>
            <a:off x="4663811" y="1676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7" name="Google Shape;537;p4"/>
          <p:cNvCxnSpPr/>
          <p:nvPr/>
        </p:nvCxnSpPr>
        <p:spPr>
          <a:xfrm>
            <a:off x="5579436" y="1988488"/>
            <a:ext cx="2186400" cy="0"/>
          </a:xfrm>
          <a:prstGeom prst="straightConnector1">
            <a:avLst/>
          </a:prstGeom>
          <a:noFill/>
          <a:ln cap="flat" cmpd="sng" w="9525">
            <a:solidFill>
              <a:schemeClr val="dk1"/>
            </a:solidFill>
            <a:prstDash val="solid"/>
            <a:round/>
            <a:headEnd len="sm" w="sm" type="none"/>
            <a:tailEnd len="sm" w="sm" type="none"/>
          </a:ln>
        </p:spPr>
      </p:cxnSp>
      <p:sp>
        <p:nvSpPr>
          <p:cNvPr id="538" name="Google Shape;538;p4"/>
          <p:cNvSpPr/>
          <p:nvPr/>
        </p:nvSpPr>
        <p:spPr>
          <a:xfrm>
            <a:off x="806111" y="34193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9" name="Google Shape;539;p4"/>
          <p:cNvCxnSpPr/>
          <p:nvPr/>
        </p:nvCxnSpPr>
        <p:spPr>
          <a:xfrm>
            <a:off x="1721736" y="3731088"/>
            <a:ext cx="2186400" cy="0"/>
          </a:xfrm>
          <a:prstGeom prst="straightConnector1">
            <a:avLst/>
          </a:prstGeom>
          <a:noFill/>
          <a:ln cap="flat" cmpd="sng" w="9525">
            <a:solidFill>
              <a:schemeClr val="dk1"/>
            </a:solidFill>
            <a:prstDash val="solid"/>
            <a:round/>
            <a:headEnd len="sm" w="sm" type="none"/>
            <a:tailEnd len="sm" w="sm" type="none"/>
          </a:ln>
        </p:spPr>
      </p:cxnSp>
      <p:sp>
        <p:nvSpPr>
          <p:cNvPr id="540" name="Google Shape;540;p4"/>
          <p:cNvSpPr/>
          <p:nvPr/>
        </p:nvSpPr>
        <p:spPr>
          <a:xfrm>
            <a:off x="4663811" y="34193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1" name="Google Shape;541;p4"/>
          <p:cNvCxnSpPr/>
          <p:nvPr/>
        </p:nvCxnSpPr>
        <p:spPr>
          <a:xfrm>
            <a:off x="5579436" y="3731088"/>
            <a:ext cx="2186400" cy="0"/>
          </a:xfrm>
          <a:prstGeom prst="straightConnector1">
            <a:avLst/>
          </a:prstGeom>
          <a:noFill/>
          <a:ln cap="flat" cmpd="sng" w="9525">
            <a:solidFill>
              <a:schemeClr val="dk1"/>
            </a:solidFill>
            <a:prstDash val="solid"/>
            <a:round/>
            <a:headEnd len="sm" w="sm" type="none"/>
            <a:tailEnd len="sm" w="sm" type="none"/>
          </a:ln>
        </p:spPr>
      </p:cxnSp>
      <p:sp>
        <p:nvSpPr>
          <p:cNvPr id="542" name="Google Shape;542;p4"/>
          <p:cNvSpPr/>
          <p:nvPr/>
        </p:nvSpPr>
        <p:spPr>
          <a:xfrm>
            <a:off x="806111" y="1676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en"/>
              <a:t>Chapter 1</a:t>
            </a:r>
            <a:endParaRPr/>
          </a:p>
        </p:txBody>
      </p:sp>
      <p:sp>
        <p:nvSpPr>
          <p:cNvPr id="544" name="Google Shape;544;p4"/>
          <p:cNvSpPr txBox="1"/>
          <p:nvPr>
            <p:ph type="title"/>
          </p:nvPr>
        </p:nvSpPr>
        <p:spPr>
          <a:xfrm>
            <a:off x="1544283" y="1476975"/>
            <a:ext cx="27744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800">
                <a:solidFill>
                  <a:schemeClr val="dk1"/>
                </a:solidFill>
                <a:latin typeface="Times New Roman"/>
                <a:ea typeface="Times New Roman"/>
                <a:cs typeface="Times New Roman"/>
                <a:sym typeface="Times New Roman"/>
              </a:rPr>
              <a:t>Requirement &amp; Objective</a:t>
            </a:r>
            <a:br>
              <a:rPr b="1" lang="en" sz="1800">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545" name="Google Shape;545;p4"/>
          <p:cNvSpPr txBox="1"/>
          <p:nvPr>
            <p:ph idx="2" type="title"/>
          </p:nvPr>
        </p:nvSpPr>
        <p:spPr>
          <a:xfrm>
            <a:off x="806111" y="18591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cxnSp>
        <p:nvCxnSpPr>
          <p:cNvPr id="546" name="Google Shape;546;p4"/>
          <p:cNvCxnSpPr/>
          <p:nvPr/>
        </p:nvCxnSpPr>
        <p:spPr>
          <a:xfrm>
            <a:off x="1721736" y="1988488"/>
            <a:ext cx="2186400" cy="0"/>
          </a:xfrm>
          <a:prstGeom prst="straightConnector1">
            <a:avLst/>
          </a:prstGeom>
          <a:noFill/>
          <a:ln cap="flat" cmpd="sng" w="9525">
            <a:solidFill>
              <a:schemeClr val="dk1"/>
            </a:solidFill>
            <a:prstDash val="solid"/>
            <a:round/>
            <a:headEnd len="sm" w="sm" type="none"/>
            <a:tailEnd len="sm" w="sm" type="none"/>
          </a:ln>
        </p:spPr>
      </p:cxnSp>
      <p:sp>
        <p:nvSpPr>
          <p:cNvPr id="547" name="Google Shape;547;p4"/>
          <p:cNvSpPr txBox="1"/>
          <p:nvPr>
            <p:ph idx="3" type="title"/>
          </p:nvPr>
        </p:nvSpPr>
        <p:spPr>
          <a:xfrm>
            <a:off x="4942490" y="1361075"/>
            <a:ext cx="3388484" cy="443400"/>
          </a:xfrm>
          <a:prstGeom prst="rect">
            <a:avLst/>
          </a:prstGeom>
          <a:noFill/>
          <a:ln>
            <a:noFill/>
          </a:ln>
        </p:spPr>
        <p:txBody>
          <a:bodyPr anchorCtr="0" anchor="t" bIns="91425" lIns="91425" spcFirstLastPara="1" rIns="91425" wrap="square" tIns="91425">
            <a:noAutofit/>
          </a:bodyPr>
          <a:lstStyle/>
          <a:p>
            <a:pPr indent="0" lvl="1" marL="457200" rtl="0" algn="l">
              <a:lnSpc>
                <a:spcPct val="115000"/>
              </a:lnSpc>
              <a:spcBef>
                <a:spcPts val="750"/>
              </a:spcBef>
              <a:spcAft>
                <a:spcPts val="0"/>
              </a:spcAft>
              <a:buSzPts val="1300"/>
              <a:buNone/>
            </a:pPr>
            <a:r>
              <a:rPr b="1" lang="en" sz="1800">
                <a:solidFill>
                  <a:schemeClr val="dk1"/>
                </a:solidFill>
                <a:latin typeface="Times New Roman"/>
                <a:ea typeface="Times New Roman"/>
                <a:cs typeface="Times New Roman"/>
                <a:sym typeface="Times New Roman"/>
              </a:rPr>
              <a:t>Questions of research</a:t>
            </a:r>
            <a:endParaRPr b="1" sz="1800">
              <a:solidFill>
                <a:schemeClr val="dk1"/>
              </a:solidFill>
              <a:latin typeface="Calibri"/>
              <a:ea typeface="Calibri"/>
              <a:cs typeface="Calibri"/>
              <a:sym typeface="Calibri"/>
            </a:endParaRPr>
          </a:p>
        </p:txBody>
      </p:sp>
      <p:sp>
        <p:nvSpPr>
          <p:cNvPr id="548" name="Google Shape;548;p4"/>
          <p:cNvSpPr txBox="1"/>
          <p:nvPr>
            <p:ph idx="5" type="title"/>
          </p:nvPr>
        </p:nvSpPr>
        <p:spPr>
          <a:xfrm>
            <a:off x="4663811" y="18591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549" name="Google Shape;549;p4"/>
          <p:cNvSpPr txBox="1"/>
          <p:nvPr>
            <p:ph idx="6" type="title"/>
          </p:nvPr>
        </p:nvSpPr>
        <p:spPr>
          <a:xfrm>
            <a:off x="1807535" y="3158325"/>
            <a:ext cx="27744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800">
                <a:solidFill>
                  <a:schemeClr val="dk1"/>
                </a:solidFill>
                <a:latin typeface="Times New Roman"/>
                <a:ea typeface="Times New Roman"/>
                <a:cs typeface="Times New Roman"/>
                <a:sym typeface="Times New Roman"/>
              </a:rPr>
              <a:t>Research process </a:t>
            </a:r>
            <a:endParaRPr>
              <a:solidFill>
                <a:schemeClr val="dk1"/>
              </a:solidFill>
            </a:endParaRPr>
          </a:p>
        </p:txBody>
      </p:sp>
      <p:sp>
        <p:nvSpPr>
          <p:cNvPr id="550" name="Google Shape;550;p4"/>
          <p:cNvSpPr txBox="1"/>
          <p:nvPr>
            <p:ph idx="8" type="title"/>
          </p:nvPr>
        </p:nvSpPr>
        <p:spPr>
          <a:xfrm>
            <a:off x="806111" y="36017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551" name="Google Shape;551;p4"/>
          <p:cNvSpPr txBox="1"/>
          <p:nvPr>
            <p:ph idx="9" type="title"/>
          </p:nvPr>
        </p:nvSpPr>
        <p:spPr>
          <a:xfrm>
            <a:off x="5846116" y="3220776"/>
            <a:ext cx="28317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1800">
                <a:solidFill>
                  <a:schemeClr val="dk1"/>
                </a:solidFill>
                <a:latin typeface="Times New Roman"/>
                <a:ea typeface="Times New Roman"/>
                <a:cs typeface="Times New Roman"/>
                <a:sym typeface="Times New Roman"/>
              </a:rPr>
              <a:t>Tools used </a:t>
            </a:r>
            <a:endParaRPr>
              <a:solidFill>
                <a:schemeClr val="dk1"/>
              </a:solidFill>
            </a:endParaRPr>
          </a:p>
        </p:txBody>
      </p:sp>
      <p:sp>
        <p:nvSpPr>
          <p:cNvPr id="552" name="Google Shape;552;p4"/>
          <p:cNvSpPr txBox="1"/>
          <p:nvPr>
            <p:ph idx="14" type="title"/>
          </p:nvPr>
        </p:nvSpPr>
        <p:spPr>
          <a:xfrm>
            <a:off x="4663811" y="36017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
        <p:nvSpPr>
          <p:cNvPr id="553" name="Google Shape;553;p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554" name="Google Shape;554;p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557" name="Google Shape;557;p4">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558" name="Google Shape;558;p4">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559" name="Google Shape;559;p4"/>
          <p:cNvGrpSpPr/>
          <p:nvPr/>
        </p:nvGrpSpPr>
        <p:grpSpPr>
          <a:xfrm>
            <a:off x="706038" y="312972"/>
            <a:ext cx="140222" cy="140409"/>
            <a:chOff x="2741000" y="199475"/>
            <a:chExt cx="191953" cy="192210"/>
          </a:xfrm>
        </p:grpSpPr>
        <p:sp>
          <p:nvSpPr>
            <p:cNvPr id="560" name="Google Shape;560;p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9" name="Google Shape;569;p4">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1" name="Google Shape;571;p4"/>
          <p:cNvGrpSpPr/>
          <p:nvPr/>
        </p:nvGrpSpPr>
        <p:grpSpPr>
          <a:xfrm>
            <a:off x="7671697" y="886552"/>
            <a:ext cx="695830" cy="243805"/>
            <a:chOff x="2271950" y="2722775"/>
            <a:chExt cx="575875" cy="201775"/>
          </a:xfrm>
        </p:grpSpPr>
        <p:sp>
          <p:nvSpPr>
            <p:cNvPr id="572" name="Google Shape;572;p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7" name="Google Shape;577;p4"/>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1167876" y="30611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rot="-1685758">
            <a:off x="933116" y="27827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706061" y="13904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
          <p:cNvSpPr txBox="1"/>
          <p:nvPr>
            <p:ph type="title"/>
          </p:nvPr>
        </p:nvSpPr>
        <p:spPr>
          <a:xfrm>
            <a:off x="2498600" y="1724746"/>
            <a:ext cx="4445400" cy="17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4000">
                <a:solidFill>
                  <a:schemeClr val="dk1"/>
                </a:solidFill>
                <a:latin typeface="Times New Roman"/>
                <a:ea typeface="Times New Roman"/>
                <a:cs typeface="Times New Roman"/>
                <a:sym typeface="Times New Roman"/>
              </a:rPr>
              <a:t>Requirement &amp; Objective</a:t>
            </a:r>
            <a:br>
              <a:rPr b="1" lang="en" sz="7200">
                <a:solidFill>
                  <a:schemeClr val="dk1"/>
                </a:solidFill>
                <a:latin typeface="Calibri"/>
                <a:ea typeface="Calibri"/>
                <a:cs typeface="Calibri"/>
                <a:sym typeface="Calibri"/>
              </a:rPr>
            </a:br>
            <a:endParaRPr/>
          </a:p>
        </p:txBody>
      </p:sp>
      <p:sp>
        <p:nvSpPr>
          <p:cNvPr id="592" name="Google Shape;592;p5"/>
          <p:cNvSpPr txBox="1"/>
          <p:nvPr>
            <p:ph idx="2" type="title"/>
          </p:nvPr>
        </p:nvSpPr>
        <p:spPr>
          <a:xfrm>
            <a:off x="714300" y="1764027"/>
            <a:ext cx="1367400" cy="75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01</a:t>
            </a:r>
            <a:endParaRPr/>
          </a:p>
        </p:txBody>
      </p:sp>
      <p:sp>
        <p:nvSpPr>
          <p:cNvPr id="593" name="Google Shape;593;p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594" name="Google Shape;594;p5"/>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9" name="Google Shape;599;p5"/>
          <p:cNvGrpSpPr/>
          <p:nvPr/>
        </p:nvGrpSpPr>
        <p:grpSpPr>
          <a:xfrm>
            <a:off x="7741747" y="734402"/>
            <a:ext cx="695830" cy="243805"/>
            <a:chOff x="2271950" y="2722775"/>
            <a:chExt cx="575875" cy="201775"/>
          </a:xfrm>
        </p:grpSpPr>
        <p:sp>
          <p:nvSpPr>
            <p:cNvPr id="600" name="Google Shape;600;p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5"/>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613" name="Google Shape;613;p5">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614" name="Google Shape;614;p5">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615" name="Google Shape;615;p5"/>
          <p:cNvGrpSpPr/>
          <p:nvPr/>
        </p:nvGrpSpPr>
        <p:grpSpPr>
          <a:xfrm>
            <a:off x="706038" y="312972"/>
            <a:ext cx="140222" cy="140409"/>
            <a:chOff x="2741000" y="199475"/>
            <a:chExt cx="191953" cy="192210"/>
          </a:xfrm>
        </p:grpSpPr>
        <p:sp>
          <p:nvSpPr>
            <p:cNvPr id="616" name="Google Shape;616;p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5" name="Google Shape;625;p5">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
          <p:cNvSpPr txBox="1"/>
          <p:nvPr>
            <p:ph type="title"/>
          </p:nvPr>
        </p:nvSpPr>
        <p:spPr>
          <a:xfrm>
            <a:off x="4081897" y="1579575"/>
            <a:ext cx="4680805" cy="768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200"/>
              <a:buNone/>
            </a:pPr>
            <a:r>
              <a:rPr b="1" lang="en" sz="3200">
                <a:solidFill>
                  <a:schemeClr val="dk1"/>
                </a:solidFill>
                <a:latin typeface="Times New Roman"/>
                <a:ea typeface="Times New Roman"/>
                <a:cs typeface="Times New Roman"/>
                <a:sym typeface="Times New Roman"/>
              </a:rPr>
              <a:t>Requirement &amp; Objective</a:t>
            </a:r>
            <a:br>
              <a:rPr b="1" lang="en" sz="3200">
                <a:solidFill>
                  <a:schemeClr val="dk1"/>
                </a:solidFill>
                <a:latin typeface="Calibri"/>
                <a:ea typeface="Calibri"/>
                <a:cs typeface="Calibri"/>
                <a:sym typeface="Calibri"/>
              </a:rPr>
            </a:br>
            <a:endParaRPr sz="3200">
              <a:solidFill>
                <a:schemeClr val="dk1"/>
              </a:solidFill>
            </a:endParaRPr>
          </a:p>
        </p:txBody>
      </p:sp>
      <p:sp>
        <p:nvSpPr>
          <p:cNvPr id="632" name="Google Shape;632;p6"/>
          <p:cNvSpPr txBox="1"/>
          <p:nvPr>
            <p:ph idx="1" type="subTitle"/>
          </p:nvPr>
        </p:nvSpPr>
        <p:spPr>
          <a:xfrm>
            <a:off x="3207585" y="2348175"/>
            <a:ext cx="5691383" cy="1424400"/>
          </a:xfrm>
          <a:prstGeom prst="rect">
            <a:avLst/>
          </a:prstGeom>
          <a:noFill/>
          <a:ln>
            <a:noFill/>
          </a:ln>
        </p:spPr>
        <p:txBody>
          <a:bodyPr anchorCtr="0" anchor="t" bIns="91425" lIns="91425" spcFirstLastPara="1" rIns="91425" wrap="square" tIns="91425">
            <a:noAutofit/>
          </a:bodyPr>
          <a:lstStyle/>
          <a:p>
            <a:pPr indent="457200" lvl="0" marL="457200" rtl="0" algn="just">
              <a:lnSpc>
                <a:spcPct val="115000"/>
              </a:lnSpc>
              <a:spcBef>
                <a:spcPts val="0"/>
              </a:spcBef>
              <a:spcAft>
                <a:spcPts val="0"/>
              </a:spcAft>
              <a:buSzPts val="1400"/>
              <a:buNone/>
            </a:pPr>
            <a:r>
              <a:rPr lang="en" sz="1400">
                <a:solidFill>
                  <a:schemeClr val="dk1"/>
                </a:solidFill>
                <a:latin typeface="Times"/>
                <a:ea typeface="Times"/>
                <a:cs typeface="Times"/>
                <a:sym typeface="Times"/>
              </a:rPr>
              <a:t>There are many people who are concerned about the factors that affect house prices to ensure their interests. In fact, the house price is dependent on various factors such as bedrooms, bathrooms, floors, acreage…. The requirements are to find those factors with linear regression and to assess which of those is the most suitable to give the most effective forecasting results. Besides, we have to identify at least 3 regression models with more than 5 features for each model. </a:t>
            </a:r>
            <a:endParaRPr sz="1400">
              <a:solidFill>
                <a:schemeClr val="dk1"/>
              </a:solidFill>
              <a:latin typeface="Times New Roman"/>
              <a:ea typeface="Times New Roman"/>
              <a:cs typeface="Times New Roman"/>
              <a:sym typeface="Times New Roman"/>
            </a:endParaRPr>
          </a:p>
        </p:txBody>
      </p:sp>
      <p:sp>
        <p:nvSpPr>
          <p:cNvPr id="633" name="Google Shape;633;p6"/>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
          <p:cNvSpPr/>
          <p:nvPr/>
        </p:nvSpPr>
        <p:spPr>
          <a:xfrm>
            <a:off x="5694800" y="41483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6" name="Google Shape;636;p6"/>
          <p:cNvGrpSpPr/>
          <p:nvPr/>
        </p:nvGrpSpPr>
        <p:grpSpPr>
          <a:xfrm>
            <a:off x="706057" y="956975"/>
            <a:ext cx="3107245" cy="3299166"/>
            <a:chOff x="299357" y="956975"/>
            <a:chExt cx="3107245" cy="3299166"/>
          </a:xfrm>
        </p:grpSpPr>
        <p:grpSp>
          <p:nvGrpSpPr>
            <p:cNvPr id="637" name="Google Shape;637;p6"/>
            <p:cNvGrpSpPr/>
            <p:nvPr/>
          </p:nvGrpSpPr>
          <p:grpSpPr>
            <a:xfrm>
              <a:off x="2494950" y="1297100"/>
              <a:ext cx="65475" cy="397950"/>
              <a:chOff x="2551425" y="1409425"/>
              <a:chExt cx="65475" cy="397950"/>
            </a:xfrm>
          </p:grpSpPr>
          <p:sp>
            <p:nvSpPr>
              <p:cNvPr id="638" name="Google Shape;638;p6"/>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6"/>
            <p:cNvGrpSpPr/>
            <p:nvPr/>
          </p:nvGrpSpPr>
          <p:grpSpPr>
            <a:xfrm>
              <a:off x="901100" y="956975"/>
              <a:ext cx="472550" cy="202200"/>
              <a:chOff x="1441900" y="2926313"/>
              <a:chExt cx="472550" cy="202200"/>
            </a:xfrm>
          </p:grpSpPr>
          <p:sp>
            <p:nvSpPr>
              <p:cNvPr id="649" name="Google Shape;649;p6"/>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4" name="Google Shape;654;p6"/>
            <p:cNvGrpSpPr/>
            <p:nvPr/>
          </p:nvGrpSpPr>
          <p:grpSpPr>
            <a:xfrm>
              <a:off x="1280200" y="1078550"/>
              <a:ext cx="1043050" cy="1488400"/>
              <a:chOff x="910475" y="761863"/>
              <a:chExt cx="1043050" cy="1488400"/>
            </a:xfrm>
          </p:grpSpPr>
          <p:sp>
            <p:nvSpPr>
              <p:cNvPr id="655" name="Google Shape;655;p6"/>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6" name="Google Shape;666;p6"/>
            <p:cNvGrpSpPr/>
            <p:nvPr/>
          </p:nvGrpSpPr>
          <p:grpSpPr>
            <a:xfrm>
              <a:off x="1941575" y="2024713"/>
              <a:ext cx="875600" cy="1088925"/>
              <a:chOff x="5962175" y="478150"/>
              <a:chExt cx="875600" cy="1088925"/>
            </a:xfrm>
          </p:grpSpPr>
          <p:sp>
            <p:nvSpPr>
              <p:cNvPr id="667" name="Google Shape;667;p6"/>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2" name="Google Shape;672;p6"/>
            <p:cNvGrpSpPr/>
            <p:nvPr/>
          </p:nvGrpSpPr>
          <p:grpSpPr>
            <a:xfrm>
              <a:off x="807106" y="1645871"/>
              <a:ext cx="612965" cy="612965"/>
              <a:chOff x="5208200" y="980975"/>
              <a:chExt cx="440475" cy="440475"/>
            </a:xfrm>
          </p:grpSpPr>
          <p:sp>
            <p:nvSpPr>
              <p:cNvPr id="673" name="Google Shape;673;p6"/>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5" name="Google Shape;675;p6"/>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9" name="Google Shape;679;p6"/>
            <p:cNvGrpSpPr/>
            <p:nvPr/>
          </p:nvGrpSpPr>
          <p:grpSpPr>
            <a:xfrm>
              <a:off x="299357" y="3264591"/>
              <a:ext cx="953591" cy="334099"/>
              <a:chOff x="2271950" y="2722775"/>
              <a:chExt cx="575875" cy="201775"/>
            </a:xfrm>
          </p:grpSpPr>
          <p:sp>
            <p:nvSpPr>
              <p:cNvPr id="680" name="Google Shape;680;p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5" name="Google Shape;685;p6"/>
            <p:cNvGrpSpPr/>
            <p:nvPr/>
          </p:nvGrpSpPr>
          <p:grpSpPr>
            <a:xfrm>
              <a:off x="2710772" y="1830439"/>
              <a:ext cx="695830" cy="243805"/>
              <a:chOff x="2271950" y="2722775"/>
              <a:chExt cx="575875" cy="201775"/>
            </a:xfrm>
          </p:grpSpPr>
          <p:sp>
            <p:nvSpPr>
              <p:cNvPr id="686" name="Google Shape;686;p6"/>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1" name="Google Shape;691;p6"/>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7" name="Google Shape;697;p6"/>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699" name="Google Shape;699;p6"/>
          <p:cNvCxnSpPr/>
          <p:nvPr/>
        </p:nvCxnSpPr>
        <p:spPr>
          <a:xfrm>
            <a:off x="4572000" y="2200689"/>
            <a:ext cx="3829200" cy="0"/>
          </a:xfrm>
          <a:prstGeom prst="straightConnector1">
            <a:avLst/>
          </a:prstGeom>
          <a:noFill/>
          <a:ln cap="flat" cmpd="sng" w="9525">
            <a:solidFill>
              <a:schemeClr val="dk1"/>
            </a:solidFill>
            <a:prstDash val="solid"/>
            <a:round/>
            <a:headEnd len="sm" w="sm" type="none"/>
            <a:tailEnd len="sm" w="sm" type="none"/>
          </a:ln>
        </p:spPr>
      </p:cxnSp>
      <p:sp>
        <p:nvSpPr>
          <p:cNvPr id="700" name="Google Shape;700;p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703" name="Google Shape;703;p6">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704" name="Google Shape;704;p6">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705" name="Google Shape;705;p6"/>
          <p:cNvGrpSpPr/>
          <p:nvPr/>
        </p:nvGrpSpPr>
        <p:grpSpPr>
          <a:xfrm>
            <a:off x="706038" y="312972"/>
            <a:ext cx="140222" cy="140409"/>
            <a:chOff x="2741000" y="199475"/>
            <a:chExt cx="191953" cy="192210"/>
          </a:xfrm>
        </p:grpSpPr>
        <p:sp>
          <p:nvSpPr>
            <p:cNvPr id="706" name="Google Shape;706;p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6">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xEl>
                                              <p:pRg end="0" st="0"/>
                                            </p:txEl>
                                          </p:spTgt>
                                        </p:tgtEl>
                                        <p:attrNameLst>
                                          <p:attrName>style.visibility</p:attrName>
                                        </p:attrNameLst>
                                      </p:cBhvr>
                                      <p:to>
                                        <p:strVal val="visible"/>
                                      </p:to>
                                    </p:set>
                                    <p:animEffect filter="fade" transition="in">
                                      <p:cBhvr>
                                        <p:cTn dur="1000"/>
                                        <p:tgtEl>
                                          <p:spTgt spid="6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
          <p:cNvSpPr txBox="1"/>
          <p:nvPr>
            <p:ph type="title"/>
          </p:nvPr>
        </p:nvSpPr>
        <p:spPr>
          <a:xfrm>
            <a:off x="2503883" y="1801730"/>
            <a:ext cx="4445400" cy="1740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4000">
                <a:solidFill>
                  <a:schemeClr val="dk1"/>
                </a:solidFill>
                <a:latin typeface="Times New Roman"/>
                <a:ea typeface="Times New Roman"/>
                <a:cs typeface="Times New Roman"/>
                <a:sym typeface="Times New Roman"/>
              </a:rPr>
              <a:t>Questions of research</a:t>
            </a:r>
            <a:br>
              <a:rPr b="1" lang="en" sz="7200">
                <a:solidFill>
                  <a:schemeClr val="dk1"/>
                </a:solidFill>
                <a:latin typeface="Calibri"/>
                <a:ea typeface="Calibri"/>
                <a:cs typeface="Calibri"/>
                <a:sym typeface="Calibri"/>
              </a:rPr>
            </a:br>
            <a:endParaRPr/>
          </a:p>
        </p:txBody>
      </p:sp>
      <p:sp>
        <p:nvSpPr>
          <p:cNvPr id="723" name="Google Shape;723;p7"/>
          <p:cNvSpPr txBox="1"/>
          <p:nvPr>
            <p:ph idx="2" type="title"/>
          </p:nvPr>
        </p:nvSpPr>
        <p:spPr>
          <a:xfrm>
            <a:off x="714300" y="1764027"/>
            <a:ext cx="1367400" cy="75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02</a:t>
            </a:r>
            <a:endParaRPr/>
          </a:p>
        </p:txBody>
      </p:sp>
      <p:sp>
        <p:nvSpPr>
          <p:cNvPr id="724" name="Google Shape;724;p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sp>
        <p:nvSpPr>
          <p:cNvPr id="725" name="Google Shape;725;p7"/>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0" name="Google Shape;730;p7"/>
          <p:cNvGrpSpPr/>
          <p:nvPr/>
        </p:nvGrpSpPr>
        <p:grpSpPr>
          <a:xfrm>
            <a:off x="7741747" y="734402"/>
            <a:ext cx="695830" cy="243805"/>
            <a:chOff x="2271950" y="2722775"/>
            <a:chExt cx="575875" cy="201775"/>
          </a:xfrm>
        </p:grpSpPr>
        <p:sp>
          <p:nvSpPr>
            <p:cNvPr id="731" name="Google Shape;731;p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6" name="Google Shape;736;p7"/>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7"/>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7"/>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7"/>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7"/>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7">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744" name="Google Shape;744;p7">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745" name="Google Shape;745;p7">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746" name="Google Shape;746;p7"/>
          <p:cNvGrpSpPr/>
          <p:nvPr/>
        </p:nvGrpSpPr>
        <p:grpSpPr>
          <a:xfrm>
            <a:off x="706038" y="312972"/>
            <a:ext cx="140222" cy="140409"/>
            <a:chOff x="2741000" y="199475"/>
            <a:chExt cx="191953" cy="192210"/>
          </a:xfrm>
        </p:grpSpPr>
        <p:sp>
          <p:nvSpPr>
            <p:cNvPr id="747" name="Google Shape;747;p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6" name="Google Shape;756;p7">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
          <p:cNvSpPr txBox="1"/>
          <p:nvPr>
            <p:ph type="title"/>
          </p:nvPr>
        </p:nvSpPr>
        <p:spPr>
          <a:xfrm>
            <a:off x="3936063" y="437492"/>
            <a:ext cx="4680805" cy="768600"/>
          </a:xfrm>
          <a:prstGeom prst="rect">
            <a:avLst/>
          </a:prstGeom>
          <a:noFill/>
          <a:ln>
            <a:noFill/>
          </a:ln>
        </p:spPr>
        <p:txBody>
          <a:bodyPr anchorCtr="0" anchor="t" bIns="91425" lIns="91425" spcFirstLastPara="1" rIns="91425" wrap="square" tIns="91425">
            <a:noAutofit/>
          </a:bodyPr>
          <a:lstStyle/>
          <a:p>
            <a:pPr indent="0" lvl="1" marL="457200" rtl="0" algn="ctr">
              <a:lnSpc>
                <a:spcPct val="115000"/>
              </a:lnSpc>
              <a:spcBef>
                <a:spcPts val="750"/>
              </a:spcBef>
              <a:spcAft>
                <a:spcPts val="0"/>
              </a:spcAft>
              <a:buSzPts val="1300"/>
              <a:buNone/>
            </a:pPr>
            <a:r>
              <a:rPr b="1" lang="en" sz="3200">
                <a:solidFill>
                  <a:schemeClr val="dk1"/>
                </a:solidFill>
                <a:latin typeface="Times New Roman"/>
                <a:ea typeface="Times New Roman"/>
                <a:cs typeface="Times New Roman"/>
                <a:sym typeface="Times New Roman"/>
              </a:rPr>
              <a:t>Questions of research</a:t>
            </a:r>
            <a:endParaRPr b="1" sz="3200">
              <a:solidFill>
                <a:schemeClr val="dk1"/>
              </a:solidFill>
              <a:latin typeface="Calibri"/>
              <a:ea typeface="Calibri"/>
              <a:cs typeface="Calibri"/>
              <a:sym typeface="Calibri"/>
            </a:endParaRPr>
          </a:p>
        </p:txBody>
      </p:sp>
      <p:sp>
        <p:nvSpPr>
          <p:cNvPr id="763" name="Google Shape;763;p8"/>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
          <p:cNvSpPr/>
          <p:nvPr/>
        </p:nvSpPr>
        <p:spPr>
          <a:xfrm>
            <a:off x="5694800" y="41483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6" name="Google Shape;766;p8"/>
          <p:cNvGrpSpPr/>
          <p:nvPr/>
        </p:nvGrpSpPr>
        <p:grpSpPr>
          <a:xfrm>
            <a:off x="706057" y="956975"/>
            <a:ext cx="3107245" cy="3299166"/>
            <a:chOff x="299357" y="956975"/>
            <a:chExt cx="3107245" cy="3299166"/>
          </a:xfrm>
        </p:grpSpPr>
        <p:grpSp>
          <p:nvGrpSpPr>
            <p:cNvPr id="767" name="Google Shape;767;p8"/>
            <p:cNvGrpSpPr/>
            <p:nvPr/>
          </p:nvGrpSpPr>
          <p:grpSpPr>
            <a:xfrm>
              <a:off x="2494950" y="1297100"/>
              <a:ext cx="65475" cy="397950"/>
              <a:chOff x="2551425" y="1409425"/>
              <a:chExt cx="65475" cy="397950"/>
            </a:xfrm>
          </p:grpSpPr>
          <p:sp>
            <p:nvSpPr>
              <p:cNvPr id="768" name="Google Shape;768;p8"/>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8"/>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8" name="Google Shape;778;p8"/>
            <p:cNvGrpSpPr/>
            <p:nvPr/>
          </p:nvGrpSpPr>
          <p:grpSpPr>
            <a:xfrm>
              <a:off x="901100" y="956975"/>
              <a:ext cx="472550" cy="202200"/>
              <a:chOff x="1441900" y="2926313"/>
              <a:chExt cx="472550" cy="202200"/>
            </a:xfrm>
          </p:grpSpPr>
          <p:sp>
            <p:nvSpPr>
              <p:cNvPr id="779" name="Google Shape;779;p8"/>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8"/>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8"/>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8"/>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8"/>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4" name="Google Shape;784;p8"/>
            <p:cNvGrpSpPr/>
            <p:nvPr/>
          </p:nvGrpSpPr>
          <p:grpSpPr>
            <a:xfrm>
              <a:off x="1280200" y="1078550"/>
              <a:ext cx="1043050" cy="1488400"/>
              <a:chOff x="910475" y="761863"/>
              <a:chExt cx="1043050" cy="1488400"/>
            </a:xfrm>
          </p:grpSpPr>
          <p:sp>
            <p:nvSpPr>
              <p:cNvPr id="785" name="Google Shape;785;p8"/>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8"/>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8"/>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8"/>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8"/>
            <p:cNvGrpSpPr/>
            <p:nvPr/>
          </p:nvGrpSpPr>
          <p:grpSpPr>
            <a:xfrm>
              <a:off x="1941575" y="2024713"/>
              <a:ext cx="875600" cy="1088925"/>
              <a:chOff x="5962175" y="478150"/>
              <a:chExt cx="875600" cy="1088925"/>
            </a:xfrm>
          </p:grpSpPr>
          <p:sp>
            <p:nvSpPr>
              <p:cNvPr id="797" name="Google Shape;797;p8"/>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8"/>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2" name="Google Shape;802;p8"/>
            <p:cNvGrpSpPr/>
            <p:nvPr/>
          </p:nvGrpSpPr>
          <p:grpSpPr>
            <a:xfrm>
              <a:off x="807106" y="1645871"/>
              <a:ext cx="612965" cy="612965"/>
              <a:chOff x="5208200" y="980975"/>
              <a:chExt cx="440475" cy="440475"/>
            </a:xfrm>
          </p:grpSpPr>
          <p:sp>
            <p:nvSpPr>
              <p:cNvPr id="803" name="Google Shape;803;p8"/>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8"/>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5" name="Google Shape;805;p8"/>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8"/>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8"/>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9" name="Google Shape;809;p8"/>
            <p:cNvGrpSpPr/>
            <p:nvPr/>
          </p:nvGrpSpPr>
          <p:grpSpPr>
            <a:xfrm>
              <a:off x="299357" y="3264591"/>
              <a:ext cx="953591" cy="334099"/>
              <a:chOff x="2271950" y="2722775"/>
              <a:chExt cx="575875" cy="201775"/>
            </a:xfrm>
          </p:grpSpPr>
          <p:sp>
            <p:nvSpPr>
              <p:cNvPr id="810" name="Google Shape;810;p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8"/>
            <p:cNvGrpSpPr/>
            <p:nvPr/>
          </p:nvGrpSpPr>
          <p:grpSpPr>
            <a:xfrm>
              <a:off x="2710772" y="1830439"/>
              <a:ext cx="695830" cy="243805"/>
              <a:chOff x="2271950" y="2722775"/>
              <a:chExt cx="575875" cy="201775"/>
            </a:xfrm>
          </p:grpSpPr>
          <p:sp>
            <p:nvSpPr>
              <p:cNvPr id="816" name="Google Shape;816;p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1" name="Google Shape;821;p8"/>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8"/>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8"/>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8"/>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8"/>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8"/>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7" name="Google Shape;827;p8"/>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Bebas Neue"/>
                <a:ea typeface="Bebas Neue"/>
                <a:cs typeface="Bebas Neue"/>
                <a:sym typeface="Bebas Neue"/>
              </a:rPr>
              <a:t>Data ANALYSIS</a:t>
            </a:r>
            <a:endParaRPr b="0" i="0" sz="1400" u="none" cap="none" strike="noStrike">
              <a:solidFill>
                <a:schemeClr val="lt2"/>
              </a:solidFill>
              <a:latin typeface="Arial"/>
              <a:ea typeface="Arial"/>
              <a:cs typeface="Arial"/>
              <a:sym typeface="Arial"/>
            </a:endParaRPr>
          </a:p>
        </p:txBody>
      </p:sp>
      <p:cxnSp>
        <p:nvCxnSpPr>
          <p:cNvPr id="829" name="Google Shape;829;p8"/>
          <p:cNvCxnSpPr/>
          <p:nvPr/>
        </p:nvCxnSpPr>
        <p:spPr>
          <a:xfrm>
            <a:off x="4600499" y="1284775"/>
            <a:ext cx="3829200" cy="0"/>
          </a:xfrm>
          <a:prstGeom prst="straightConnector1">
            <a:avLst/>
          </a:prstGeom>
          <a:noFill/>
          <a:ln cap="flat" cmpd="sng" w="9525">
            <a:solidFill>
              <a:schemeClr val="dk1"/>
            </a:solidFill>
            <a:prstDash val="solid"/>
            <a:round/>
            <a:headEnd len="sm" w="sm" type="none"/>
            <a:tailEnd len="sm" w="sm" type="none"/>
          </a:ln>
        </p:spPr>
      </p:cxnSp>
      <p:sp>
        <p:nvSpPr>
          <p:cNvPr id="830" name="Google Shape;830;p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8">
            <a:hlinkClick action="ppaction://hlinksldjump" r:id="rId3"/>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MENU</a:t>
            </a:r>
            <a:endParaRPr b="0" i="0" sz="1000" u="none" cap="none" strike="noStrike">
              <a:solidFill>
                <a:schemeClr val="dk1"/>
              </a:solidFill>
              <a:latin typeface="Bebas Neue"/>
              <a:ea typeface="Bebas Neue"/>
              <a:cs typeface="Bebas Neue"/>
              <a:sym typeface="Bebas Neue"/>
            </a:endParaRPr>
          </a:p>
        </p:txBody>
      </p:sp>
      <p:sp>
        <p:nvSpPr>
          <p:cNvPr id="833" name="Google Shape;833;p8">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ANALYSIS</a:t>
            </a:r>
            <a:endParaRPr b="0" i="0" sz="1000" u="none" cap="none" strike="noStrike">
              <a:solidFill>
                <a:schemeClr val="dk1"/>
              </a:solidFill>
              <a:latin typeface="Bebas Neue"/>
              <a:ea typeface="Bebas Neue"/>
              <a:cs typeface="Bebas Neue"/>
              <a:sym typeface="Bebas Neue"/>
            </a:endParaRPr>
          </a:p>
        </p:txBody>
      </p:sp>
      <p:sp>
        <p:nvSpPr>
          <p:cNvPr id="834" name="Google Shape;834;p8">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Bebas Neue"/>
                <a:ea typeface="Bebas Neue"/>
                <a:cs typeface="Bebas Neue"/>
                <a:sym typeface="Bebas Neue"/>
              </a:rPr>
              <a:t>CONTACT</a:t>
            </a:r>
            <a:endParaRPr b="0" i="0" sz="1000" u="none" cap="none" strike="noStrike">
              <a:solidFill>
                <a:schemeClr val="dk1"/>
              </a:solidFill>
              <a:latin typeface="Bebas Neue"/>
              <a:ea typeface="Bebas Neue"/>
              <a:cs typeface="Bebas Neue"/>
              <a:sym typeface="Bebas Neue"/>
            </a:endParaRPr>
          </a:p>
        </p:txBody>
      </p:sp>
      <p:grpSp>
        <p:nvGrpSpPr>
          <p:cNvPr id="835" name="Google Shape;835;p8"/>
          <p:cNvGrpSpPr/>
          <p:nvPr/>
        </p:nvGrpSpPr>
        <p:grpSpPr>
          <a:xfrm>
            <a:off x="706038" y="312972"/>
            <a:ext cx="140222" cy="140409"/>
            <a:chOff x="2741000" y="199475"/>
            <a:chExt cx="191953" cy="192210"/>
          </a:xfrm>
        </p:grpSpPr>
        <p:sp>
          <p:nvSpPr>
            <p:cNvPr id="836" name="Google Shape;836;p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5" name="Google Shape;845;p8">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6" name="Google Shape;846;p8"/>
          <p:cNvPicPr preferRelativeResize="0"/>
          <p:nvPr/>
        </p:nvPicPr>
        <p:blipFill>
          <a:blip r:embed="rId5">
            <a:alphaModFix/>
          </a:blip>
          <a:stretch>
            <a:fillRect/>
          </a:stretch>
        </p:blipFill>
        <p:spPr>
          <a:xfrm>
            <a:off x="3873371" y="1569462"/>
            <a:ext cx="5172478" cy="2922825"/>
          </a:xfrm>
          <a:prstGeom prst="rect">
            <a:avLst/>
          </a:prstGeom>
          <a:noFill/>
          <a:ln>
            <a:noFill/>
          </a:ln>
        </p:spPr>
      </p:pic>
      <p:sp>
        <p:nvSpPr>
          <p:cNvPr id="847" name="Google Shape;84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slow" p14:dur="1500">
    <p:random/>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Thanh Thảo</dc:creator>
</cp:coreProperties>
</file>