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BFC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5357" y="0"/>
            <a:ext cx="14299748" cy="102831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16094" y="662551"/>
            <a:ext cx="8495665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23685" y="7285513"/>
            <a:ext cx="8047355" cy="2973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BF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44000" y="1911949"/>
            <a:ext cx="19050" cy="2647950"/>
          </a:xfrm>
          <a:custGeom>
            <a:avLst/>
            <a:gdLst/>
            <a:ahLst/>
            <a:cxnLst/>
            <a:rect l="l" t="t" r="r" b="b"/>
            <a:pathLst>
              <a:path w="19050" h="2647950">
                <a:moveTo>
                  <a:pt x="19049" y="2647949"/>
                </a:moveTo>
                <a:lnTo>
                  <a:pt x="0" y="2647949"/>
                </a:lnTo>
                <a:lnTo>
                  <a:pt x="0" y="0"/>
                </a:lnTo>
                <a:lnTo>
                  <a:pt x="19049" y="0"/>
                </a:lnTo>
                <a:lnTo>
                  <a:pt x="19049" y="2647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44000" y="5683849"/>
            <a:ext cx="19050" cy="2647950"/>
          </a:xfrm>
          <a:custGeom>
            <a:avLst/>
            <a:gdLst/>
            <a:ahLst/>
            <a:cxnLst/>
            <a:rect l="l" t="t" r="r" b="b"/>
            <a:pathLst>
              <a:path w="19050" h="2647950">
                <a:moveTo>
                  <a:pt x="19049" y="2647949"/>
                </a:moveTo>
                <a:lnTo>
                  <a:pt x="0" y="2647949"/>
                </a:lnTo>
                <a:lnTo>
                  <a:pt x="0" y="0"/>
                </a:lnTo>
                <a:lnTo>
                  <a:pt x="19049" y="0"/>
                </a:lnTo>
                <a:lnTo>
                  <a:pt x="19049" y="264794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148" y="-10891"/>
            <a:ext cx="8549933" cy="2441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BF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924909"/>
            <a:ext cx="18313400" cy="78070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79161" y="3005757"/>
            <a:ext cx="7572375" cy="261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1574749"/>
            <a:ext cx="9144000" cy="8712835"/>
            <a:chOff x="9144000" y="1574749"/>
            <a:chExt cx="9144000" cy="8712835"/>
          </a:xfrm>
        </p:grpSpPr>
        <p:sp>
          <p:nvSpPr>
            <p:cNvPr id="3" name="object 3" descr=""/>
            <p:cNvSpPr/>
            <p:nvPr/>
          </p:nvSpPr>
          <p:spPr>
            <a:xfrm>
              <a:off x="12867499" y="7468520"/>
              <a:ext cx="28575" cy="1790700"/>
            </a:xfrm>
            <a:custGeom>
              <a:avLst/>
              <a:gdLst/>
              <a:ahLst/>
              <a:cxnLst/>
              <a:rect l="l" t="t" r="r" b="b"/>
              <a:pathLst>
                <a:path w="28575" h="1790700">
                  <a:moveTo>
                    <a:pt x="28574" y="1790699"/>
                  </a:moveTo>
                  <a:lnTo>
                    <a:pt x="0" y="17906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790699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1574749"/>
              <a:ext cx="9143999" cy="87122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6148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300" spc="4054" b="1">
                <a:solidFill>
                  <a:srgbClr val="231F20"/>
                </a:solidFill>
                <a:latin typeface="Trebuchet MS"/>
                <a:cs typeface="Trebuchet MS"/>
              </a:rPr>
              <a:t>Welcom</a:t>
            </a:r>
            <a:r>
              <a:rPr dirty="0" sz="16300" spc="3160" b="1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endParaRPr sz="16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568325" marR="5080" indent="-556260">
              <a:lnSpc>
                <a:spcPct val="116500"/>
              </a:lnSpc>
              <a:spcBef>
                <a:spcPts val="90"/>
              </a:spcBef>
            </a:pPr>
            <a:r>
              <a:rPr dirty="0" sz="8300" spc="-305">
                <a:latin typeface="Verdana"/>
                <a:cs typeface="Verdana"/>
              </a:rPr>
              <a:t>2/3</a:t>
            </a:r>
            <a:r>
              <a:rPr dirty="0" sz="8300" spc="-1040">
                <a:latin typeface="Verdana"/>
                <a:cs typeface="Verdana"/>
              </a:rPr>
              <a:t> </a:t>
            </a:r>
            <a:r>
              <a:rPr dirty="0" sz="8300" spc="1470">
                <a:latin typeface="Verdana"/>
                <a:cs typeface="Verdana"/>
              </a:rPr>
              <a:t>sinh</a:t>
            </a:r>
            <a:r>
              <a:rPr dirty="0" sz="8300" spc="-1040">
                <a:latin typeface="Verdana"/>
                <a:cs typeface="Verdana"/>
              </a:rPr>
              <a:t> </a:t>
            </a:r>
            <a:r>
              <a:rPr dirty="0" sz="8300" spc="1320">
                <a:latin typeface="Verdana"/>
                <a:cs typeface="Verdana"/>
              </a:rPr>
              <a:t>viên </a:t>
            </a:r>
            <a:r>
              <a:rPr dirty="0" sz="8300" spc="1305">
                <a:latin typeface="Verdana"/>
                <a:cs typeface="Verdana"/>
              </a:rPr>
              <a:t>ngoại</a:t>
            </a:r>
            <a:r>
              <a:rPr dirty="0" sz="8300" spc="-1045">
                <a:latin typeface="Verdana"/>
                <a:cs typeface="Verdana"/>
              </a:rPr>
              <a:t> </a:t>
            </a:r>
            <a:r>
              <a:rPr dirty="0" sz="8300" spc="1720">
                <a:latin typeface="Verdana"/>
                <a:cs typeface="Verdana"/>
              </a:rPr>
              <a:t>tỉnh</a:t>
            </a:r>
            <a:endParaRPr sz="83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3009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70"/>
              </a:spcBef>
            </a:pPr>
            <a:r>
              <a:rPr dirty="0" sz="11600" spc="850"/>
              <a:t>900.000</a:t>
            </a:r>
            <a:endParaRPr sz="11600"/>
          </a:p>
          <a:p>
            <a:pPr algn="ctr">
              <a:lnSpc>
                <a:spcPct val="100000"/>
              </a:lnSpc>
              <a:spcBef>
                <a:spcPts val="2280"/>
              </a:spcBef>
            </a:pPr>
            <a:r>
              <a:rPr dirty="0" sz="11600" spc="2045"/>
              <a:t>sinh</a:t>
            </a:r>
            <a:r>
              <a:rPr dirty="0" sz="11600" spc="-1450"/>
              <a:t> </a:t>
            </a:r>
            <a:r>
              <a:rPr dirty="0" sz="11600" spc="1850"/>
              <a:t>viên</a:t>
            </a:r>
            <a:endParaRPr sz="1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509" y="776809"/>
            <a:ext cx="8481489" cy="8481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68791" y="1064039"/>
            <a:ext cx="7914005" cy="43122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0299"/>
              </a:lnSpc>
              <a:spcBef>
                <a:spcPts val="95"/>
              </a:spcBef>
            </a:pPr>
            <a:r>
              <a:rPr dirty="0" sz="9350" spc="1565" b="1">
                <a:latin typeface="Trebuchet MS"/>
                <a:cs typeface="Trebuchet MS"/>
              </a:rPr>
              <a:t>Sinh</a:t>
            </a:r>
            <a:r>
              <a:rPr dirty="0" sz="9350" spc="-455" b="1">
                <a:latin typeface="Trebuchet MS"/>
                <a:cs typeface="Trebuchet MS"/>
              </a:rPr>
              <a:t> </a:t>
            </a:r>
            <a:r>
              <a:rPr dirty="0" sz="9350" spc="1300" b="1">
                <a:latin typeface="Trebuchet MS"/>
                <a:cs typeface="Trebuchet MS"/>
              </a:rPr>
              <a:t>viên </a:t>
            </a:r>
            <a:r>
              <a:rPr dirty="0" sz="9350" spc="1850" b="1">
                <a:latin typeface="Trebuchet MS"/>
                <a:cs typeface="Trebuchet MS"/>
              </a:rPr>
              <a:t>và</a:t>
            </a:r>
            <a:r>
              <a:rPr dirty="0" sz="9350" spc="-470" b="1">
                <a:latin typeface="Trebuchet MS"/>
                <a:cs typeface="Trebuchet MS"/>
              </a:rPr>
              <a:t> </a:t>
            </a:r>
            <a:r>
              <a:rPr dirty="0" sz="9350" spc="1070" b="1">
                <a:latin typeface="Trebuchet MS"/>
                <a:cs typeface="Trebuchet MS"/>
              </a:rPr>
              <a:t>vi</a:t>
            </a:r>
            <a:r>
              <a:rPr dirty="0" sz="9350" spc="1070">
                <a:latin typeface="Microsoft Sans Serif"/>
                <a:cs typeface="Microsoft Sans Serif"/>
              </a:rPr>
              <a:t>ệ</a:t>
            </a:r>
            <a:r>
              <a:rPr dirty="0" sz="9350" spc="1070" b="1">
                <a:latin typeface="Trebuchet MS"/>
                <a:cs typeface="Trebuchet MS"/>
              </a:rPr>
              <a:t>c</a:t>
            </a:r>
            <a:r>
              <a:rPr dirty="0" sz="9350" spc="-465" b="1">
                <a:latin typeface="Trebuchet MS"/>
                <a:cs typeface="Trebuchet MS"/>
              </a:rPr>
              <a:t> </a:t>
            </a:r>
            <a:r>
              <a:rPr dirty="0" sz="9350" spc="1880" b="1">
                <a:latin typeface="Trebuchet MS"/>
                <a:cs typeface="Trebuchet MS"/>
              </a:rPr>
              <a:t>làm </a:t>
            </a:r>
            <a:r>
              <a:rPr dirty="0" sz="9350" spc="1614" b="1">
                <a:latin typeface="Trebuchet MS"/>
                <a:cs typeface="Trebuchet MS"/>
              </a:rPr>
              <a:t>thêm</a:t>
            </a:r>
            <a:endParaRPr sz="93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08523" y="6450110"/>
            <a:ext cx="7633970" cy="2538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40360" marR="332740">
              <a:lnSpc>
                <a:spcPct val="116900"/>
              </a:lnSpc>
              <a:spcBef>
                <a:spcPts val="100"/>
              </a:spcBef>
            </a:pPr>
            <a:r>
              <a:rPr dirty="0" sz="4700" spc="-105" b="1">
                <a:latin typeface="Tahoma"/>
                <a:cs typeface="Tahoma"/>
              </a:rPr>
              <a:t>Người</a:t>
            </a:r>
            <a:r>
              <a:rPr dirty="0" sz="4700" spc="-229" b="1">
                <a:latin typeface="Tahoma"/>
                <a:cs typeface="Tahoma"/>
              </a:rPr>
              <a:t> </a:t>
            </a:r>
            <a:r>
              <a:rPr dirty="0" sz="4700" spc="-100" b="1">
                <a:latin typeface="Tahoma"/>
                <a:cs typeface="Tahoma"/>
              </a:rPr>
              <a:t>trình</a:t>
            </a:r>
            <a:r>
              <a:rPr dirty="0" sz="4700" spc="-225" b="1">
                <a:latin typeface="Tahoma"/>
                <a:cs typeface="Tahoma"/>
              </a:rPr>
              <a:t> </a:t>
            </a:r>
            <a:r>
              <a:rPr dirty="0" sz="4700" spc="-65" b="1">
                <a:latin typeface="Tahoma"/>
                <a:cs typeface="Tahoma"/>
              </a:rPr>
              <a:t>bày:</a:t>
            </a:r>
            <a:r>
              <a:rPr dirty="0" sz="4700" spc="-225" b="1">
                <a:latin typeface="Tahoma"/>
                <a:cs typeface="Tahoma"/>
              </a:rPr>
              <a:t> </a:t>
            </a:r>
            <a:r>
              <a:rPr dirty="0" sz="4700" b="1">
                <a:latin typeface="Tahoma"/>
                <a:cs typeface="Tahoma"/>
              </a:rPr>
              <a:t>Tôn</a:t>
            </a:r>
            <a:r>
              <a:rPr dirty="0" sz="4700" spc="-225" b="1">
                <a:latin typeface="Tahoma"/>
                <a:cs typeface="Tahoma"/>
              </a:rPr>
              <a:t> </a:t>
            </a:r>
            <a:r>
              <a:rPr dirty="0" sz="4700" spc="-155" b="1">
                <a:latin typeface="Tahoma"/>
                <a:cs typeface="Tahoma"/>
              </a:rPr>
              <a:t>Nữ </a:t>
            </a:r>
            <a:r>
              <a:rPr dirty="0" sz="4700" b="1">
                <a:latin typeface="Tahoma"/>
                <a:cs typeface="Tahoma"/>
              </a:rPr>
              <a:t>Thái</a:t>
            </a:r>
            <a:r>
              <a:rPr dirty="0" sz="4700" spc="-25" b="1">
                <a:latin typeface="Tahoma"/>
                <a:cs typeface="Tahoma"/>
              </a:rPr>
              <a:t> </a:t>
            </a:r>
            <a:r>
              <a:rPr dirty="0" sz="4700" b="1">
                <a:latin typeface="Tahoma"/>
                <a:cs typeface="Tahoma"/>
              </a:rPr>
              <a:t>Bảo</a:t>
            </a:r>
            <a:r>
              <a:rPr dirty="0" sz="4700" spc="-25" b="1">
                <a:latin typeface="Tahoma"/>
                <a:cs typeface="Tahoma"/>
              </a:rPr>
              <a:t> </a:t>
            </a:r>
            <a:r>
              <a:rPr dirty="0" sz="4700" spc="-20" b="1">
                <a:latin typeface="Tahoma"/>
                <a:cs typeface="Tahoma"/>
              </a:rPr>
              <a:t>Trân</a:t>
            </a:r>
            <a:endParaRPr sz="47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dirty="0" sz="4700" b="1">
                <a:latin typeface="Tahoma"/>
                <a:cs typeface="Tahoma"/>
              </a:rPr>
              <a:t>Mã</a:t>
            </a:r>
            <a:r>
              <a:rPr dirty="0" sz="4700" spc="-165" b="1">
                <a:latin typeface="Tahoma"/>
                <a:cs typeface="Tahoma"/>
              </a:rPr>
              <a:t> </a:t>
            </a:r>
            <a:r>
              <a:rPr dirty="0" sz="4700" spc="-50" b="1">
                <a:latin typeface="Tahoma"/>
                <a:cs typeface="Tahoma"/>
              </a:rPr>
              <a:t>sinh</a:t>
            </a:r>
            <a:r>
              <a:rPr dirty="0" sz="4700" spc="-150" b="1">
                <a:latin typeface="Tahoma"/>
                <a:cs typeface="Tahoma"/>
              </a:rPr>
              <a:t> </a:t>
            </a:r>
            <a:r>
              <a:rPr dirty="0" sz="4700" spc="-204" b="1">
                <a:latin typeface="Tahoma"/>
                <a:cs typeface="Tahoma"/>
              </a:rPr>
              <a:t>viên:</a:t>
            </a:r>
            <a:r>
              <a:rPr dirty="0" sz="4700" spc="-140" b="1">
                <a:latin typeface="Tahoma"/>
                <a:cs typeface="Tahoma"/>
              </a:rPr>
              <a:t> </a:t>
            </a:r>
            <a:r>
              <a:rPr dirty="0" sz="4700" spc="-75" b="1">
                <a:latin typeface="Tahoma"/>
                <a:cs typeface="Tahoma"/>
              </a:rPr>
              <a:t>22T6010016</a:t>
            </a:r>
            <a:endParaRPr sz="4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5199565"/>
            <a:ext cx="5612130" cy="5089525"/>
            <a:chOff x="0" y="5199565"/>
            <a:chExt cx="5612130" cy="5089525"/>
          </a:xfrm>
        </p:grpSpPr>
        <p:sp>
          <p:nvSpPr>
            <p:cNvPr id="3" name="object 3" descr=""/>
            <p:cNvSpPr/>
            <p:nvPr/>
          </p:nvSpPr>
          <p:spPr>
            <a:xfrm>
              <a:off x="0" y="5199565"/>
              <a:ext cx="5612130" cy="5087620"/>
            </a:xfrm>
            <a:custGeom>
              <a:avLst/>
              <a:gdLst/>
              <a:ahLst/>
              <a:cxnLst/>
              <a:rect l="l" t="t" r="r" b="b"/>
              <a:pathLst>
                <a:path w="5612130" h="5087620">
                  <a:moveTo>
                    <a:pt x="0" y="0"/>
                  </a:moveTo>
                  <a:lnTo>
                    <a:pt x="57480" y="61583"/>
                  </a:lnTo>
                  <a:lnTo>
                    <a:pt x="88816" y="95659"/>
                  </a:lnTo>
                  <a:lnTo>
                    <a:pt x="121976" y="132456"/>
                  </a:lnTo>
                  <a:lnTo>
                    <a:pt x="154274" y="169657"/>
                  </a:lnTo>
                  <a:lnTo>
                    <a:pt x="185733" y="207250"/>
                  </a:lnTo>
                  <a:lnTo>
                    <a:pt x="216378" y="245221"/>
                  </a:lnTo>
                  <a:lnTo>
                    <a:pt x="246231" y="283558"/>
                  </a:lnTo>
                  <a:lnTo>
                    <a:pt x="275315" y="322247"/>
                  </a:lnTo>
                  <a:lnTo>
                    <a:pt x="303653" y="361276"/>
                  </a:lnTo>
                  <a:lnTo>
                    <a:pt x="331268" y="400631"/>
                  </a:lnTo>
                  <a:lnTo>
                    <a:pt x="358184" y="440299"/>
                  </a:lnTo>
                  <a:lnTo>
                    <a:pt x="384423" y="480268"/>
                  </a:lnTo>
                  <a:lnTo>
                    <a:pt x="410009" y="520523"/>
                  </a:lnTo>
                  <a:lnTo>
                    <a:pt x="434965" y="561054"/>
                  </a:lnTo>
                  <a:lnTo>
                    <a:pt x="459313" y="601845"/>
                  </a:lnTo>
                  <a:lnTo>
                    <a:pt x="483078" y="642884"/>
                  </a:lnTo>
                  <a:lnTo>
                    <a:pt x="506282" y="684159"/>
                  </a:lnTo>
                  <a:lnTo>
                    <a:pt x="528948" y="725656"/>
                  </a:lnTo>
                  <a:lnTo>
                    <a:pt x="551099" y="767362"/>
                  </a:lnTo>
                  <a:lnTo>
                    <a:pt x="572759" y="809264"/>
                  </a:lnTo>
                  <a:lnTo>
                    <a:pt x="593950" y="851350"/>
                  </a:lnTo>
                  <a:lnTo>
                    <a:pt x="614696" y="893605"/>
                  </a:lnTo>
                  <a:lnTo>
                    <a:pt x="635019" y="936018"/>
                  </a:lnTo>
                  <a:lnTo>
                    <a:pt x="654944" y="978574"/>
                  </a:lnTo>
                  <a:lnTo>
                    <a:pt x="674492" y="1021262"/>
                  </a:lnTo>
                  <a:lnTo>
                    <a:pt x="693687" y="1064067"/>
                  </a:lnTo>
                  <a:lnTo>
                    <a:pt x="712553" y="1106978"/>
                  </a:lnTo>
                  <a:lnTo>
                    <a:pt x="731112" y="1149980"/>
                  </a:lnTo>
                  <a:lnTo>
                    <a:pt x="749387" y="1193062"/>
                  </a:lnTo>
                  <a:lnTo>
                    <a:pt x="767402" y="1236209"/>
                  </a:lnTo>
                  <a:lnTo>
                    <a:pt x="785180" y="1279410"/>
                  </a:lnTo>
                  <a:lnTo>
                    <a:pt x="802743" y="1322650"/>
                  </a:lnTo>
                  <a:lnTo>
                    <a:pt x="820115" y="1365917"/>
                  </a:lnTo>
                  <a:lnTo>
                    <a:pt x="837319" y="1409198"/>
                  </a:lnTo>
                  <a:lnTo>
                    <a:pt x="854378" y="1452480"/>
                  </a:lnTo>
                  <a:lnTo>
                    <a:pt x="871315" y="1495749"/>
                  </a:lnTo>
                  <a:lnTo>
                    <a:pt x="888154" y="1538993"/>
                  </a:lnTo>
                  <a:lnTo>
                    <a:pt x="971675" y="1754381"/>
                  </a:lnTo>
                  <a:lnTo>
                    <a:pt x="988406" y="1797201"/>
                  </a:lnTo>
                  <a:lnTo>
                    <a:pt x="1005201" y="1839904"/>
                  </a:lnTo>
                  <a:lnTo>
                    <a:pt x="1022081" y="1882478"/>
                  </a:lnTo>
                  <a:lnTo>
                    <a:pt x="1039071" y="1924909"/>
                  </a:lnTo>
                  <a:lnTo>
                    <a:pt x="1056194" y="1967185"/>
                  </a:lnTo>
                  <a:lnTo>
                    <a:pt x="1073472" y="2009293"/>
                  </a:lnTo>
                  <a:lnTo>
                    <a:pt x="1090928" y="2051219"/>
                  </a:lnTo>
                  <a:lnTo>
                    <a:pt x="1108586" y="2092950"/>
                  </a:lnTo>
                  <a:lnTo>
                    <a:pt x="1126469" y="2134474"/>
                  </a:lnTo>
                  <a:lnTo>
                    <a:pt x="1144600" y="2175778"/>
                  </a:lnTo>
                  <a:lnTo>
                    <a:pt x="1163002" y="2216848"/>
                  </a:lnTo>
                  <a:lnTo>
                    <a:pt x="1181698" y="2257671"/>
                  </a:lnTo>
                  <a:lnTo>
                    <a:pt x="1200711" y="2298235"/>
                  </a:lnTo>
                  <a:lnTo>
                    <a:pt x="1220065" y="2338526"/>
                  </a:lnTo>
                  <a:lnTo>
                    <a:pt x="1239782" y="2378532"/>
                  </a:lnTo>
                  <a:lnTo>
                    <a:pt x="1259886" y="2418239"/>
                  </a:lnTo>
                  <a:lnTo>
                    <a:pt x="1280399" y="2457634"/>
                  </a:lnTo>
                  <a:lnTo>
                    <a:pt x="1301345" y="2496705"/>
                  </a:lnTo>
                  <a:lnTo>
                    <a:pt x="1322747" y="2535437"/>
                  </a:lnTo>
                  <a:lnTo>
                    <a:pt x="1344628" y="2573819"/>
                  </a:lnTo>
                  <a:lnTo>
                    <a:pt x="1367012" y="2611838"/>
                  </a:lnTo>
                  <a:lnTo>
                    <a:pt x="1389920" y="2649479"/>
                  </a:lnTo>
                  <a:lnTo>
                    <a:pt x="1413377" y="2686731"/>
                  </a:lnTo>
                  <a:lnTo>
                    <a:pt x="1437405" y="2723580"/>
                  </a:lnTo>
                  <a:lnTo>
                    <a:pt x="1462028" y="2760013"/>
                  </a:lnTo>
                  <a:lnTo>
                    <a:pt x="1487268" y="2796017"/>
                  </a:lnTo>
                  <a:lnTo>
                    <a:pt x="1513150" y="2831579"/>
                  </a:lnTo>
                  <a:lnTo>
                    <a:pt x="1539695" y="2866687"/>
                  </a:lnTo>
                  <a:lnTo>
                    <a:pt x="1566927" y="2901326"/>
                  </a:lnTo>
                  <a:lnTo>
                    <a:pt x="1594869" y="2935485"/>
                  </a:lnTo>
                  <a:lnTo>
                    <a:pt x="1623545" y="2969149"/>
                  </a:lnTo>
                  <a:lnTo>
                    <a:pt x="1652977" y="3002307"/>
                  </a:lnTo>
                  <a:lnTo>
                    <a:pt x="1683188" y="3034944"/>
                  </a:lnTo>
                  <a:lnTo>
                    <a:pt x="1714202" y="3067049"/>
                  </a:lnTo>
                  <a:lnTo>
                    <a:pt x="1746041" y="3098607"/>
                  </a:lnTo>
                  <a:lnTo>
                    <a:pt x="1778729" y="3129607"/>
                  </a:lnTo>
                  <a:lnTo>
                    <a:pt x="1812290" y="3160034"/>
                  </a:lnTo>
                  <a:lnTo>
                    <a:pt x="1846745" y="3189876"/>
                  </a:lnTo>
                  <a:lnTo>
                    <a:pt x="1882118" y="3219120"/>
                  </a:lnTo>
                  <a:lnTo>
                    <a:pt x="1918432" y="3247753"/>
                  </a:lnTo>
                  <a:lnTo>
                    <a:pt x="1955711" y="3275762"/>
                  </a:lnTo>
                  <a:lnTo>
                    <a:pt x="1993977" y="3303133"/>
                  </a:lnTo>
                  <a:lnTo>
                    <a:pt x="2033254" y="3329854"/>
                  </a:lnTo>
                  <a:lnTo>
                    <a:pt x="2073564" y="3355912"/>
                  </a:lnTo>
                  <a:lnTo>
                    <a:pt x="2114931" y="3381294"/>
                  </a:lnTo>
                  <a:lnTo>
                    <a:pt x="2153801" y="3403991"/>
                  </a:lnTo>
                  <a:lnTo>
                    <a:pt x="2192974" y="3425829"/>
                  </a:lnTo>
                  <a:lnTo>
                    <a:pt x="2232440" y="3446834"/>
                  </a:lnTo>
                  <a:lnTo>
                    <a:pt x="2272186" y="3467030"/>
                  </a:lnTo>
                  <a:lnTo>
                    <a:pt x="2312202" y="3486442"/>
                  </a:lnTo>
                  <a:lnTo>
                    <a:pt x="2352477" y="3505095"/>
                  </a:lnTo>
                  <a:lnTo>
                    <a:pt x="2393000" y="3523014"/>
                  </a:lnTo>
                  <a:lnTo>
                    <a:pt x="2433759" y="3540224"/>
                  </a:lnTo>
                  <a:lnTo>
                    <a:pt x="2474745" y="3556749"/>
                  </a:lnTo>
                  <a:lnTo>
                    <a:pt x="2515945" y="3572615"/>
                  </a:lnTo>
                  <a:lnTo>
                    <a:pt x="2557349" y="3587847"/>
                  </a:lnTo>
                  <a:lnTo>
                    <a:pt x="2598945" y="3602468"/>
                  </a:lnTo>
                  <a:lnTo>
                    <a:pt x="2640723" y="3616505"/>
                  </a:lnTo>
                  <a:lnTo>
                    <a:pt x="2682671" y="3629982"/>
                  </a:lnTo>
                  <a:lnTo>
                    <a:pt x="2724779" y="3642924"/>
                  </a:lnTo>
                  <a:lnTo>
                    <a:pt x="2767035" y="3655355"/>
                  </a:lnTo>
                  <a:lnTo>
                    <a:pt x="2809429" y="3667302"/>
                  </a:lnTo>
                  <a:lnTo>
                    <a:pt x="2851948" y="3678787"/>
                  </a:lnTo>
                  <a:lnTo>
                    <a:pt x="2894583" y="3689837"/>
                  </a:lnTo>
                  <a:lnTo>
                    <a:pt x="2937322" y="3700476"/>
                  </a:lnTo>
                  <a:lnTo>
                    <a:pt x="2980155" y="3710730"/>
                  </a:lnTo>
                  <a:lnTo>
                    <a:pt x="3023069" y="3720622"/>
                  </a:lnTo>
                  <a:lnTo>
                    <a:pt x="3066054" y="3730178"/>
                  </a:lnTo>
                  <a:lnTo>
                    <a:pt x="3109100" y="3739423"/>
                  </a:lnTo>
                  <a:lnTo>
                    <a:pt x="3152194" y="3748381"/>
                  </a:lnTo>
                  <a:lnTo>
                    <a:pt x="3195326" y="3757078"/>
                  </a:lnTo>
                  <a:lnTo>
                    <a:pt x="3238485" y="3765538"/>
                  </a:lnTo>
                  <a:lnTo>
                    <a:pt x="3281660" y="3773787"/>
                  </a:lnTo>
                  <a:lnTo>
                    <a:pt x="3324839" y="3781848"/>
                  </a:lnTo>
                  <a:lnTo>
                    <a:pt x="3411168" y="3797510"/>
                  </a:lnTo>
                  <a:lnTo>
                    <a:pt x="3754463" y="3857653"/>
                  </a:lnTo>
                  <a:lnTo>
                    <a:pt x="3839339" y="3873058"/>
                  </a:lnTo>
                  <a:lnTo>
                    <a:pt x="3881574" y="3880952"/>
                  </a:lnTo>
                  <a:lnTo>
                    <a:pt x="3923659" y="3889008"/>
                  </a:lnTo>
                  <a:lnTo>
                    <a:pt x="3965584" y="3897250"/>
                  </a:lnTo>
                  <a:lnTo>
                    <a:pt x="4007336" y="3905703"/>
                  </a:lnTo>
                  <a:lnTo>
                    <a:pt x="4048905" y="3914391"/>
                  </a:lnTo>
                  <a:lnTo>
                    <a:pt x="4090279" y="3923341"/>
                  </a:lnTo>
                  <a:lnTo>
                    <a:pt x="4131449" y="3932576"/>
                  </a:lnTo>
                  <a:lnTo>
                    <a:pt x="4172402" y="3942121"/>
                  </a:lnTo>
                  <a:lnTo>
                    <a:pt x="4213128" y="3952002"/>
                  </a:lnTo>
                  <a:lnTo>
                    <a:pt x="4253616" y="3962243"/>
                  </a:lnTo>
                  <a:lnTo>
                    <a:pt x="4293854" y="3972869"/>
                  </a:lnTo>
                  <a:lnTo>
                    <a:pt x="4333831" y="3983905"/>
                  </a:lnTo>
                  <a:lnTo>
                    <a:pt x="4373537" y="3995376"/>
                  </a:lnTo>
                  <a:lnTo>
                    <a:pt x="4412961" y="4007307"/>
                  </a:lnTo>
                  <a:lnTo>
                    <a:pt x="4452090" y="4019722"/>
                  </a:lnTo>
                  <a:lnTo>
                    <a:pt x="4490915" y="4032647"/>
                  </a:lnTo>
                  <a:lnTo>
                    <a:pt x="4529425" y="4046105"/>
                  </a:lnTo>
                  <a:lnTo>
                    <a:pt x="4567607" y="4060124"/>
                  </a:lnTo>
                  <a:lnTo>
                    <a:pt x="4605452" y="4074726"/>
                  </a:lnTo>
                  <a:lnTo>
                    <a:pt x="4642948" y="4089937"/>
                  </a:lnTo>
                  <a:lnTo>
                    <a:pt x="4680083" y="4105781"/>
                  </a:lnTo>
                  <a:lnTo>
                    <a:pt x="4716848" y="4122285"/>
                  </a:lnTo>
                  <a:lnTo>
                    <a:pt x="4753231" y="4139472"/>
                  </a:lnTo>
                  <a:lnTo>
                    <a:pt x="4789221" y="4157367"/>
                  </a:lnTo>
                  <a:lnTo>
                    <a:pt x="4824806" y="4175996"/>
                  </a:lnTo>
                  <a:lnTo>
                    <a:pt x="4859976" y="4195383"/>
                  </a:lnTo>
                  <a:lnTo>
                    <a:pt x="4894720" y="4215552"/>
                  </a:lnTo>
                  <a:lnTo>
                    <a:pt x="4929027" y="4236530"/>
                  </a:lnTo>
                  <a:lnTo>
                    <a:pt x="4962885" y="4258340"/>
                  </a:lnTo>
                  <a:lnTo>
                    <a:pt x="4996284" y="4281008"/>
                  </a:lnTo>
                  <a:lnTo>
                    <a:pt x="5029213" y="4304559"/>
                  </a:lnTo>
                  <a:lnTo>
                    <a:pt x="5061660" y="4329017"/>
                  </a:lnTo>
                  <a:lnTo>
                    <a:pt x="5093614" y="4354407"/>
                  </a:lnTo>
                  <a:lnTo>
                    <a:pt x="5125065" y="4380754"/>
                  </a:lnTo>
                  <a:lnTo>
                    <a:pt x="5156001" y="4408083"/>
                  </a:lnTo>
                  <a:lnTo>
                    <a:pt x="5186411" y="4436419"/>
                  </a:lnTo>
                  <a:lnTo>
                    <a:pt x="5320162" y="4581818"/>
                  </a:lnTo>
                  <a:lnTo>
                    <a:pt x="5357214" y="4628971"/>
                  </a:lnTo>
                  <a:lnTo>
                    <a:pt x="5383635" y="4665051"/>
                  </a:lnTo>
                  <a:lnTo>
                    <a:pt x="5409442" y="4702337"/>
                  </a:lnTo>
                  <a:lnTo>
                    <a:pt x="5434624" y="4740854"/>
                  </a:lnTo>
                  <a:lnTo>
                    <a:pt x="5459169" y="4780626"/>
                  </a:lnTo>
                  <a:lnTo>
                    <a:pt x="5483067" y="4821679"/>
                  </a:lnTo>
                  <a:lnTo>
                    <a:pt x="5506307" y="4864037"/>
                  </a:lnTo>
                  <a:lnTo>
                    <a:pt x="5528878" y="4907725"/>
                  </a:lnTo>
                  <a:lnTo>
                    <a:pt x="5550768" y="4952768"/>
                  </a:lnTo>
                  <a:lnTo>
                    <a:pt x="5594554" y="5048649"/>
                  </a:lnTo>
                  <a:lnTo>
                    <a:pt x="5611686" y="5087434"/>
                  </a:lnTo>
                  <a:lnTo>
                    <a:pt x="0" y="5087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5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4254" y="8355850"/>
              <a:ext cx="2820035" cy="1931670"/>
            </a:xfrm>
            <a:custGeom>
              <a:avLst/>
              <a:gdLst/>
              <a:ahLst/>
              <a:cxnLst/>
              <a:rect l="l" t="t" r="r" b="b"/>
              <a:pathLst>
                <a:path w="2820035" h="1931670">
                  <a:moveTo>
                    <a:pt x="81826" y="1711718"/>
                  </a:moveTo>
                  <a:lnTo>
                    <a:pt x="73647" y="1650352"/>
                  </a:lnTo>
                  <a:lnTo>
                    <a:pt x="50736" y="1592351"/>
                  </a:lnTo>
                  <a:lnTo>
                    <a:pt x="26111" y="1572958"/>
                  </a:lnTo>
                  <a:lnTo>
                    <a:pt x="17881" y="1576717"/>
                  </a:lnTo>
                  <a:lnTo>
                    <a:pt x="1993" y="1636903"/>
                  </a:lnTo>
                  <a:lnTo>
                    <a:pt x="0" y="1674914"/>
                  </a:lnTo>
                  <a:lnTo>
                    <a:pt x="5372" y="1931149"/>
                  </a:lnTo>
                  <a:lnTo>
                    <a:pt x="79705" y="1931149"/>
                  </a:lnTo>
                  <a:lnTo>
                    <a:pt x="81826" y="1711718"/>
                  </a:lnTo>
                  <a:close/>
                </a:path>
                <a:path w="2820035" h="1931670">
                  <a:moveTo>
                    <a:pt x="179603" y="808443"/>
                  </a:moveTo>
                  <a:lnTo>
                    <a:pt x="175488" y="768540"/>
                  </a:lnTo>
                  <a:lnTo>
                    <a:pt x="157619" y="732142"/>
                  </a:lnTo>
                  <a:lnTo>
                    <a:pt x="117475" y="684987"/>
                  </a:lnTo>
                  <a:lnTo>
                    <a:pt x="102463" y="679665"/>
                  </a:lnTo>
                  <a:lnTo>
                    <a:pt x="92621" y="683971"/>
                  </a:lnTo>
                  <a:lnTo>
                    <a:pt x="86398" y="691388"/>
                  </a:lnTo>
                  <a:lnTo>
                    <a:pt x="82918" y="700900"/>
                  </a:lnTo>
                  <a:lnTo>
                    <a:pt x="81330" y="711504"/>
                  </a:lnTo>
                  <a:lnTo>
                    <a:pt x="80378" y="732205"/>
                  </a:lnTo>
                  <a:lnTo>
                    <a:pt x="99237" y="1147699"/>
                  </a:lnTo>
                  <a:lnTo>
                    <a:pt x="102641" y="1183716"/>
                  </a:lnTo>
                  <a:lnTo>
                    <a:pt x="109397" y="1219161"/>
                  </a:lnTo>
                  <a:lnTo>
                    <a:pt x="119265" y="1254188"/>
                  </a:lnTo>
                  <a:lnTo>
                    <a:pt x="132054" y="1288948"/>
                  </a:lnTo>
                  <a:lnTo>
                    <a:pt x="146380" y="1263446"/>
                  </a:lnTo>
                  <a:lnTo>
                    <a:pt x="155460" y="1237107"/>
                  </a:lnTo>
                  <a:lnTo>
                    <a:pt x="159931" y="1210195"/>
                  </a:lnTo>
                  <a:lnTo>
                    <a:pt x="160413" y="1183005"/>
                  </a:lnTo>
                  <a:lnTo>
                    <a:pt x="160058" y="1134694"/>
                  </a:lnTo>
                  <a:lnTo>
                    <a:pt x="162826" y="1086459"/>
                  </a:lnTo>
                  <a:lnTo>
                    <a:pt x="166624" y="1038275"/>
                  </a:lnTo>
                  <a:lnTo>
                    <a:pt x="169341" y="990079"/>
                  </a:lnTo>
                  <a:lnTo>
                    <a:pt x="168884" y="941857"/>
                  </a:lnTo>
                  <a:lnTo>
                    <a:pt x="161988" y="883386"/>
                  </a:lnTo>
                  <a:lnTo>
                    <a:pt x="162267" y="872769"/>
                  </a:lnTo>
                  <a:lnTo>
                    <a:pt x="164058" y="862342"/>
                  </a:lnTo>
                  <a:lnTo>
                    <a:pt x="167373" y="852754"/>
                  </a:lnTo>
                  <a:lnTo>
                    <a:pt x="179603" y="808443"/>
                  </a:lnTo>
                  <a:close/>
                </a:path>
                <a:path w="2820035" h="1931670">
                  <a:moveTo>
                    <a:pt x="418795" y="792568"/>
                  </a:moveTo>
                  <a:lnTo>
                    <a:pt x="408368" y="742416"/>
                  </a:lnTo>
                  <a:lnTo>
                    <a:pt x="383159" y="715899"/>
                  </a:lnTo>
                  <a:lnTo>
                    <a:pt x="370179" y="702233"/>
                  </a:lnTo>
                  <a:lnTo>
                    <a:pt x="358686" y="687362"/>
                  </a:lnTo>
                  <a:lnTo>
                    <a:pt x="344500" y="663143"/>
                  </a:lnTo>
                  <a:lnTo>
                    <a:pt x="338340" y="657694"/>
                  </a:lnTo>
                  <a:lnTo>
                    <a:pt x="330695" y="655078"/>
                  </a:lnTo>
                  <a:lnTo>
                    <a:pt x="321564" y="656043"/>
                  </a:lnTo>
                  <a:lnTo>
                    <a:pt x="313702" y="660349"/>
                  </a:lnTo>
                  <a:lnTo>
                    <a:pt x="308470" y="666826"/>
                  </a:lnTo>
                  <a:lnTo>
                    <a:pt x="305435" y="674751"/>
                  </a:lnTo>
                  <a:lnTo>
                    <a:pt x="304152" y="683399"/>
                  </a:lnTo>
                  <a:lnTo>
                    <a:pt x="303403" y="707428"/>
                  </a:lnTo>
                  <a:lnTo>
                    <a:pt x="304152" y="731647"/>
                  </a:lnTo>
                  <a:lnTo>
                    <a:pt x="314718" y="876681"/>
                  </a:lnTo>
                  <a:lnTo>
                    <a:pt x="317360" y="925017"/>
                  </a:lnTo>
                  <a:lnTo>
                    <a:pt x="320230" y="1027099"/>
                  </a:lnTo>
                  <a:lnTo>
                    <a:pt x="324015" y="1080554"/>
                  </a:lnTo>
                  <a:lnTo>
                    <a:pt x="329234" y="1133817"/>
                  </a:lnTo>
                  <a:lnTo>
                    <a:pt x="335241" y="1186992"/>
                  </a:lnTo>
                  <a:lnTo>
                    <a:pt x="338505" y="1220635"/>
                  </a:lnTo>
                  <a:lnTo>
                    <a:pt x="343065" y="1255445"/>
                  </a:lnTo>
                  <a:lnTo>
                    <a:pt x="352298" y="1291272"/>
                  </a:lnTo>
                  <a:lnTo>
                    <a:pt x="369557" y="1328000"/>
                  </a:lnTo>
                  <a:lnTo>
                    <a:pt x="382219" y="1278293"/>
                  </a:lnTo>
                  <a:lnTo>
                    <a:pt x="392315" y="1228852"/>
                  </a:lnTo>
                  <a:lnTo>
                    <a:pt x="400177" y="1179677"/>
                  </a:lnTo>
                  <a:lnTo>
                    <a:pt x="406095" y="1130719"/>
                  </a:lnTo>
                  <a:lnTo>
                    <a:pt x="410362" y="1081976"/>
                  </a:lnTo>
                  <a:lnTo>
                    <a:pt x="413308" y="1033411"/>
                  </a:lnTo>
                  <a:lnTo>
                    <a:pt x="415239" y="985012"/>
                  </a:lnTo>
                  <a:lnTo>
                    <a:pt x="416433" y="936752"/>
                  </a:lnTo>
                  <a:lnTo>
                    <a:pt x="418795" y="792568"/>
                  </a:lnTo>
                  <a:close/>
                </a:path>
                <a:path w="2820035" h="1931670">
                  <a:moveTo>
                    <a:pt x="598119" y="94983"/>
                  </a:moveTo>
                  <a:lnTo>
                    <a:pt x="594893" y="60312"/>
                  </a:lnTo>
                  <a:lnTo>
                    <a:pt x="582028" y="28435"/>
                  </a:lnTo>
                  <a:lnTo>
                    <a:pt x="556818" y="0"/>
                  </a:lnTo>
                  <a:lnTo>
                    <a:pt x="501116" y="0"/>
                  </a:lnTo>
                  <a:lnTo>
                    <a:pt x="496277" y="43345"/>
                  </a:lnTo>
                  <a:lnTo>
                    <a:pt x="493280" y="93103"/>
                  </a:lnTo>
                  <a:lnTo>
                    <a:pt x="491998" y="147624"/>
                  </a:lnTo>
                  <a:lnTo>
                    <a:pt x="492340" y="205295"/>
                  </a:lnTo>
                  <a:lnTo>
                    <a:pt x="494195" y="264490"/>
                  </a:lnTo>
                  <a:lnTo>
                    <a:pt x="497446" y="323570"/>
                  </a:lnTo>
                  <a:lnTo>
                    <a:pt x="501992" y="380923"/>
                  </a:lnTo>
                  <a:lnTo>
                    <a:pt x="507720" y="434911"/>
                  </a:lnTo>
                  <a:lnTo>
                    <a:pt x="514540" y="483908"/>
                  </a:lnTo>
                  <a:lnTo>
                    <a:pt x="522325" y="526288"/>
                  </a:lnTo>
                  <a:lnTo>
                    <a:pt x="540397" y="584669"/>
                  </a:lnTo>
                  <a:lnTo>
                    <a:pt x="556056" y="553186"/>
                  </a:lnTo>
                  <a:lnTo>
                    <a:pt x="571271" y="506679"/>
                  </a:lnTo>
                  <a:lnTo>
                    <a:pt x="581494" y="457682"/>
                  </a:lnTo>
                  <a:lnTo>
                    <a:pt x="582180" y="418795"/>
                  </a:lnTo>
                  <a:lnTo>
                    <a:pt x="577570" y="386422"/>
                  </a:lnTo>
                  <a:lnTo>
                    <a:pt x="575906" y="354507"/>
                  </a:lnTo>
                  <a:lnTo>
                    <a:pt x="576935" y="322414"/>
                  </a:lnTo>
                  <a:lnTo>
                    <a:pt x="584441" y="250367"/>
                  </a:lnTo>
                  <a:lnTo>
                    <a:pt x="589534" y="171196"/>
                  </a:lnTo>
                  <a:lnTo>
                    <a:pt x="594372" y="131813"/>
                  </a:lnTo>
                  <a:lnTo>
                    <a:pt x="598119" y="94983"/>
                  </a:lnTo>
                  <a:close/>
                </a:path>
                <a:path w="2820035" h="1931670">
                  <a:moveTo>
                    <a:pt x="1283233" y="1315808"/>
                  </a:moveTo>
                  <a:lnTo>
                    <a:pt x="1272781" y="1266253"/>
                  </a:lnTo>
                  <a:lnTo>
                    <a:pt x="1247317" y="1237437"/>
                  </a:lnTo>
                  <a:lnTo>
                    <a:pt x="1233665" y="1221841"/>
                  </a:lnTo>
                  <a:lnTo>
                    <a:pt x="1221066" y="1205458"/>
                  </a:lnTo>
                  <a:lnTo>
                    <a:pt x="1209624" y="1187983"/>
                  </a:lnTo>
                  <a:lnTo>
                    <a:pt x="1203744" y="1179449"/>
                  </a:lnTo>
                  <a:lnTo>
                    <a:pt x="1196378" y="1172502"/>
                  </a:lnTo>
                  <a:lnTo>
                    <a:pt x="1187246" y="1168819"/>
                  </a:lnTo>
                  <a:lnTo>
                    <a:pt x="1176045" y="1170076"/>
                  </a:lnTo>
                  <a:lnTo>
                    <a:pt x="1151674" y="1201420"/>
                  </a:lnTo>
                  <a:lnTo>
                    <a:pt x="1150213" y="1221841"/>
                  </a:lnTo>
                  <a:lnTo>
                    <a:pt x="1150454" y="1232154"/>
                  </a:lnTo>
                  <a:lnTo>
                    <a:pt x="1151178" y="1242453"/>
                  </a:lnTo>
                  <a:lnTo>
                    <a:pt x="1156157" y="1296162"/>
                  </a:lnTo>
                  <a:lnTo>
                    <a:pt x="1166228" y="1403591"/>
                  </a:lnTo>
                  <a:lnTo>
                    <a:pt x="1171194" y="1457312"/>
                  </a:lnTo>
                  <a:lnTo>
                    <a:pt x="1176045" y="1511033"/>
                  </a:lnTo>
                  <a:lnTo>
                    <a:pt x="1188923" y="1575473"/>
                  </a:lnTo>
                  <a:lnTo>
                    <a:pt x="1208874" y="1637855"/>
                  </a:lnTo>
                  <a:lnTo>
                    <a:pt x="1224292" y="1655394"/>
                  </a:lnTo>
                  <a:lnTo>
                    <a:pt x="1233779" y="1652270"/>
                  </a:lnTo>
                  <a:lnTo>
                    <a:pt x="1254569" y="1618830"/>
                  </a:lnTo>
                  <a:lnTo>
                    <a:pt x="1262126" y="1565440"/>
                  </a:lnTo>
                  <a:lnTo>
                    <a:pt x="1269466" y="1520532"/>
                  </a:lnTo>
                  <a:lnTo>
                    <a:pt x="1276527" y="1475574"/>
                  </a:lnTo>
                  <a:lnTo>
                    <a:pt x="1281658" y="1430362"/>
                  </a:lnTo>
                  <a:lnTo>
                    <a:pt x="1283233" y="1384693"/>
                  </a:lnTo>
                  <a:lnTo>
                    <a:pt x="1283131" y="1367358"/>
                  </a:lnTo>
                  <a:lnTo>
                    <a:pt x="1282954" y="1350073"/>
                  </a:lnTo>
                  <a:lnTo>
                    <a:pt x="1282915" y="1332865"/>
                  </a:lnTo>
                  <a:lnTo>
                    <a:pt x="1283233" y="1315808"/>
                  </a:lnTo>
                  <a:close/>
                </a:path>
                <a:path w="2820035" h="1931670">
                  <a:moveTo>
                    <a:pt x="1962899" y="1356347"/>
                  </a:moveTo>
                  <a:lnTo>
                    <a:pt x="1960803" y="1321866"/>
                  </a:lnTo>
                  <a:lnTo>
                    <a:pt x="1953234" y="1290104"/>
                  </a:lnTo>
                  <a:lnTo>
                    <a:pt x="1936000" y="1262862"/>
                  </a:lnTo>
                  <a:lnTo>
                    <a:pt x="1894801" y="1234719"/>
                  </a:lnTo>
                  <a:lnTo>
                    <a:pt x="1886178" y="1224013"/>
                  </a:lnTo>
                  <a:lnTo>
                    <a:pt x="1870392" y="1199921"/>
                  </a:lnTo>
                  <a:lnTo>
                    <a:pt x="1855076" y="1183525"/>
                  </a:lnTo>
                  <a:lnTo>
                    <a:pt x="1841538" y="1178382"/>
                  </a:lnTo>
                  <a:lnTo>
                    <a:pt x="1829117" y="1184567"/>
                  </a:lnTo>
                  <a:lnTo>
                    <a:pt x="1817166" y="1202156"/>
                  </a:lnTo>
                  <a:lnTo>
                    <a:pt x="1810918" y="1218641"/>
                  </a:lnTo>
                  <a:lnTo>
                    <a:pt x="1808060" y="1235519"/>
                  </a:lnTo>
                  <a:lnTo>
                    <a:pt x="1807756" y="1252626"/>
                  </a:lnTo>
                  <a:lnTo>
                    <a:pt x="1809203" y="1269809"/>
                  </a:lnTo>
                  <a:lnTo>
                    <a:pt x="1821027" y="1369123"/>
                  </a:lnTo>
                  <a:lnTo>
                    <a:pt x="1827530" y="1418742"/>
                  </a:lnTo>
                  <a:lnTo>
                    <a:pt x="1835073" y="1468259"/>
                  </a:lnTo>
                  <a:lnTo>
                    <a:pt x="1856054" y="1541030"/>
                  </a:lnTo>
                  <a:lnTo>
                    <a:pt x="1872107" y="1577124"/>
                  </a:lnTo>
                  <a:lnTo>
                    <a:pt x="1891030" y="1613992"/>
                  </a:lnTo>
                  <a:lnTo>
                    <a:pt x="1924545" y="1573352"/>
                  </a:lnTo>
                  <a:lnTo>
                    <a:pt x="1946148" y="1530769"/>
                  </a:lnTo>
                  <a:lnTo>
                    <a:pt x="1957717" y="1486090"/>
                  </a:lnTo>
                  <a:lnTo>
                    <a:pt x="1961159" y="1439164"/>
                  </a:lnTo>
                  <a:lnTo>
                    <a:pt x="1962835" y="1377048"/>
                  </a:lnTo>
                  <a:lnTo>
                    <a:pt x="1962899" y="1356347"/>
                  </a:lnTo>
                  <a:close/>
                </a:path>
                <a:path w="2820035" h="1931670">
                  <a:moveTo>
                    <a:pt x="2386825" y="763841"/>
                  </a:moveTo>
                  <a:lnTo>
                    <a:pt x="2375497" y="720077"/>
                  </a:lnTo>
                  <a:lnTo>
                    <a:pt x="2351544" y="678916"/>
                  </a:lnTo>
                  <a:lnTo>
                    <a:pt x="2319020" y="639622"/>
                  </a:lnTo>
                  <a:lnTo>
                    <a:pt x="2288146" y="620356"/>
                  </a:lnTo>
                  <a:lnTo>
                    <a:pt x="2275484" y="626757"/>
                  </a:lnTo>
                  <a:lnTo>
                    <a:pt x="2263063" y="644347"/>
                  </a:lnTo>
                  <a:lnTo>
                    <a:pt x="2254224" y="667448"/>
                  </a:lnTo>
                  <a:lnTo>
                    <a:pt x="2250541" y="691324"/>
                  </a:lnTo>
                  <a:lnTo>
                    <a:pt x="2249322" y="715518"/>
                  </a:lnTo>
                  <a:lnTo>
                    <a:pt x="2244572" y="789622"/>
                  </a:lnTo>
                  <a:lnTo>
                    <a:pt x="2245156" y="839304"/>
                  </a:lnTo>
                  <a:lnTo>
                    <a:pt x="2250300" y="888504"/>
                  </a:lnTo>
                  <a:lnTo>
                    <a:pt x="2260612" y="937056"/>
                  </a:lnTo>
                  <a:lnTo>
                    <a:pt x="2276741" y="984808"/>
                  </a:lnTo>
                  <a:lnTo>
                    <a:pt x="2306777" y="1020368"/>
                  </a:lnTo>
                  <a:lnTo>
                    <a:pt x="2324519" y="1014818"/>
                  </a:lnTo>
                  <a:lnTo>
                    <a:pt x="2352294" y="982421"/>
                  </a:lnTo>
                  <a:lnTo>
                    <a:pt x="2367267" y="943775"/>
                  </a:lnTo>
                  <a:lnTo>
                    <a:pt x="2378087" y="881202"/>
                  </a:lnTo>
                  <a:lnTo>
                    <a:pt x="2381440" y="810971"/>
                  </a:lnTo>
                  <a:lnTo>
                    <a:pt x="2386825" y="763841"/>
                  </a:lnTo>
                  <a:close/>
                </a:path>
                <a:path w="2820035" h="1931670">
                  <a:moveTo>
                    <a:pt x="2492578" y="1626362"/>
                  </a:moveTo>
                  <a:lnTo>
                    <a:pt x="2492298" y="1572628"/>
                  </a:lnTo>
                  <a:lnTo>
                    <a:pt x="2492552" y="1473733"/>
                  </a:lnTo>
                  <a:lnTo>
                    <a:pt x="2486418" y="1430515"/>
                  </a:lnTo>
                  <a:lnTo>
                    <a:pt x="2469134" y="1391132"/>
                  </a:lnTo>
                  <a:lnTo>
                    <a:pt x="2435656" y="1357337"/>
                  </a:lnTo>
                  <a:lnTo>
                    <a:pt x="2425458" y="1344345"/>
                  </a:lnTo>
                  <a:lnTo>
                    <a:pt x="2417470" y="1328305"/>
                  </a:lnTo>
                  <a:lnTo>
                    <a:pt x="2407018" y="1316278"/>
                  </a:lnTo>
                  <a:lnTo>
                    <a:pt x="2389403" y="1315313"/>
                  </a:lnTo>
                  <a:lnTo>
                    <a:pt x="2373757" y="1325702"/>
                  </a:lnTo>
                  <a:lnTo>
                    <a:pt x="2355151" y="1388592"/>
                  </a:lnTo>
                  <a:lnTo>
                    <a:pt x="2352865" y="1461897"/>
                  </a:lnTo>
                  <a:lnTo>
                    <a:pt x="2353983" y="1509191"/>
                  </a:lnTo>
                  <a:lnTo>
                    <a:pt x="2356447" y="1556448"/>
                  </a:lnTo>
                  <a:lnTo>
                    <a:pt x="2359990" y="1603629"/>
                  </a:lnTo>
                  <a:lnTo>
                    <a:pt x="2364346" y="1650758"/>
                  </a:lnTo>
                  <a:lnTo>
                    <a:pt x="2369261" y="1697799"/>
                  </a:lnTo>
                  <a:lnTo>
                    <a:pt x="2376195" y="1736496"/>
                  </a:lnTo>
                  <a:lnTo>
                    <a:pt x="2388057" y="1775015"/>
                  </a:lnTo>
                  <a:lnTo>
                    <a:pt x="2404262" y="1813902"/>
                  </a:lnTo>
                  <a:lnTo>
                    <a:pt x="2424214" y="1853717"/>
                  </a:lnTo>
                  <a:lnTo>
                    <a:pt x="2451798" y="1826729"/>
                  </a:lnTo>
                  <a:lnTo>
                    <a:pt x="2468448" y="1796897"/>
                  </a:lnTo>
                  <a:lnTo>
                    <a:pt x="2477973" y="1765388"/>
                  </a:lnTo>
                  <a:lnTo>
                    <a:pt x="2484145" y="1733359"/>
                  </a:lnTo>
                  <a:lnTo>
                    <a:pt x="2490749" y="1679994"/>
                  </a:lnTo>
                  <a:lnTo>
                    <a:pt x="2492578" y="1626362"/>
                  </a:lnTo>
                  <a:close/>
                </a:path>
                <a:path w="2820035" h="1931670">
                  <a:moveTo>
                    <a:pt x="2820022" y="639991"/>
                  </a:moveTo>
                  <a:lnTo>
                    <a:pt x="2817634" y="592785"/>
                  </a:lnTo>
                  <a:lnTo>
                    <a:pt x="2800337" y="549160"/>
                  </a:lnTo>
                  <a:lnTo>
                    <a:pt x="2763926" y="510565"/>
                  </a:lnTo>
                  <a:lnTo>
                    <a:pt x="2756319" y="501751"/>
                  </a:lnTo>
                  <a:lnTo>
                    <a:pt x="2749715" y="491413"/>
                  </a:lnTo>
                  <a:lnTo>
                    <a:pt x="2741574" y="483489"/>
                  </a:lnTo>
                  <a:lnTo>
                    <a:pt x="2729357" y="481965"/>
                  </a:lnTo>
                  <a:lnTo>
                    <a:pt x="2716365" y="487908"/>
                  </a:lnTo>
                  <a:lnTo>
                    <a:pt x="2699512" y="524979"/>
                  </a:lnTo>
                  <a:lnTo>
                    <a:pt x="2661958" y="953223"/>
                  </a:lnTo>
                  <a:lnTo>
                    <a:pt x="2660396" y="998778"/>
                  </a:lnTo>
                  <a:lnTo>
                    <a:pt x="2663025" y="1043965"/>
                  </a:lnTo>
                  <a:lnTo>
                    <a:pt x="2668333" y="1089037"/>
                  </a:lnTo>
                  <a:lnTo>
                    <a:pt x="2680855" y="1179779"/>
                  </a:lnTo>
                  <a:lnTo>
                    <a:pt x="2706852" y="1148626"/>
                  </a:lnTo>
                  <a:lnTo>
                    <a:pt x="2726893" y="1115580"/>
                  </a:lnTo>
                  <a:lnTo>
                    <a:pt x="2750743" y="1043749"/>
                  </a:lnTo>
                  <a:lnTo>
                    <a:pt x="2759418" y="993127"/>
                  </a:lnTo>
                  <a:lnTo>
                    <a:pt x="2782392" y="840803"/>
                  </a:lnTo>
                  <a:lnTo>
                    <a:pt x="2790761" y="790117"/>
                  </a:lnTo>
                  <a:lnTo>
                    <a:pt x="2800350" y="739609"/>
                  </a:lnTo>
                  <a:lnTo>
                    <a:pt x="2811665" y="689368"/>
                  </a:lnTo>
                  <a:lnTo>
                    <a:pt x="2820022" y="639991"/>
                  </a:lnTo>
                  <a:close/>
                </a:path>
              </a:pathLst>
            </a:custGeom>
            <a:solidFill>
              <a:srgbClr val="E6C2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312" y="10048665"/>
              <a:ext cx="120195" cy="23833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7784" y="8425243"/>
              <a:ext cx="2945765" cy="1863725"/>
            </a:xfrm>
            <a:custGeom>
              <a:avLst/>
              <a:gdLst/>
              <a:ahLst/>
              <a:cxnLst/>
              <a:rect l="l" t="t" r="r" b="b"/>
              <a:pathLst>
                <a:path w="2945765" h="1863725">
                  <a:moveTo>
                    <a:pt x="110540" y="51295"/>
                  </a:moveTo>
                  <a:lnTo>
                    <a:pt x="108077" y="28816"/>
                  </a:lnTo>
                  <a:lnTo>
                    <a:pt x="99174" y="10007"/>
                  </a:lnTo>
                  <a:lnTo>
                    <a:pt x="82765" y="0"/>
                  </a:lnTo>
                  <a:lnTo>
                    <a:pt x="62407" y="3136"/>
                  </a:lnTo>
                  <a:lnTo>
                    <a:pt x="51409" y="18402"/>
                  </a:lnTo>
                  <a:lnTo>
                    <a:pt x="45948" y="39446"/>
                  </a:lnTo>
                  <a:lnTo>
                    <a:pt x="42227" y="59931"/>
                  </a:lnTo>
                  <a:lnTo>
                    <a:pt x="31064" y="114109"/>
                  </a:lnTo>
                  <a:lnTo>
                    <a:pt x="21755" y="168592"/>
                  </a:lnTo>
                  <a:lnTo>
                    <a:pt x="13906" y="223316"/>
                  </a:lnTo>
                  <a:lnTo>
                    <a:pt x="7112" y="278218"/>
                  </a:lnTo>
                  <a:lnTo>
                    <a:pt x="952" y="333235"/>
                  </a:lnTo>
                  <a:lnTo>
                    <a:pt x="0" y="348945"/>
                  </a:lnTo>
                  <a:lnTo>
                    <a:pt x="1727" y="365125"/>
                  </a:lnTo>
                  <a:lnTo>
                    <a:pt x="7975" y="382333"/>
                  </a:lnTo>
                  <a:lnTo>
                    <a:pt x="20599" y="401129"/>
                  </a:lnTo>
                  <a:lnTo>
                    <a:pt x="39268" y="365137"/>
                  </a:lnTo>
                  <a:lnTo>
                    <a:pt x="52463" y="328599"/>
                  </a:lnTo>
                  <a:lnTo>
                    <a:pt x="63652" y="292404"/>
                  </a:lnTo>
                  <a:lnTo>
                    <a:pt x="76301" y="257390"/>
                  </a:lnTo>
                  <a:lnTo>
                    <a:pt x="89141" y="212394"/>
                  </a:lnTo>
                  <a:lnTo>
                    <a:pt x="94678" y="165811"/>
                  </a:lnTo>
                  <a:lnTo>
                    <a:pt x="98856" y="118757"/>
                  </a:lnTo>
                  <a:lnTo>
                    <a:pt x="107632" y="72364"/>
                  </a:lnTo>
                  <a:lnTo>
                    <a:pt x="110540" y="51295"/>
                  </a:lnTo>
                  <a:close/>
                </a:path>
                <a:path w="2945765" h="1863725">
                  <a:moveTo>
                    <a:pt x="420484" y="1447609"/>
                  </a:moveTo>
                  <a:lnTo>
                    <a:pt x="399351" y="1420253"/>
                  </a:lnTo>
                  <a:lnTo>
                    <a:pt x="392226" y="1420926"/>
                  </a:lnTo>
                  <a:lnTo>
                    <a:pt x="373049" y="1466532"/>
                  </a:lnTo>
                  <a:lnTo>
                    <a:pt x="369544" y="1710474"/>
                  </a:lnTo>
                  <a:lnTo>
                    <a:pt x="367893" y="1763712"/>
                  </a:lnTo>
                  <a:lnTo>
                    <a:pt x="364959" y="1816925"/>
                  </a:lnTo>
                  <a:lnTo>
                    <a:pt x="361035" y="1861756"/>
                  </a:lnTo>
                  <a:lnTo>
                    <a:pt x="396176" y="1861756"/>
                  </a:lnTo>
                  <a:lnTo>
                    <a:pt x="404558" y="1788261"/>
                  </a:lnTo>
                  <a:lnTo>
                    <a:pt x="407200" y="1740255"/>
                  </a:lnTo>
                  <a:lnTo>
                    <a:pt x="408609" y="1692160"/>
                  </a:lnTo>
                  <a:lnTo>
                    <a:pt x="410311" y="1595882"/>
                  </a:lnTo>
                  <a:lnTo>
                    <a:pt x="411924" y="1547774"/>
                  </a:lnTo>
                  <a:lnTo>
                    <a:pt x="414934" y="1499743"/>
                  </a:lnTo>
                  <a:lnTo>
                    <a:pt x="420484" y="1447609"/>
                  </a:lnTo>
                  <a:close/>
                </a:path>
                <a:path w="2945765" h="1863725">
                  <a:moveTo>
                    <a:pt x="771448" y="1183271"/>
                  </a:moveTo>
                  <a:lnTo>
                    <a:pt x="769899" y="1162418"/>
                  </a:lnTo>
                  <a:lnTo>
                    <a:pt x="760691" y="1143914"/>
                  </a:lnTo>
                  <a:lnTo>
                    <a:pt x="741794" y="1128293"/>
                  </a:lnTo>
                  <a:lnTo>
                    <a:pt x="731151" y="1120038"/>
                  </a:lnTo>
                  <a:lnTo>
                    <a:pt x="721614" y="1110195"/>
                  </a:lnTo>
                  <a:lnTo>
                    <a:pt x="711466" y="1101013"/>
                  </a:lnTo>
                  <a:lnTo>
                    <a:pt x="699020" y="1094714"/>
                  </a:lnTo>
                  <a:lnTo>
                    <a:pt x="691324" y="1124851"/>
                  </a:lnTo>
                  <a:lnTo>
                    <a:pt x="689711" y="1168463"/>
                  </a:lnTo>
                  <a:lnTo>
                    <a:pt x="693432" y="1220355"/>
                  </a:lnTo>
                  <a:lnTo>
                    <a:pt x="701738" y="1275257"/>
                  </a:lnTo>
                  <a:lnTo>
                    <a:pt x="713892" y="1327962"/>
                  </a:lnTo>
                  <a:lnTo>
                    <a:pt x="729157" y="1373238"/>
                  </a:lnTo>
                  <a:lnTo>
                    <a:pt x="746760" y="1405826"/>
                  </a:lnTo>
                  <a:lnTo>
                    <a:pt x="765886" y="1351991"/>
                  </a:lnTo>
                  <a:lnTo>
                    <a:pt x="770724" y="1325537"/>
                  </a:lnTo>
                  <a:lnTo>
                    <a:pt x="766914" y="1298892"/>
                  </a:lnTo>
                  <a:lnTo>
                    <a:pt x="761009" y="1274876"/>
                  </a:lnTo>
                  <a:lnTo>
                    <a:pt x="759790" y="1251737"/>
                  </a:lnTo>
                  <a:lnTo>
                    <a:pt x="762254" y="1228915"/>
                  </a:lnTo>
                  <a:lnTo>
                    <a:pt x="767410" y="1205877"/>
                  </a:lnTo>
                  <a:lnTo>
                    <a:pt x="771448" y="1183271"/>
                  </a:lnTo>
                  <a:close/>
                </a:path>
                <a:path w="2945765" h="1863725">
                  <a:moveTo>
                    <a:pt x="995235" y="1861756"/>
                  </a:moveTo>
                  <a:lnTo>
                    <a:pt x="995133" y="1842020"/>
                  </a:lnTo>
                  <a:lnTo>
                    <a:pt x="991704" y="1788998"/>
                  </a:lnTo>
                  <a:lnTo>
                    <a:pt x="985253" y="1734337"/>
                  </a:lnTo>
                  <a:lnTo>
                    <a:pt x="965288" y="1769922"/>
                  </a:lnTo>
                  <a:lnTo>
                    <a:pt x="959269" y="1804441"/>
                  </a:lnTo>
                  <a:lnTo>
                    <a:pt x="960716" y="1861756"/>
                  </a:lnTo>
                  <a:lnTo>
                    <a:pt x="995235" y="1861756"/>
                  </a:lnTo>
                  <a:close/>
                </a:path>
                <a:path w="2945765" h="1863725">
                  <a:moveTo>
                    <a:pt x="1001153" y="474205"/>
                  </a:moveTo>
                  <a:lnTo>
                    <a:pt x="991273" y="432396"/>
                  </a:lnTo>
                  <a:lnTo>
                    <a:pt x="969365" y="393649"/>
                  </a:lnTo>
                  <a:lnTo>
                    <a:pt x="933526" y="358355"/>
                  </a:lnTo>
                  <a:lnTo>
                    <a:pt x="920457" y="367741"/>
                  </a:lnTo>
                  <a:lnTo>
                    <a:pt x="912863" y="378460"/>
                  </a:lnTo>
                  <a:lnTo>
                    <a:pt x="909510" y="390067"/>
                  </a:lnTo>
                  <a:lnTo>
                    <a:pt x="909154" y="402120"/>
                  </a:lnTo>
                  <a:lnTo>
                    <a:pt x="920254" y="553021"/>
                  </a:lnTo>
                  <a:lnTo>
                    <a:pt x="925017" y="603224"/>
                  </a:lnTo>
                  <a:lnTo>
                    <a:pt x="930808" y="653313"/>
                  </a:lnTo>
                  <a:lnTo>
                    <a:pt x="937933" y="703249"/>
                  </a:lnTo>
                  <a:lnTo>
                    <a:pt x="946708" y="753021"/>
                  </a:lnTo>
                  <a:lnTo>
                    <a:pt x="962875" y="770178"/>
                  </a:lnTo>
                  <a:lnTo>
                    <a:pt x="970089" y="769429"/>
                  </a:lnTo>
                  <a:lnTo>
                    <a:pt x="976553" y="763219"/>
                  </a:lnTo>
                  <a:lnTo>
                    <a:pt x="975563" y="756005"/>
                  </a:lnTo>
                  <a:lnTo>
                    <a:pt x="979906" y="718489"/>
                  </a:lnTo>
                  <a:lnTo>
                    <a:pt x="993406" y="681583"/>
                  </a:lnTo>
                  <a:lnTo>
                    <a:pt x="1000455" y="644029"/>
                  </a:lnTo>
                  <a:lnTo>
                    <a:pt x="985507" y="604558"/>
                  </a:lnTo>
                  <a:lnTo>
                    <a:pt x="983830" y="597331"/>
                  </a:lnTo>
                  <a:lnTo>
                    <a:pt x="985723" y="587235"/>
                  </a:lnTo>
                  <a:lnTo>
                    <a:pt x="992466" y="565264"/>
                  </a:lnTo>
                  <a:lnTo>
                    <a:pt x="1000925" y="518629"/>
                  </a:lnTo>
                  <a:lnTo>
                    <a:pt x="1001153" y="474205"/>
                  </a:lnTo>
                  <a:close/>
                </a:path>
                <a:path w="2945765" h="1863725">
                  <a:moveTo>
                    <a:pt x="1500784" y="273304"/>
                  </a:moveTo>
                  <a:lnTo>
                    <a:pt x="1487017" y="231432"/>
                  </a:lnTo>
                  <a:lnTo>
                    <a:pt x="1453286" y="194221"/>
                  </a:lnTo>
                  <a:lnTo>
                    <a:pt x="1433957" y="188747"/>
                  </a:lnTo>
                  <a:lnTo>
                    <a:pt x="1424965" y="193306"/>
                  </a:lnTo>
                  <a:lnTo>
                    <a:pt x="1404924" y="235673"/>
                  </a:lnTo>
                  <a:lnTo>
                    <a:pt x="1392961" y="295275"/>
                  </a:lnTo>
                  <a:lnTo>
                    <a:pt x="1386789" y="343509"/>
                  </a:lnTo>
                  <a:lnTo>
                    <a:pt x="1383042" y="391960"/>
                  </a:lnTo>
                  <a:lnTo>
                    <a:pt x="1381175" y="440474"/>
                  </a:lnTo>
                  <a:lnTo>
                    <a:pt x="1380667" y="488911"/>
                  </a:lnTo>
                  <a:lnTo>
                    <a:pt x="1381645" y="536511"/>
                  </a:lnTo>
                  <a:lnTo>
                    <a:pt x="1385836" y="584288"/>
                  </a:lnTo>
                  <a:lnTo>
                    <a:pt x="1394587" y="631875"/>
                  </a:lnTo>
                  <a:lnTo>
                    <a:pt x="1409268" y="678916"/>
                  </a:lnTo>
                  <a:lnTo>
                    <a:pt x="1419479" y="674370"/>
                  </a:lnTo>
                  <a:lnTo>
                    <a:pt x="1449501" y="606564"/>
                  </a:lnTo>
                  <a:lnTo>
                    <a:pt x="1462074" y="559892"/>
                  </a:lnTo>
                  <a:lnTo>
                    <a:pt x="1471790" y="512686"/>
                  </a:lnTo>
                  <a:lnTo>
                    <a:pt x="1479308" y="465074"/>
                  </a:lnTo>
                  <a:lnTo>
                    <a:pt x="1485303" y="417195"/>
                  </a:lnTo>
                  <a:lnTo>
                    <a:pt x="1500784" y="273304"/>
                  </a:lnTo>
                  <a:close/>
                </a:path>
                <a:path w="2945765" h="1863725">
                  <a:moveTo>
                    <a:pt x="1609356" y="836510"/>
                  </a:moveTo>
                  <a:lnTo>
                    <a:pt x="1595691" y="799376"/>
                  </a:lnTo>
                  <a:lnTo>
                    <a:pt x="1573682" y="766470"/>
                  </a:lnTo>
                  <a:lnTo>
                    <a:pt x="1550771" y="733869"/>
                  </a:lnTo>
                  <a:lnTo>
                    <a:pt x="1533613" y="725385"/>
                  </a:lnTo>
                  <a:lnTo>
                    <a:pt x="1525028" y="730135"/>
                  </a:lnTo>
                  <a:lnTo>
                    <a:pt x="1508252" y="786841"/>
                  </a:lnTo>
                  <a:lnTo>
                    <a:pt x="1501914" y="837946"/>
                  </a:lnTo>
                  <a:lnTo>
                    <a:pt x="1498688" y="889165"/>
                  </a:lnTo>
                  <a:lnTo>
                    <a:pt x="1497990" y="940422"/>
                  </a:lnTo>
                  <a:lnTo>
                    <a:pt x="1499285" y="991628"/>
                  </a:lnTo>
                  <a:lnTo>
                    <a:pt x="1502029" y="1042746"/>
                  </a:lnTo>
                  <a:lnTo>
                    <a:pt x="1505623" y="1085088"/>
                  </a:lnTo>
                  <a:lnTo>
                    <a:pt x="1512506" y="1128445"/>
                  </a:lnTo>
                  <a:lnTo>
                    <a:pt x="1525219" y="1173149"/>
                  </a:lnTo>
                  <a:lnTo>
                    <a:pt x="1546301" y="1219555"/>
                  </a:lnTo>
                  <a:lnTo>
                    <a:pt x="1562785" y="1181061"/>
                  </a:lnTo>
                  <a:lnTo>
                    <a:pt x="1575765" y="1144892"/>
                  </a:lnTo>
                  <a:lnTo>
                    <a:pt x="1584833" y="1109751"/>
                  </a:lnTo>
                  <a:lnTo>
                    <a:pt x="1589570" y="1074331"/>
                  </a:lnTo>
                  <a:lnTo>
                    <a:pt x="1594485" y="977150"/>
                  </a:lnTo>
                  <a:lnTo>
                    <a:pt x="1598726" y="928979"/>
                  </a:lnTo>
                  <a:lnTo>
                    <a:pt x="1607223" y="881837"/>
                  </a:lnTo>
                  <a:lnTo>
                    <a:pt x="1609356" y="836510"/>
                  </a:lnTo>
                  <a:close/>
                </a:path>
                <a:path w="2945765" h="1863725">
                  <a:moveTo>
                    <a:pt x="2071636" y="1861756"/>
                  </a:moveTo>
                  <a:lnTo>
                    <a:pt x="2065985" y="1856092"/>
                  </a:lnTo>
                  <a:lnTo>
                    <a:pt x="2056168" y="1854581"/>
                  </a:lnTo>
                  <a:lnTo>
                    <a:pt x="2047011" y="1860169"/>
                  </a:lnTo>
                  <a:lnTo>
                    <a:pt x="2045919" y="1861756"/>
                  </a:lnTo>
                  <a:lnTo>
                    <a:pt x="2071636" y="1861756"/>
                  </a:lnTo>
                  <a:close/>
                </a:path>
                <a:path w="2945765" h="1863725">
                  <a:moveTo>
                    <a:pt x="2945384" y="1423327"/>
                  </a:moveTo>
                  <a:lnTo>
                    <a:pt x="2942653" y="1377137"/>
                  </a:lnTo>
                  <a:lnTo>
                    <a:pt x="2928480" y="1333779"/>
                  </a:lnTo>
                  <a:lnTo>
                    <a:pt x="2896679" y="1295158"/>
                  </a:lnTo>
                  <a:lnTo>
                    <a:pt x="2886240" y="1304696"/>
                  </a:lnTo>
                  <a:lnTo>
                    <a:pt x="2871698" y="1387843"/>
                  </a:lnTo>
                  <a:lnTo>
                    <a:pt x="2868345" y="1436281"/>
                  </a:lnTo>
                  <a:lnTo>
                    <a:pt x="2865920" y="1484731"/>
                  </a:lnTo>
                  <a:lnTo>
                    <a:pt x="2864345" y="1533220"/>
                  </a:lnTo>
                  <a:lnTo>
                    <a:pt x="2863558" y="1581721"/>
                  </a:lnTo>
                  <a:lnTo>
                    <a:pt x="2863507" y="1630248"/>
                  </a:lnTo>
                  <a:lnTo>
                    <a:pt x="2864129" y="1678800"/>
                  </a:lnTo>
                  <a:lnTo>
                    <a:pt x="2865336" y="1727377"/>
                  </a:lnTo>
                  <a:lnTo>
                    <a:pt x="2869158" y="1786064"/>
                  </a:lnTo>
                  <a:lnTo>
                    <a:pt x="2875038" y="1844763"/>
                  </a:lnTo>
                  <a:lnTo>
                    <a:pt x="2892450" y="1863661"/>
                  </a:lnTo>
                  <a:lnTo>
                    <a:pt x="2899905" y="1861972"/>
                  </a:lnTo>
                  <a:lnTo>
                    <a:pt x="2899765" y="1861972"/>
                  </a:lnTo>
                  <a:lnTo>
                    <a:pt x="2905379" y="1857756"/>
                  </a:lnTo>
                  <a:lnTo>
                    <a:pt x="2905480" y="1857565"/>
                  </a:lnTo>
                  <a:lnTo>
                    <a:pt x="2908808" y="1851914"/>
                  </a:lnTo>
                  <a:lnTo>
                    <a:pt x="2908846" y="1851494"/>
                  </a:lnTo>
                  <a:lnTo>
                    <a:pt x="2909354" y="1845513"/>
                  </a:lnTo>
                  <a:lnTo>
                    <a:pt x="2909341" y="1844763"/>
                  </a:lnTo>
                  <a:lnTo>
                    <a:pt x="2908731" y="1822919"/>
                  </a:lnTo>
                  <a:lnTo>
                    <a:pt x="2912033" y="1800809"/>
                  </a:lnTo>
                  <a:lnTo>
                    <a:pt x="2915793" y="1778774"/>
                  </a:lnTo>
                  <a:lnTo>
                    <a:pt x="2916567" y="1756473"/>
                  </a:lnTo>
                  <a:lnTo>
                    <a:pt x="2915450" y="1708327"/>
                  </a:lnTo>
                  <a:lnTo>
                    <a:pt x="2918701" y="1660550"/>
                  </a:lnTo>
                  <a:lnTo>
                    <a:pt x="2924708" y="1613014"/>
                  </a:lnTo>
                  <a:lnTo>
                    <a:pt x="2931833" y="1565579"/>
                  </a:lnTo>
                  <a:lnTo>
                    <a:pt x="2938449" y="1518107"/>
                  </a:lnTo>
                  <a:lnTo>
                    <a:pt x="2942933" y="1470482"/>
                  </a:lnTo>
                  <a:lnTo>
                    <a:pt x="2945384" y="1423327"/>
                  </a:lnTo>
                  <a:close/>
                </a:path>
              </a:pathLst>
            </a:custGeom>
            <a:solidFill>
              <a:srgbClr val="E6C2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4856333" y="0"/>
            <a:ext cx="3432175" cy="3731895"/>
          </a:xfrm>
          <a:custGeom>
            <a:avLst/>
            <a:gdLst/>
            <a:ahLst/>
            <a:cxnLst/>
            <a:rect l="l" t="t" r="r" b="b"/>
            <a:pathLst>
              <a:path w="3432175" h="3731895">
                <a:moveTo>
                  <a:pt x="0" y="0"/>
                </a:moveTo>
                <a:lnTo>
                  <a:pt x="3431666" y="0"/>
                </a:lnTo>
                <a:lnTo>
                  <a:pt x="3431666" y="3724972"/>
                </a:lnTo>
                <a:lnTo>
                  <a:pt x="3357218" y="3729356"/>
                </a:lnTo>
                <a:lnTo>
                  <a:pt x="3319850" y="3731342"/>
                </a:lnTo>
                <a:lnTo>
                  <a:pt x="3272139" y="3731689"/>
                </a:lnTo>
                <a:lnTo>
                  <a:pt x="3224309" y="3730363"/>
                </a:lnTo>
                <a:lnTo>
                  <a:pt x="3176317" y="3727381"/>
                </a:lnTo>
                <a:lnTo>
                  <a:pt x="3128122" y="3722759"/>
                </a:lnTo>
                <a:lnTo>
                  <a:pt x="3079683" y="3716512"/>
                </a:lnTo>
                <a:lnTo>
                  <a:pt x="3030958" y="3708657"/>
                </a:lnTo>
                <a:lnTo>
                  <a:pt x="2981906" y="3699209"/>
                </a:lnTo>
                <a:lnTo>
                  <a:pt x="2932484" y="3688185"/>
                </a:lnTo>
                <a:lnTo>
                  <a:pt x="2882652" y="3675600"/>
                </a:lnTo>
                <a:lnTo>
                  <a:pt x="2832368" y="3661471"/>
                </a:lnTo>
                <a:lnTo>
                  <a:pt x="2781590" y="3645813"/>
                </a:lnTo>
                <a:lnTo>
                  <a:pt x="2730277" y="3628644"/>
                </a:lnTo>
                <a:lnTo>
                  <a:pt x="2686083" y="3612592"/>
                </a:lnTo>
                <a:lnTo>
                  <a:pt x="2641949" y="3595135"/>
                </a:lnTo>
                <a:lnTo>
                  <a:pt x="2597872" y="3576236"/>
                </a:lnTo>
                <a:lnTo>
                  <a:pt x="2553851" y="3555861"/>
                </a:lnTo>
                <a:lnTo>
                  <a:pt x="2509884" y="3533973"/>
                </a:lnTo>
                <a:lnTo>
                  <a:pt x="2465971" y="3510538"/>
                </a:lnTo>
                <a:lnTo>
                  <a:pt x="2422108" y="3485520"/>
                </a:lnTo>
                <a:lnTo>
                  <a:pt x="2378295" y="3458883"/>
                </a:lnTo>
                <a:lnTo>
                  <a:pt x="2334530" y="3430592"/>
                </a:lnTo>
                <a:lnTo>
                  <a:pt x="2290811" y="3400612"/>
                </a:lnTo>
                <a:lnTo>
                  <a:pt x="2247137" y="3368907"/>
                </a:lnTo>
                <a:lnTo>
                  <a:pt x="2203505" y="3335442"/>
                </a:lnTo>
                <a:lnTo>
                  <a:pt x="2159915" y="3300180"/>
                </a:lnTo>
                <a:lnTo>
                  <a:pt x="2116364" y="3263088"/>
                </a:lnTo>
                <a:lnTo>
                  <a:pt x="2083090" y="3231810"/>
                </a:lnTo>
                <a:lnTo>
                  <a:pt x="2050301" y="3199155"/>
                </a:lnTo>
                <a:lnTo>
                  <a:pt x="2017945" y="3165180"/>
                </a:lnTo>
                <a:lnTo>
                  <a:pt x="1985971" y="3129942"/>
                </a:lnTo>
                <a:lnTo>
                  <a:pt x="1954325" y="3093499"/>
                </a:lnTo>
                <a:lnTo>
                  <a:pt x="1922955" y="3055908"/>
                </a:lnTo>
                <a:lnTo>
                  <a:pt x="1891810" y="3017227"/>
                </a:lnTo>
                <a:lnTo>
                  <a:pt x="1860837" y="2977512"/>
                </a:lnTo>
                <a:lnTo>
                  <a:pt x="1829983" y="2936822"/>
                </a:lnTo>
                <a:lnTo>
                  <a:pt x="1799197" y="2895213"/>
                </a:lnTo>
                <a:lnTo>
                  <a:pt x="1768425" y="2852743"/>
                </a:lnTo>
                <a:lnTo>
                  <a:pt x="1749393" y="2808855"/>
                </a:lnTo>
                <a:lnTo>
                  <a:pt x="1729783" y="2765257"/>
                </a:lnTo>
                <a:lnTo>
                  <a:pt x="1709613" y="2721941"/>
                </a:lnTo>
                <a:lnTo>
                  <a:pt x="1688901" y="2678899"/>
                </a:lnTo>
                <a:lnTo>
                  <a:pt x="1667665" y="2636123"/>
                </a:lnTo>
                <a:lnTo>
                  <a:pt x="1645923" y="2593605"/>
                </a:lnTo>
                <a:lnTo>
                  <a:pt x="1623692" y="2551336"/>
                </a:lnTo>
                <a:lnTo>
                  <a:pt x="1600989" y="2509308"/>
                </a:lnTo>
                <a:lnTo>
                  <a:pt x="1577834" y="2467514"/>
                </a:lnTo>
                <a:lnTo>
                  <a:pt x="1554244" y="2425945"/>
                </a:lnTo>
                <a:lnTo>
                  <a:pt x="1530235" y="2384593"/>
                </a:lnTo>
                <a:lnTo>
                  <a:pt x="1505827" y="2343450"/>
                </a:lnTo>
                <a:lnTo>
                  <a:pt x="1481037" y="2302508"/>
                </a:lnTo>
                <a:lnTo>
                  <a:pt x="1455883" y="2261759"/>
                </a:lnTo>
                <a:lnTo>
                  <a:pt x="1430382" y="2221194"/>
                </a:lnTo>
                <a:lnTo>
                  <a:pt x="1404552" y="2180806"/>
                </a:lnTo>
                <a:lnTo>
                  <a:pt x="1378411" y="2140587"/>
                </a:lnTo>
                <a:lnTo>
                  <a:pt x="1351977" y="2100527"/>
                </a:lnTo>
                <a:lnTo>
                  <a:pt x="1325268" y="2060620"/>
                </a:lnTo>
                <a:lnTo>
                  <a:pt x="1298301" y="2020857"/>
                </a:lnTo>
                <a:lnTo>
                  <a:pt x="1271094" y="1981230"/>
                </a:lnTo>
                <a:lnTo>
                  <a:pt x="1243665" y="1941730"/>
                </a:lnTo>
                <a:lnTo>
                  <a:pt x="1216032" y="1902350"/>
                </a:lnTo>
                <a:lnTo>
                  <a:pt x="1188212" y="1863082"/>
                </a:lnTo>
                <a:lnTo>
                  <a:pt x="1160223" y="1823918"/>
                </a:lnTo>
                <a:lnTo>
                  <a:pt x="1132083" y="1784848"/>
                </a:lnTo>
                <a:lnTo>
                  <a:pt x="1103810" y="1745866"/>
                </a:lnTo>
                <a:lnTo>
                  <a:pt x="1075422" y="1706964"/>
                </a:lnTo>
                <a:lnTo>
                  <a:pt x="1046935" y="1668132"/>
                </a:lnTo>
                <a:lnTo>
                  <a:pt x="1018369" y="1629363"/>
                </a:lnTo>
                <a:lnTo>
                  <a:pt x="989741" y="1590649"/>
                </a:lnTo>
                <a:lnTo>
                  <a:pt x="961068" y="1551981"/>
                </a:lnTo>
                <a:lnTo>
                  <a:pt x="846289" y="1397616"/>
                </a:lnTo>
                <a:lnTo>
                  <a:pt x="817660" y="1359060"/>
                </a:lnTo>
                <a:lnTo>
                  <a:pt x="789094" y="1320502"/>
                </a:lnTo>
                <a:lnTo>
                  <a:pt x="760608" y="1281934"/>
                </a:lnTo>
                <a:lnTo>
                  <a:pt x="732220" y="1243348"/>
                </a:lnTo>
                <a:lnTo>
                  <a:pt x="703948" y="1204735"/>
                </a:lnTo>
                <a:lnTo>
                  <a:pt x="675808" y="1166088"/>
                </a:lnTo>
                <a:lnTo>
                  <a:pt x="647820" y="1127399"/>
                </a:lnTo>
                <a:lnTo>
                  <a:pt x="620001" y="1088659"/>
                </a:lnTo>
                <a:lnTo>
                  <a:pt x="592368" y="1049859"/>
                </a:lnTo>
                <a:lnTo>
                  <a:pt x="564940" y="1010993"/>
                </a:lnTo>
                <a:lnTo>
                  <a:pt x="537733" y="972052"/>
                </a:lnTo>
                <a:lnTo>
                  <a:pt x="510767" y="933028"/>
                </a:lnTo>
                <a:lnTo>
                  <a:pt x="484059" y="893912"/>
                </a:lnTo>
                <a:lnTo>
                  <a:pt x="457626" y="854697"/>
                </a:lnTo>
                <a:lnTo>
                  <a:pt x="431486" y="815375"/>
                </a:lnTo>
                <a:lnTo>
                  <a:pt x="405657" y="775937"/>
                </a:lnTo>
                <a:lnTo>
                  <a:pt x="380157" y="736375"/>
                </a:lnTo>
                <a:lnTo>
                  <a:pt x="355004" y="696681"/>
                </a:lnTo>
                <a:lnTo>
                  <a:pt x="330215" y="656848"/>
                </a:lnTo>
                <a:lnTo>
                  <a:pt x="305808" y="616866"/>
                </a:lnTo>
                <a:lnTo>
                  <a:pt x="281801" y="576728"/>
                </a:lnTo>
                <a:lnTo>
                  <a:pt x="258212" y="536426"/>
                </a:lnTo>
                <a:lnTo>
                  <a:pt x="235058" y="495951"/>
                </a:lnTo>
                <a:lnTo>
                  <a:pt x="212357" y="455296"/>
                </a:lnTo>
                <a:lnTo>
                  <a:pt x="190127" y="414452"/>
                </a:lnTo>
                <a:lnTo>
                  <a:pt x="168386" y="373411"/>
                </a:lnTo>
                <a:lnTo>
                  <a:pt x="147152" y="332166"/>
                </a:lnTo>
                <a:lnTo>
                  <a:pt x="126442" y="290707"/>
                </a:lnTo>
                <a:lnTo>
                  <a:pt x="106274" y="249027"/>
                </a:lnTo>
                <a:lnTo>
                  <a:pt x="86666" y="207118"/>
                </a:lnTo>
                <a:lnTo>
                  <a:pt x="67635" y="164972"/>
                </a:lnTo>
                <a:lnTo>
                  <a:pt x="49200" y="122580"/>
                </a:lnTo>
                <a:lnTo>
                  <a:pt x="31378" y="79935"/>
                </a:lnTo>
                <a:lnTo>
                  <a:pt x="14186" y="37028"/>
                </a:lnTo>
                <a:lnTo>
                  <a:pt x="0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388493" y="1220853"/>
            <a:ext cx="3766185" cy="3766185"/>
          </a:xfrm>
          <a:custGeom>
            <a:avLst/>
            <a:gdLst/>
            <a:ahLst/>
            <a:cxnLst/>
            <a:rect l="l" t="t" r="r" b="b"/>
            <a:pathLst>
              <a:path w="3766185" h="3766185">
                <a:moveTo>
                  <a:pt x="1882820" y="3765641"/>
                </a:moveTo>
                <a:lnTo>
                  <a:pt x="1261007" y="3384011"/>
                </a:lnTo>
                <a:lnTo>
                  <a:pt x="551465" y="3214174"/>
                </a:lnTo>
                <a:lnTo>
                  <a:pt x="381632" y="2504634"/>
                </a:lnTo>
                <a:lnTo>
                  <a:pt x="0" y="1882820"/>
                </a:lnTo>
                <a:lnTo>
                  <a:pt x="381632" y="1261007"/>
                </a:lnTo>
                <a:lnTo>
                  <a:pt x="551465" y="551465"/>
                </a:lnTo>
                <a:lnTo>
                  <a:pt x="1261007" y="381632"/>
                </a:lnTo>
                <a:lnTo>
                  <a:pt x="1882820" y="0"/>
                </a:lnTo>
                <a:lnTo>
                  <a:pt x="2504634" y="381632"/>
                </a:lnTo>
                <a:lnTo>
                  <a:pt x="3214174" y="551465"/>
                </a:lnTo>
                <a:lnTo>
                  <a:pt x="3384011" y="1261007"/>
                </a:lnTo>
                <a:lnTo>
                  <a:pt x="3765641" y="1882820"/>
                </a:lnTo>
                <a:lnTo>
                  <a:pt x="3384011" y="2504634"/>
                </a:lnTo>
                <a:lnTo>
                  <a:pt x="3214174" y="3214174"/>
                </a:lnTo>
                <a:lnTo>
                  <a:pt x="2504634" y="3384011"/>
                </a:lnTo>
                <a:lnTo>
                  <a:pt x="1882820" y="3765641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221380" y="1746865"/>
            <a:ext cx="3882390" cy="3397250"/>
          </a:xfrm>
          <a:custGeom>
            <a:avLst/>
            <a:gdLst/>
            <a:ahLst/>
            <a:cxnLst/>
            <a:rect l="l" t="t" r="r" b="b"/>
            <a:pathLst>
              <a:path w="3882390" h="3397250">
                <a:moveTo>
                  <a:pt x="773874" y="3396634"/>
                </a:moveTo>
                <a:lnTo>
                  <a:pt x="773874" y="2509512"/>
                </a:lnTo>
                <a:lnTo>
                  <a:pt x="730062" y="2488356"/>
                </a:lnTo>
                <a:lnTo>
                  <a:pt x="687164" y="2465713"/>
                </a:lnTo>
                <a:lnTo>
                  <a:pt x="645215" y="2441619"/>
                </a:lnTo>
                <a:lnTo>
                  <a:pt x="604325" y="2416153"/>
                </a:lnTo>
                <a:lnTo>
                  <a:pt x="564310" y="2389213"/>
                </a:lnTo>
                <a:lnTo>
                  <a:pt x="525423" y="2360971"/>
                </a:lnTo>
                <a:lnTo>
                  <a:pt x="487628" y="2331414"/>
                </a:lnTo>
                <a:lnTo>
                  <a:pt x="450960" y="2300578"/>
                </a:lnTo>
                <a:lnTo>
                  <a:pt x="415454" y="2268497"/>
                </a:lnTo>
                <a:lnTo>
                  <a:pt x="381145" y="2235206"/>
                </a:lnTo>
                <a:lnTo>
                  <a:pt x="348070" y="2200739"/>
                </a:lnTo>
                <a:lnTo>
                  <a:pt x="316263" y="2165130"/>
                </a:lnTo>
                <a:lnTo>
                  <a:pt x="285759" y="2128415"/>
                </a:lnTo>
                <a:lnTo>
                  <a:pt x="256595" y="2090626"/>
                </a:lnTo>
                <a:lnTo>
                  <a:pt x="228806" y="2051800"/>
                </a:lnTo>
                <a:lnTo>
                  <a:pt x="202426" y="2011970"/>
                </a:lnTo>
                <a:lnTo>
                  <a:pt x="177492" y="1971171"/>
                </a:lnTo>
                <a:lnTo>
                  <a:pt x="154038" y="1929438"/>
                </a:lnTo>
                <a:lnTo>
                  <a:pt x="132101" y="1886804"/>
                </a:lnTo>
                <a:lnTo>
                  <a:pt x="111715" y="1843304"/>
                </a:lnTo>
                <a:lnTo>
                  <a:pt x="92917" y="1798974"/>
                </a:lnTo>
                <a:lnTo>
                  <a:pt x="75740" y="1753846"/>
                </a:lnTo>
                <a:lnTo>
                  <a:pt x="60222" y="1707957"/>
                </a:lnTo>
                <a:lnTo>
                  <a:pt x="46396" y="1661339"/>
                </a:lnTo>
                <a:lnTo>
                  <a:pt x="34299" y="1614029"/>
                </a:lnTo>
                <a:lnTo>
                  <a:pt x="23966" y="1566059"/>
                </a:lnTo>
                <a:lnTo>
                  <a:pt x="15433" y="1517465"/>
                </a:lnTo>
                <a:lnTo>
                  <a:pt x="8734" y="1468282"/>
                </a:lnTo>
                <a:lnTo>
                  <a:pt x="3905" y="1418542"/>
                </a:lnTo>
                <a:lnTo>
                  <a:pt x="913" y="1364743"/>
                </a:lnTo>
                <a:lnTo>
                  <a:pt x="0" y="1317536"/>
                </a:lnTo>
                <a:lnTo>
                  <a:pt x="851" y="1270280"/>
                </a:lnTo>
                <a:lnTo>
                  <a:pt x="3386" y="1223443"/>
                </a:lnTo>
                <a:lnTo>
                  <a:pt x="7576" y="1177052"/>
                </a:lnTo>
                <a:lnTo>
                  <a:pt x="13392" y="1131136"/>
                </a:lnTo>
                <a:lnTo>
                  <a:pt x="20807" y="1085721"/>
                </a:lnTo>
                <a:lnTo>
                  <a:pt x="29791" y="1040837"/>
                </a:lnTo>
                <a:lnTo>
                  <a:pt x="40316" y="996510"/>
                </a:lnTo>
                <a:lnTo>
                  <a:pt x="52353" y="952770"/>
                </a:lnTo>
                <a:lnTo>
                  <a:pt x="65875" y="909643"/>
                </a:lnTo>
                <a:lnTo>
                  <a:pt x="80851" y="867157"/>
                </a:lnTo>
                <a:lnTo>
                  <a:pt x="97255" y="825341"/>
                </a:lnTo>
                <a:lnTo>
                  <a:pt x="115057" y="784221"/>
                </a:lnTo>
                <a:lnTo>
                  <a:pt x="134230" y="743827"/>
                </a:lnTo>
                <a:lnTo>
                  <a:pt x="154743" y="704186"/>
                </a:lnTo>
                <a:lnTo>
                  <a:pt x="176569" y="665326"/>
                </a:lnTo>
                <a:lnTo>
                  <a:pt x="199680" y="627274"/>
                </a:lnTo>
                <a:lnTo>
                  <a:pt x="224046" y="590059"/>
                </a:lnTo>
                <a:lnTo>
                  <a:pt x="249640" y="553709"/>
                </a:lnTo>
                <a:lnTo>
                  <a:pt x="276432" y="518251"/>
                </a:lnTo>
                <a:lnTo>
                  <a:pt x="304395" y="483712"/>
                </a:lnTo>
                <a:lnTo>
                  <a:pt x="333499" y="450122"/>
                </a:lnTo>
                <a:lnTo>
                  <a:pt x="363717" y="417508"/>
                </a:lnTo>
                <a:lnTo>
                  <a:pt x="395019" y="385898"/>
                </a:lnTo>
                <a:lnTo>
                  <a:pt x="427378" y="355319"/>
                </a:lnTo>
                <a:lnTo>
                  <a:pt x="460764" y="325800"/>
                </a:lnTo>
                <a:lnTo>
                  <a:pt x="495149" y="297368"/>
                </a:lnTo>
                <a:lnTo>
                  <a:pt x="530505" y="270051"/>
                </a:lnTo>
                <a:lnTo>
                  <a:pt x="566803" y="243878"/>
                </a:lnTo>
                <a:lnTo>
                  <a:pt x="604015" y="218875"/>
                </a:lnTo>
                <a:lnTo>
                  <a:pt x="642111" y="195072"/>
                </a:lnTo>
                <a:lnTo>
                  <a:pt x="681065" y="172495"/>
                </a:lnTo>
                <a:lnTo>
                  <a:pt x="720846" y="151172"/>
                </a:lnTo>
                <a:lnTo>
                  <a:pt x="761426" y="131133"/>
                </a:lnTo>
                <a:lnTo>
                  <a:pt x="802778" y="112403"/>
                </a:lnTo>
                <a:lnTo>
                  <a:pt x="844872" y="95012"/>
                </a:lnTo>
                <a:lnTo>
                  <a:pt x="887680" y="78986"/>
                </a:lnTo>
                <a:lnTo>
                  <a:pt x="931174" y="64355"/>
                </a:lnTo>
                <a:lnTo>
                  <a:pt x="975324" y="51146"/>
                </a:lnTo>
                <a:lnTo>
                  <a:pt x="1020103" y="39386"/>
                </a:lnTo>
                <a:lnTo>
                  <a:pt x="1065482" y="29104"/>
                </a:lnTo>
                <a:lnTo>
                  <a:pt x="1111432" y="20327"/>
                </a:lnTo>
                <a:lnTo>
                  <a:pt x="1157925" y="13083"/>
                </a:lnTo>
                <a:lnTo>
                  <a:pt x="1204932" y="7401"/>
                </a:lnTo>
                <a:lnTo>
                  <a:pt x="1252425" y="3308"/>
                </a:lnTo>
                <a:lnTo>
                  <a:pt x="1300376" y="831"/>
                </a:lnTo>
                <a:lnTo>
                  <a:pt x="1348755" y="0"/>
                </a:lnTo>
                <a:lnTo>
                  <a:pt x="2533009" y="0"/>
                </a:lnTo>
                <a:lnTo>
                  <a:pt x="2581391" y="831"/>
                </a:lnTo>
                <a:lnTo>
                  <a:pt x="2629345" y="3308"/>
                </a:lnTo>
                <a:lnTo>
                  <a:pt x="2676842" y="7401"/>
                </a:lnTo>
                <a:lnTo>
                  <a:pt x="2723853" y="13083"/>
                </a:lnTo>
                <a:lnTo>
                  <a:pt x="2770350" y="20327"/>
                </a:lnTo>
                <a:lnTo>
                  <a:pt x="2816304" y="29104"/>
                </a:lnTo>
                <a:lnTo>
                  <a:pt x="2861687" y="39386"/>
                </a:lnTo>
                <a:lnTo>
                  <a:pt x="2906470" y="51146"/>
                </a:lnTo>
                <a:lnTo>
                  <a:pt x="2950625" y="64355"/>
                </a:lnTo>
                <a:lnTo>
                  <a:pt x="2994123" y="78986"/>
                </a:lnTo>
                <a:lnTo>
                  <a:pt x="3036935" y="95012"/>
                </a:lnTo>
                <a:lnTo>
                  <a:pt x="3079034" y="112403"/>
                </a:lnTo>
                <a:lnTo>
                  <a:pt x="3120390" y="131133"/>
                </a:lnTo>
                <a:lnTo>
                  <a:pt x="3160976" y="151172"/>
                </a:lnTo>
                <a:lnTo>
                  <a:pt x="3200761" y="172495"/>
                </a:lnTo>
                <a:lnTo>
                  <a:pt x="3239719" y="195072"/>
                </a:lnTo>
                <a:lnTo>
                  <a:pt x="3277820" y="218875"/>
                </a:lnTo>
                <a:lnTo>
                  <a:pt x="3315036" y="243878"/>
                </a:lnTo>
                <a:lnTo>
                  <a:pt x="3351339" y="270051"/>
                </a:lnTo>
                <a:lnTo>
                  <a:pt x="3386699" y="297368"/>
                </a:lnTo>
                <a:lnTo>
                  <a:pt x="3421088" y="325800"/>
                </a:lnTo>
                <a:lnTo>
                  <a:pt x="3454478" y="355319"/>
                </a:lnTo>
                <a:lnTo>
                  <a:pt x="3486841" y="385898"/>
                </a:lnTo>
                <a:lnTo>
                  <a:pt x="3518147" y="417508"/>
                </a:lnTo>
                <a:lnTo>
                  <a:pt x="3548368" y="450122"/>
                </a:lnTo>
                <a:lnTo>
                  <a:pt x="3577476" y="483712"/>
                </a:lnTo>
                <a:lnTo>
                  <a:pt x="3605442" y="518251"/>
                </a:lnTo>
                <a:lnTo>
                  <a:pt x="3632237" y="553709"/>
                </a:lnTo>
                <a:lnTo>
                  <a:pt x="3657833" y="590059"/>
                </a:lnTo>
                <a:lnTo>
                  <a:pt x="3682202" y="627274"/>
                </a:lnTo>
                <a:lnTo>
                  <a:pt x="3705315" y="665326"/>
                </a:lnTo>
                <a:lnTo>
                  <a:pt x="3727143" y="704186"/>
                </a:lnTo>
                <a:lnTo>
                  <a:pt x="3747658" y="743827"/>
                </a:lnTo>
                <a:lnTo>
                  <a:pt x="3766831" y="784221"/>
                </a:lnTo>
                <a:lnTo>
                  <a:pt x="3784634" y="825341"/>
                </a:lnTo>
                <a:lnTo>
                  <a:pt x="3801038" y="867157"/>
                </a:lnTo>
                <a:lnTo>
                  <a:pt x="3816015" y="909643"/>
                </a:lnTo>
                <a:lnTo>
                  <a:pt x="3829536" y="952770"/>
                </a:lnTo>
                <a:lnTo>
                  <a:pt x="3841572" y="996510"/>
                </a:lnTo>
                <a:lnTo>
                  <a:pt x="3852096" y="1040837"/>
                </a:lnTo>
                <a:lnTo>
                  <a:pt x="3861078" y="1085721"/>
                </a:lnTo>
                <a:lnTo>
                  <a:pt x="3868490" y="1131136"/>
                </a:lnTo>
                <a:lnTo>
                  <a:pt x="3874303" y="1177052"/>
                </a:lnTo>
                <a:lnTo>
                  <a:pt x="3878489" y="1223443"/>
                </a:lnTo>
                <a:lnTo>
                  <a:pt x="3881020" y="1270280"/>
                </a:lnTo>
                <a:lnTo>
                  <a:pt x="3881866" y="1317536"/>
                </a:lnTo>
                <a:lnTo>
                  <a:pt x="3881016" y="1364743"/>
                </a:lnTo>
                <a:lnTo>
                  <a:pt x="3878481" y="1411580"/>
                </a:lnTo>
                <a:lnTo>
                  <a:pt x="3874290" y="1457971"/>
                </a:lnTo>
                <a:lnTo>
                  <a:pt x="3868473" y="1503888"/>
                </a:lnTo>
                <a:lnTo>
                  <a:pt x="3861058" y="1549303"/>
                </a:lnTo>
                <a:lnTo>
                  <a:pt x="3852073" y="1594187"/>
                </a:lnTo>
                <a:lnTo>
                  <a:pt x="3841547" y="1638514"/>
                </a:lnTo>
                <a:lnTo>
                  <a:pt x="3829509" y="1682255"/>
                </a:lnTo>
                <a:lnTo>
                  <a:pt x="3815986" y="1725382"/>
                </a:lnTo>
                <a:lnTo>
                  <a:pt x="3801008" y="1767868"/>
                </a:lnTo>
                <a:lnTo>
                  <a:pt x="3784603" y="1809685"/>
                </a:lnTo>
                <a:lnTo>
                  <a:pt x="3766799" y="1850804"/>
                </a:lnTo>
                <a:lnTo>
                  <a:pt x="3747626" y="1891198"/>
                </a:lnTo>
                <a:lnTo>
                  <a:pt x="3727110" y="1930839"/>
                </a:lnTo>
                <a:lnTo>
                  <a:pt x="3705282" y="1969700"/>
                </a:lnTo>
                <a:lnTo>
                  <a:pt x="3682170" y="2007752"/>
                </a:lnTo>
                <a:lnTo>
                  <a:pt x="3657801" y="2044967"/>
                </a:lnTo>
                <a:lnTo>
                  <a:pt x="3632206" y="2081318"/>
                </a:lnTo>
                <a:lnTo>
                  <a:pt x="3605411" y="2116776"/>
                </a:lnTo>
                <a:lnTo>
                  <a:pt x="3577446" y="2151314"/>
                </a:lnTo>
                <a:lnTo>
                  <a:pt x="3548339" y="2184905"/>
                </a:lnTo>
                <a:lnTo>
                  <a:pt x="3518119" y="2217519"/>
                </a:lnTo>
                <a:lnTo>
                  <a:pt x="3486814" y="2249129"/>
                </a:lnTo>
                <a:lnTo>
                  <a:pt x="3454453" y="2279708"/>
                </a:lnTo>
                <a:lnTo>
                  <a:pt x="3421065" y="2309228"/>
                </a:lnTo>
                <a:lnTo>
                  <a:pt x="3386677" y="2337660"/>
                </a:lnTo>
                <a:lnTo>
                  <a:pt x="3351318" y="2364977"/>
                </a:lnTo>
                <a:lnTo>
                  <a:pt x="3315017" y="2391150"/>
                </a:lnTo>
                <a:lnTo>
                  <a:pt x="3277803" y="2416153"/>
                </a:lnTo>
                <a:lnTo>
                  <a:pt x="3239703" y="2439957"/>
                </a:lnTo>
                <a:lnTo>
                  <a:pt x="3200747" y="2462534"/>
                </a:lnTo>
                <a:lnTo>
                  <a:pt x="3160963" y="2483856"/>
                </a:lnTo>
                <a:lnTo>
                  <a:pt x="3120379" y="2503896"/>
                </a:lnTo>
                <a:lnTo>
                  <a:pt x="3079024" y="2522626"/>
                </a:lnTo>
                <a:lnTo>
                  <a:pt x="3036927" y="2540017"/>
                </a:lnTo>
                <a:lnTo>
                  <a:pt x="2994116" y="2556042"/>
                </a:lnTo>
                <a:lnTo>
                  <a:pt x="2950619" y="2570674"/>
                </a:lnTo>
                <a:lnTo>
                  <a:pt x="2906465" y="2583883"/>
                </a:lnTo>
                <a:lnTo>
                  <a:pt x="2861683" y="2595643"/>
                </a:lnTo>
                <a:lnTo>
                  <a:pt x="2816301" y="2605925"/>
                </a:lnTo>
                <a:lnTo>
                  <a:pt x="2770348" y="2614702"/>
                </a:lnTo>
                <a:lnTo>
                  <a:pt x="2723852" y="2621946"/>
                </a:lnTo>
                <a:lnTo>
                  <a:pt x="2676841" y="2627628"/>
                </a:lnTo>
                <a:lnTo>
                  <a:pt x="2629345" y="2631721"/>
                </a:lnTo>
                <a:lnTo>
                  <a:pt x="2581391" y="2634198"/>
                </a:lnTo>
                <a:lnTo>
                  <a:pt x="2533009" y="2635030"/>
                </a:lnTo>
                <a:lnTo>
                  <a:pt x="1689928" y="2635030"/>
                </a:lnTo>
                <a:lnTo>
                  <a:pt x="773874" y="3396634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388493" y="5419892"/>
            <a:ext cx="4470400" cy="2933700"/>
          </a:xfrm>
          <a:custGeom>
            <a:avLst/>
            <a:gdLst/>
            <a:ahLst/>
            <a:cxnLst/>
            <a:rect l="l" t="t" r="r" b="b"/>
            <a:pathLst>
              <a:path w="4470400" h="2933700">
                <a:moveTo>
                  <a:pt x="3285956" y="266700"/>
                </a:moveTo>
                <a:lnTo>
                  <a:pt x="1916281" y="266700"/>
                </a:lnTo>
                <a:lnTo>
                  <a:pt x="1947068" y="241300"/>
                </a:lnTo>
                <a:lnTo>
                  <a:pt x="1979693" y="215900"/>
                </a:lnTo>
                <a:lnTo>
                  <a:pt x="2014223" y="190500"/>
                </a:lnTo>
                <a:lnTo>
                  <a:pt x="2050723" y="165100"/>
                </a:lnTo>
                <a:lnTo>
                  <a:pt x="2089262" y="139700"/>
                </a:lnTo>
                <a:lnTo>
                  <a:pt x="2129904" y="114300"/>
                </a:lnTo>
                <a:lnTo>
                  <a:pt x="2172718" y="101600"/>
                </a:lnTo>
                <a:lnTo>
                  <a:pt x="2217769" y="76200"/>
                </a:lnTo>
                <a:lnTo>
                  <a:pt x="2265124" y="63500"/>
                </a:lnTo>
                <a:lnTo>
                  <a:pt x="2314849" y="50800"/>
                </a:lnTo>
                <a:lnTo>
                  <a:pt x="2367012" y="25400"/>
                </a:lnTo>
                <a:lnTo>
                  <a:pt x="2421679" y="25400"/>
                </a:lnTo>
                <a:lnTo>
                  <a:pt x="2538790" y="0"/>
                </a:lnTo>
                <a:lnTo>
                  <a:pt x="2686125" y="0"/>
                </a:lnTo>
                <a:lnTo>
                  <a:pt x="2746529" y="12700"/>
                </a:lnTo>
                <a:lnTo>
                  <a:pt x="2860088" y="38100"/>
                </a:lnTo>
                <a:lnTo>
                  <a:pt x="2913266" y="50800"/>
                </a:lnTo>
                <a:lnTo>
                  <a:pt x="2964058" y="63500"/>
                </a:lnTo>
                <a:lnTo>
                  <a:pt x="3012477" y="88900"/>
                </a:lnTo>
                <a:lnTo>
                  <a:pt x="3058535" y="101600"/>
                </a:lnTo>
                <a:lnTo>
                  <a:pt x="3102244" y="127000"/>
                </a:lnTo>
                <a:lnTo>
                  <a:pt x="3143614" y="152400"/>
                </a:lnTo>
                <a:lnTo>
                  <a:pt x="3182659" y="177800"/>
                </a:lnTo>
                <a:lnTo>
                  <a:pt x="3219390" y="203200"/>
                </a:lnTo>
                <a:lnTo>
                  <a:pt x="3253818" y="228600"/>
                </a:lnTo>
                <a:lnTo>
                  <a:pt x="3285956" y="266700"/>
                </a:lnTo>
                <a:close/>
              </a:path>
              <a:path w="4470400" h="2933700">
                <a:moveTo>
                  <a:pt x="1680371" y="203200"/>
                </a:moveTo>
                <a:lnTo>
                  <a:pt x="1350314" y="203200"/>
                </a:lnTo>
                <a:lnTo>
                  <a:pt x="1396413" y="190500"/>
                </a:lnTo>
                <a:lnTo>
                  <a:pt x="1632639" y="190500"/>
                </a:lnTo>
                <a:lnTo>
                  <a:pt x="1680371" y="203200"/>
                </a:lnTo>
                <a:close/>
              </a:path>
              <a:path w="4470400" h="2933700">
                <a:moveTo>
                  <a:pt x="1668423" y="2882900"/>
                </a:moveTo>
                <a:lnTo>
                  <a:pt x="1332043" y="2882900"/>
                </a:lnTo>
                <a:lnTo>
                  <a:pt x="1228644" y="2857500"/>
                </a:lnTo>
                <a:lnTo>
                  <a:pt x="1131934" y="2832100"/>
                </a:lnTo>
                <a:lnTo>
                  <a:pt x="1086214" y="2819400"/>
                </a:lnTo>
                <a:lnTo>
                  <a:pt x="1042319" y="2794000"/>
                </a:lnTo>
                <a:lnTo>
                  <a:pt x="1000300" y="2781300"/>
                </a:lnTo>
                <a:lnTo>
                  <a:pt x="960208" y="2755900"/>
                </a:lnTo>
                <a:lnTo>
                  <a:pt x="922093" y="2730500"/>
                </a:lnTo>
                <a:lnTo>
                  <a:pt x="886008" y="2705100"/>
                </a:lnTo>
                <a:lnTo>
                  <a:pt x="852003" y="2679700"/>
                </a:lnTo>
                <a:lnTo>
                  <a:pt x="820128" y="2641600"/>
                </a:lnTo>
                <a:lnTo>
                  <a:pt x="790436" y="2616200"/>
                </a:lnTo>
                <a:lnTo>
                  <a:pt x="762976" y="2578100"/>
                </a:lnTo>
                <a:lnTo>
                  <a:pt x="737800" y="2552700"/>
                </a:lnTo>
                <a:lnTo>
                  <a:pt x="714960" y="2514600"/>
                </a:lnTo>
                <a:lnTo>
                  <a:pt x="694505" y="2476500"/>
                </a:lnTo>
                <a:lnTo>
                  <a:pt x="676487" y="2438400"/>
                </a:lnTo>
                <a:lnTo>
                  <a:pt x="660957" y="2400300"/>
                </a:lnTo>
                <a:lnTo>
                  <a:pt x="647965" y="2349500"/>
                </a:lnTo>
                <a:lnTo>
                  <a:pt x="637564" y="2311400"/>
                </a:lnTo>
                <a:lnTo>
                  <a:pt x="629804" y="2273300"/>
                </a:lnTo>
                <a:lnTo>
                  <a:pt x="624735" y="2222500"/>
                </a:lnTo>
                <a:lnTo>
                  <a:pt x="622410" y="2171700"/>
                </a:lnTo>
                <a:lnTo>
                  <a:pt x="520487" y="2146300"/>
                </a:lnTo>
                <a:lnTo>
                  <a:pt x="472339" y="2120900"/>
                </a:lnTo>
                <a:lnTo>
                  <a:pt x="426134" y="2108200"/>
                </a:lnTo>
                <a:lnTo>
                  <a:pt x="381921" y="2082800"/>
                </a:lnTo>
                <a:lnTo>
                  <a:pt x="339750" y="2057400"/>
                </a:lnTo>
                <a:lnTo>
                  <a:pt x="299671" y="2032000"/>
                </a:lnTo>
                <a:lnTo>
                  <a:pt x="261734" y="2006600"/>
                </a:lnTo>
                <a:lnTo>
                  <a:pt x="225988" y="1981200"/>
                </a:lnTo>
                <a:lnTo>
                  <a:pt x="192483" y="1943100"/>
                </a:lnTo>
                <a:lnTo>
                  <a:pt x="161268" y="1917700"/>
                </a:lnTo>
                <a:lnTo>
                  <a:pt x="132395" y="1879600"/>
                </a:lnTo>
                <a:lnTo>
                  <a:pt x="105912" y="1841500"/>
                </a:lnTo>
                <a:lnTo>
                  <a:pt x="81869" y="1803400"/>
                </a:lnTo>
                <a:lnTo>
                  <a:pt x="60316" y="1765300"/>
                </a:lnTo>
                <a:lnTo>
                  <a:pt x="41303" y="1727200"/>
                </a:lnTo>
                <a:lnTo>
                  <a:pt x="24879" y="1689100"/>
                </a:lnTo>
                <a:lnTo>
                  <a:pt x="11095" y="1638300"/>
                </a:lnTo>
                <a:lnTo>
                  <a:pt x="0" y="1587500"/>
                </a:lnTo>
                <a:lnTo>
                  <a:pt x="0" y="1460500"/>
                </a:lnTo>
                <a:lnTo>
                  <a:pt x="11957" y="1409700"/>
                </a:lnTo>
                <a:lnTo>
                  <a:pt x="26340" y="1358900"/>
                </a:lnTo>
                <a:lnTo>
                  <a:pt x="43144" y="1320800"/>
                </a:lnTo>
                <a:lnTo>
                  <a:pt x="62366" y="1282700"/>
                </a:lnTo>
                <a:lnTo>
                  <a:pt x="84003" y="1231900"/>
                </a:lnTo>
                <a:lnTo>
                  <a:pt x="108052" y="1193800"/>
                </a:lnTo>
                <a:lnTo>
                  <a:pt x="134509" y="1168400"/>
                </a:lnTo>
                <a:lnTo>
                  <a:pt x="163372" y="1130300"/>
                </a:lnTo>
                <a:lnTo>
                  <a:pt x="194637" y="1092200"/>
                </a:lnTo>
                <a:lnTo>
                  <a:pt x="228301" y="1066800"/>
                </a:lnTo>
                <a:lnTo>
                  <a:pt x="264361" y="1041400"/>
                </a:lnTo>
                <a:lnTo>
                  <a:pt x="302813" y="1016000"/>
                </a:lnTo>
                <a:lnTo>
                  <a:pt x="343654" y="990600"/>
                </a:lnTo>
                <a:lnTo>
                  <a:pt x="386881" y="965200"/>
                </a:lnTo>
                <a:lnTo>
                  <a:pt x="432491" y="939800"/>
                </a:lnTo>
                <a:lnTo>
                  <a:pt x="480481" y="927100"/>
                </a:lnTo>
                <a:lnTo>
                  <a:pt x="530847" y="901700"/>
                </a:lnTo>
                <a:lnTo>
                  <a:pt x="583586" y="889000"/>
                </a:lnTo>
                <a:lnTo>
                  <a:pt x="638695" y="876300"/>
                </a:lnTo>
                <a:lnTo>
                  <a:pt x="638635" y="863600"/>
                </a:lnTo>
                <a:lnTo>
                  <a:pt x="641291" y="800100"/>
                </a:lnTo>
                <a:lnTo>
                  <a:pt x="646932" y="762000"/>
                </a:lnTo>
                <a:lnTo>
                  <a:pt x="655343" y="723900"/>
                </a:lnTo>
                <a:lnTo>
                  <a:pt x="666428" y="685800"/>
                </a:lnTo>
                <a:lnTo>
                  <a:pt x="680095" y="647700"/>
                </a:lnTo>
                <a:lnTo>
                  <a:pt x="696248" y="609600"/>
                </a:lnTo>
                <a:lnTo>
                  <a:pt x="714794" y="571500"/>
                </a:lnTo>
                <a:lnTo>
                  <a:pt x="735638" y="546100"/>
                </a:lnTo>
                <a:lnTo>
                  <a:pt x="758687" y="508000"/>
                </a:lnTo>
                <a:lnTo>
                  <a:pt x="783845" y="482600"/>
                </a:lnTo>
                <a:lnTo>
                  <a:pt x="811019" y="457200"/>
                </a:lnTo>
                <a:lnTo>
                  <a:pt x="840114" y="431800"/>
                </a:lnTo>
                <a:lnTo>
                  <a:pt x="871036" y="393700"/>
                </a:lnTo>
                <a:lnTo>
                  <a:pt x="903691" y="368300"/>
                </a:lnTo>
                <a:lnTo>
                  <a:pt x="937985" y="355600"/>
                </a:lnTo>
                <a:lnTo>
                  <a:pt x="973823" y="330200"/>
                </a:lnTo>
                <a:lnTo>
                  <a:pt x="1011111" y="304800"/>
                </a:lnTo>
                <a:lnTo>
                  <a:pt x="1049755" y="292100"/>
                </a:lnTo>
                <a:lnTo>
                  <a:pt x="1089661" y="266700"/>
                </a:lnTo>
                <a:lnTo>
                  <a:pt x="1172881" y="241300"/>
                </a:lnTo>
                <a:lnTo>
                  <a:pt x="1304817" y="203200"/>
                </a:lnTo>
                <a:lnTo>
                  <a:pt x="1728045" y="203200"/>
                </a:lnTo>
                <a:lnTo>
                  <a:pt x="1869780" y="241300"/>
                </a:lnTo>
                <a:lnTo>
                  <a:pt x="1916281" y="266700"/>
                </a:lnTo>
                <a:lnTo>
                  <a:pt x="3285956" y="266700"/>
                </a:lnTo>
                <a:lnTo>
                  <a:pt x="3315816" y="292100"/>
                </a:lnTo>
                <a:lnTo>
                  <a:pt x="3343410" y="330200"/>
                </a:lnTo>
                <a:lnTo>
                  <a:pt x="3368748" y="368300"/>
                </a:lnTo>
                <a:lnTo>
                  <a:pt x="3391844" y="406400"/>
                </a:lnTo>
                <a:lnTo>
                  <a:pt x="3412709" y="444500"/>
                </a:lnTo>
                <a:lnTo>
                  <a:pt x="3431355" y="482600"/>
                </a:lnTo>
                <a:lnTo>
                  <a:pt x="3581841" y="482600"/>
                </a:lnTo>
                <a:lnTo>
                  <a:pt x="3630229" y="495300"/>
                </a:lnTo>
                <a:lnTo>
                  <a:pt x="3677624" y="495300"/>
                </a:lnTo>
                <a:lnTo>
                  <a:pt x="3723962" y="508000"/>
                </a:lnTo>
                <a:lnTo>
                  <a:pt x="3813212" y="533400"/>
                </a:lnTo>
                <a:lnTo>
                  <a:pt x="3897468" y="558800"/>
                </a:lnTo>
                <a:lnTo>
                  <a:pt x="3937564" y="571500"/>
                </a:lnTo>
                <a:lnTo>
                  <a:pt x="3976219" y="596900"/>
                </a:lnTo>
                <a:lnTo>
                  <a:pt x="4013371" y="622300"/>
                </a:lnTo>
                <a:lnTo>
                  <a:pt x="4048955" y="635000"/>
                </a:lnTo>
                <a:lnTo>
                  <a:pt x="4082908" y="660400"/>
                </a:lnTo>
                <a:lnTo>
                  <a:pt x="4115165" y="685800"/>
                </a:lnTo>
                <a:lnTo>
                  <a:pt x="4145664" y="711200"/>
                </a:lnTo>
                <a:lnTo>
                  <a:pt x="4174339" y="736600"/>
                </a:lnTo>
                <a:lnTo>
                  <a:pt x="4225966" y="800100"/>
                </a:lnTo>
                <a:lnTo>
                  <a:pt x="4248789" y="825500"/>
                </a:lnTo>
                <a:lnTo>
                  <a:pt x="4269534" y="863600"/>
                </a:lnTo>
                <a:lnTo>
                  <a:pt x="4288137" y="889000"/>
                </a:lnTo>
                <a:lnTo>
                  <a:pt x="4304534" y="927100"/>
                </a:lnTo>
                <a:lnTo>
                  <a:pt x="4318662" y="965200"/>
                </a:lnTo>
                <a:lnTo>
                  <a:pt x="4330455" y="990600"/>
                </a:lnTo>
                <a:lnTo>
                  <a:pt x="4339852" y="1028700"/>
                </a:lnTo>
                <a:lnTo>
                  <a:pt x="4346787" y="1066800"/>
                </a:lnTo>
                <a:lnTo>
                  <a:pt x="4351197" y="1104900"/>
                </a:lnTo>
                <a:lnTo>
                  <a:pt x="4353018" y="1143000"/>
                </a:lnTo>
                <a:lnTo>
                  <a:pt x="4352186" y="1181100"/>
                </a:lnTo>
                <a:lnTo>
                  <a:pt x="4348638" y="1219200"/>
                </a:lnTo>
                <a:lnTo>
                  <a:pt x="4342309" y="1257300"/>
                </a:lnTo>
                <a:lnTo>
                  <a:pt x="4333137" y="1295400"/>
                </a:lnTo>
                <a:lnTo>
                  <a:pt x="4321056" y="1333500"/>
                </a:lnTo>
                <a:lnTo>
                  <a:pt x="4306003" y="1371600"/>
                </a:lnTo>
                <a:lnTo>
                  <a:pt x="4287914" y="1409700"/>
                </a:lnTo>
                <a:lnTo>
                  <a:pt x="4266726" y="1447800"/>
                </a:lnTo>
                <a:lnTo>
                  <a:pt x="4298044" y="1485900"/>
                </a:lnTo>
                <a:lnTo>
                  <a:pt x="4327895" y="1524000"/>
                </a:lnTo>
                <a:lnTo>
                  <a:pt x="4355990" y="1562100"/>
                </a:lnTo>
                <a:lnTo>
                  <a:pt x="4382038" y="1600200"/>
                </a:lnTo>
                <a:lnTo>
                  <a:pt x="4405751" y="1638300"/>
                </a:lnTo>
                <a:lnTo>
                  <a:pt x="4426838" y="1676400"/>
                </a:lnTo>
                <a:lnTo>
                  <a:pt x="4445010" y="1727200"/>
                </a:lnTo>
                <a:lnTo>
                  <a:pt x="4459977" y="1778000"/>
                </a:lnTo>
                <a:lnTo>
                  <a:pt x="4470357" y="1823964"/>
                </a:lnTo>
                <a:lnTo>
                  <a:pt x="4470357" y="1961394"/>
                </a:lnTo>
                <a:lnTo>
                  <a:pt x="4461532" y="2006600"/>
                </a:lnTo>
                <a:lnTo>
                  <a:pt x="4449598" y="2044700"/>
                </a:lnTo>
                <a:lnTo>
                  <a:pt x="4435659" y="2082800"/>
                </a:lnTo>
                <a:lnTo>
                  <a:pt x="4419727" y="2120900"/>
                </a:lnTo>
                <a:lnTo>
                  <a:pt x="4401811" y="2159000"/>
                </a:lnTo>
                <a:lnTo>
                  <a:pt x="4381925" y="2184400"/>
                </a:lnTo>
                <a:lnTo>
                  <a:pt x="4360079" y="2222500"/>
                </a:lnTo>
                <a:lnTo>
                  <a:pt x="4336285" y="2260600"/>
                </a:lnTo>
                <a:lnTo>
                  <a:pt x="4310555" y="2286000"/>
                </a:lnTo>
                <a:lnTo>
                  <a:pt x="4282899" y="2311400"/>
                </a:lnTo>
                <a:lnTo>
                  <a:pt x="4253330" y="2349500"/>
                </a:lnTo>
                <a:lnTo>
                  <a:pt x="4221858" y="2374900"/>
                </a:lnTo>
                <a:lnTo>
                  <a:pt x="4188496" y="2400300"/>
                </a:lnTo>
                <a:lnTo>
                  <a:pt x="4153255" y="2425700"/>
                </a:lnTo>
                <a:lnTo>
                  <a:pt x="4116145" y="2451100"/>
                </a:lnTo>
                <a:lnTo>
                  <a:pt x="4077180" y="2463800"/>
                </a:lnTo>
                <a:lnTo>
                  <a:pt x="4036369" y="2489200"/>
                </a:lnTo>
                <a:lnTo>
                  <a:pt x="3993726" y="2501900"/>
                </a:lnTo>
                <a:lnTo>
                  <a:pt x="3949260" y="2514600"/>
                </a:lnTo>
                <a:lnTo>
                  <a:pt x="3902984" y="2527300"/>
                </a:lnTo>
                <a:lnTo>
                  <a:pt x="3805046" y="2552700"/>
                </a:lnTo>
                <a:lnTo>
                  <a:pt x="3406922" y="2552700"/>
                </a:lnTo>
                <a:lnTo>
                  <a:pt x="3382536" y="2590800"/>
                </a:lnTo>
                <a:lnTo>
                  <a:pt x="3356296" y="2616200"/>
                </a:lnTo>
                <a:lnTo>
                  <a:pt x="3328177" y="2641600"/>
                </a:lnTo>
                <a:lnTo>
                  <a:pt x="3298156" y="2679700"/>
                </a:lnTo>
                <a:lnTo>
                  <a:pt x="3266206" y="2705100"/>
                </a:lnTo>
                <a:lnTo>
                  <a:pt x="3232305" y="2730500"/>
                </a:lnTo>
                <a:lnTo>
                  <a:pt x="3196426" y="2755900"/>
                </a:lnTo>
                <a:lnTo>
                  <a:pt x="2022806" y="2755900"/>
                </a:lnTo>
                <a:lnTo>
                  <a:pt x="1983290" y="2768600"/>
                </a:lnTo>
                <a:lnTo>
                  <a:pt x="1942923" y="2794000"/>
                </a:lnTo>
                <a:lnTo>
                  <a:pt x="1901449" y="2806700"/>
                </a:lnTo>
                <a:lnTo>
                  <a:pt x="1858609" y="2832100"/>
                </a:lnTo>
                <a:lnTo>
                  <a:pt x="1814145" y="2844800"/>
                </a:lnTo>
                <a:lnTo>
                  <a:pt x="1767798" y="2857500"/>
                </a:lnTo>
                <a:lnTo>
                  <a:pt x="1719310" y="2870200"/>
                </a:lnTo>
                <a:lnTo>
                  <a:pt x="1668423" y="2882900"/>
                </a:lnTo>
                <a:close/>
              </a:path>
              <a:path w="4470400" h="2933700">
                <a:moveTo>
                  <a:pt x="3700005" y="2565400"/>
                </a:moveTo>
                <a:lnTo>
                  <a:pt x="3468976" y="2565400"/>
                </a:lnTo>
                <a:lnTo>
                  <a:pt x="3406922" y="2552700"/>
                </a:lnTo>
                <a:lnTo>
                  <a:pt x="3753408" y="2552700"/>
                </a:lnTo>
                <a:lnTo>
                  <a:pt x="3700005" y="2565400"/>
                </a:lnTo>
                <a:close/>
              </a:path>
              <a:path w="4470400" h="2933700">
                <a:moveTo>
                  <a:pt x="2780487" y="2933700"/>
                </a:moveTo>
                <a:lnTo>
                  <a:pt x="2479466" y="2933700"/>
                </a:lnTo>
                <a:lnTo>
                  <a:pt x="2423211" y="2921000"/>
                </a:lnTo>
                <a:lnTo>
                  <a:pt x="2369894" y="2908300"/>
                </a:lnTo>
                <a:lnTo>
                  <a:pt x="2319297" y="2895600"/>
                </a:lnTo>
                <a:lnTo>
                  <a:pt x="2271200" y="2882900"/>
                </a:lnTo>
                <a:lnTo>
                  <a:pt x="2225383" y="2870200"/>
                </a:lnTo>
                <a:lnTo>
                  <a:pt x="2181626" y="2844800"/>
                </a:lnTo>
                <a:lnTo>
                  <a:pt x="2139710" y="2819400"/>
                </a:lnTo>
                <a:lnTo>
                  <a:pt x="2099414" y="2806700"/>
                </a:lnTo>
                <a:lnTo>
                  <a:pt x="2060520" y="2781300"/>
                </a:lnTo>
                <a:lnTo>
                  <a:pt x="2022806" y="2755900"/>
                </a:lnTo>
                <a:lnTo>
                  <a:pt x="3196426" y="2755900"/>
                </a:lnTo>
                <a:lnTo>
                  <a:pt x="3158546" y="2781300"/>
                </a:lnTo>
                <a:lnTo>
                  <a:pt x="3118640" y="2806700"/>
                </a:lnTo>
                <a:lnTo>
                  <a:pt x="3076682" y="2832100"/>
                </a:lnTo>
                <a:lnTo>
                  <a:pt x="3032649" y="2857500"/>
                </a:lnTo>
                <a:lnTo>
                  <a:pt x="2986516" y="2870200"/>
                </a:lnTo>
                <a:lnTo>
                  <a:pt x="2938258" y="2895600"/>
                </a:lnTo>
                <a:lnTo>
                  <a:pt x="2887850" y="2908300"/>
                </a:lnTo>
                <a:lnTo>
                  <a:pt x="2780487" y="2933700"/>
                </a:lnTo>
                <a:close/>
              </a:path>
              <a:path w="4470400" h="2933700">
                <a:moveTo>
                  <a:pt x="1558420" y="2895600"/>
                </a:moveTo>
                <a:lnTo>
                  <a:pt x="1441721" y="2895600"/>
                </a:lnTo>
                <a:lnTo>
                  <a:pt x="1386122" y="2882900"/>
                </a:lnTo>
                <a:lnTo>
                  <a:pt x="1614879" y="2882900"/>
                </a:lnTo>
                <a:lnTo>
                  <a:pt x="1558420" y="289560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542192" y="5271927"/>
            <a:ext cx="4210050" cy="4210050"/>
          </a:xfrm>
          <a:custGeom>
            <a:avLst/>
            <a:gdLst/>
            <a:ahLst/>
            <a:cxnLst/>
            <a:rect l="l" t="t" r="r" b="b"/>
            <a:pathLst>
              <a:path w="4210050" h="4210050">
                <a:moveTo>
                  <a:pt x="2104803" y="4209607"/>
                </a:moveTo>
                <a:lnTo>
                  <a:pt x="1435061" y="2774545"/>
                </a:lnTo>
                <a:lnTo>
                  <a:pt x="0" y="2104803"/>
                </a:lnTo>
                <a:lnTo>
                  <a:pt x="1435061" y="1435061"/>
                </a:lnTo>
                <a:lnTo>
                  <a:pt x="2104803" y="0"/>
                </a:lnTo>
                <a:lnTo>
                  <a:pt x="2774546" y="1435061"/>
                </a:lnTo>
                <a:lnTo>
                  <a:pt x="4209607" y="2104803"/>
                </a:lnTo>
                <a:lnTo>
                  <a:pt x="2774546" y="2774545"/>
                </a:lnTo>
                <a:lnTo>
                  <a:pt x="2104803" y="4209607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3630178" y="2666251"/>
            <a:ext cx="3641725" cy="31597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50" spc="1540" b="1">
                <a:latin typeface="Trebuchet MS"/>
                <a:cs typeface="Trebuchet MS"/>
              </a:rPr>
              <a:t>Đ</a:t>
            </a:r>
            <a:r>
              <a:rPr dirty="0" sz="20550" spc="2060">
                <a:latin typeface="Microsoft Sans Serif"/>
                <a:cs typeface="Microsoft Sans Serif"/>
              </a:rPr>
              <a:t>ề</a:t>
            </a:r>
            <a:endParaRPr sz="2055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043680" y="4727496"/>
            <a:ext cx="6228715" cy="31597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50" spc="2875" b="1">
                <a:latin typeface="Trebuchet MS"/>
                <a:cs typeface="Trebuchet MS"/>
              </a:rPr>
              <a:t>m</a:t>
            </a:r>
            <a:r>
              <a:rPr dirty="0" sz="20550" spc="2760">
                <a:latin typeface="Microsoft Sans Serif"/>
                <a:cs typeface="Microsoft Sans Serif"/>
              </a:rPr>
              <a:t>ụ</a:t>
            </a:r>
            <a:r>
              <a:rPr dirty="0" sz="20550" spc="3375" b="1">
                <a:latin typeface="Trebuchet MS"/>
                <a:cs typeface="Trebuchet MS"/>
              </a:rPr>
              <a:t>c</a:t>
            </a:r>
            <a:endParaRPr sz="205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697489" y="6412585"/>
            <a:ext cx="1713230" cy="17468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417195">
              <a:lnSpc>
                <a:spcPct val="107600"/>
              </a:lnSpc>
              <a:spcBef>
                <a:spcPts val="90"/>
              </a:spcBef>
            </a:pPr>
            <a:r>
              <a:rPr dirty="0" sz="5250" spc="425">
                <a:latin typeface="Tahoma"/>
                <a:cs typeface="Tahoma"/>
              </a:rPr>
              <a:t>KẾ</a:t>
            </a:r>
            <a:r>
              <a:rPr dirty="0" sz="5250" spc="-100">
                <a:latin typeface="Tahoma"/>
                <a:cs typeface="Tahoma"/>
              </a:rPr>
              <a:t>T</a:t>
            </a:r>
            <a:r>
              <a:rPr dirty="0" sz="5250" spc="250">
                <a:latin typeface="Tahoma"/>
                <a:cs typeface="Tahoma"/>
              </a:rPr>
              <a:t> </a:t>
            </a:r>
            <a:r>
              <a:rPr dirty="0" sz="5250" spc="240">
                <a:latin typeface="Tahoma"/>
                <a:cs typeface="Tahoma"/>
              </a:rPr>
              <a:t>LUẬ</a:t>
            </a:r>
            <a:r>
              <a:rPr dirty="0" sz="5250" spc="-285">
                <a:latin typeface="Tahoma"/>
                <a:cs typeface="Tahoma"/>
              </a:rPr>
              <a:t>N</a:t>
            </a:r>
            <a:endParaRPr sz="525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85005" y="6204029"/>
            <a:ext cx="3963035" cy="1475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1685" marR="5080" indent="-769620">
              <a:lnSpc>
                <a:spcPct val="106900"/>
              </a:lnSpc>
              <a:spcBef>
                <a:spcPts val="100"/>
              </a:spcBef>
              <a:tabLst>
                <a:tab pos="1408430" algn="l"/>
                <a:tab pos="2529840" algn="l"/>
                <a:tab pos="3609975" algn="l"/>
              </a:tabLst>
            </a:pPr>
            <a:r>
              <a:rPr dirty="0" sz="4450" spc="35">
                <a:latin typeface="Tahoma"/>
                <a:cs typeface="Tahoma"/>
              </a:rPr>
              <a:t>ẢNH</a:t>
            </a:r>
            <a:r>
              <a:rPr dirty="0" sz="4450">
                <a:latin typeface="Tahoma"/>
                <a:cs typeface="Tahoma"/>
              </a:rPr>
              <a:t>	</a:t>
            </a:r>
            <a:r>
              <a:rPr dirty="0" sz="4450" spc="-10">
                <a:latin typeface="Tahoma"/>
                <a:cs typeface="Tahoma"/>
              </a:rPr>
              <a:t>HƯỞNG</a:t>
            </a:r>
            <a:r>
              <a:rPr dirty="0" sz="4450">
                <a:latin typeface="Tahoma"/>
                <a:cs typeface="Tahoma"/>
              </a:rPr>
              <a:t>	</a:t>
            </a:r>
            <a:r>
              <a:rPr dirty="0" sz="4450" spc="-380">
                <a:latin typeface="Tahoma"/>
                <a:cs typeface="Tahoma"/>
              </a:rPr>
              <a:t>&amp; </a:t>
            </a:r>
            <a:r>
              <a:rPr dirty="0" sz="4450" spc="635">
                <a:latin typeface="Tahoma"/>
                <a:cs typeface="Tahoma"/>
              </a:rPr>
              <a:t>GIẢI</a:t>
            </a:r>
            <a:r>
              <a:rPr dirty="0" sz="4450">
                <a:latin typeface="Tahoma"/>
                <a:cs typeface="Tahoma"/>
              </a:rPr>
              <a:t>	</a:t>
            </a:r>
            <a:r>
              <a:rPr dirty="0" sz="4450" spc="110">
                <a:latin typeface="Tahoma"/>
                <a:cs typeface="Tahoma"/>
              </a:rPr>
              <a:t>PHÁP</a:t>
            </a:r>
            <a:endParaRPr sz="445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201297" y="2330663"/>
            <a:ext cx="3804920" cy="1499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19150" marR="5080" indent="-807085">
              <a:lnSpc>
                <a:spcPct val="107400"/>
              </a:lnSpc>
              <a:spcBef>
                <a:spcPts val="95"/>
              </a:spcBef>
              <a:tabLst>
                <a:tab pos="2159635" algn="l"/>
                <a:tab pos="2239645" algn="l"/>
                <a:tab pos="3446779" algn="l"/>
              </a:tabLst>
            </a:pPr>
            <a:r>
              <a:rPr dirty="0" sz="4500" spc="60">
                <a:latin typeface="Tahoma"/>
                <a:cs typeface="Tahoma"/>
              </a:rPr>
              <a:t>THUẬN</a:t>
            </a:r>
            <a:r>
              <a:rPr dirty="0" sz="4500">
                <a:latin typeface="Tahoma"/>
                <a:cs typeface="Tahoma"/>
              </a:rPr>
              <a:t>	</a:t>
            </a:r>
            <a:r>
              <a:rPr dirty="0" sz="4500" spc="190">
                <a:latin typeface="Tahoma"/>
                <a:cs typeface="Tahoma"/>
              </a:rPr>
              <a:t>LỢI</a:t>
            </a:r>
            <a:r>
              <a:rPr dirty="0" sz="4500">
                <a:latin typeface="Tahoma"/>
                <a:cs typeface="Tahoma"/>
              </a:rPr>
              <a:t>	</a:t>
            </a:r>
            <a:r>
              <a:rPr dirty="0" sz="4500" spc="-385">
                <a:latin typeface="Tahoma"/>
                <a:cs typeface="Tahoma"/>
              </a:rPr>
              <a:t>&amp; </a:t>
            </a:r>
            <a:r>
              <a:rPr dirty="0" sz="4500" spc="-25">
                <a:latin typeface="Tahoma"/>
                <a:cs typeface="Tahoma"/>
              </a:rPr>
              <a:t>KHÓ</a:t>
            </a:r>
            <a:r>
              <a:rPr dirty="0" sz="4500">
                <a:latin typeface="Tahoma"/>
                <a:cs typeface="Tahoma"/>
              </a:rPr>
              <a:t>		</a:t>
            </a:r>
            <a:r>
              <a:rPr dirty="0" sz="4500" spc="170">
                <a:latin typeface="Tahoma"/>
                <a:cs typeface="Tahoma"/>
              </a:rPr>
              <a:t>KHĂN</a:t>
            </a:r>
            <a:endParaRPr sz="45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779188" y="2308528"/>
            <a:ext cx="2790825" cy="173482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30"/>
              </a:spcBef>
            </a:pPr>
            <a:r>
              <a:rPr dirty="0" sz="5250" spc="535">
                <a:latin typeface="Tahoma"/>
                <a:cs typeface="Tahoma"/>
              </a:rPr>
              <a:t>NGUYÌ</a:t>
            </a:r>
            <a:r>
              <a:rPr dirty="0" sz="5250" spc="15">
                <a:latin typeface="Tahoma"/>
                <a:cs typeface="Tahoma"/>
              </a:rPr>
              <a:t>N</a:t>
            </a:r>
            <a:endParaRPr sz="525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425"/>
              </a:spcBef>
            </a:pPr>
            <a:r>
              <a:rPr dirty="0" sz="5250" spc="200">
                <a:latin typeface="Tahoma"/>
                <a:cs typeface="Tahoma"/>
              </a:rPr>
              <a:t>NHÂ</a:t>
            </a:r>
            <a:r>
              <a:rPr dirty="0" sz="5250" spc="-320">
                <a:latin typeface="Tahoma"/>
                <a:cs typeface="Tahoma"/>
              </a:rPr>
              <a:t>N</a:t>
            </a:r>
            <a:endParaRPr sz="5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-71713" y="41655"/>
            <a:ext cx="14841855" cy="10328910"/>
          </a:xfrm>
          <a:custGeom>
            <a:avLst/>
            <a:gdLst/>
            <a:ahLst/>
            <a:cxnLst/>
            <a:rect l="l" t="t" r="r" b="b"/>
            <a:pathLst>
              <a:path w="14841855" h="10328910">
                <a:moveTo>
                  <a:pt x="10973046" y="10223998"/>
                </a:moveTo>
                <a:lnTo>
                  <a:pt x="4360647" y="4186890"/>
                </a:lnTo>
                <a:lnTo>
                  <a:pt x="4266592" y="4272987"/>
                </a:lnTo>
                <a:lnTo>
                  <a:pt x="4248545" y="4256510"/>
                </a:lnTo>
                <a:lnTo>
                  <a:pt x="4153285" y="4341508"/>
                </a:lnTo>
                <a:lnTo>
                  <a:pt x="4133317" y="4323277"/>
                </a:lnTo>
                <a:lnTo>
                  <a:pt x="4037473" y="4407742"/>
                </a:lnTo>
                <a:lnTo>
                  <a:pt x="4026978" y="4398159"/>
                </a:lnTo>
                <a:lnTo>
                  <a:pt x="3930574" y="4482112"/>
                </a:lnTo>
                <a:lnTo>
                  <a:pt x="3908210" y="4461694"/>
                </a:lnTo>
                <a:lnTo>
                  <a:pt x="3810997" y="4544908"/>
                </a:lnTo>
                <a:lnTo>
                  <a:pt x="3787050" y="4523045"/>
                </a:lnTo>
                <a:lnTo>
                  <a:pt x="3689064" y="4605554"/>
                </a:lnTo>
                <a:lnTo>
                  <a:pt x="3663607" y="4582311"/>
                </a:lnTo>
                <a:lnTo>
                  <a:pt x="3564884" y="4664147"/>
                </a:lnTo>
                <a:lnTo>
                  <a:pt x="3537989" y="4639592"/>
                </a:lnTo>
                <a:lnTo>
                  <a:pt x="3438566" y="4720788"/>
                </a:lnTo>
                <a:lnTo>
                  <a:pt x="3410305" y="4694987"/>
                </a:lnTo>
                <a:lnTo>
                  <a:pt x="3310217" y="4775576"/>
                </a:lnTo>
                <a:lnTo>
                  <a:pt x="3265576" y="4734819"/>
                </a:lnTo>
                <a:lnTo>
                  <a:pt x="3164657" y="4814650"/>
                </a:lnTo>
                <a:lnTo>
                  <a:pt x="3133492" y="4786196"/>
                </a:lnTo>
                <a:lnTo>
                  <a:pt x="3031993" y="4865498"/>
                </a:lnTo>
                <a:lnTo>
                  <a:pt x="2999703" y="4836017"/>
                </a:lnTo>
                <a:lnTo>
                  <a:pt x="2897660" y="4914821"/>
                </a:lnTo>
                <a:lnTo>
                  <a:pt x="2864317" y="4884379"/>
                </a:lnTo>
                <a:lnTo>
                  <a:pt x="2761766" y="4962720"/>
                </a:lnTo>
                <a:lnTo>
                  <a:pt x="2727443" y="4931383"/>
                </a:lnTo>
                <a:lnTo>
                  <a:pt x="2624420" y="5009293"/>
                </a:lnTo>
                <a:lnTo>
                  <a:pt x="2571360" y="4960850"/>
                </a:lnTo>
                <a:lnTo>
                  <a:pt x="2467763" y="5038236"/>
                </a:lnTo>
                <a:lnTo>
                  <a:pt x="2431435" y="5005068"/>
                </a:lnTo>
                <a:lnTo>
                  <a:pt x="2327451" y="5082100"/>
                </a:lnTo>
                <a:lnTo>
                  <a:pt x="2290383" y="5048258"/>
                </a:lnTo>
                <a:lnTo>
                  <a:pt x="2186048" y="5124969"/>
                </a:lnTo>
                <a:lnTo>
                  <a:pt x="2129292" y="5073151"/>
                </a:lnTo>
                <a:lnTo>
                  <a:pt x="2024544" y="5149486"/>
                </a:lnTo>
                <a:lnTo>
                  <a:pt x="1986032" y="5114325"/>
                </a:lnTo>
                <a:lnTo>
                  <a:pt x="1881017" y="5190416"/>
                </a:lnTo>
                <a:lnTo>
                  <a:pt x="1822391" y="5136891"/>
                </a:lnTo>
                <a:lnTo>
                  <a:pt x="1717075" y="5212708"/>
                </a:lnTo>
                <a:lnTo>
                  <a:pt x="1677513" y="5176588"/>
                </a:lnTo>
                <a:lnTo>
                  <a:pt x="1572015" y="5252238"/>
                </a:lnTo>
                <a:lnTo>
                  <a:pt x="1512109" y="5197543"/>
                </a:lnTo>
                <a:lnTo>
                  <a:pt x="1406423" y="5273022"/>
                </a:lnTo>
                <a:lnTo>
                  <a:pt x="1366204" y="5236302"/>
                </a:lnTo>
                <a:lnTo>
                  <a:pt x="1260420" y="5311691"/>
                </a:lnTo>
                <a:lnTo>
                  <a:pt x="1199823" y="5256366"/>
                </a:lnTo>
                <a:lnTo>
                  <a:pt x="1093964" y="5331687"/>
                </a:lnTo>
                <a:lnTo>
                  <a:pt x="1073725" y="5313209"/>
                </a:lnTo>
                <a:lnTo>
                  <a:pt x="947608" y="5370034"/>
                </a:lnTo>
                <a:lnTo>
                  <a:pt x="740723" y="5353118"/>
                </a:lnTo>
                <a:lnTo>
                  <a:pt x="614851" y="5410167"/>
                </a:lnTo>
                <a:lnTo>
                  <a:pt x="574750" y="5373555"/>
                </a:lnTo>
                <a:lnTo>
                  <a:pt x="469133" y="5449096"/>
                </a:lnTo>
                <a:lnTo>
                  <a:pt x="409472" y="5394626"/>
                </a:lnTo>
                <a:lnTo>
                  <a:pt x="304069" y="5470363"/>
                </a:lnTo>
                <a:lnTo>
                  <a:pt x="264717" y="5434435"/>
                </a:lnTo>
                <a:lnTo>
                  <a:pt x="159516" y="5510356"/>
                </a:lnTo>
                <a:lnTo>
                  <a:pt x="101273" y="5457181"/>
                </a:lnTo>
                <a:lnTo>
                  <a:pt x="0" y="5536687"/>
                </a:lnTo>
                <a:lnTo>
                  <a:pt x="71713" y="10245344"/>
                </a:lnTo>
                <a:lnTo>
                  <a:pt x="10899289" y="10328627"/>
                </a:lnTo>
                <a:lnTo>
                  <a:pt x="10973046" y="10223998"/>
                </a:lnTo>
                <a:close/>
              </a:path>
              <a:path w="14841855" h="10328910">
                <a:moveTo>
                  <a:pt x="11034671" y="10108291"/>
                </a:moveTo>
                <a:lnTo>
                  <a:pt x="4469203" y="4114031"/>
                </a:lnTo>
                <a:lnTo>
                  <a:pt x="4376319" y="4201198"/>
                </a:lnTo>
                <a:lnTo>
                  <a:pt x="10960969" y="10212972"/>
                </a:lnTo>
                <a:lnTo>
                  <a:pt x="11034671" y="10108291"/>
                </a:lnTo>
                <a:close/>
              </a:path>
              <a:path w="14841855" h="10328910">
                <a:moveTo>
                  <a:pt x="11096876" y="9993115"/>
                </a:moveTo>
                <a:lnTo>
                  <a:pt x="4574313" y="4038027"/>
                </a:lnTo>
                <a:lnTo>
                  <a:pt x="4482567" y="4126232"/>
                </a:lnTo>
                <a:lnTo>
                  <a:pt x="11022887" y="10097533"/>
                </a:lnTo>
                <a:lnTo>
                  <a:pt x="11096876" y="9993115"/>
                </a:lnTo>
                <a:close/>
              </a:path>
              <a:path w="14841855" h="10328910">
                <a:moveTo>
                  <a:pt x="11159634" y="9878443"/>
                </a:moveTo>
                <a:lnTo>
                  <a:pt x="4671066" y="3954392"/>
                </a:lnTo>
                <a:lnTo>
                  <a:pt x="4580059" y="4043272"/>
                </a:lnTo>
                <a:lnTo>
                  <a:pt x="11085372" y="9982612"/>
                </a:lnTo>
                <a:lnTo>
                  <a:pt x="11159634" y="9878443"/>
                </a:lnTo>
                <a:close/>
              </a:path>
              <a:path w="14841855" h="10328910">
                <a:moveTo>
                  <a:pt x="11222918" y="9764252"/>
                </a:moveTo>
                <a:lnTo>
                  <a:pt x="4770660" y="3873352"/>
                </a:lnTo>
                <a:lnTo>
                  <a:pt x="4680733" y="3963218"/>
                </a:lnTo>
                <a:lnTo>
                  <a:pt x="11148397" y="9868184"/>
                </a:lnTo>
                <a:lnTo>
                  <a:pt x="11222918" y="9764252"/>
                </a:lnTo>
                <a:close/>
              </a:path>
              <a:path w="14841855" h="10328910">
                <a:moveTo>
                  <a:pt x="11286702" y="9650516"/>
                </a:moveTo>
                <a:lnTo>
                  <a:pt x="4867079" y="3789412"/>
                </a:lnTo>
                <a:lnTo>
                  <a:pt x="4778199" y="3880235"/>
                </a:lnTo>
                <a:lnTo>
                  <a:pt x="11211934" y="9754224"/>
                </a:lnTo>
                <a:lnTo>
                  <a:pt x="11286702" y="9650516"/>
                </a:lnTo>
                <a:close/>
              </a:path>
              <a:path w="14841855" h="10328910">
                <a:moveTo>
                  <a:pt x="11350957" y="9537211"/>
                </a:moveTo>
                <a:lnTo>
                  <a:pt x="4960425" y="3702668"/>
                </a:lnTo>
                <a:lnTo>
                  <a:pt x="4872559" y="3794415"/>
                </a:lnTo>
                <a:lnTo>
                  <a:pt x="11275957" y="9640706"/>
                </a:lnTo>
                <a:lnTo>
                  <a:pt x="11350957" y="9537211"/>
                </a:lnTo>
                <a:close/>
              </a:path>
              <a:path w="14841855" h="10328910">
                <a:moveTo>
                  <a:pt x="11405349" y="9414902"/>
                </a:moveTo>
                <a:lnTo>
                  <a:pt x="5050800" y="3613210"/>
                </a:lnTo>
                <a:lnTo>
                  <a:pt x="4963913" y="3705852"/>
                </a:lnTo>
                <a:lnTo>
                  <a:pt x="11330026" y="9518102"/>
                </a:lnTo>
                <a:lnTo>
                  <a:pt x="11405349" y="9414902"/>
                </a:lnTo>
                <a:close/>
              </a:path>
              <a:path w="14841855" h="10328910">
                <a:moveTo>
                  <a:pt x="11470664" y="9302565"/>
                </a:moveTo>
                <a:lnTo>
                  <a:pt x="5137993" y="3520847"/>
                </a:lnTo>
                <a:lnTo>
                  <a:pt x="5051739" y="3614067"/>
                </a:lnTo>
                <a:lnTo>
                  <a:pt x="11395143" y="9405584"/>
                </a:lnTo>
                <a:lnTo>
                  <a:pt x="11470664" y="9302565"/>
                </a:lnTo>
                <a:close/>
              </a:path>
              <a:path w="14841855" h="10328910">
                <a:moveTo>
                  <a:pt x="11536356" y="9190572"/>
                </a:moveTo>
                <a:lnTo>
                  <a:pt x="5223641" y="3427074"/>
                </a:lnTo>
                <a:lnTo>
                  <a:pt x="5138305" y="3521132"/>
                </a:lnTo>
                <a:lnTo>
                  <a:pt x="11460650" y="9293422"/>
                </a:lnTo>
                <a:lnTo>
                  <a:pt x="11536356" y="9190572"/>
                </a:lnTo>
                <a:close/>
              </a:path>
              <a:path w="14841855" h="10328910">
                <a:moveTo>
                  <a:pt x="11602397" y="9078897"/>
                </a:moveTo>
                <a:lnTo>
                  <a:pt x="5306589" y="3330836"/>
                </a:lnTo>
                <a:lnTo>
                  <a:pt x="5222147" y="3425710"/>
                </a:lnTo>
                <a:lnTo>
                  <a:pt x="11526520" y="9181591"/>
                </a:lnTo>
                <a:lnTo>
                  <a:pt x="11602397" y="9078897"/>
                </a:lnTo>
                <a:close/>
              </a:path>
              <a:path w="14841855" h="10328910">
                <a:moveTo>
                  <a:pt x="11668761" y="8967517"/>
                </a:moveTo>
                <a:lnTo>
                  <a:pt x="5386938" y="3232224"/>
                </a:lnTo>
                <a:lnTo>
                  <a:pt x="5303351" y="3327879"/>
                </a:lnTo>
                <a:lnTo>
                  <a:pt x="11592726" y="9070067"/>
                </a:lnTo>
                <a:lnTo>
                  <a:pt x="11668761" y="8967517"/>
                </a:lnTo>
                <a:close/>
              </a:path>
              <a:path w="14841855" h="10328910">
                <a:moveTo>
                  <a:pt x="11735420" y="8856407"/>
                </a:moveTo>
                <a:lnTo>
                  <a:pt x="5464790" y="3131333"/>
                </a:lnTo>
                <a:lnTo>
                  <a:pt x="5382024" y="3227738"/>
                </a:lnTo>
                <a:lnTo>
                  <a:pt x="11659240" y="8958825"/>
                </a:lnTo>
                <a:lnTo>
                  <a:pt x="11735420" y="8856407"/>
                </a:lnTo>
                <a:close/>
              </a:path>
              <a:path w="14841855" h="10328910">
                <a:moveTo>
                  <a:pt x="11802346" y="8745541"/>
                </a:moveTo>
                <a:lnTo>
                  <a:pt x="5540245" y="3028254"/>
                </a:lnTo>
                <a:lnTo>
                  <a:pt x="5458267" y="3125378"/>
                </a:lnTo>
                <a:lnTo>
                  <a:pt x="11726036" y="8847840"/>
                </a:lnTo>
                <a:lnTo>
                  <a:pt x="11802346" y="8745541"/>
                </a:lnTo>
                <a:close/>
              </a:path>
              <a:path w="14841855" h="10328910">
                <a:moveTo>
                  <a:pt x="11869513" y="8634895"/>
                </a:moveTo>
                <a:lnTo>
                  <a:pt x="5613407" y="2923081"/>
                </a:lnTo>
                <a:lnTo>
                  <a:pt x="5532182" y="3020892"/>
                </a:lnTo>
                <a:lnTo>
                  <a:pt x="11793086" y="8737087"/>
                </a:lnTo>
                <a:lnTo>
                  <a:pt x="11869513" y="8634895"/>
                </a:lnTo>
                <a:close/>
              </a:path>
              <a:path w="14841855" h="10328910">
                <a:moveTo>
                  <a:pt x="11936894" y="8524444"/>
                </a:moveTo>
                <a:lnTo>
                  <a:pt x="5684376" y="2815906"/>
                </a:lnTo>
                <a:lnTo>
                  <a:pt x="5603870" y="2914374"/>
                </a:lnTo>
                <a:lnTo>
                  <a:pt x="11860364" y="8626541"/>
                </a:lnTo>
                <a:lnTo>
                  <a:pt x="11936894" y="8524444"/>
                </a:lnTo>
                <a:close/>
              </a:path>
              <a:path w="14841855" h="10328910">
                <a:moveTo>
                  <a:pt x="12004461" y="8414163"/>
                </a:moveTo>
                <a:lnTo>
                  <a:pt x="5753254" y="2706822"/>
                </a:lnTo>
                <a:lnTo>
                  <a:pt x="5673434" y="2805916"/>
                </a:lnTo>
                <a:lnTo>
                  <a:pt x="11927841" y="8516178"/>
                </a:lnTo>
                <a:lnTo>
                  <a:pt x="12004461" y="8414163"/>
                </a:lnTo>
                <a:close/>
              </a:path>
              <a:path w="14841855" h="10328910">
                <a:moveTo>
                  <a:pt x="12072188" y="8304027"/>
                </a:moveTo>
                <a:lnTo>
                  <a:pt x="5820143" y="2595921"/>
                </a:lnTo>
                <a:lnTo>
                  <a:pt x="5740975" y="2695611"/>
                </a:lnTo>
                <a:lnTo>
                  <a:pt x="11995491" y="8405973"/>
                </a:lnTo>
                <a:lnTo>
                  <a:pt x="12072188" y="8304027"/>
                </a:lnTo>
                <a:close/>
              </a:path>
              <a:path w="14841855" h="10328910">
                <a:moveTo>
                  <a:pt x="12140046" y="8194012"/>
                </a:moveTo>
                <a:lnTo>
                  <a:pt x="5885143" y="2483297"/>
                </a:lnTo>
                <a:lnTo>
                  <a:pt x="5806593" y="2583550"/>
                </a:lnTo>
                <a:lnTo>
                  <a:pt x="12063287" y="8295901"/>
                </a:lnTo>
                <a:lnTo>
                  <a:pt x="12140046" y="8194012"/>
                </a:lnTo>
                <a:close/>
              </a:path>
              <a:path w="14841855" h="10328910">
                <a:moveTo>
                  <a:pt x="12539652" y="7527033"/>
                </a:moveTo>
                <a:lnTo>
                  <a:pt x="6251267" y="1785748"/>
                </a:lnTo>
                <a:lnTo>
                  <a:pt x="6175579" y="1888616"/>
                </a:lnTo>
                <a:lnTo>
                  <a:pt x="6195045" y="1906388"/>
                </a:lnTo>
                <a:lnTo>
                  <a:pt x="6118932" y="2008866"/>
                </a:lnTo>
                <a:lnTo>
                  <a:pt x="6128298" y="2017418"/>
                </a:lnTo>
                <a:lnTo>
                  <a:pt x="6051882" y="2119620"/>
                </a:lnTo>
                <a:lnTo>
                  <a:pt x="6069834" y="2136010"/>
                </a:lnTo>
                <a:lnTo>
                  <a:pt x="5992934" y="2237770"/>
                </a:lnTo>
                <a:lnTo>
                  <a:pt x="6009887" y="2253248"/>
                </a:lnTo>
                <a:lnTo>
                  <a:pt x="5932472" y="2354538"/>
                </a:lnTo>
                <a:lnTo>
                  <a:pt x="5948357" y="2369042"/>
                </a:lnTo>
                <a:lnTo>
                  <a:pt x="5870392" y="2469829"/>
                </a:lnTo>
                <a:lnTo>
                  <a:pt x="12131201" y="8185937"/>
                </a:lnTo>
                <a:lnTo>
                  <a:pt x="12199207" y="8076056"/>
                </a:lnTo>
                <a:lnTo>
                  <a:pt x="12258512" y="7958231"/>
                </a:lnTo>
                <a:lnTo>
                  <a:pt x="12394737" y="7738666"/>
                </a:lnTo>
                <a:lnTo>
                  <a:pt x="12462817" y="7628853"/>
                </a:lnTo>
                <a:lnTo>
                  <a:pt x="12539652" y="7527033"/>
                </a:lnTo>
                <a:close/>
              </a:path>
              <a:path w="14841855" h="10328910">
                <a:moveTo>
                  <a:pt x="12607635" y="7417131"/>
                </a:moveTo>
                <a:lnTo>
                  <a:pt x="6306277" y="1664003"/>
                </a:lnTo>
                <a:lnTo>
                  <a:pt x="6230982" y="1767229"/>
                </a:lnTo>
                <a:lnTo>
                  <a:pt x="12530839" y="7518987"/>
                </a:lnTo>
                <a:lnTo>
                  <a:pt x="12607635" y="7417131"/>
                </a:lnTo>
                <a:close/>
              </a:path>
              <a:path w="14841855" h="10328910">
                <a:moveTo>
                  <a:pt x="12675518" y="7307139"/>
                </a:moveTo>
                <a:lnTo>
                  <a:pt x="6360178" y="1541245"/>
                </a:lnTo>
                <a:lnTo>
                  <a:pt x="6285242" y="1644798"/>
                </a:lnTo>
                <a:lnTo>
                  <a:pt x="12598775" y="7409043"/>
                </a:lnTo>
                <a:lnTo>
                  <a:pt x="12675518" y="7307139"/>
                </a:lnTo>
                <a:close/>
              </a:path>
              <a:path w="14841855" h="10328910">
                <a:moveTo>
                  <a:pt x="12743275" y="7197032"/>
                </a:moveTo>
                <a:lnTo>
                  <a:pt x="6413072" y="1417568"/>
                </a:lnTo>
                <a:lnTo>
                  <a:pt x="6338460" y="1521417"/>
                </a:lnTo>
                <a:lnTo>
                  <a:pt x="12666599" y="7298996"/>
                </a:lnTo>
                <a:lnTo>
                  <a:pt x="12743275" y="7197032"/>
                </a:lnTo>
                <a:close/>
              </a:path>
              <a:path w="14841855" h="10328910">
                <a:moveTo>
                  <a:pt x="12810880" y="7086784"/>
                </a:moveTo>
                <a:lnTo>
                  <a:pt x="6465060" y="1293063"/>
                </a:lnTo>
                <a:lnTo>
                  <a:pt x="6390739" y="1397177"/>
                </a:lnTo>
                <a:lnTo>
                  <a:pt x="12734283" y="7188822"/>
                </a:lnTo>
                <a:lnTo>
                  <a:pt x="12810880" y="7086784"/>
                </a:lnTo>
                <a:close/>
              </a:path>
              <a:path w="14841855" h="10328910">
                <a:moveTo>
                  <a:pt x="12878303" y="6976372"/>
                </a:moveTo>
                <a:lnTo>
                  <a:pt x="6516244" y="1167823"/>
                </a:lnTo>
                <a:lnTo>
                  <a:pt x="6442179" y="1272172"/>
                </a:lnTo>
                <a:lnTo>
                  <a:pt x="12801801" y="7078495"/>
                </a:lnTo>
                <a:lnTo>
                  <a:pt x="12878303" y="6976372"/>
                </a:lnTo>
                <a:close/>
              </a:path>
              <a:path w="14841855" h="10328910">
                <a:moveTo>
                  <a:pt x="12936226" y="6857286"/>
                </a:moveTo>
                <a:lnTo>
                  <a:pt x="6566724" y="1041942"/>
                </a:lnTo>
                <a:lnTo>
                  <a:pt x="6492883" y="1146495"/>
                </a:lnTo>
                <a:lnTo>
                  <a:pt x="12859889" y="6959561"/>
                </a:lnTo>
                <a:lnTo>
                  <a:pt x="12936226" y="6857286"/>
                </a:lnTo>
                <a:close/>
              </a:path>
              <a:path w="14841855" h="10328910">
                <a:moveTo>
                  <a:pt x="13003079" y="6746353"/>
                </a:moveTo>
                <a:lnTo>
                  <a:pt x="6616604" y="915513"/>
                </a:lnTo>
                <a:lnTo>
                  <a:pt x="6542951" y="1020238"/>
                </a:lnTo>
                <a:lnTo>
                  <a:pt x="12926870" y="6848744"/>
                </a:lnTo>
                <a:lnTo>
                  <a:pt x="13003079" y="6746353"/>
                </a:lnTo>
                <a:close/>
              </a:path>
              <a:path w="14841855" h="10328910">
                <a:moveTo>
                  <a:pt x="13069657" y="6635169"/>
                </a:moveTo>
                <a:lnTo>
                  <a:pt x="6665983" y="788626"/>
                </a:lnTo>
                <a:lnTo>
                  <a:pt x="6592486" y="893493"/>
                </a:lnTo>
                <a:lnTo>
                  <a:pt x="12993590" y="6737689"/>
                </a:lnTo>
                <a:lnTo>
                  <a:pt x="13069657" y="6635169"/>
                </a:lnTo>
                <a:close/>
              </a:path>
              <a:path w="14841855" h="10328910">
                <a:moveTo>
                  <a:pt x="13135933" y="6523709"/>
                </a:moveTo>
                <a:lnTo>
                  <a:pt x="6714965" y="661377"/>
                </a:lnTo>
                <a:lnTo>
                  <a:pt x="6641589" y="766355"/>
                </a:lnTo>
                <a:lnTo>
                  <a:pt x="13060020" y="6626370"/>
                </a:lnTo>
                <a:lnTo>
                  <a:pt x="13135933" y="6523709"/>
                </a:lnTo>
                <a:close/>
              </a:path>
              <a:path w="14841855" h="10328910">
                <a:moveTo>
                  <a:pt x="13397463" y="6074606"/>
                </a:moveTo>
                <a:lnTo>
                  <a:pt x="6908942" y="150598"/>
                </a:lnTo>
                <a:lnTo>
                  <a:pt x="6848123" y="267040"/>
                </a:lnTo>
                <a:lnTo>
                  <a:pt x="6751287" y="522569"/>
                </a:lnTo>
                <a:lnTo>
                  <a:pt x="6690362" y="638914"/>
                </a:lnTo>
                <a:lnTo>
                  <a:pt x="13126133" y="6514762"/>
                </a:lnTo>
                <a:lnTo>
                  <a:pt x="13201878" y="6411947"/>
                </a:lnTo>
                <a:lnTo>
                  <a:pt x="13191903" y="6402840"/>
                </a:lnTo>
                <a:lnTo>
                  <a:pt x="13267466" y="6299859"/>
                </a:lnTo>
                <a:lnTo>
                  <a:pt x="13257303" y="6290580"/>
                </a:lnTo>
                <a:lnTo>
                  <a:pt x="13332670" y="6187421"/>
                </a:lnTo>
                <a:lnTo>
                  <a:pt x="13322305" y="6177957"/>
                </a:lnTo>
                <a:lnTo>
                  <a:pt x="13397463" y="6074606"/>
                </a:lnTo>
                <a:close/>
              </a:path>
              <a:path w="14841855" h="10328910">
                <a:moveTo>
                  <a:pt x="13461816" y="5961392"/>
                </a:moveTo>
                <a:lnTo>
                  <a:pt x="6957457" y="22923"/>
                </a:lnTo>
                <a:lnTo>
                  <a:pt x="6884180" y="127991"/>
                </a:lnTo>
                <a:lnTo>
                  <a:pt x="13386881" y="6064945"/>
                </a:lnTo>
                <a:lnTo>
                  <a:pt x="13461816" y="5961392"/>
                </a:lnTo>
                <a:close/>
              </a:path>
              <a:path w="14841855" h="10328910">
                <a:moveTo>
                  <a:pt x="14700934" y="41945"/>
                </a:moveTo>
                <a:lnTo>
                  <a:pt x="14654991" y="0"/>
                </a:lnTo>
                <a:lnTo>
                  <a:pt x="6942307" y="9091"/>
                </a:lnTo>
                <a:lnTo>
                  <a:pt x="13440075" y="5941541"/>
                </a:lnTo>
                <a:lnTo>
                  <a:pt x="13514651" y="5837659"/>
                </a:lnTo>
                <a:lnTo>
                  <a:pt x="13503470" y="5827451"/>
                </a:lnTo>
                <a:lnTo>
                  <a:pt x="13577789" y="5723335"/>
                </a:lnTo>
                <a:lnTo>
                  <a:pt x="13566345" y="5712886"/>
                </a:lnTo>
                <a:lnTo>
                  <a:pt x="13640394" y="5608523"/>
                </a:lnTo>
                <a:lnTo>
                  <a:pt x="13628672" y="5597822"/>
                </a:lnTo>
                <a:lnTo>
                  <a:pt x="13702438" y="5493199"/>
                </a:lnTo>
                <a:lnTo>
                  <a:pt x="13690426" y="5482232"/>
                </a:lnTo>
                <a:lnTo>
                  <a:pt x="13763893" y="5377338"/>
                </a:lnTo>
                <a:lnTo>
                  <a:pt x="13751577" y="5366094"/>
                </a:lnTo>
                <a:lnTo>
                  <a:pt x="13824734" y="5260916"/>
                </a:lnTo>
                <a:lnTo>
                  <a:pt x="13799302" y="5237697"/>
                </a:lnTo>
                <a:lnTo>
                  <a:pt x="13871967" y="5132070"/>
                </a:lnTo>
                <a:lnTo>
                  <a:pt x="13858831" y="5120077"/>
                </a:lnTo>
                <a:lnTo>
                  <a:pt x="13931150" y="5014135"/>
                </a:lnTo>
                <a:lnTo>
                  <a:pt x="13917662" y="5001820"/>
                </a:lnTo>
                <a:lnTo>
                  <a:pt x="13989623" y="4895551"/>
                </a:lnTo>
                <a:lnTo>
                  <a:pt x="13975770" y="4882903"/>
                </a:lnTo>
                <a:lnTo>
                  <a:pt x="14047359" y="4776294"/>
                </a:lnTo>
                <a:lnTo>
                  <a:pt x="14018700" y="4750128"/>
                </a:lnTo>
                <a:lnTo>
                  <a:pt x="14089705" y="4642986"/>
                </a:lnTo>
                <a:lnTo>
                  <a:pt x="14074879" y="4629450"/>
                </a:lnTo>
                <a:lnTo>
                  <a:pt x="14145478" y="4521937"/>
                </a:lnTo>
                <a:lnTo>
                  <a:pt x="14130239" y="4508023"/>
                </a:lnTo>
                <a:lnTo>
                  <a:pt x="14200418" y="4400127"/>
                </a:lnTo>
                <a:lnTo>
                  <a:pt x="14184753" y="4385825"/>
                </a:lnTo>
                <a:lnTo>
                  <a:pt x="14254499" y="4277533"/>
                </a:lnTo>
                <a:lnTo>
                  <a:pt x="14222062" y="4247919"/>
                </a:lnTo>
                <a:lnTo>
                  <a:pt x="14291133" y="4139010"/>
                </a:lnTo>
                <a:lnTo>
                  <a:pt x="14274342" y="4123680"/>
                </a:lnTo>
                <a:lnTo>
                  <a:pt x="14342945" y="4014345"/>
                </a:lnTo>
                <a:lnTo>
                  <a:pt x="14325680" y="3998582"/>
                </a:lnTo>
                <a:lnTo>
                  <a:pt x="14393802" y="3888808"/>
                </a:lnTo>
                <a:lnTo>
                  <a:pt x="14376049" y="3872599"/>
                </a:lnTo>
                <a:lnTo>
                  <a:pt x="14443677" y="3762374"/>
                </a:lnTo>
                <a:lnTo>
                  <a:pt x="14406913" y="3728808"/>
                </a:lnTo>
                <a:lnTo>
                  <a:pt x="14473774" y="3617882"/>
                </a:lnTo>
                <a:lnTo>
                  <a:pt x="14454743" y="3600507"/>
                </a:lnTo>
                <a:lnTo>
                  <a:pt x="14521075" y="3489098"/>
                </a:lnTo>
                <a:lnTo>
                  <a:pt x="14481669" y="3453121"/>
                </a:lnTo>
                <a:lnTo>
                  <a:pt x="14547183" y="3340965"/>
                </a:lnTo>
                <a:lnTo>
                  <a:pt x="14526788" y="3322345"/>
                </a:lnTo>
                <a:lnTo>
                  <a:pt x="14591740" y="3209676"/>
                </a:lnTo>
                <a:lnTo>
                  <a:pt x="14570776" y="3190536"/>
                </a:lnTo>
                <a:lnTo>
                  <a:pt x="14635152" y="3077341"/>
                </a:lnTo>
                <a:lnTo>
                  <a:pt x="14591762" y="3037726"/>
                </a:lnTo>
                <a:lnTo>
                  <a:pt x="14655249" y="2923720"/>
                </a:lnTo>
                <a:lnTo>
                  <a:pt x="14632802" y="2903226"/>
                </a:lnTo>
                <a:lnTo>
                  <a:pt x="14695679" y="2788663"/>
                </a:lnTo>
                <a:lnTo>
                  <a:pt x="14649239" y="2746263"/>
                </a:lnTo>
                <a:lnTo>
                  <a:pt x="14711175" y="2630841"/>
                </a:lnTo>
                <a:lnTo>
                  <a:pt x="14687161" y="2608916"/>
                </a:lnTo>
                <a:lnTo>
                  <a:pt x="14748454" y="2492907"/>
                </a:lnTo>
                <a:lnTo>
                  <a:pt x="14698794" y="2447568"/>
                </a:lnTo>
                <a:lnTo>
                  <a:pt x="14759095" y="2330653"/>
                </a:lnTo>
                <a:lnTo>
                  <a:pt x="14733429" y="2307220"/>
                </a:lnTo>
                <a:lnTo>
                  <a:pt x="14793053" y="2189686"/>
                </a:lnTo>
                <a:lnTo>
                  <a:pt x="14740004" y="2141252"/>
                </a:lnTo>
                <a:lnTo>
                  <a:pt x="14798585" y="2022767"/>
                </a:lnTo>
                <a:lnTo>
                  <a:pt x="14771182" y="1997748"/>
                </a:lnTo>
                <a:lnTo>
                  <a:pt x="14829051" y="1878613"/>
                </a:lnTo>
                <a:lnTo>
                  <a:pt x="14772443" y="1826930"/>
                </a:lnTo>
                <a:lnTo>
                  <a:pt x="14829219" y="1706796"/>
                </a:lnTo>
                <a:lnTo>
                  <a:pt x="14770394" y="1653089"/>
                </a:lnTo>
                <a:lnTo>
                  <a:pt x="14826046" y="1531930"/>
                </a:lnTo>
                <a:lnTo>
                  <a:pt x="14764943" y="1476143"/>
                </a:lnTo>
                <a:lnTo>
                  <a:pt x="14819441" y="1353930"/>
                </a:lnTo>
                <a:lnTo>
                  <a:pt x="14787917" y="1325149"/>
                </a:lnTo>
                <a:lnTo>
                  <a:pt x="14841628" y="1202217"/>
                </a:lnTo>
                <a:lnTo>
                  <a:pt x="14776593" y="1142839"/>
                </a:lnTo>
                <a:lnTo>
                  <a:pt x="14829098" y="1018808"/>
                </a:lnTo>
                <a:lnTo>
                  <a:pt x="14761621" y="957201"/>
                </a:lnTo>
                <a:lnTo>
                  <a:pt x="14819199" y="837799"/>
                </a:lnTo>
                <a:lnTo>
                  <a:pt x="14734514" y="760482"/>
                </a:lnTo>
                <a:lnTo>
                  <a:pt x="14791740" y="640760"/>
                </a:lnTo>
                <a:lnTo>
                  <a:pt x="14706001" y="562480"/>
                </a:lnTo>
                <a:lnTo>
                  <a:pt x="14762876" y="442437"/>
                </a:lnTo>
                <a:lnTo>
                  <a:pt x="14676084" y="363196"/>
                </a:lnTo>
                <a:lnTo>
                  <a:pt x="14732607" y="242832"/>
                </a:lnTo>
                <a:lnTo>
                  <a:pt x="14644761" y="162629"/>
                </a:lnTo>
                <a:lnTo>
                  <a:pt x="14700934" y="41945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083030" y="1128277"/>
            <a:ext cx="121285" cy="638175"/>
          </a:xfrm>
          <a:custGeom>
            <a:avLst/>
            <a:gdLst/>
            <a:ahLst/>
            <a:cxnLst/>
            <a:rect l="l" t="t" r="r" b="b"/>
            <a:pathLst>
              <a:path w="121284" h="638175">
                <a:moveTo>
                  <a:pt x="62614" y="637635"/>
                </a:moveTo>
                <a:lnTo>
                  <a:pt x="45488" y="588394"/>
                </a:lnTo>
                <a:lnTo>
                  <a:pt x="32053" y="539413"/>
                </a:lnTo>
                <a:lnTo>
                  <a:pt x="21843" y="490683"/>
                </a:lnTo>
                <a:lnTo>
                  <a:pt x="14393" y="442195"/>
                </a:lnTo>
                <a:lnTo>
                  <a:pt x="9237" y="393937"/>
                </a:lnTo>
                <a:lnTo>
                  <a:pt x="5911" y="345901"/>
                </a:lnTo>
                <a:lnTo>
                  <a:pt x="3950" y="298074"/>
                </a:lnTo>
                <a:lnTo>
                  <a:pt x="1599" y="155760"/>
                </a:lnTo>
                <a:lnTo>
                  <a:pt x="0" y="80959"/>
                </a:lnTo>
                <a:lnTo>
                  <a:pt x="3240" y="52006"/>
                </a:lnTo>
                <a:lnTo>
                  <a:pt x="14221" y="24219"/>
                </a:lnTo>
                <a:lnTo>
                  <a:pt x="37000" y="0"/>
                </a:lnTo>
                <a:lnTo>
                  <a:pt x="68878" y="41950"/>
                </a:lnTo>
                <a:lnTo>
                  <a:pt x="91151" y="87538"/>
                </a:lnTo>
                <a:lnTo>
                  <a:pt x="106244" y="135550"/>
                </a:lnTo>
                <a:lnTo>
                  <a:pt x="116580" y="184775"/>
                </a:lnTo>
                <a:lnTo>
                  <a:pt x="121181" y="256770"/>
                </a:lnTo>
                <a:lnTo>
                  <a:pt x="118888" y="293187"/>
                </a:lnTo>
                <a:lnTo>
                  <a:pt x="111124" y="357438"/>
                </a:lnTo>
                <a:lnTo>
                  <a:pt x="109244" y="385248"/>
                </a:lnTo>
                <a:lnTo>
                  <a:pt x="109974" y="413478"/>
                </a:lnTo>
                <a:lnTo>
                  <a:pt x="114342" y="442664"/>
                </a:lnTo>
                <a:lnTo>
                  <a:pt x="115876" y="490055"/>
                </a:lnTo>
                <a:lnTo>
                  <a:pt x="103679" y="536792"/>
                </a:lnTo>
                <a:lnTo>
                  <a:pt x="62614" y="637635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995020" y="2250423"/>
            <a:ext cx="129539" cy="619760"/>
          </a:xfrm>
          <a:custGeom>
            <a:avLst/>
            <a:gdLst/>
            <a:ahLst/>
            <a:cxnLst/>
            <a:rect l="l" t="t" r="r" b="b"/>
            <a:pathLst>
              <a:path w="129540" h="619760">
                <a:moveTo>
                  <a:pt x="86737" y="619663"/>
                </a:moveTo>
                <a:lnTo>
                  <a:pt x="63046" y="572970"/>
                </a:lnTo>
                <a:lnTo>
                  <a:pt x="46959" y="525083"/>
                </a:lnTo>
                <a:lnTo>
                  <a:pt x="36351" y="476419"/>
                </a:lnTo>
                <a:lnTo>
                  <a:pt x="29097" y="427398"/>
                </a:lnTo>
                <a:lnTo>
                  <a:pt x="23073" y="378436"/>
                </a:lnTo>
                <a:lnTo>
                  <a:pt x="17567" y="329119"/>
                </a:lnTo>
                <a:lnTo>
                  <a:pt x="13264" y="279670"/>
                </a:lnTo>
                <a:lnTo>
                  <a:pt x="9830" y="230125"/>
                </a:lnTo>
                <a:lnTo>
                  <a:pt x="0" y="57955"/>
                </a:lnTo>
                <a:lnTo>
                  <a:pt x="753" y="34377"/>
                </a:lnTo>
                <a:lnTo>
                  <a:pt x="7382" y="13969"/>
                </a:lnTo>
                <a:lnTo>
                  <a:pt x="23570" y="182"/>
                </a:lnTo>
                <a:lnTo>
                  <a:pt x="43007" y="0"/>
                </a:lnTo>
                <a:lnTo>
                  <a:pt x="56522" y="13829"/>
                </a:lnTo>
                <a:lnTo>
                  <a:pt x="68544" y="32461"/>
                </a:lnTo>
                <a:lnTo>
                  <a:pt x="83504" y="46687"/>
                </a:lnTo>
                <a:lnTo>
                  <a:pt x="91602" y="51571"/>
                </a:lnTo>
                <a:lnTo>
                  <a:pt x="98488" y="57784"/>
                </a:lnTo>
                <a:lnTo>
                  <a:pt x="102669" y="64977"/>
                </a:lnTo>
                <a:lnTo>
                  <a:pt x="102653" y="72799"/>
                </a:lnTo>
                <a:lnTo>
                  <a:pt x="97916" y="110611"/>
                </a:lnTo>
                <a:lnTo>
                  <a:pt x="104301" y="147188"/>
                </a:lnTo>
                <a:lnTo>
                  <a:pt x="113529" y="183625"/>
                </a:lnTo>
                <a:lnTo>
                  <a:pt x="117326" y="221017"/>
                </a:lnTo>
                <a:lnTo>
                  <a:pt x="116195" y="270790"/>
                </a:lnTo>
                <a:lnTo>
                  <a:pt x="117419" y="320772"/>
                </a:lnTo>
                <a:lnTo>
                  <a:pt x="121208" y="370801"/>
                </a:lnTo>
                <a:lnTo>
                  <a:pt x="127771" y="420714"/>
                </a:lnTo>
                <a:lnTo>
                  <a:pt x="129158" y="472083"/>
                </a:lnTo>
                <a:lnTo>
                  <a:pt x="119471" y="521867"/>
                </a:lnTo>
                <a:lnTo>
                  <a:pt x="103675" y="570812"/>
                </a:lnTo>
                <a:lnTo>
                  <a:pt x="86737" y="619663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7646639" y="1344387"/>
            <a:ext cx="178435" cy="434975"/>
          </a:xfrm>
          <a:custGeom>
            <a:avLst/>
            <a:gdLst/>
            <a:ahLst/>
            <a:cxnLst/>
            <a:rect l="l" t="t" r="r" b="b"/>
            <a:pathLst>
              <a:path w="178434" h="434975">
                <a:moveTo>
                  <a:pt x="111151" y="434395"/>
                </a:moveTo>
                <a:lnTo>
                  <a:pt x="73973" y="403371"/>
                </a:lnTo>
                <a:lnTo>
                  <a:pt x="54051" y="359509"/>
                </a:lnTo>
                <a:lnTo>
                  <a:pt x="38688" y="314604"/>
                </a:lnTo>
                <a:lnTo>
                  <a:pt x="27023" y="268858"/>
                </a:lnTo>
                <a:lnTo>
                  <a:pt x="18194" y="222477"/>
                </a:lnTo>
                <a:lnTo>
                  <a:pt x="11340" y="175666"/>
                </a:lnTo>
                <a:lnTo>
                  <a:pt x="112" y="81569"/>
                </a:lnTo>
                <a:lnTo>
                  <a:pt x="0" y="74886"/>
                </a:lnTo>
                <a:lnTo>
                  <a:pt x="889" y="68016"/>
                </a:lnTo>
                <a:lnTo>
                  <a:pt x="8105" y="37314"/>
                </a:lnTo>
                <a:lnTo>
                  <a:pt x="13635" y="20796"/>
                </a:lnTo>
                <a:lnTo>
                  <a:pt x="23221" y="7495"/>
                </a:lnTo>
                <a:lnTo>
                  <a:pt x="39405" y="0"/>
                </a:lnTo>
                <a:lnTo>
                  <a:pt x="56176" y="1938"/>
                </a:lnTo>
                <a:lnTo>
                  <a:pt x="65020" y="12714"/>
                </a:lnTo>
                <a:lnTo>
                  <a:pt x="70320" y="27452"/>
                </a:lnTo>
                <a:lnTo>
                  <a:pt x="76459" y="41282"/>
                </a:lnTo>
                <a:lnTo>
                  <a:pt x="91381" y="66679"/>
                </a:lnTo>
                <a:lnTo>
                  <a:pt x="99541" y="77827"/>
                </a:lnTo>
                <a:lnTo>
                  <a:pt x="109286" y="84802"/>
                </a:lnTo>
                <a:lnTo>
                  <a:pt x="149492" y="110510"/>
                </a:lnTo>
                <a:lnTo>
                  <a:pt x="169251" y="145171"/>
                </a:lnTo>
                <a:lnTo>
                  <a:pt x="176187" y="185521"/>
                </a:lnTo>
                <a:lnTo>
                  <a:pt x="178239" y="240419"/>
                </a:lnTo>
                <a:lnTo>
                  <a:pt x="177924" y="276789"/>
                </a:lnTo>
                <a:lnTo>
                  <a:pt x="176929" y="276541"/>
                </a:lnTo>
                <a:lnTo>
                  <a:pt x="176929" y="345676"/>
                </a:lnTo>
                <a:lnTo>
                  <a:pt x="163046" y="395475"/>
                </a:lnTo>
                <a:lnTo>
                  <a:pt x="132585" y="429250"/>
                </a:lnTo>
                <a:lnTo>
                  <a:pt x="111151" y="434395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304738" y="1219110"/>
            <a:ext cx="141605" cy="563880"/>
          </a:xfrm>
          <a:custGeom>
            <a:avLst/>
            <a:gdLst/>
            <a:ahLst/>
            <a:cxnLst/>
            <a:rect l="l" t="t" r="r" b="b"/>
            <a:pathLst>
              <a:path w="141605" h="563880">
                <a:moveTo>
                  <a:pt x="86139" y="563464"/>
                </a:moveTo>
                <a:lnTo>
                  <a:pt x="64499" y="513097"/>
                </a:lnTo>
                <a:lnTo>
                  <a:pt x="48431" y="463057"/>
                </a:lnTo>
                <a:lnTo>
                  <a:pt x="37353" y="412736"/>
                </a:lnTo>
                <a:lnTo>
                  <a:pt x="30681" y="361530"/>
                </a:lnTo>
                <a:lnTo>
                  <a:pt x="20702" y="262627"/>
                </a:lnTo>
                <a:lnTo>
                  <a:pt x="1806" y="90184"/>
                </a:lnTo>
                <a:lnTo>
                  <a:pt x="0" y="66057"/>
                </a:lnTo>
                <a:lnTo>
                  <a:pt x="1597" y="42257"/>
                </a:lnTo>
                <a:lnTo>
                  <a:pt x="9046" y="19086"/>
                </a:lnTo>
                <a:lnTo>
                  <a:pt x="17143" y="6792"/>
                </a:lnTo>
                <a:lnTo>
                  <a:pt x="27200" y="0"/>
                </a:lnTo>
                <a:lnTo>
                  <a:pt x="38562" y="1321"/>
                </a:lnTo>
                <a:lnTo>
                  <a:pt x="50576" y="13366"/>
                </a:lnTo>
                <a:lnTo>
                  <a:pt x="64794" y="34944"/>
                </a:lnTo>
                <a:lnTo>
                  <a:pt x="79828" y="55612"/>
                </a:lnTo>
                <a:lnTo>
                  <a:pt x="97334" y="74182"/>
                </a:lnTo>
                <a:lnTo>
                  <a:pt x="118966" y="89465"/>
                </a:lnTo>
                <a:lnTo>
                  <a:pt x="127709" y="97815"/>
                </a:lnTo>
                <a:lnTo>
                  <a:pt x="131462" y="108894"/>
                </a:lnTo>
                <a:lnTo>
                  <a:pt x="132325" y="121324"/>
                </a:lnTo>
                <a:lnTo>
                  <a:pt x="132395" y="133731"/>
                </a:lnTo>
                <a:lnTo>
                  <a:pt x="140218" y="381320"/>
                </a:lnTo>
                <a:lnTo>
                  <a:pt x="141348" y="430913"/>
                </a:lnTo>
                <a:lnTo>
                  <a:pt x="139051" y="466907"/>
                </a:lnTo>
                <a:lnTo>
                  <a:pt x="130063" y="501012"/>
                </a:lnTo>
                <a:lnTo>
                  <a:pt x="112916" y="533206"/>
                </a:lnTo>
                <a:lnTo>
                  <a:pt x="86139" y="563464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4035" y="0"/>
            <a:ext cx="77080" cy="196941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5943736" y="1287437"/>
            <a:ext cx="104139" cy="639445"/>
          </a:xfrm>
          <a:custGeom>
            <a:avLst/>
            <a:gdLst/>
            <a:ahLst/>
            <a:cxnLst/>
            <a:rect l="l" t="t" r="r" b="b"/>
            <a:pathLst>
              <a:path w="104140" h="639444">
                <a:moveTo>
                  <a:pt x="88035" y="639127"/>
                </a:moveTo>
                <a:lnTo>
                  <a:pt x="66283" y="586025"/>
                </a:lnTo>
                <a:lnTo>
                  <a:pt x="48494" y="532129"/>
                </a:lnTo>
                <a:lnTo>
                  <a:pt x="34808" y="477208"/>
                </a:lnTo>
                <a:lnTo>
                  <a:pt x="25366" y="421028"/>
                </a:lnTo>
                <a:lnTo>
                  <a:pt x="19510" y="373796"/>
                </a:lnTo>
                <a:lnTo>
                  <a:pt x="14334" y="326525"/>
                </a:lnTo>
                <a:lnTo>
                  <a:pt x="9875" y="279206"/>
                </a:lnTo>
                <a:lnTo>
                  <a:pt x="6172" y="231831"/>
                </a:lnTo>
                <a:lnTo>
                  <a:pt x="3267" y="184390"/>
                </a:lnTo>
                <a:lnTo>
                  <a:pt x="1196" y="136876"/>
                </a:lnTo>
                <a:lnTo>
                  <a:pt x="0" y="89278"/>
                </a:lnTo>
                <a:lnTo>
                  <a:pt x="190" y="73728"/>
                </a:lnTo>
                <a:lnTo>
                  <a:pt x="5471" y="27355"/>
                </a:lnTo>
                <a:lnTo>
                  <a:pt x="32826" y="0"/>
                </a:lnTo>
                <a:lnTo>
                  <a:pt x="41266" y="1577"/>
                </a:lnTo>
                <a:lnTo>
                  <a:pt x="80058" y="49593"/>
                </a:lnTo>
                <a:lnTo>
                  <a:pt x="101872" y="115270"/>
                </a:lnTo>
                <a:lnTo>
                  <a:pt x="103454" y="152445"/>
                </a:lnTo>
                <a:lnTo>
                  <a:pt x="102600" y="201592"/>
                </a:lnTo>
                <a:lnTo>
                  <a:pt x="103668" y="398222"/>
                </a:lnTo>
                <a:lnTo>
                  <a:pt x="103206" y="447325"/>
                </a:lnTo>
                <a:lnTo>
                  <a:pt x="101713" y="496381"/>
                </a:lnTo>
                <a:lnTo>
                  <a:pt x="98631" y="531519"/>
                </a:lnTo>
                <a:lnTo>
                  <a:pt x="90137" y="602730"/>
                </a:lnTo>
                <a:lnTo>
                  <a:pt x="88035" y="639127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782826" y="47324"/>
            <a:ext cx="155575" cy="435609"/>
          </a:xfrm>
          <a:custGeom>
            <a:avLst/>
            <a:gdLst/>
            <a:ahLst/>
            <a:cxnLst/>
            <a:rect l="l" t="t" r="r" b="b"/>
            <a:pathLst>
              <a:path w="155575" h="435609">
                <a:moveTo>
                  <a:pt x="83267" y="435608"/>
                </a:moveTo>
                <a:lnTo>
                  <a:pt x="64348" y="398743"/>
                </a:lnTo>
                <a:lnTo>
                  <a:pt x="48296" y="362649"/>
                </a:lnTo>
                <a:lnTo>
                  <a:pt x="35741" y="326601"/>
                </a:lnTo>
                <a:lnTo>
                  <a:pt x="19774" y="240368"/>
                </a:lnTo>
                <a:lnTo>
                  <a:pt x="13262" y="190743"/>
                </a:lnTo>
                <a:lnTo>
                  <a:pt x="1449" y="91423"/>
                </a:lnTo>
                <a:lnTo>
                  <a:pt x="0" y="74245"/>
                </a:lnTo>
                <a:lnTo>
                  <a:pt x="299" y="57136"/>
                </a:lnTo>
                <a:lnTo>
                  <a:pt x="3162" y="40260"/>
                </a:lnTo>
                <a:lnTo>
                  <a:pt x="9407" y="23780"/>
                </a:lnTo>
                <a:lnTo>
                  <a:pt x="21359" y="6189"/>
                </a:lnTo>
                <a:lnTo>
                  <a:pt x="33778" y="0"/>
                </a:lnTo>
                <a:lnTo>
                  <a:pt x="47316" y="5140"/>
                </a:lnTo>
                <a:lnTo>
                  <a:pt x="62626" y="21542"/>
                </a:lnTo>
                <a:lnTo>
                  <a:pt x="78418" y="45634"/>
                </a:lnTo>
                <a:lnTo>
                  <a:pt x="87036" y="56339"/>
                </a:lnTo>
                <a:lnTo>
                  <a:pt x="128245" y="84487"/>
                </a:lnTo>
                <a:lnTo>
                  <a:pt x="145470" y="111722"/>
                </a:lnTo>
                <a:lnTo>
                  <a:pt x="153044" y="143481"/>
                </a:lnTo>
                <a:lnTo>
                  <a:pt x="155138" y="177967"/>
                </a:lnTo>
                <a:lnTo>
                  <a:pt x="155076" y="198670"/>
                </a:lnTo>
                <a:lnTo>
                  <a:pt x="153397" y="260780"/>
                </a:lnTo>
                <a:lnTo>
                  <a:pt x="149958" y="307716"/>
                </a:lnTo>
                <a:lnTo>
                  <a:pt x="138383" y="352390"/>
                </a:lnTo>
                <a:lnTo>
                  <a:pt x="116782" y="394966"/>
                </a:lnTo>
                <a:lnTo>
                  <a:pt x="83267" y="435608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6530888" y="1624160"/>
            <a:ext cx="113664" cy="628650"/>
          </a:xfrm>
          <a:custGeom>
            <a:avLst/>
            <a:gdLst/>
            <a:ahLst/>
            <a:cxnLst/>
            <a:rect l="l" t="t" r="r" b="b"/>
            <a:pathLst>
              <a:path w="113665" h="628650">
                <a:moveTo>
                  <a:pt x="76844" y="628434"/>
                </a:moveTo>
                <a:lnTo>
                  <a:pt x="64154" y="579414"/>
                </a:lnTo>
                <a:lnTo>
                  <a:pt x="54258" y="531382"/>
                </a:lnTo>
                <a:lnTo>
                  <a:pt x="46566" y="484198"/>
                </a:lnTo>
                <a:lnTo>
                  <a:pt x="40494" y="437723"/>
                </a:lnTo>
                <a:lnTo>
                  <a:pt x="35452" y="391818"/>
                </a:lnTo>
                <a:lnTo>
                  <a:pt x="30853" y="346344"/>
                </a:lnTo>
                <a:lnTo>
                  <a:pt x="26112" y="301161"/>
                </a:lnTo>
                <a:lnTo>
                  <a:pt x="21499" y="253012"/>
                </a:lnTo>
                <a:lnTo>
                  <a:pt x="17190" y="204887"/>
                </a:lnTo>
                <a:lnTo>
                  <a:pt x="11808" y="156902"/>
                </a:lnTo>
                <a:lnTo>
                  <a:pt x="3978" y="109174"/>
                </a:lnTo>
                <a:lnTo>
                  <a:pt x="2203" y="99016"/>
                </a:lnTo>
                <a:lnTo>
                  <a:pt x="963" y="88719"/>
                </a:lnTo>
                <a:lnTo>
                  <a:pt x="237" y="78329"/>
                </a:lnTo>
                <a:lnTo>
                  <a:pt x="0" y="67891"/>
                </a:lnTo>
                <a:lnTo>
                  <a:pt x="92" y="47250"/>
                </a:lnTo>
                <a:lnTo>
                  <a:pt x="2269" y="27417"/>
                </a:lnTo>
                <a:lnTo>
                  <a:pt x="9197" y="10468"/>
                </a:lnTo>
                <a:lnTo>
                  <a:pt x="23376" y="0"/>
                </a:lnTo>
                <a:lnTo>
                  <a:pt x="41977" y="598"/>
                </a:lnTo>
                <a:lnTo>
                  <a:pt x="53747" y="13180"/>
                </a:lnTo>
                <a:lnTo>
                  <a:pt x="62579" y="30984"/>
                </a:lnTo>
                <a:lnTo>
                  <a:pt x="72368" y="47250"/>
                </a:lnTo>
                <a:lnTo>
                  <a:pt x="93219" y="77687"/>
                </a:lnTo>
                <a:lnTo>
                  <a:pt x="105816" y="110572"/>
                </a:lnTo>
                <a:lnTo>
                  <a:pt x="111886" y="145556"/>
                </a:lnTo>
                <a:lnTo>
                  <a:pt x="113152" y="182288"/>
                </a:lnTo>
                <a:lnTo>
                  <a:pt x="112492" y="236999"/>
                </a:lnTo>
                <a:lnTo>
                  <a:pt x="112176" y="291710"/>
                </a:lnTo>
                <a:lnTo>
                  <a:pt x="112158" y="510556"/>
                </a:lnTo>
                <a:lnTo>
                  <a:pt x="108983" y="538417"/>
                </a:lnTo>
                <a:lnTo>
                  <a:pt x="101122" y="566138"/>
                </a:lnTo>
                <a:lnTo>
                  <a:pt x="89951" y="595537"/>
                </a:lnTo>
                <a:lnTo>
                  <a:pt x="76844" y="628434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7125284" y="37765"/>
            <a:ext cx="133350" cy="487045"/>
          </a:xfrm>
          <a:custGeom>
            <a:avLst/>
            <a:gdLst/>
            <a:ahLst/>
            <a:cxnLst/>
            <a:rect l="l" t="t" r="r" b="b"/>
            <a:pathLst>
              <a:path w="133350" h="487045">
                <a:moveTo>
                  <a:pt x="74077" y="486573"/>
                </a:moveTo>
                <a:lnTo>
                  <a:pt x="48424" y="437927"/>
                </a:lnTo>
                <a:lnTo>
                  <a:pt x="30751" y="374861"/>
                </a:lnTo>
                <a:lnTo>
                  <a:pt x="20978" y="288493"/>
                </a:lnTo>
                <a:lnTo>
                  <a:pt x="16004" y="234776"/>
                </a:lnTo>
                <a:lnTo>
                  <a:pt x="5937" y="127343"/>
                </a:lnTo>
                <a:lnTo>
                  <a:pt x="963" y="73627"/>
                </a:lnTo>
                <a:lnTo>
                  <a:pt x="237" y="63333"/>
                </a:lnTo>
                <a:lnTo>
                  <a:pt x="0" y="53017"/>
                </a:lnTo>
                <a:lnTo>
                  <a:pt x="369" y="42747"/>
                </a:lnTo>
                <a:lnTo>
                  <a:pt x="16219" y="6259"/>
                </a:lnTo>
                <a:lnTo>
                  <a:pt x="37023" y="0"/>
                </a:lnTo>
                <a:lnTo>
                  <a:pt x="46162" y="3683"/>
                </a:lnTo>
                <a:lnTo>
                  <a:pt x="53530" y="10631"/>
                </a:lnTo>
                <a:lnTo>
                  <a:pt x="59405" y="19164"/>
                </a:lnTo>
                <a:lnTo>
                  <a:pt x="70852" y="36642"/>
                </a:lnTo>
                <a:lnTo>
                  <a:pt x="83441" y="53017"/>
                </a:lnTo>
                <a:lnTo>
                  <a:pt x="97104" y="68614"/>
                </a:lnTo>
                <a:lnTo>
                  <a:pt x="111629" y="83574"/>
                </a:lnTo>
                <a:lnTo>
                  <a:pt x="122560" y="97435"/>
                </a:lnTo>
                <a:lnTo>
                  <a:pt x="129317" y="112764"/>
                </a:lnTo>
                <a:lnTo>
                  <a:pt x="132577" y="129352"/>
                </a:lnTo>
                <a:lnTo>
                  <a:pt x="133016" y="146990"/>
                </a:lnTo>
                <a:lnTo>
                  <a:pt x="132702" y="164048"/>
                </a:lnTo>
                <a:lnTo>
                  <a:pt x="132737" y="181246"/>
                </a:lnTo>
                <a:lnTo>
                  <a:pt x="132911" y="198538"/>
                </a:lnTo>
                <a:lnTo>
                  <a:pt x="133016" y="215876"/>
                </a:lnTo>
                <a:lnTo>
                  <a:pt x="131439" y="261539"/>
                </a:lnTo>
                <a:lnTo>
                  <a:pt x="126304" y="306749"/>
                </a:lnTo>
                <a:lnTo>
                  <a:pt x="119247" y="351707"/>
                </a:lnTo>
                <a:lnTo>
                  <a:pt x="111904" y="396618"/>
                </a:lnTo>
                <a:lnTo>
                  <a:pt x="105909" y="441685"/>
                </a:lnTo>
                <a:lnTo>
                  <a:pt x="83559" y="483449"/>
                </a:lnTo>
                <a:lnTo>
                  <a:pt x="74077" y="486573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7711410" y="2277215"/>
            <a:ext cx="139700" cy="472440"/>
          </a:xfrm>
          <a:custGeom>
            <a:avLst/>
            <a:gdLst/>
            <a:ahLst/>
            <a:cxnLst/>
            <a:rect l="l" t="t" r="r" b="b"/>
            <a:pathLst>
              <a:path w="139700" h="472439">
                <a:moveTo>
                  <a:pt x="114147" y="472258"/>
                </a:moveTo>
                <a:lnTo>
                  <a:pt x="77839" y="437939"/>
                </a:lnTo>
                <a:lnTo>
                  <a:pt x="56358" y="383290"/>
                </a:lnTo>
                <a:lnTo>
                  <a:pt x="41779" y="326029"/>
                </a:lnTo>
                <a:lnTo>
                  <a:pt x="33743" y="276350"/>
                </a:lnTo>
                <a:lnTo>
                  <a:pt x="6465" y="127825"/>
                </a:lnTo>
                <a:lnTo>
                  <a:pt x="3707" y="110732"/>
                </a:lnTo>
                <a:lnTo>
                  <a:pt x="1554" y="93475"/>
                </a:lnTo>
                <a:lnTo>
                  <a:pt x="240" y="76172"/>
                </a:lnTo>
                <a:lnTo>
                  <a:pt x="0" y="58938"/>
                </a:lnTo>
                <a:lnTo>
                  <a:pt x="1029" y="41231"/>
                </a:lnTo>
                <a:lnTo>
                  <a:pt x="4693" y="23967"/>
                </a:lnTo>
                <a:lnTo>
                  <a:pt x="12974" y="9454"/>
                </a:lnTo>
                <a:lnTo>
                  <a:pt x="27853" y="0"/>
                </a:lnTo>
                <a:lnTo>
                  <a:pt x="43955" y="209"/>
                </a:lnTo>
                <a:lnTo>
                  <a:pt x="54089" y="10258"/>
                </a:lnTo>
                <a:lnTo>
                  <a:pt x="61985" y="24130"/>
                </a:lnTo>
                <a:lnTo>
                  <a:pt x="71373" y="35811"/>
                </a:lnTo>
                <a:lnTo>
                  <a:pt x="108898" y="73495"/>
                </a:lnTo>
                <a:lnTo>
                  <a:pt x="130592" y="116261"/>
                </a:lnTo>
                <a:lnTo>
                  <a:pt x="139463" y="164437"/>
                </a:lnTo>
                <a:lnTo>
                  <a:pt x="137761" y="254990"/>
                </a:lnTo>
                <a:lnTo>
                  <a:pt x="138239" y="291586"/>
                </a:lnTo>
                <a:lnTo>
                  <a:pt x="135126" y="328369"/>
                </a:lnTo>
                <a:lnTo>
                  <a:pt x="123597" y="365571"/>
                </a:lnTo>
                <a:lnTo>
                  <a:pt x="120337" y="389829"/>
                </a:lnTo>
                <a:lnTo>
                  <a:pt x="124561" y="416769"/>
                </a:lnTo>
                <a:lnTo>
                  <a:pt x="125941" y="444782"/>
                </a:lnTo>
                <a:lnTo>
                  <a:pt x="114147" y="472258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8175893" y="1712787"/>
            <a:ext cx="112395" cy="360045"/>
          </a:xfrm>
          <a:custGeom>
            <a:avLst/>
            <a:gdLst/>
            <a:ahLst/>
            <a:cxnLst/>
            <a:rect l="l" t="t" r="r" b="b"/>
            <a:pathLst>
              <a:path w="112394" h="360044">
                <a:moveTo>
                  <a:pt x="107250" y="359509"/>
                </a:moveTo>
                <a:lnTo>
                  <a:pt x="59514" y="335204"/>
                </a:lnTo>
                <a:lnTo>
                  <a:pt x="31858" y="271595"/>
                </a:lnTo>
                <a:lnTo>
                  <a:pt x="18598" y="223781"/>
                </a:lnTo>
                <a:lnTo>
                  <a:pt x="9635" y="175036"/>
                </a:lnTo>
                <a:lnTo>
                  <a:pt x="3836" y="125611"/>
                </a:lnTo>
                <a:lnTo>
                  <a:pt x="66" y="75756"/>
                </a:lnTo>
                <a:lnTo>
                  <a:pt x="0" y="63687"/>
                </a:lnTo>
                <a:lnTo>
                  <a:pt x="1402" y="51758"/>
                </a:lnTo>
                <a:lnTo>
                  <a:pt x="4437" y="40015"/>
                </a:lnTo>
                <a:lnTo>
                  <a:pt x="9267" y="28505"/>
                </a:lnTo>
                <a:lnTo>
                  <a:pt x="23283" y="8086"/>
                </a:lnTo>
                <a:lnTo>
                  <a:pt x="38022" y="0"/>
                </a:lnTo>
                <a:lnTo>
                  <a:pt x="53367" y="4550"/>
                </a:lnTo>
                <a:lnTo>
                  <a:pt x="69201" y="22039"/>
                </a:lnTo>
                <a:lnTo>
                  <a:pt x="85335" y="46628"/>
                </a:lnTo>
                <a:lnTo>
                  <a:pt x="102587" y="69725"/>
                </a:lnTo>
                <a:lnTo>
                  <a:pt x="112106" y="78592"/>
                </a:lnTo>
                <a:lnTo>
                  <a:pt x="112106" y="358069"/>
                </a:lnTo>
                <a:lnTo>
                  <a:pt x="107250" y="359509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5975071" y="441898"/>
            <a:ext cx="81915" cy="618490"/>
          </a:xfrm>
          <a:custGeom>
            <a:avLst/>
            <a:gdLst/>
            <a:ahLst/>
            <a:cxnLst/>
            <a:rect l="l" t="t" r="r" b="b"/>
            <a:pathLst>
              <a:path w="81915" h="618490">
                <a:moveTo>
                  <a:pt x="49737" y="618238"/>
                </a:moveTo>
                <a:lnTo>
                  <a:pt x="17283" y="567008"/>
                </a:lnTo>
                <a:lnTo>
                  <a:pt x="10196" y="509810"/>
                </a:lnTo>
                <a:lnTo>
                  <a:pt x="5330" y="356961"/>
                </a:lnTo>
                <a:lnTo>
                  <a:pt x="0" y="101962"/>
                </a:lnTo>
                <a:lnTo>
                  <a:pt x="388" y="82941"/>
                </a:lnTo>
                <a:lnTo>
                  <a:pt x="6963" y="26112"/>
                </a:lnTo>
                <a:lnTo>
                  <a:pt x="26112" y="0"/>
                </a:lnTo>
                <a:lnTo>
                  <a:pt x="35554" y="198"/>
                </a:lnTo>
                <a:lnTo>
                  <a:pt x="63807" y="47911"/>
                </a:lnTo>
                <a:lnTo>
                  <a:pt x="79793" y="107736"/>
                </a:lnTo>
                <a:lnTo>
                  <a:pt x="81818" y="138768"/>
                </a:lnTo>
                <a:lnTo>
                  <a:pt x="78642" y="476921"/>
                </a:lnTo>
                <a:lnTo>
                  <a:pt x="78585" y="525229"/>
                </a:lnTo>
                <a:lnTo>
                  <a:pt x="74672" y="549413"/>
                </a:lnTo>
                <a:lnTo>
                  <a:pt x="65560" y="571733"/>
                </a:lnTo>
                <a:lnTo>
                  <a:pt x="55748" y="594053"/>
                </a:lnTo>
                <a:lnTo>
                  <a:pt x="49737" y="618238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7020051" y="2783544"/>
            <a:ext cx="177165" cy="405130"/>
          </a:xfrm>
          <a:custGeom>
            <a:avLst/>
            <a:gdLst/>
            <a:ahLst/>
            <a:cxnLst/>
            <a:rect l="l" t="t" r="r" b="b"/>
            <a:pathLst>
              <a:path w="177165" h="405130">
                <a:moveTo>
                  <a:pt x="125097" y="404863"/>
                </a:moveTo>
                <a:lnTo>
                  <a:pt x="89259" y="359287"/>
                </a:lnTo>
                <a:lnTo>
                  <a:pt x="64635" y="310331"/>
                </a:lnTo>
                <a:lnTo>
                  <a:pt x="46306" y="259836"/>
                </a:lnTo>
                <a:lnTo>
                  <a:pt x="29352" y="209643"/>
                </a:lnTo>
                <a:lnTo>
                  <a:pt x="14369" y="149523"/>
                </a:lnTo>
                <a:lnTo>
                  <a:pt x="8719" y="118787"/>
                </a:lnTo>
                <a:lnTo>
                  <a:pt x="1997" y="88283"/>
                </a:lnTo>
                <a:lnTo>
                  <a:pt x="0" y="74112"/>
                </a:lnTo>
                <a:lnTo>
                  <a:pt x="753" y="60524"/>
                </a:lnTo>
                <a:lnTo>
                  <a:pt x="3186" y="47262"/>
                </a:lnTo>
                <a:lnTo>
                  <a:pt x="25564" y="4519"/>
                </a:lnTo>
                <a:lnTo>
                  <a:pt x="37062" y="0"/>
                </a:lnTo>
                <a:lnTo>
                  <a:pt x="50242" y="326"/>
                </a:lnTo>
                <a:lnTo>
                  <a:pt x="59319" y="6528"/>
                </a:lnTo>
                <a:lnTo>
                  <a:pt x="65599" y="16366"/>
                </a:lnTo>
                <a:lnTo>
                  <a:pt x="70386" y="27604"/>
                </a:lnTo>
                <a:lnTo>
                  <a:pt x="81313" y="51222"/>
                </a:lnTo>
                <a:lnTo>
                  <a:pt x="95130" y="71995"/>
                </a:lnTo>
                <a:lnTo>
                  <a:pt x="113611" y="88665"/>
                </a:lnTo>
                <a:lnTo>
                  <a:pt x="138526" y="99972"/>
                </a:lnTo>
                <a:lnTo>
                  <a:pt x="152480" y="107806"/>
                </a:lnTo>
                <a:lnTo>
                  <a:pt x="160256" y="120116"/>
                </a:lnTo>
                <a:lnTo>
                  <a:pt x="163881" y="135224"/>
                </a:lnTo>
                <a:lnTo>
                  <a:pt x="165385" y="151451"/>
                </a:lnTo>
                <a:lnTo>
                  <a:pt x="170327" y="223539"/>
                </a:lnTo>
                <a:lnTo>
                  <a:pt x="173183" y="259548"/>
                </a:lnTo>
                <a:lnTo>
                  <a:pt x="176576" y="295441"/>
                </a:lnTo>
                <a:lnTo>
                  <a:pt x="174862" y="326107"/>
                </a:lnTo>
                <a:lnTo>
                  <a:pt x="163799" y="352950"/>
                </a:lnTo>
                <a:lnTo>
                  <a:pt x="146255" y="378394"/>
                </a:lnTo>
                <a:lnTo>
                  <a:pt x="125097" y="404863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073487" y="0"/>
            <a:ext cx="62230" cy="158115"/>
          </a:xfrm>
          <a:custGeom>
            <a:avLst/>
            <a:gdLst/>
            <a:ahLst/>
            <a:cxnLst/>
            <a:rect l="l" t="t" r="r" b="b"/>
            <a:pathLst>
              <a:path w="62230" h="158115">
                <a:moveTo>
                  <a:pt x="33637" y="157897"/>
                </a:moveTo>
                <a:lnTo>
                  <a:pt x="10975" y="88109"/>
                </a:lnTo>
                <a:lnTo>
                  <a:pt x="810" y="16642"/>
                </a:lnTo>
                <a:lnTo>
                  <a:pt x="0" y="0"/>
                </a:lnTo>
                <a:lnTo>
                  <a:pt x="61846" y="0"/>
                </a:lnTo>
                <a:lnTo>
                  <a:pt x="61637" y="3641"/>
                </a:lnTo>
                <a:lnTo>
                  <a:pt x="61987" y="51956"/>
                </a:lnTo>
                <a:lnTo>
                  <a:pt x="61509" y="79141"/>
                </a:lnTo>
                <a:lnTo>
                  <a:pt x="57044" y="106046"/>
                </a:lnTo>
                <a:lnTo>
                  <a:pt x="47963" y="132391"/>
                </a:lnTo>
                <a:lnTo>
                  <a:pt x="33637" y="157897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7384118" y="561766"/>
            <a:ext cx="120650" cy="508000"/>
          </a:xfrm>
          <a:custGeom>
            <a:avLst/>
            <a:gdLst/>
            <a:ahLst/>
            <a:cxnLst/>
            <a:rect l="l" t="t" r="r" b="b"/>
            <a:pathLst>
              <a:path w="120650" h="508000">
                <a:moveTo>
                  <a:pt x="55974" y="507820"/>
                </a:moveTo>
                <a:lnTo>
                  <a:pt x="28451" y="454686"/>
                </a:lnTo>
                <a:lnTo>
                  <a:pt x="22863" y="392654"/>
                </a:lnTo>
                <a:lnTo>
                  <a:pt x="21020" y="308830"/>
                </a:lnTo>
                <a:lnTo>
                  <a:pt x="18517" y="256188"/>
                </a:lnTo>
                <a:lnTo>
                  <a:pt x="14666" y="203665"/>
                </a:lnTo>
                <a:lnTo>
                  <a:pt x="9238" y="151261"/>
                </a:lnTo>
                <a:lnTo>
                  <a:pt x="2008" y="98977"/>
                </a:lnTo>
                <a:lnTo>
                  <a:pt x="0" y="74524"/>
                </a:lnTo>
                <a:lnTo>
                  <a:pt x="2723" y="50141"/>
                </a:lnTo>
                <a:lnTo>
                  <a:pt x="12115" y="25432"/>
                </a:lnTo>
                <a:lnTo>
                  <a:pt x="30110" y="0"/>
                </a:lnTo>
                <a:lnTo>
                  <a:pt x="63076" y="41817"/>
                </a:lnTo>
                <a:lnTo>
                  <a:pt x="90909" y="83622"/>
                </a:lnTo>
                <a:lnTo>
                  <a:pt x="110864" y="127970"/>
                </a:lnTo>
                <a:lnTo>
                  <a:pt x="120195" y="177415"/>
                </a:lnTo>
                <a:lnTo>
                  <a:pt x="116156" y="234512"/>
                </a:lnTo>
                <a:lnTo>
                  <a:pt x="108701" y="279728"/>
                </a:lnTo>
                <a:lnTo>
                  <a:pt x="96979" y="371865"/>
                </a:lnTo>
                <a:lnTo>
                  <a:pt x="90635" y="418119"/>
                </a:lnTo>
                <a:lnTo>
                  <a:pt x="81173" y="470610"/>
                </a:lnTo>
                <a:lnTo>
                  <a:pt x="62987" y="505897"/>
                </a:lnTo>
                <a:lnTo>
                  <a:pt x="55974" y="50782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82233" y="0"/>
            <a:ext cx="86615" cy="157897"/>
          </a:xfrm>
          <a:prstGeom prst="rect">
            <a:avLst/>
          </a:prstGeom>
        </p:spPr>
      </p:pic>
      <p:sp>
        <p:nvSpPr>
          <p:cNvPr id="19" name="object 19" descr=""/>
          <p:cNvSpPr/>
          <p:nvPr/>
        </p:nvSpPr>
        <p:spPr>
          <a:xfrm>
            <a:off x="16707147" y="801999"/>
            <a:ext cx="114935" cy="552450"/>
          </a:xfrm>
          <a:custGeom>
            <a:avLst/>
            <a:gdLst/>
            <a:ahLst/>
            <a:cxnLst/>
            <a:rect l="l" t="t" r="r" b="b"/>
            <a:pathLst>
              <a:path w="114934" h="552450">
                <a:moveTo>
                  <a:pt x="73175" y="552087"/>
                </a:moveTo>
                <a:lnTo>
                  <a:pt x="53762" y="532005"/>
                </a:lnTo>
                <a:lnTo>
                  <a:pt x="42462" y="510432"/>
                </a:lnTo>
                <a:lnTo>
                  <a:pt x="36944" y="488298"/>
                </a:lnTo>
                <a:lnTo>
                  <a:pt x="30967" y="416842"/>
                </a:lnTo>
                <a:lnTo>
                  <a:pt x="25233" y="367304"/>
                </a:lnTo>
                <a:lnTo>
                  <a:pt x="11811" y="268396"/>
                </a:lnTo>
                <a:lnTo>
                  <a:pt x="5884" y="218875"/>
                </a:lnTo>
                <a:lnTo>
                  <a:pt x="1654" y="169208"/>
                </a:lnTo>
                <a:lnTo>
                  <a:pt x="0" y="119320"/>
                </a:lnTo>
                <a:lnTo>
                  <a:pt x="1802" y="69135"/>
                </a:lnTo>
                <a:lnTo>
                  <a:pt x="2963" y="50079"/>
                </a:lnTo>
                <a:lnTo>
                  <a:pt x="5501" y="31956"/>
                </a:lnTo>
                <a:lnTo>
                  <a:pt x="12468" y="15138"/>
                </a:lnTo>
                <a:lnTo>
                  <a:pt x="26919" y="0"/>
                </a:lnTo>
                <a:lnTo>
                  <a:pt x="59119" y="43922"/>
                </a:lnTo>
                <a:lnTo>
                  <a:pt x="79024" y="91389"/>
                </a:lnTo>
                <a:lnTo>
                  <a:pt x="90215" y="141292"/>
                </a:lnTo>
                <a:lnTo>
                  <a:pt x="96273" y="192520"/>
                </a:lnTo>
                <a:lnTo>
                  <a:pt x="100779" y="243962"/>
                </a:lnTo>
                <a:lnTo>
                  <a:pt x="97041" y="262054"/>
                </a:lnTo>
                <a:lnTo>
                  <a:pt x="87474" y="279960"/>
                </a:lnTo>
                <a:lnTo>
                  <a:pt x="80146" y="299078"/>
                </a:lnTo>
                <a:lnTo>
                  <a:pt x="83122" y="320807"/>
                </a:lnTo>
                <a:lnTo>
                  <a:pt x="92782" y="347716"/>
                </a:lnTo>
                <a:lnTo>
                  <a:pt x="99225" y="375487"/>
                </a:lnTo>
                <a:lnTo>
                  <a:pt x="104455" y="403585"/>
                </a:lnTo>
                <a:lnTo>
                  <a:pt x="110478" y="431473"/>
                </a:lnTo>
                <a:lnTo>
                  <a:pt x="114721" y="465636"/>
                </a:lnTo>
                <a:lnTo>
                  <a:pt x="109359" y="496256"/>
                </a:lnTo>
                <a:lnTo>
                  <a:pt x="95230" y="524637"/>
                </a:lnTo>
                <a:lnTo>
                  <a:pt x="73175" y="552087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6594743" y="2422449"/>
            <a:ext cx="142240" cy="520065"/>
          </a:xfrm>
          <a:custGeom>
            <a:avLst/>
            <a:gdLst/>
            <a:ahLst/>
            <a:cxnLst/>
            <a:rect l="l" t="t" r="r" b="b"/>
            <a:pathLst>
              <a:path w="142240" h="520064">
                <a:moveTo>
                  <a:pt x="103481" y="520064"/>
                </a:moveTo>
                <a:lnTo>
                  <a:pt x="80384" y="486682"/>
                </a:lnTo>
                <a:lnTo>
                  <a:pt x="71727" y="420034"/>
                </a:lnTo>
                <a:lnTo>
                  <a:pt x="63100" y="368077"/>
                </a:lnTo>
                <a:lnTo>
                  <a:pt x="52609" y="316476"/>
                </a:lnTo>
                <a:lnTo>
                  <a:pt x="29387" y="213699"/>
                </a:lnTo>
                <a:lnTo>
                  <a:pt x="18336" y="162202"/>
                </a:lnTo>
                <a:lnTo>
                  <a:pt x="8777" y="110420"/>
                </a:lnTo>
                <a:lnTo>
                  <a:pt x="1550" y="58192"/>
                </a:lnTo>
                <a:lnTo>
                  <a:pt x="0" y="42700"/>
                </a:lnTo>
                <a:lnTo>
                  <a:pt x="897" y="27884"/>
                </a:lnTo>
                <a:lnTo>
                  <a:pt x="6971" y="13673"/>
                </a:lnTo>
                <a:lnTo>
                  <a:pt x="20948" y="0"/>
                </a:lnTo>
                <a:lnTo>
                  <a:pt x="50096" y="42360"/>
                </a:lnTo>
                <a:lnTo>
                  <a:pt x="72750" y="86535"/>
                </a:lnTo>
                <a:lnTo>
                  <a:pt x="89759" y="132608"/>
                </a:lnTo>
                <a:lnTo>
                  <a:pt x="101968" y="180662"/>
                </a:lnTo>
                <a:lnTo>
                  <a:pt x="110227" y="230782"/>
                </a:lnTo>
                <a:lnTo>
                  <a:pt x="115348" y="287059"/>
                </a:lnTo>
                <a:lnTo>
                  <a:pt x="119117" y="343593"/>
                </a:lnTo>
                <a:lnTo>
                  <a:pt x="125404" y="399800"/>
                </a:lnTo>
                <a:lnTo>
                  <a:pt x="138080" y="455098"/>
                </a:lnTo>
                <a:lnTo>
                  <a:pt x="139886" y="461603"/>
                </a:lnTo>
                <a:lnTo>
                  <a:pt x="141157" y="468341"/>
                </a:lnTo>
                <a:lnTo>
                  <a:pt x="141822" y="475172"/>
                </a:lnTo>
                <a:lnTo>
                  <a:pt x="141810" y="481957"/>
                </a:lnTo>
                <a:lnTo>
                  <a:pt x="140058" y="494368"/>
                </a:lnTo>
                <a:lnTo>
                  <a:pt x="135624" y="505333"/>
                </a:lnTo>
                <a:lnTo>
                  <a:pt x="128066" y="514061"/>
                </a:lnTo>
                <a:lnTo>
                  <a:pt x="116941" y="519757"/>
                </a:lnTo>
                <a:lnTo>
                  <a:pt x="103481" y="520064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8005962" y="792921"/>
            <a:ext cx="101600" cy="419734"/>
          </a:xfrm>
          <a:custGeom>
            <a:avLst/>
            <a:gdLst/>
            <a:ahLst/>
            <a:cxnLst/>
            <a:rect l="l" t="t" r="r" b="b"/>
            <a:pathLst>
              <a:path w="101600" h="419734">
                <a:moveTo>
                  <a:pt x="73008" y="419163"/>
                </a:moveTo>
                <a:lnTo>
                  <a:pt x="52064" y="373905"/>
                </a:lnTo>
                <a:lnTo>
                  <a:pt x="34706" y="328202"/>
                </a:lnTo>
                <a:lnTo>
                  <a:pt x="20887" y="282026"/>
                </a:lnTo>
                <a:lnTo>
                  <a:pt x="10557" y="235352"/>
                </a:lnTo>
                <a:lnTo>
                  <a:pt x="3665" y="188153"/>
                </a:lnTo>
                <a:lnTo>
                  <a:pt x="162" y="140403"/>
                </a:lnTo>
                <a:lnTo>
                  <a:pt x="0" y="92077"/>
                </a:lnTo>
                <a:lnTo>
                  <a:pt x="3127" y="43147"/>
                </a:lnTo>
                <a:lnTo>
                  <a:pt x="19641" y="5579"/>
                </a:lnTo>
                <a:lnTo>
                  <a:pt x="28804" y="0"/>
                </a:lnTo>
                <a:lnTo>
                  <a:pt x="38619" y="1507"/>
                </a:lnTo>
                <a:lnTo>
                  <a:pt x="64693" y="36036"/>
                </a:lnTo>
                <a:lnTo>
                  <a:pt x="91054" y="89022"/>
                </a:lnTo>
                <a:lnTo>
                  <a:pt x="101289" y="170035"/>
                </a:lnTo>
                <a:lnTo>
                  <a:pt x="100095" y="218963"/>
                </a:lnTo>
                <a:lnTo>
                  <a:pt x="93948" y="316377"/>
                </a:lnTo>
                <a:lnTo>
                  <a:pt x="93327" y="378036"/>
                </a:lnTo>
                <a:lnTo>
                  <a:pt x="90883" y="391807"/>
                </a:lnTo>
                <a:lnTo>
                  <a:pt x="84662" y="405765"/>
                </a:lnTo>
                <a:lnTo>
                  <a:pt x="73008" y="419163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5595404" y="13907"/>
            <a:ext cx="98425" cy="516890"/>
          </a:xfrm>
          <a:custGeom>
            <a:avLst/>
            <a:gdLst/>
            <a:ahLst/>
            <a:cxnLst/>
            <a:rect l="l" t="t" r="r" b="b"/>
            <a:pathLst>
              <a:path w="98425" h="516890">
                <a:moveTo>
                  <a:pt x="80743" y="516524"/>
                </a:moveTo>
                <a:lnTo>
                  <a:pt x="62034" y="468221"/>
                </a:lnTo>
                <a:lnTo>
                  <a:pt x="46321" y="419154"/>
                </a:lnTo>
                <a:lnTo>
                  <a:pt x="33795" y="369395"/>
                </a:lnTo>
                <a:lnTo>
                  <a:pt x="24647" y="319014"/>
                </a:lnTo>
                <a:lnTo>
                  <a:pt x="13250" y="217023"/>
                </a:lnTo>
                <a:lnTo>
                  <a:pt x="5580" y="165232"/>
                </a:lnTo>
                <a:lnTo>
                  <a:pt x="0" y="112164"/>
                </a:lnTo>
                <a:lnTo>
                  <a:pt x="447" y="57270"/>
                </a:lnTo>
                <a:lnTo>
                  <a:pt x="10862" y="0"/>
                </a:lnTo>
                <a:lnTo>
                  <a:pt x="42360" y="33767"/>
                </a:lnTo>
                <a:lnTo>
                  <a:pt x="62900" y="67580"/>
                </a:lnTo>
                <a:lnTo>
                  <a:pt x="77262" y="140011"/>
                </a:lnTo>
                <a:lnTo>
                  <a:pt x="79894" y="192158"/>
                </a:lnTo>
                <a:lnTo>
                  <a:pt x="86441" y="244018"/>
                </a:lnTo>
                <a:lnTo>
                  <a:pt x="93538" y="295843"/>
                </a:lnTo>
                <a:lnTo>
                  <a:pt x="97817" y="347882"/>
                </a:lnTo>
                <a:lnTo>
                  <a:pt x="95913" y="400387"/>
                </a:lnTo>
                <a:lnTo>
                  <a:pt x="89821" y="458176"/>
                </a:lnTo>
                <a:lnTo>
                  <a:pt x="86051" y="487292"/>
                </a:lnTo>
                <a:lnTo>
                  <a:pt x="80743" y="516524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7241639" y="1887642"/>
            <a:ext cx="107950" cy="399415"/>
          </a:xfrm>
          <a:custGeom>
            <a:avLst/>
            <a:gdLst/>
            <a:ahLst/>
            <a:cxnLst/>
            <a:rect l="l" t="t" r="r" b="b"/>
            <a:pathLst>
              <a:path w="107950" h="399414">
                <a:moveTo>
                  <a:pt x="99723" y="399023"/>
                </a:moveTo>
                <a:lnTo>
                  <a:pt x="71859" y="354705"/>
                </a:lnTo>
                <a:lnTo>
                  <a:pt x="49954" y="308860"/>
                </a:lnTo>
                <a:lnTo>
                  <a:pt x="33178" y="261697"/>
                </a:lnTo>
                <a:lnTo>
                  <a:pt x="20700" y="213425"/>
                </a:lnTo>
                <a:lnTo>
                  <a:pt x="11689" y="164252"/>
                </a:lnTo>
                <a:lnTo>
                  <a:pt x="5315" y="114388"/>
                </a:lnTo>
                <a:lnTo>
                  <a:pt x="248" y="57077"/>
                </a:lnTo>
                <a:lnTo>
                  <a:pt x="0" y="50114"/>
                </a:lnTo>
                <a:lnTo>
                  <a:pt x="3034" y="30821"/>
                </a:lnTo>
                <a:lnTo>
                  <a:pt x="6310" y="18935"/>
                </a:lnTo>
                <a:lnTo>
                  <a:pt x="12150" y="8774"/>
                </a:lnTo>
                <a:lnTo>
                  <a:pt x="21884" y="1620"/>
                </a:lnTo>
                <a:lnTo>
                  <a:pt x="35045" y="0"/>
                </a:lnTo>
                <a:lnTo>
                  <a:pt x="44359" y="6003"/>
                </a:lnTo>
                <a:lnTo>
                  <a:pt x="58441" y="25494"/>
                </a:lnTo>
                <a:lnTo>
                  <a:pt x="72702" y="42871"/>
                </a:lnTo>
                <a:lnTo>
                  <a:pt x="94882" y="81169"/>
                </a:lnTo>
                <a:lnTo>
                  <a:pt x="105457" y="152805"/>
                </a:lnTo>
                <a:lnTo>
                  <a:pt x="107792" y="202007"/>
                </a:lnTo>
                <a:lnTo>
                  <a:pt x="107930" y="251209"/>
                </a:lnTo>
                <a:lnTo>
                  <a:pt x="106327" y="300432"/>
                </a:lnTo>
                <a:lnTo>
                  <a:pt x="103440" y="349696"/>
                </a:lnTo>
                <a:lnTo>
                  <a:pt x="99723" y="399023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6336881" y="358588"/>
            <a:ext cx="62230" cy="516890"/>
          </a:xfrm>
          <a:custGeom>
            <a:avLst/>
            <a:gdLst/>
            <a:ahLst/>
            <a:cxnLst/>
            <a:rect l="l" t="t" r="r" b="b"/>
            <a:pathLst>
              <a:path w="62230" h="516890">
                <a:moveTo>
                  <a:pt x="17936" y="516524"/>
                </a:moveTo>
                <a:lnTo>
                  <a:pt x="4783" y="497997"/>
                </a:lnTo>
                <a:lnTo>
                  <a:pt x="0" y="480775"/>
                </a:lnTo>
                <a:lnTo>
                  <a:pt x="205" y="464766"/>
                </a:lnTo>
                <a:lnTo>
                  <a:pt x="2020" y="449876"/>
                </a:lnTo>
                <a:lnTo>
                  <a:pt x="6673" y="396678"/>
                </a:lnTo>
                <a:lnTo>
                  <a:pt x="9611" y="343459"/>
                </a:lnTo>
                <a:lnTo>
                  <a:pt x="11253" y="290227"/>
                </a:lnTo>
                <a:lnTo>
                  <a:pt x="13211" y="77341"/>
                </a:lnTo>
                <a:lnTo>
                  <a:pt x="13662" y="61732"/>
                </a:lnTo>
                <a:lnTo>
                  <a:pt x="21915" y="16164"/>
                </a:lnTo>
                <a:lnTo>
                  <a:pt x="41064" y="0"/>
                </a:lnTo>
                <a:lnTo>
                  <a:pt x="47755" y="2102"/>
                </a:lnTo>
                <a:lnTo>
                  <a:pt x="53001" y="6186"/>
                </a:lnTo>
                <a:lnTo>
                  <a:pt x="56941" y="11715"/>
                </a:lnTo>
                <a:lnTo>
                  <a:pt x="61208" y="22381"/>
                </a:lnTo>
                <a:lnTo>
                  <a:pt x="62203" y="27355"/>
                </a:lnTo>
                <a:lnTo>
                  <a:pt x="56649" y="79490"/>
                </a:lnTo>
                <a:lnTo>
                  <a:pt x="53642" y="127519"/>
                </a:lnTo>
                <a:lnTo>
                  <a:pt x="52025" y="175628"/>
                </a:lnTo>
                <a:lnTo>
                  <a:pt x="50323" y="271915"/>
                </a:lnTo>
                <a:lnTo>
                  <a:pt x="48921" y="320006"/>
                </a:lnTo>
                <a:lnTo>
                  <a:pt x="46272" y="368004"/>
                </a:lnTo>
                <a:lnTo>
                  <a:pt x="41717" y="415868"/>
                </a:lnTo>
                <a:lnTo>
                  <a:pt x="34598" y="463554"/>
                </a:lnTo>
                <a:lnTo>
                  <a:pt x="31995" y="475258"/>
                </a:lnTo>
                <a:lnTo>
                  <a:pt x="17936" y="516524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6668309" y="33056"/>
            <a:ext cx="81915" cy="311150"/>
          </a:xfrm>
          <a:custGeom>
            <a:avLst/>
            <a:gdLst/>
            <a:ahLst/>
            <a:cxnLst/>
            <a:rect l="l" t="t" r="r" b="b"/>
            <a:pathLst>
              <a:path w="81915" h="311150">
                <a:moveTo>
                  <a:pt x="57053" y="311108"/>
                </a:moveTo>
                <a:lnTo>
                  <a:pt x="24182" y="233248"/>
                </a:lnTo>
                <a:lnTo>
                  <a:pt x="12028" y="180543"/>
                </a:lnTo>
                <a:lnTo>
                  <a:pt x="3719" y="125632"/>
                </a:lnTo>
                <a:lnTo>
                  <a:pt x="0" y="73749"/>
                </a:lnTo>
                <a:lnTo>
                  <a:pt x="1613" y="30127"/>
                </a:lnTo>
                <a:lnTo>
                  <a:pt x="9305" y="0"/>
                </a:lnTo>
                <a:lnTo>
                  <a:pt x="21759" y="6294"/>
                </a:lnTo>
                <a:lnTo>
                  <a:pt x="31904" y="15480"/>
                </a:lnTo>
                <a:lnTo>
                  <a:pt x="41444" y="25319"/>
                </a:lnTo>
                <a:lnTo>
                  <a:pt x="52079" y="33572"/>
                </a:lnTo>
                <a:lnTo>
                  <a:pt x="70979" y="49193"/>
                </a:lnTo>
                <a:lnTo>
                  <a:pt x="80181" y="67705"/>
                </a:lnTo>
                <a:lnTo>
                  <a:pt x="81735" y="88548"/>
                </a:lnTo>
                <a:lnTo>
                  <a:pt x="77694" y="111163"/>
                </a:lnTo>
                <a:lnTo>
                  <a:pt x="72545" y="134194"/>
                </a:lnTo>
                <a:lnTo>
                  <a:pt x="70078" y="157015"/>
                </a:lnTo>
                <a:lnTo>
                  <a:pt x="71294" y="180162"/>
                </a:lnTo>
                <a:lnTo>
                  <a:pt x="77197" y="204172"/>
                </a:lnTo>
                <a:lnTo>
                  <a:pt x="81008" y="230813"/>
                </a:lnTo>
                <a:lnTo>
                  <a:pt x="76171" y="257267"/>
                </a:lnTo>
                <a:lnTo>
                  <a:pt x="57053" y="311108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6389740" y="2648755"/>
            <a:ext cx="59055" cy="348615"/>
          </a:xfrm>
          <a:custGeom>
            <a:avLst/>
            <a:gdLst/>
            <a:ahLst/>
            <a:cxnLst/>
            <a:rect l="l" t="t" r="r" b="b"/>
            <a:pathLst>
              <a:path w="59055" h="348614">
                <a:moveTo>
                  <a:pt x="36307" y="348423"/>
                </a:moveTo>
                <a:lnTo>
                  <a:pt x="16245" y="293047"/>
                </a:lnTo>
                <a:lnTo>
                  <a:pt x="8598" y="252418"/>
                </a:lnTo>
                <a:lnTo>
                  <a:pt x="2323" y="202435"/>
                </a:lnTo>
                <a:lnTo>
                  <a:pt x="0" y="149314"/>
                </a:lnTo>
                <a:lnTo>
                  <a:pt x="1758" y="95941"/>
                </a:lnTo>
                <a:lnTo>
                  <a:pt x="7731" y="45207"/>
                </a:lnTo>
                <a:lnTo>
                  <a:pt x="18048" y="0"/>
                </a:lnTo>
                <a:lnTo>
                  <a:pt x="34267" y="47188"/>
                </a:lnTo>
                <a:lnTo>
                  <a:pt x="42420" y="91019"/>
                </a:lnTo>
                <a:lnTo>
                  <a:pt x="43857" y="132612"/>
                </a:lnTo>
                <a:lnTo>
                  <a:pt x="36828" y="204029"/>
                </a:lnTo>
                <a:lnTo>
                  <a:pt x="37291" y="234295"/>
                </a:lnTo>
                <a:lnTo>
                  <a:pt x="41996" y="264048"/>
                </a:lnTo>
                <a:lnTo>
                  <a:pt x="54458" y="301386"/>
                </a:lnTo>
                <a:lnTo>
                  <a:pt x="56408" y="309740"/>
                </a:lnTo>
                <a:lnTo>
                  <a:pt x="58584" y="326775"/>
                </a:lnTo>
                <a:lnTo>
                  <a:pt x="58044" y="333886"/>
                </a:lnTo>
                <a:lnTo>
                  <a:pt x="55196" y="339832"/>
                </a:lnTo>
                <a:lnTo>
                  <a:pt x="50436" y="344471"/>
                </a:lnTo>
                <a:lnTo>
                  <a:pt x="44160" y="347665"/>
                </a:lnTo>
                <a:lnTo>
                  <a:pt x="36307" y="348423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6933546" y="672681"/>
            <a:ext cx="40640" cy="267335"/>
          </a:xfrm>
          <a:custGeom>
            <a:avLst/>
            <a:gdLst/>
            <a:ahLst/>
            <a:cxnLst/>
            <a:rect l="l" t="t" r="r" b="b"/>
            <a:pathLst>
              <a:path w="40640" h="267334">
                <a:moveTo>
                  <a:pt x="30806" y="266842"/>
                </a:moveTo>
                <a:lnTo>
                  <a:pt x="6881" y="233583"/>
                </a:lnTo>
                <a:lnTo>
                  <a:pt x="0" y="199603"/>
                </a:lnTo>
                <a:lnTo>
                  <a:pt x="2304" y="166228"/>
                </a:lnTo>
                <a:lnTo>
                  <a:pt x="5937" y="134788"/>
                </a:lnTo>
                <a:lnTo>
                  <a:pt x="4320" y="70098"/>
                </a:lnTo>
                <a:lnTo>
                  <a:pt x="10343" y="35574"/>
                </a:lnTo>
                <a:lnTo>
                  <a:pt x="30308" y="0"/>
                </a:lnTo>
                <a:lnTo>
                  <a:pt x="36758" y="54657"/>
                </a:lnTo>
                <a:lnTo>
                  <a:pt x="40188" y="107679"/>
                </a:lnTo>
                <a:lnTo>
                  <a:pt x="40443" y="160057"/>
                </a:lnTo>
                <a:lnTo>
                  <a:pt x="37367" y="212781"/>
                </a:lnTo>
                <a:lnTo>
                  <a:pt x="30806" y="266842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1494405" y="5376102"/>
            <a:ext cx="9036050" cy="3997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150" spc="114">
                <a:latin typeface="Times New Roman"/>
                <a:cs typeface="Times New Roman"/>
              </a:rPr>
              <a:t>I.Nguyên</a:t>
            </a:r>
            <a:r>
              <a:rPr dirty="0" sz="5150" spc="-60">
                <a:latin typeface="Times New Roman"/>
                <a:cs typeface="Times New Roman"/>
              </a:rPr>
              <a:t> </a:t>
            </a:r>
            <a:r>
              <a:rPr dirty="0" sz="5150" spc="150">
                <a:latin typeface="Times New Roman"/>
                <a:cs typeface="Times New Roman"/>
              </a:rPr>
              <a:t>nhân:</a:t>
            </a:r>
            <a:endParaRPr sz="5150">
              <a:latin typeface="Times New Roman"/>
              <a:cs typeface="Times New Roman"/>
            </a:endParaRPr>
          </a:p>
          <a:p>
            <a:pPr marL="12700" marR="5080" indent="383540">
              <a:lnSpc>
                <a:spcPct val="101499"/>
              </a:lnSpc>
              <a:buSzPct val="98058"/>
              <a:buChar char="•"/>
              <a:tabLst>
                <a:tab pos="396240" algn="l"/>
              </a:tabLst>
            </a:pPr>
            <a:r>
              <a:rPr dirty="0" sz="5150" spc="90">
                <a:latin typeface="Times New Roman"/>
                <a:cs typeface="Times New Roman"/>
              </a:rPr>
              <a:t>Lý</a:t>
            </a:r>
            <a:r>
              <a:rPr dirty="0" sz="5150" spc="-80">
                <a:latin typeface="Times New Roman"/>
                <a:cs typeface="Times New Roman"/>
              </a:rPr>
              <a:t> </a:t>
            </a:r>
            <a:r>
              <a:rPr dirty="0" sz="5150" spc="235">
                <a:latin typeface="Times New Roman"/>
                <a:cs typeface="Times New Roman"/>
              </a:rPr>
              <a:t>do</a:t>
            </a:r>
            <a:r>
              <a:rPr dirty="0" sz="5150" spc="-80">
                <a:latin typeface="Times New Roman"/>
                <a:cs typeface="Times New Roman"/>
              </a:rPr>
              <a:t> </a:t>
            </a:r>
            <a:r>
              <a:rPr dirty="0" sz="5150" spc="100">
                <a:latin typeface="Times New Roman"/>
                <a:cs typeface="Times New Roman"/>
              </a:rPr>
              <a:t>chính</a:t>
            </a:r>
            <a:r>
              <a:rPr dirty="0" sz="5150" spc="-80">
                <a:latin typeface="Times New Roman"/>
                <a:cs typeface="Times New Roman"/>
              </a:rPr>
              <a:t> </a:t>
            </a:r>
            <a:r>
              <a:rPr dirty="0" sz="5150" spc="120">
                <a:latin typeface="Times New Roman"/>
                <a:cs typeface="Times New Roman"/>
              </a:rPr>
              <a:t>đ</a:t>
            </a:r>
            <a:r>
              <a:rPr dirty="0" sz="5150" spc="120">
                <a:latin typeface="Microsoft Sans Serif"/>
                <a:cs typeface="Microsoft Sans Serif"/>
              </a:rPr>
              <a:t>ể</a:t>
            </a:r>
            <a:r>
              <a:rPr dirty="0" sz="5150" spc="-160">
                <a:latin typeface="Microsoft Sans Serif"/>
                <a:cs typeface="Microsoft Sans Serif"/>
              </a:rPr>
              <a:t> </a:t>
            </a:r>
            <a:r>
              <a:rPr dirty="0" sz="5150" spc="75">
                <a:latin typeface="Times New Roman"/>
                <a:cs typeface="Times New Roman"/>
              </a:rPr>
              <a:t>sinh</a:t>
            </a:r>
            <a:r>
              <a:rPr dirty="0" sz="5150" spc="-80">
                <a:latin typeface="Times New Roman"/>
                <a:cs typeface="Times New Roman"/>
              </a:rPr>
              <a:t> </a:t>
            </a:r>
            <a:r>
              <a:rPr dirty="0" sz="5150">
                <a:latin typeface="Times New Roman"/>
                <a:cs typeface="Times New Roman"/>
              </a:rPr>
              <a:t>viên</a:t>
            </a:r>
            <a:r>
              <a:rPr dirty="0" sz="5150" spc="-75">
                <a:latin typeface="Times New Roman"/>
                <a:cs typeface="Times New Roman"/>
              </a:rPr>
              <a:t> </a:t>
            </a:r>
            <a:r>
              <a:rPr dirty="0" sz="5150" spc="80">
                <a:latin typeface="Times New Roman"/>
                <a:cs typeface="Times New Roman"/>
              </a:rPr>
              <a:t>đi</a:t>
            </a:r>
            <a:r>
              <a:rPr dirty="0" sz="5150" spc="-80">
                <a:latin typeface="Times New Roman"/>
                <a:cs typeface="Times New Roman"/>
              </a:rPr>
              <a:t> </a:t>
            </a:r>
            <a:r>
              <a:rPr dirty="0" sz="5150" spc="85">
                <a:latin typeface="Times New Roman"/>
                <a:cs typeface="Times New Roman"/>
              </a:rPr>
              <a:t>làm </a:t>
            </a:r>
            <a:r>
              <a:rPr dirty="0" sz="5150" spc="140">
                <a:latin typeface="Times New Roman"/>
                <a:cs typeface="Times New Roman"/>
              </a:rPr>
              <a:t>thêm</a:t>
            </a:r>
            <a:r>
              <a:rPr dirty="0" sz="5150" spc="-114">
                <a:latin typeface="Times New Roman"/>
                <a:cs typeface="Times New Roman"/>
              </a:rPr>
              <a:t> </a:t>
            </a:r>
            <a:r>
              <a:rPr dirty="0" sz="5150" spc="90">
                <a:latin typeface="Times New Roman"/>
                <a:cs typeface="Times New Roman"/>
              </a:rPr>
              <a:t>là</a:t>
            </a:r>
            <a:r>
              <a:rPr dirty="0" sz="5150" spc="-114">
                <a:latin typeface="Times New Roman"/>
                <a:cs typeface="Times New Roman"/>
              </a:rPr>
              <a:t> </a:t>
            </a:r>
            <a:r>
              <a:rPr dirty="0" sz="5150">
                <a:latin typeface="Times New Roman"/>
                <a:cs typeface="Times New Roman"/>
              </a:rPr>
              <a:t>c</a:t>
            </a:r>
            <a:r>
              <a:rPr dirty="0" sz="5150">
                <a:latin typeface="Microsoft Sans Serif"/>
                <a:cs typeface="Microsoft Sans Serif"/>
              </a:rPr>
              <a:t>ả</a:t>
            </a:r>
            <a:r>
              <a:rPr dirty="0" sz="5150">
                <a:latin typeface="Times New Roman"/>
                <a:cs typeface="Times New Roman"/>
              </a:rPr>
              <a:t>i</a:t>
            </a:r>
            <a:r>
              <a:rPr dirty="0" sz="5150" spc="-114">
                <a:latin typeface="Times New Roman"/>
                <a:cs typeface="Times New Roman"/>
              </a:rPr>
              <a:t> </a:t>
            </a:r>
            <a:r>
              <a:rPr dirty="0" sz="5150" spc="120">
                <a:latin typeface="Times New Roman"/>
                <a:cs typeface="Times New Roman"/>
              </a:rPr>
              <a:t>thi</a:t>
            </a:r>
            <a:r>
              <a:rPr dirty="0" sz="5150" spc="120">
                <a:latin typeface="Microsoft Sans Serif"/>
                <a:cs typeface="Microsoft Sans Serif"/>
              </a:rPr>
              <a:t>ệ</a:t>
            </a:r>
            <a:r>
              <a:rPr dirty="0" sz="5150" spc="120">
                <a:latin typeface="Times New Roman"/>
                <a:cs typeface="Times New Roman"/>
              </a:rPr>
              <a:t>n</a:t>
            </a:r>
            <a:r>
              <a:rPr dirty="0" sz="5150" spc="-114">
                <a:latin typeface="Times New Roman"/>
                <a:cs typeface="Times New Roman"/>
              </a:rPr>
              <a:t> </a:t>
            </a:r>
            <a:r>
              <a:rPr dirty="0" sz="5150" spc="145">
                <a:latin typeface="Times New Roman"/>
                <a:cs typeface="Times New Roman"/>
              </a:rPr>
              <a:t>kinh</a:t>
            </a:r>
            <a:r>
              <a:rPr dirty="0" sz="5150" spc="-114">
                <a:latin typeface="Times New Roman"/>
                <a:cs typeface="Times New Roman"/>
              </a:rPr>
              <a:t> </a:t>
            </a:r>
            <a:r>
              <a:rPr dirty="0" sz="5150" spc="95">
                <a:latin typeface="Times New Roman"/>
                <a:cs typeface="Times New Roman"/>
              </a:rPr>
              <a:t>t</a:t>
            </a:r>
            <a:r>
              <a:rPr dirty="0" sz="5150" spc="95">
                <a:latin typeface="Microsoft Sans Serif"/>
                <a:cs typeface="Microsoft Sans Serif"/>
              </a:rPr>
              <a:t>ế</a:t>
            </a:r>
            <a:endParaRPr sz="5150">
              <a:latin typeface="Microsoft Sans Serif"/>
              <a:cs typeface="Microsoft Sans Serif"/>
            </a:endParaRPr>
          </a:p>
          <a:p>
            <a:pPr marL="12700" marR="116205" indent="383540">
              <a:lnSpc>
                <a:spcPct val="101499"/>
              </a:lnSpc>
              <a:spcBef>
                <a:spcPts val="5"/>
              </a:spcBef>
              <a:buSzPct val="98058"/>
              <a:buChar char="•"/>
              <a:tabLst>
                <a:tab pos="396240" algn="l"/>
              </a:tabLst>
            </a:pPr>
            <a:r>
              <a:rPr dirty="0" sz="5150" spc="225">
                <a:latin typeface="Times New Roman"/>
                <a:cs typeface="Times New Roman"/>
              </a:rPr>
              <a:t>Có</a:t>
            </a:r>
            <a:r>
              <a:rPr dirty="0" sz="5150" spc="-80">
                <a:latin typeface="Times New Roman"/>
                <a:cs typeface="Times New Roman"/>
              </a:rPr>
              <a:t> </a:t>
            </a:r>
            <a:r>
              <a:rPr dirty="0" sz="5150" spc="160">
                <a:latin typeface="Times New Roman"/>
                <a:cs typeface="Times New Roman"/>
              </a:rPr>
              <a:t>th</a:t>
            </a:r>
            <a:r>
              <a:rPr dirty="0" sz="5150" spc="160">
                <a:latin typeface="Microsoft Sans Serif"/>
                <a:cs typeface="Microsoft Sans Serif"/>
              </a:rPr>
              <a:t>ể</a:t>
            </a:r>
            <a:r>
              <a:rPr dirty="0" sz="5150" spc="-160">
                <a:latin typeface="Microsoft Sans Serif"/>
                <a:cs typeface="Microsoft Sans Serif"/>
              </a:rPr>
              <a:t> </a:t>
            </a:r>
            <a:r>
              <a:rPr dirty="0" sz="5150" spc="114">
                <a:latin typeface="Times New Roman"/>
                <a:cs typeface="Times New Roman"/>
              </a:rPr>
              <a:t>h</a:t>
            </a:r>
            <a:r>
              <a:rPr dirty="0" sz="5150" spc="114">
                <a:latin typeface="Microsoft Sans Serif"/>
                <a:cs typeface="Microsoft Sans Serif"/>
              </a:rPr>
              <a:t>ọ</a:t>
            </a:r>
            <a:r>
              <a:rPr dirty="0" sz="5150" spc="114">
                <a:latin typeface="Times New Roman"/>
                <a:cs typeface="Times New Roman"/>
              </a:rPr>
              <a:t>c</a:t>
            </a:r>
            <a:r>
              <a:rPr dirty="0" sz="5150" spc="-80">
                <a:latin typeface="Times New Roman"/>
                <a:cs typeface="Times New Roman"/>
              </a:rPr>
              <a:t> </a:t>
            </a:r>
            <a:r>
              <a:rPr dirty="0" sz="5150" spc="114">
                <a:latin typeface="Times New Roman"/>
                <a:cs typeface="Times New Roman"/>
              </a:rPr>
              <a:t>nhi</a:t>
            </a:r>
            <a:r>
              <a:rPr dirty="0" sz="5150" spc="114">
                <a:latin typeface="Microsoft Sans Serif"/>
                <a:cs typeface="Microsoft Sans Serif"/>
              </a:rPr>
              <a:t>ề</a:t>
            </a:r>
            <a:r>
              <a:rPr dirty="0" sz="5150" spc="114">
                <a:latin typeface="Times New Roman"/>
                <a:cs typeface="Times New Roman"/>
              </a:rPr>
              <a:t>u</a:t>
            </a:r>
            <a:r>
              <a:rPr dirty="0" sz="5150" spc="-80">
                <a:latin typeface="Times New Roman"/>
                <a:cs typeface="Times New Roman"/>
              </a:rPr>
              <a:t> </a:t>
            </a:r>
            <a:r>
              <a:rPr dirty="0" sz="5150" spc="145">
                <a:latin typeface="Times New Roman"/>
                <a:cs typeface="Times New Roman"/>
              </a:rPr>
              <a:t>kinh</a:t>
            </a:r>
            <a:r>
              <a:rPr dirty="0" sz="5150" spc="-80">
                <a:latin typeface="Times New Roman"/>
                <a:cs typeface="Times New Roman"/>
              </a:rPr>
              <a:t> </a:t>
            </a:r>
            <a:r>
              <a:rPr dirty="0" sz="5150" spc="65">
                <a:latin typeface="Times New Roman"/>
                <a:cs typeface="Times New Roman"/>
              </a:rPr>
              <a:t>nghi</a:t>
            </a:r>
            <a:r>
              <a:rPr dirty="0" sz="5150" spc="65">
                <a:latin typeface="Microsoft Sans Serif"/>
                <a:cs typeface="Microsoft Sans Serif"/>
              </a:rPr>
              <a:t>ệ</a:t>
            </a:r>
            <a:r>
              <a:rPr dirty="0" sz="5150" spc="65">
                <a:latin typeface="Times New Roman"/>
                <a:cs typeface="Times New Roman"/>
              </a:rPr>
              <a:t>m </a:t>
            </a:r>
            <a:r>
              <a:rPr dirty="0" sz="5150" spc="420">
                <a:latin typeface="Times New Roman"/>
                <a:cs typeface="Times New Roman"/>
              </a:rPr>
              <a:t>t</a:t>
            </a:r>
            <a:r>
              <a:rPr dirty="0" sz="5150" spc="420">
                <a:latin typeface="Microsoft Sans Serif"/>
                <a:cs typeface="Microsoft Sans Serif"/>
              </a:rPr>
              <a:t>ừ</a:t>
            </a:r>
            <a:r>
              <a:rPr dirty="0" sz="5150" spc="-155">
                <a:latin typeface="Microsoft Sans Serif"/>
                <a:cs typeface="Microsoft Sans Serif"/>
              </a:rPr>
              <a:t> </a:t>
            </a:r>
            <a:r>
              <a:rPr dirty="0" sz="5150" spc="105">
                <a:latin typeface="Times New Roman"/>
                <a:cs typeface="Times New Roman"/>
              </a:rPr>
              <a:t>môi</a:t>
            </a:r>
            <a:r>
              <a:rPr dirty="0" sz="5150" spc="-75">
                <a:latin typeface="Times New Roman"/>
                <a:cs typeface="Times New Roman"/>
              </a:rPr>
              <a:t> </a:t>
            </a:r>
            <a:r>
              <a:rPr dirty="0" sz="5150" spc="235">
                <a:latin typeface="Times New Roman"/>
                <a:cs typeface="Times New Roman"/>
              </a:rPr>
              <a:t>tr</a:t>
            </a:r>
            <a:r>
              <a:rPr dirty="0" sz="5150" spc="235">
                <a:latin typeface="Microsoft Sans Serif"/>
                <a:cs typeface="Microsoft Sans Serif"/>
              </a:rPr>
              <a:t>ườ</a:t>
            </a:r>
            <a:r>
              <a:rPr dirty="0" sz="5150" spc="235">
                <a:latin typeface="Times New Roman"/>
                <a:cs typeface="Times New Roman"/>
              </a:rPr>
              <a:t>ng</a:t>
            </a:r>
            <a:r>
              <a:rPr dirty="0" sz="5150" spc="-70">
                <a:latin typeface="Times New Roman"/>
                <a:cs typeface="Times New Roman"/>
              </a:rPr>
              <a:t> </a:t>
            </a:r>
            <a:r>
              <a:rPr dirty="0" sz="5150" spc="110">
                <a:latin typeface="Times New Roman"/>
                <a:cs typeface="Times New Roman"/>
              </a:rPr>
              <a:t>làm</a:t>
            </a:r>
            <a:r>
              <a:rPr dirty="0" sz="5150" spc="-75">
                <a:latin typeface="Times New Roman"/>
                <a:cs typeface="Times New Roman"/>
              </a:rPr>
              <a:t> </a:t>
            </a:r>
            <a:r>
              <a:rPr dirty="0" sz="5150" spc="120">
                <a:latin typeface="Times New Roman"/>
                <a:cs typeface="Times New Roman"/>
              </a:rPr>
              <a:t>thêm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0" y="0"/>
            <a:ext cx="3773804" cy="3602354"/>
          </a:xfrm>
          <a:custGeom>
            <a:avLst/>
            <a:gdLst/>
            <a:ahLst/>
            <a:cxnLst/>
            <a:rect l="l" t="t" r="r" b="b"/>
            <a:pathLst>
              <a:path w="3773804" h="3602354">
                <a:moveTo>
                  <a:pt x="3707422" y="0"/>
                </a:moveTo>
                <a:lnTo>
                  <a:pt x="3740906" y="50063"/>
                </a:lnTo>
                <a:lnTo>
                  <a:pt x="3758276" y="96279"/>
                </a:lnTo>
                <a:lnTo>
                  <a:pt x="3773464" y="143785"/>
                </a:lnTo>
                <a:lnTo>
                  <a:pt x="3770239" y="185506"/>
                </a:lnTo>
                <a:lnTo>
                  <a:pt x="3764226" y="271378"/>
                </a:lnTo>
                <a:lnTo>
                  <a:pt x="3760518" y="315429"/>
                </a:lnTo>
                <a:lnTo>
                  <a:pt x="3755729" y="360157"/>
                </a:lnTo>
                <a:lnTo>
                  <a:pt x="3749398" y="405513"/>
                </a:lnTo>
                <a:lnTo>
                  <a:pt x="3741065" y="451446"/>
                </a:lnTo>
                <a:lnTo>
                  <a:pt x="3730271" y="497907"/>
                </a:lnTo>
                <a:lnTo>
                  <a:pt x="3716555" y="544845"/>
                </a:lnTo>
                <a:lnTo>
                  <a:pt x="3699457" y="592211"/>
                </a:lnTo>
                <a:lnTo>
                  <a:pt x="3678517" y="639956"/>
                </a:lnTo>
                <a:lnTo>
                  <a:pt x="3653275" y="688029"/>
                </a:lnTo>
                <a:lnTo>
                  <a:pt x="3623270" y="736380"/>
                </a:lnTo>
                <a:lnTo>
                  <a:pt x="3588042" y="784959"/>
                </a:lnTo>
                <a:lnTo>
                  <a:pt x="3547132" y="833718"/>
                </a:lnTo>
                <a:lnTo>
                  <a:pt x="3516717" y="869512"/>
                </a:lnTo>
                <a:lnTo>
                  <a:pt x="3481881" y="904846"/>
                </a:lnTo>
                <a:lnTo>
                  <a:pt x="3443634" y="939470"/>
                </a:lnTo>
                <a:lnTo>
                  <a:pt x="3402984" y="973138"/>
                </a:lnTo>
                <a:lnTo>
                  <a:pt x="3360942" y="1005602"/>
                </a:lnTo>
                <a:lnTo>
                  <a:pt x="3318516" y="1036613"/>
                </a:lnTo>
                <a:lnTo>
                  <a:pt x="3276715" y="1065924"/>
                </a:lnTo>
                <a:lnTo>
                  <a:pt x="3236548" y="1093288"/>
                </a:lnTo>
                <a:lnTo>
                  <a:pt x="3199025" y="1118456"/>
                </a:lnTo>
                <a:lnTo>
                  <a:pt x="3157841" y="1145247"/>
                </a:lnTo>
                <a:lnTo>
                  <a:pt x="3116296" y="1170808"/>
                </a:lnTo>
                <a:lnTo>
                  <a:pt x="3074409" y="1195184"/>
                </a:lnTo>
                <a:lnTo>
                  <a:pt x="3032195" y="1218424"/>
                </a:lnTo>
                <a:lnTo>
                  <a:pt x="2989674" y="1240571"/>
                </a:lnTo>
                <a:lnTo>
                  <a:pt x="2946862" y="1261674"/>
                </a:lnTo>
                <a:lnTo>
                  <a:pt x="2903776" y="1281779"/>
                </a:lnTo>
                <a:lnTo>
                  <a:pt x="2860435" y="1300931"/>
                </a:lnTo>
                <a:lnTo>
                  <a:pt x="2816856" y="1319177"/>
                </a:lnTo>
                <a:lnTo>
                  <a:pt x="2773055" y="1336564"/>
                </a:lnTo>
                <a:lnTo>
                  <a:pt x="2729051" y="1353137"/>
                </a:lnTo>
                <a:lnTo>
                  <a:pt x="2684861" y="1368943"/>
                </a:lnTo>
                <a:lnTo>
                  <a:pt x="2640502" y="1384029"/>
                </a:lnTo>
                <a:lnTo>
                  <a:pt x="2595992" y="1398440"/>
                </a:lnTo>
                <a:lnTo>
                  <a:pt x="2551348" y="1412224"/>
                </a:lnTo>
                <a:lnTo>
                  <a:pt x="2506588" y="1425426"/>
                </a:lnTo>
                <a:lnTo>
                  <a:pt x="2461729" y="1438092"/>
                </a:lnTo>
                <a:lnTo>
                  <a:pt x="2416788" y="1450270"/>
                </a:lnTo>
                <a:lnTo>
                  <a:pt x="2371783" y="1462005"/>
                </a:lnTo>
                <a:lnTo>
                  <a:pt x="2326732" y="1473344"/>
                </a:lnTo>
                <a:lnTo>
                  <a:pt x="2281651" y="1484332"/>
                </a:lnTo>
                <a:lnTo>
                  <a:pt x="2236559" y="1495018"/>
                </a:lnTo>
                <a:lnTo>
                  <a:pt x="2191472" y="1505445"/>
                </a:lnTo>
                <a:lnTo>
                  <a:pt x="2146408" y="1515662"/>
                </a:lnTo>
                <a:lnTo>
                  <a:pt x="2101385" y="1525714"/>
                </a:lnTo>
                <a:lnTo>
                  <a:pt x="1922046" y="1565204"/>
                </a:lnTo>
                <a:lnTo>
                  <a:pt x="1877487" y="1575128"/>
                </a:lnTo>
                <a:lnTo>
                  <a:pt x="1833072" y="1585165"/>
                </a:lnTo>
                <a:lnTo>
                  <a:pt x="1788821" y="1595362"/>
                </a:lnTo>
                <a:lnTo>
                  <a:pt x="1744749" y="1605766"/>
                </a:lnTo>
                <a:lnTo>
                  <a:pt x="1700875" y="1616421"/>
                </a:lnTo>
                <a:lnTo>
                  <a:pt x="1657215" y="1627375"/>
                </a:lnTo>
                <a:lnTo>
                  <a:pt x="1613788" y="1638675"/>
                </a:lnTo>
                <a:lnTo>
                  <a:pt x="1570610" y="1650365"/>
                </a:lnTo>
                <a:lnTo>
                  <a:pt x="1527700" y="1662493"/>
                </a:lnTo>
                <a:lnTo>
                  <a:pt x="1485074" y="1675106"/>
                </a:lnTo>
                <a:lnTo>
                  <a:pt x="1442749" y="1688248"/>
                </a:lnTo>
                <a:lnTo>
                  <a:pt x="1400745" y="1701968"/>
                </a:lnTo>
                <a:lnTo>
                  <a:pt x="1359077" y="1716310"/>
                </a:lnTo>
                <a:lnTo>
                  <a:pt x="1317763" y="1731322"/>
                </a:lnTo>
                <a:lnTo>
                  <a:pt x="1276821" y="1747049"/>
                </a:lnTo>
                <a:lnTo>
                  <a:pt x="1236268" y="1763538"/>
                </a:lnTo>
                <a:lnTo>
                  <a:pt x="1196122" y="1780836"/>
                </a:lnTo>
                <a:lnTo>
                  <a:pt x="1156400" y="1798988"/>
                </a:lnTo>
                <a:lnTo>
                  <a:pt x="1117119" y="1818042"/>
                </a:lnTo>
                <a:lnTo>
                  <a:pt x="1078297" y="1838042"/>
                </a:lnTo>
                <a:lnTo>
                  <a:pt x="1039951" y="1859037"/>
                </a:lnTo>
                <a:lnTo>
                  <a:pt x="1002099" y="1881071"/>
                </a:lnTo>
                <a:lnTo>
                  <a:pt x="964758" y="1904192"/>
                </a:lnTo>
                <a:lnTo>
                  <a:pt x="927945" y="1928445"/>
                </a:lnTo>
                <a:lnTo>
                  <a:pt x="891679" y="1953877"/>
                </a:lnTo>
                <a:lnTo>
                  <a:pt x="855976" y="1980535"/>
                </a:lnTo>
                <a:lnTo>
                  <a:pt x="820854" y="2008464"/>
                </a:lnTo>
                <a:lnTo>
                  <a:pt x="786330" y="2037711"/>
                </a:lnTo>
                <a:lnTo>
                  <a:pt x="752421" y="2068323"/>
                </a:lnTo>
                <a:lnTo>
                  <a:pt x="719146" y="2100345"/>
                </a:lnTo>
                <a:lnTo>
                  <a:pt x="686522" y="2133825"/>
                </a:lnTo>
                <a:lnTo>
                  <a:pt x="654565" y="2168807"/>
                </a:lnTo>
                <a:lnTo>
                  <a:pt x="623294" y="2205339"/>
                </a:lnTo>
                <a:lnTo>
                  <a:pt x="595235" y="2240176"/>
                </a:lnTo>
                <a:lnTo>
                  <a:pt x="568260" y="2275593"/>
                </a:lnTo>
                <a:lnTo>
                  <a:pt x="542326" y="2311563"/>
                </a:lnTo>
                <a:lnTo>
                  <a:pt x="517389" y="2348059"/>
                </a:lnTo>
                <a:lnTo>
                  <a:pt x="493407" y="2385052"/>
                </a:lnTo>
                <a:lnTo>
                  <a:pt x="470337" y="2422515"/>
                </a:lnTo>
                <a:lnTo>
                  <a:pt x="448137" y="2460421"/>
                </a:lnTo>
                <a:lnTo>
                  <a:pt x="426762" y="2498742"/>
                </a:lnTo>
                <a:lnTo>
                  <a:pt x="406170" y="2537450"/>
                </a:lnTo>
                <a:lnTo>
                  <a:pt x="386319" y="2576517"/>
                </a:lnTo>
                <a:lnTo>
                  <a:pt x="367165" y="2615917"/>
                </a:lnTo>
                <a:lnTo>
                  <a:pt x="348665" y="2655622"/>
                </a:lnTo>
                <a:lnTo>
                  <a:pt x="330777" y="2695603"/>
                </a:lnTo>
                <a:lnTo>
                  <a:pt x="313458" y="2735834"/>
                </a:lnTo>
                <a:lnTo>
                  <a:pt x="296664" y="2776286"/>
                </a:lnTo>
                <a:lnTo>
                  <a:pt x="280353" y="2816932"/>
                </a:lnTo>
                <a:lnTo>
                  <a:pt x="264481" y="2857746"/>
                </a:lnTo>
                <a:lnTo>
                  <a:pt x="249007" y="2898698"/>
                </a:lnTo>
                <a:lnTo>
                  <a:pt x="233886" y="2939761"/>
                </a:lnTo>
                <a:lnTo>
                  <a:pt x="219076" y="2980908"/>
                </a:lnTo>
                <a:lnTo>
                  <a:pt x="204535" y="3022111"/>
                </a:lnTo>
                <a:lnTo>
                  <a:pt x="190219" y="3063343"/>
                </a:lnTo>
                <a:lnTo>
                  <a:pt x="92703" y="3350447"/>
                </a:lnTo>
                <a:lnTo>
                  <a:pt x="78643" y="3390913"/>
                </a:lnTo>
                <a:lnTo>
                  <a:pt x="64421" y="3431160"/>
                </a:lnTo>
                <a:lnTo>
                  <a:pt x="49996" y="3471159"/>
                </a:lnTo>
                <a:lnTo>
                  <a:pt x="35323" y="3510884"/>
                </a:lnTo>
                <a:lnTo>
                  <a:pt x="20361" y="3550305"/>
                </a:lnTo>
                <a:lnTo>
                  <a:pt x="5066" y="3589397"/>
                </a:lnTo>
                <a:lnTo>
                  <a:pt x="0" y="3601919"/>
                </a:lnTo>
                <a:lnTo>
                  <a:pt x="0" y="0"/>
                </a:lnTo>
                <a:lnTo>
                  <a:pt x="3707422" y="0"/>
                </a:lnTo>
                <a:close/>
              </a:path>
            </a:pathLst>
          </a:custGeom>
          <a:solidFill>
            <a:srgbClr val="FFBFC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3030" y="101074"/>
            <a:ext cx="6962774" cy="54197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745" y="3061036"/>
            <a:ext cx="8578850" cy="399097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365"/>
              </a:spcBef>
            </a:pPr>
            <a:r>
              <a:rPr dirty="0" sz="7250" spc="530">
                <a:solidFill>
                  <a:srgbClr val="231F20"/>
                </a:solidFill>
                <a:latin typeface="Times New Roman"/>
                <a:cs typeface="Times New Roman"/>
              </a:rPr>
              <a:t>II.Nh</a:t>
            </a:r>
            <a:r>
              <a:rPr dirty="0" sz="7250" spc="530">
                <a:solidFill>
                  <a:srgbClr val="231F20"/>
                </a:solidFill>
                <a:latin typeface="Microsoft Sans Serif"/>
                <a:cs typeface="Microsoft Sans Serif"/>
              </a:rPr>
              <a:t>ữ</a:t>
            </a:r>
            <a:r>
              <a:rPr dirty="0" sz="7250" spc="530">
                <a:solidFill>
                  <a:srgbClr val="231F20"/>
                </a:solidFill>
                <a:latin typeface="Times New Roman"/>
                <a:cs typeface="Times New Roman"/>
              </a:rPr>
              <a:t>ng</a:t>
            </a:r>
            <a:r>
              <a:rPr dirty="0" sz="7250" spc="3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7250" spc="36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dirty="0" sz="7250" spc="360">
                <a:solidFill>
                  <a:srgbClr val="231F20"/>
                </a:solidFill>
                <a:latin typeface="Microsoft Sans Serif"/>
                <a:cs typeface="Microsoft Sans Serif"/>
              </a:rPr>
              <a:t>ặ</a:t>
            </a:r>
            <a:r>
              <a:rPr dirty="0" sz="7250" spc="360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7250" spc="32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7250" spc="415">
                <a:solidFill>
                  <a:srgbClr val="231F20"/>
                </a:solidFill>
                <a:latin typeface="Times New Roman"/>
                <a:cs typeface="Times New Roman"/>
              </a:rPr>
              <a:t>thu</a:t>
            </a:r>
            <a:r>
              <a:rPr dirty="0" sz="7250" spc="415">
                <a:solidFill>
                  <a:srgbClr val="231F20"/>
                </a:solidFill>
                <a:latin typeface="Microsoft Sans Serif"/>
                <a:cs typeface="Microsoft Sans Serif"/>
              </a:rPr>
              <a:t>ậ</a:t>
            </a:r>
            <a:r>
              <a:rPr dirty="0" sz="7250" spc="415">
                <a:solidFill>
                  <a:srgbClr val="231F20"/>
                </a:solidFill>
                <a:latin typeface="Times New Roman"/>
                <a:cs typeface="Times New Roman"/>
              </a:rPr>
              <a:t>n </a:t>
            </a:r>
            <a:r>
              <a:rPr dirty="0" sz="7250" spc="19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dirty="0" sz="7250" spc="190">
                <a:solidFill>
                  <a:srgbClr val="231F20"/>
                </a:solidFill>
                <a:latin typeface="Microsoft Sans Serif"/>
                <a:cs typeface="Microsoft Sans Serif"/>
              </a:rPr>
              <a:t>ợ</a:t>
            </a:r>
            <a:r>
              <a:rPr dirty="0" sz="7250" spc="19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7250" spc="3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7250" spc="280">
                <a:solidFill>
                  <a:srgbClr val="231F20"/>
                </a:solidFill>
                <a:latin typeface="Times New Roman"/>
                <a:cs typeface="Times New Roman"/>
              </a:rPr>
              <a:t>và</a:t>
            </a:r>
            <a:r>
              <a:rPr dirty="0" sz="7250" spc="3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7250" spc="459">
                <a:solidFill>
                  <a:srgbClr val="231F20"/>
                </a:solidFill>
                <a:latin typeface="Times New Roman"/>
                <a:cs typeface="Times New Roman"/>
              </a:rPr>
              <a:t>khó</a:t>
            </a:r>
            <a:r>
              <a:rPr dirty="0" sz="7250" spc="3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7250" spc="484">
                <a:solidFill>
                  <a:srgbClr val="231F20"/>
                </a:solidFill>
                <a:latin typeface="Times New Roman"/>
                <a:cs typeface="Times New Roman"/>
              </a:rPr>
              <a:t>khăn</a:t>
            </a:r>
            <a:r>
              <a:rPr dirty="0" sz="7250" spc="3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7250" spc="35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7250" spc="350">
                <a:solidFill>
                  <a:srgbClr val="231F20"/>
                </a:solidFill>
                <a:latin typeface="Microsoft Sans Serif"/>
                <a:cs typeface="Microsoft Sans Serif"/>
              </a:rPr>
              <a:t>ủ</a:t>
            </a:r>
            <a:r>
              <a:rPr dirty="0" sz="7250" spc="35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dirty="0" sz="7250" spc="270">
                <a:solidFill>
                  <a:srgbClr val="231F20"/>
                </a:solidFill>
                <a:latin typeface="Times New Roman"/>
                <a:cs typeface="Times New Roman"/>
              </a:rPr>
              <a:t>sinh</a:t>
            </a:r>
            <a:r>
              <a:rPr dirty="0" sz="7250" spc="3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7250" spc="180">
                <a:solidFill>
                  <a:srgbClr val="231F20"/>
                </a:solidFill>
                <a:latin typeface="Times New Roman"/>
                <a:cs typeface="Times New Roman"/>
              </a:rPr>
              <a:t>viên</a:t>
            </a:r>
            <a:r>
              <a:rPr dirty="0" sz="7250" spc="3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7250" spc="320">
                <a:solidFill>
                  <a:srgbClr val="231F20"/>
                </a:solidFill>
                <a:latin typeface="Times New Roman"/>
                <a:cs typeface="Times New Roman"/>
              </a:rPr>
              <a:t>khi</a:t>
            </a:r>
            <a:r>
              <a:rPr dirty="0" sz="7250" spc="3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7250" spc="225">
                <a:solidFill>
                  <a:srgbClr val="231F20"/>
                </a:solidFill>
                <a:latin typeface="Times New Roman"/>
                <a:cs typeface="Times New Roman"/>
              </a:rPr>
              <a:t>đi</a:t>
            </a:r>
            <a:r>
              <a:rPr dirty="0" sz="7250" spc="31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7250" spc="305">
                <a:solidFill>
                  <a:srgbClr val="231F20"/>
                </a:solidFill>
                <a:latin typeface="Times New Roman"/>
                <a:cs typeface="Times New Roman"/>
              </a:rPr>
              <a:t>làm </a:t>
            </a:r>
            <a:r>
              <a:rPr dirty="0" sz="7250" spc="310">
                <a:solidFill>
                  <a:srgbClr val="231F20"/>
                </a:solidFill>
                <a:latin typeface="Times New Roman"/>
                <a:cs typeface="Times New Roman"/>
              </a:rPr>
              <a:t>thêm:</a:t>
            </a:r>
            <a:endParaRPr sz="7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19488" y="2209292"/>
            <a:ext cx="287083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0" algn="l"/>
              </a:tabLst>
            </a:pPr>
            <a:r>
              <a:rPr dirty="0" sz="4200" spc="120">
                <a:solidFill>
                  <a:srgbClr val="231F20"/>
                </a:solidFill>
                <a:latin typeface="Times New Roman"/>
                <a:cs typeface="Times New Roman"/>
              </a:rPr>
              <a:t>1.Thu</a:t>
            </a:r>
            <a:r>
              <a:rPr dirty="0" sz="4200" spc="120">
                <a:solidFill>
                  <a:srgbClr val="231F20"/>
                </a:solidFill>
                <a:latin typeface="Microsoft Sans Serif"/>
                <a:cs typeface="Microsoft Sans Serif"/>
              </a:rPr>
              <a:t>ậ</a:t>
            </a:r>
            <a:r>
              <a:rPr dirty="0" sz="4200" spc="12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-2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dirty="0" sz="4200" spc="-20">
                <a:solidFill>
                  <a:srgbClr val="231F20"/>
                </a:solidFill>
                <a:latin typeface="Microsoft Sans Serif"/>
                <a:cs typeface="Microsoft Sans Serif"/>
              </a:rPr>
              <a:t>ợ</a:t>
            </a:r>
            <a:r>
              <a:rPr dirty="0" sz="4200" spc="-20">
                <a:solidFill>
                  <a:srgbClr val="231F20"/>
                </a:solidFill>
                <a:latin typeface="Times New Roman"/>
                <a:cs typeface="Times New Roman"/>
              </a:rPr>
              <a:t>i: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419488" y="2849371"/>
            <a:ext cx="8674100" cy="559943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334010" indent="-195580">
              <a:lnSpc>
                <a:spcPct val="100000"/>
              </a:lnSpc>
              <a:spcBef>
                <a:spcPts val="910"/>
              </a:spcBef>
              <a:buSzPct val="97619"/>
              <a:buChar char="•"/>
              <a:tabLst>
                <a:tab pos="334010" algn="l"/>
                <a:tab pos="1446530" algn="l"/>
                <a:tab pos="2608580" algn="l"/>
                <a:tab pos="3479800" algn="l"/>
                <a:tab pos="4558665" algn="l"/>
                <a:tab pos="5664200" algn="l"/>
              </a:tabLst>
            </a:pPr>
            <a:r>
              <a:rPr dirty="0" sz="4200" spc="35">
                <a:solidFill>
                  <a:srgbClr val="231F20"/>
                </a:solidFill>
                <a:latin typeface="Times New Roman"/>
                <a:cs typeface="Times New Roman"/>
              </a:rPr>
              <a:t>Bi</a:t>
            </a:r>
            <a:r>
              <a:rPr dirty="0" sz="4200" spc="35">
                <a:solidFill>
                  <a:srgbClr val="231F20"/>
                </a:solidFill>
                <a:latin typeface="Microsoft Sans Serif"/>
                <a:cs typeface="Microsoft Sans Serif"/>
              </a:rPr>
              <a:t>ế</a:t>
            </a:r>
            <a:r>
              <a:rPr dirty="0" sz="4200" spc="35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75">
                <a:solidFill>
                  <a:srgbClr val="231F20"/>
                </a:solidFill>
                <a:latin typeface="Times New Roman"/>
                <a:cs typeface="Times New Roman"/>
              </a:rPr>
              <a:t>cách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3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dirty="0" sz="4200" spc="30">
                <a:solidFill>
                  <a:srgbClr val="231F20"/>
                </a:solidFill>
                <a:latin typeface="Microsoft Sans Serif"/>
                <a:cs typeface="Microsoft Sans Serif"/>
              </a:rPr>
              <a:t>ậ</a:t>
            </a:r>
            <a:r>
              <a:rPr dirty="0" sz="4200" spc="3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140">
                <a:solidFill>
                  <a:srgbClr val="231F20"/>
                </a:solidFill>
                <a:latin typeface="Times New Roman"/>
                <a:cs typeface="Times New Roman"/>
              </a:rPr>
              <a:t>th</a:t>
            </a:r>
            <a:r>
              <a:rPr dirty="0" sz="4200" spc="140">
                <a:solidFill>
                  <a:srgbClr val="231F20"/>
                </a:solidFill>
                <a:latin typeface="Microsoft Sans Serif"/>
                <a:cs typeface="Microsoft Sans Serif"/>
              </a:rPr>
              <a:t>ờ</a:t>
            </a:r>
            <a:r>
              <a:rPr dirty="0" sz="4200" spc="14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80">
                <a:solidFill>
                  <a:srgbClr val="231F20"/>
                </a:solidFill>
                <a:latin typeface="Times New Roman"/>
                <a:cs typeface="Times New Roman"/>
              </a:rPr>
              <a:t>gian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80">
                <a:solidFill>
                  <a:srgbClr val="231F20"/>
                </a:solidFill>
                <a:latin typeface="Times New Roman"/>
                <a:cs typeface="Times New Roman"/>
              </a:rPr>
              <a:t>bi</a:t>
            </a:r>
            <a:r>
              <a:rPr dirty="0" sz="4200" spc="80">
                <a:solidFill>
                  <a:srgbClr val="231F20"/>
                </a:solidFill>
                <a:latin typeface="Microsoft Sans Serif"/>
                <a:cs typeface="Microsoft Sans Serif"/>
              </a:rPr>
              <a:t>ể</a:t>
            </a:r>
            <a:r>
              <a:rPr dirty="0" sz="4200" spc="8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endParaRPr sz="4200">
              <a:latin typeface="Times New Roman"/>
              <a:cs typeface="Times New Roman"/>
            </a:endParaRPr>
          </a:p>
          <a:p>
            <a:pPr marL="334010" indent="-195580">
              <a:lnSpc>
                <a:spcPct val="100000"/>
              </a:lnSpc>
              <a:spcBef>
                <a:spcPts val="810"/>
              </a:spcBef>
              <a:buSzPct val="97619"/>
              <a:buChar char="•"/>
              <a:tabLst>
                <a:tab pos="334010" algn="l"/>
                <a:tab pos="1791335" algn="l"/>
                <a:tab pos="3140710" algn="l"/>
                <a:tab pos="4040504" algn="l"/>
                <a:tab pos="5356225" algn="l"/>
                <a:tab pos="6345555" algn="l"/>
              </a:tabLst>
            </a:pPr>
            <a:r>
              <a:rPr dirty="0" sz="4200" spc="114">
                <a:solidFill>
                  <a:srgbClr val="231F20"/>
                </a:solidFill>
                <a:latin typeface="Times New Roman"/>
                <a:cs typeface="Times New Roman"/>
              </a:rPr>
              <a:t>Ki</a:t>
            </a:r>
            <a:r>
              <a:rPr dirty="0" sz="4200" spc="114">
                <a:solidFill>
                  <a:srgbClr val="231F20"/>
                </a:solidFill>
                <a:latin typeface="Microsoft Sans Serif"/>
                <a:cs typeface="Microsoft Sans Serif"/>
              </a:rPr>
              <a:t>ế</a:t>
            </a:r>
            <a:r>
              <a:rPr dirty="0" sz="4200" spc="114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200">
                <a:solidFill>
                  <a:srgbClr val="231F20"/>
                </a:solidFill>
                <a:latin typeface="Times New Roman"/>
                <a:cs typeface="Times New Roman"/>
              </a:rPr>
              <a:t>đ</a:t>
            </a:r>
            <a:r>
              <a:rPr dirty="0" sz="4200" spc="200">
                <a:solidFill>
                  <a:srgbClr val="231F20"/>
                </a:solidFill>
                <a:latin typeface="Microsoft Sans Serif"/>
                <a:cs typeface="Microsoft Sans Serif"/>
              </a:rPr>
              <a:t>ượ</a:t>
            </a:r>
            <a:r>
              <a:rPr dirty="0" sz="4200" spc="20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190">
                <a:solidFill>
                  <a:srgbClr val="231F20"/>
                </a:solidFill>
                <a:latin typeface="Times New Roman"/>
                <a:cs typeface="Times New Roman"/>
              </a:rPr>
              <a:t>thu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135">
                <a:solidFill>
                  <a:srgbClr val="231F20"/>
                </a:solidFill>
                <a:latin typeface="Times New Roman"/>
                <a:cs typeface="Times New Roman"/>
              </a:rPr>
              <a:t>nh</a:t>
            </a:r>
            <a:r>
              <a:rPr dirty="0" sz="4200" spc="135">
                <a:solidFill>
                  <a:srgbClr val="231F20"/>
                </a:solidFill>
                <a:latin typeface="Microsoft Sans Serif"/>
                <a:cs typeface="Microsoft Sans Serif"/>
              </a:rPr>
              <a:t>ậ</a:t>
            </a:r>
            <a:r>
              <a:rPr dirty="0" sz="4200" spc="135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185">
                <a:solidFill>
                  <a:srgbClr val="231F20"/>
                </a:solidFill>
                <a:latin typeface="Times New Roman"/>
                <a:cs typeface="Times New Roman"/>
              </a:rPr>
              <a:t>khá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170">
                <a:solidFill>
                  <a:srgbClr val="231F20"/>
                </a:solidFill>
                <a:latin typeface="Microsoft Sans Serif"/>
                <a:cs typeface="Microsoft Sans Serif"/>
              </a:rPr>
              <a:t>ổ</a:t>
            </a:r>
            <a:r>
              <a:rPr dirty="0" sz="4200" spc="17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endParaRPr sz="4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65"/>
              </a:spcBef>
            </a:pPr>
            <a:endParaRPr sz="4200">
              <a:latin typeface="Times New Roman"/>
              <a:cs typeface="Times New Roman"/>
            </a:endParaRPr>
          </a:p>
          <a:p>
            <a:pPr marL="423545" indent="-410845">
              <a:lnSpc>
                <a:spcPct val="100000"/>
              </a:lnSpc>
              <a:spcBef>
                <a:spcPts val="5"/>
              </a:spcBef>
              <a:buSzPct val="97619"/>
              <a:buAutoNum type="arabicPeriod" startAt="2"/>
              <a:tabLst>
                <a:tab pos="423545" algn="l"/>
                <a:tab pos="1584960" algn="l"/>
              </a:tabLst>
            </a:pPr>
            <a:r>
              <a:rPr dirty="0" sz="4200" spc="245">
                <a:solidFill>
                  <a:srgbClr val="231F20"/>
                </a:solidFill>
                <a:latin typeface="Times New Roman"/>
                <a:cs typeface="Times New Roman"/>
              </a:rPr>
              <a:t>Khó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155">
                <a:solidFill>
                  <a:srgbClr val="231F20"/>
                </a:solidFill>
                <a:latin typeface="Times New Roman"/>
                <a:cs typeface="Times New Roman"/>
              </a:rPr>
              <a:t>khăn:</a:t>
            </a:r>
            <a:endParaRPr sz="4200">
              <a:latin typeface="Times New Roman"/>
              <a:cs typeface="Times New Roman"/>
            </a:endParaRPr>
          </a:p>
          <a:p>
            <a:pPr lvl="1" marL="12700" marR="5080" indent="455295">
              <a:lnSpc>
                <a:spcPts val="5850"/>
              </a:lnSpc>
              <a:spcBef>
                <a:spcPts val="330"/>
              </a:spcBef>
              <a:buSzPct val="97619"/>
              <a:buChar char="•"/>
              <a:tabLst>
                <a:tab pos="467995" algn="l"/>
                <a:tab pos="1084580" algn="l"/>
                <a:tab pos="1610995" algn="l"/>
                <a:tab pos="2595245" algn="l"/>
                <a:tab pos="3621404" algn="l"/>
                <a:tab pos="4605020" algn="l"/>
                <a:tab pos="5538470" algn="l"/>
                <a:tab pos="6555105" algn="l"/>
                <a:tab pos="7838440" algn="l"/>
              </a:tabLst>
            </a:pPr>
            <a:r>
              <a:rPr dirty="0" sz="4200" spc="20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dirty="0" sz="4200" spc="200">
                <a:solidFill>
                  <a:srgbClr val="231F20"/>
                </a:solidFill>
                <a:latin typeface="Microsoft Sans Serif"/>
                <a:cs typeface="Microsoft Sans Serif"/>
              </a:rPr>
              <a:t>ừ</a:t>
            </a:r>
            <a:r>
              <a:rPr dirty="0" sz="4200" spc="2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9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4200" spc="90">
                <a:solidFill>
                  <a:srgbClr val="231F20"/>
                </a:solidFill>
                <a:latin typeface="Microsoft Sans Serif"/>
                <a:cs typeface="Microsoft Sans Serif"/>
              </a:rPr>
              <a:t>ọ</a:t>
            </a:r>
            <a:r>
              <a:rPr dirty="0" sz="4200" spc="9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21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dirty="0" sz="4200" spc="210">
                <a:solidFill>
                  <a:srgbClr val="231F20"/>
                </a:solidFill>
                <a:latin typeface="Microsoft Sans Serif"/>
                <a:cs typeface="Microsoft Sans Serif"/>
              </a:rPr>
              <a:t>ừ</a:t>
            </a:r>
            <a:r>
              <a:rPr dirty="0" sz="4200" spc="21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100">
                <a:solidFill>
                  <a:srgbClr val="231F20"/>
                </a:solidFill>
                <a:latin typeface="Times New Roman"/>
                <a:cs typeface="Times New Roman"/>
              </a:rPr>
              <a:t>làm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35">
                <a:solidFill>
                  <a:srgbClr val="231F20"/>
                </a:solidFill>
                <a:latin typeface="Times New Roman"/>
                <a:cs typeface="Times New Roman"/>
              </a:rPr>
              <a:t>gây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185">
                <a:solidFill>
                  <a:srgbClr val="231F20"/>
                </a:solidFill>
                <a:latin typeface="Times New Roman"/>
                <a:cs typeface="Times New Roman"/>
              </a:rPr>
              <a:t>khó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190">
                <a:solidFill>
                  <a:srgbClr val="231F20"/>
                </a:solidFill>
                <a:latin typeface="Times New Roman"/>
                <a:cs typeface="Times New Roman"/>
              </a:rPr>
              <a:t>khăn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100">
                <a:solidFill>
                  <a:srgbClr val="231F20"/>
                </a:solidFill>
                <a:latin typeface="Times New Roman"/>
                <a:cs typeface="Times New Roman"/>
              </a:rPr>
              <a:t>cho </a:t>
            </a:r>
            <a:r>
              <a:rPr dirty="0" sz="4200" spc="65">
                <a:solidFill>
                  <a:srgbClr val="231F20"/>
                </a:solidFill>
                <a:latin typeface="Times New Roman"/>
                <a:cs typeface="Times New Roman"/>
              </a:rPr>
              <a:t>sinh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-20">
                <a:solidFill>
                  <a:srgbClr val="231F20"/>
                </a:solidFill>
                <a:latin typeface="Times New Roman"/>
                <a:cs typeface="Times New Roman"/>
              </a:rPr>
              <a:t>viên</a:t>
            </a:r>
            <a:endParaRPr sz="4200">
              <a:latin typeface="Times New Roman"/>
              <a:cs typeface="Times New Roman"/>
            </a:endParaRPr>
          </a:p>
          <a:p>
            <a:pPr lvl="1" marL="467359" indent="-195580">
              <a:lnSpc>
                <a:spcPct val="100000"/>
              </a:lnSpc>
              <a:spcBef>
                <a:spcPts val="480"/>
              </a:spcBef>
              <a:buSzPct val="97619"/>
              <a:buChar char="•"/>
              <a:tabLst>
                <a:tab pos="467359" algn="l"/>
                <a:tab pos="2810510" algn="l"/>
                <a:tab pos="3677285" algn="l"/>
                <a:tab pos="4722495" algn="l"/>
                <a:tab pos="5594350" algn="l"/>
                <a:tab pos="6616065" algn="l"/>
                <a:tab pos="7188200" algn="l"/>
              </a:tabLst>
            </a:pPr>
            <a:r>
              <a:rPr dirty="0" sz="4200" spc="204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dirty="0" sz="4200" spc="204">
                <a:solidFill>
                  <a:srgbClr val="231F20"/>
                </a:solidFill>
                <a:latin typeface="Microsoft Sans Serif"/>
                <a:cs typeface="Microsoft Sans Serif"/>
              </a:rPr>
              <a:t>ễ</a:t>
            </a:r>
            <a:r>
              <a:rPr dirty="0" sz="4200" spc="-65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dirty="0" sz="4200" spc="160">
                <a:solidFill>
                  <a:srgbClr val="231F20"/>
                </a:solidFill>
                <a:latin typeface="Times New Roman"/>
                <a:cs typeface="Times New Roman"/>
              </a:rPr>
              <a:t>b</a:t>
            </a:r>
            <a:r>
              <a:rPr dirty="0" sz="4200" spc="160">
                <a:solidFill>
                  <a:srgbClr val="231F20"/>
                </a:solidFill>
                <a:latin typeface="Microsoft Sans Serif"/>
                <a:cs typeface="Microsoft Sans Serif"/>
              </a:rPr>
              <a:t>ị</a:t>
            </a:r>
            <a:r>
              <a:rPr dirty="0" sz="4200" spc="-65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dirty="0" sz="4200" spc="20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dirty="0" sz="4200" spc="200">
                <a:solidFill>
                  <a:srgbClr val="231F20"/>
                </a:solidFill>
                <a:latin typeface="Microsoft Sans Serif"/>
                <a:cs typeface="Microsoft Sans Serif"/>
              </a:rPr>
              <a:t>ừ</a:t>
            </a:r>
            <a:r>
              <a:rPr dirty="0" sz="4200" spc="2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100">
                <a:solidFill>
                  <a:srgbClr val="231F20"/>
                </a:solidFill>
                <a:latin typeface="Times New Roman"/>
                <a:cs typeface="Times New Roman"/>
              </a:rPr>
              <a:t>khi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95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dirty="0" sz="4200" spc="95">
                <a:solidFill>
                  <a:srgbClr val="231F20"/>
                </a:solidFill>
                <a:latin typeface="Microsoft Sans Serif"/>
                <a:cs typeface="Microsoft Sans Serif"/>
              </a:rPr>
              <a:t>ớ</a:t>
            </a:r>
            <a:r>
              <a:rPr dirty="0" sz="4200" spc="9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3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dirty="0" sz="4200" spc="30">
                <a:solidFill>
                  <a:srgbClr val="231F20"/>
                </a:solidFill>
                <a:latin typeface="Microsoft Sans Serif"/>
                <a:cs typeface="Microsoft Sans Serif"/>
              </a:rPr>
              <a:t>ầ</a:t>
            </a:r>
            <a:r>
              <a:rPr dirty="0" sz="4200" spc="3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114">
                <a:solidFill>
                  <a:srgbClr val="231F20"/>
                </a:solidFill>
                <a:latin typeface="Times New Roman"/>
                <a:cs typeface="Times New Roman"/>
              </a:rPr>
              <a:t>đ</a:t>
            </a:r>
            <a:r>
              <a:rPr dirty="0" sz="4200" spc="114">
                <a:solidFill>
                  <a:srgbClr val="231F20"/>
                </a:solidFill>
                <a:latin typeface="Microsoft Sans Serif"/>
                <a:cs typeface="Microsoft Sans Serif"/>
              </a:rPr>
              <a:t>ầ</a:t>
            </a:r>
            <a:r>
              <a:rPr dirty="0" sz="4200" spc="114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60">
                <a:solidFill>
                  <a:srgbClr val="231F20"/>
                </a:solidFill>
                <a:latin typeface="Times New Roman"/>
                <a:cs typeface="Times New Roman"/>
              </a:rPr>
              <a:t>đi</a:t>
            </a:r>
            <a:r>
              <a:rPr dirty="0" sz="420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dirty="0" sz="4200" spc="100">
                <a:solidFill>
                  <a:srgbClr val="231F20"/>
                </a:solidFill>
                <a:latin typeface="Times New Roman"/>
                <a:cs typeface="Times New Roman"/>
              </a:rPr>
              <a:t>làm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9" y="7494653"/>
            <a:ext cx="7572311" cy="27923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8640" y="5736212"/>
            <a:ext cx="4692708" cy="455078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24531" y="5727700"/>
            <a:ext cx="4570655" cy="45592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2544029" y="0"/>
            <a:ext cx="26034" cy="26670"/>
          </a:xfrm>
          <a:custGeom>
            <a:avLst/>
            <a:gdLst/>
            <a:ahLst/>
            <a:cxnLst/>
            <a:rect l="l" t="t" r="r" b="b"/>
            <a:pathLst>
              <a:path w="26035" h="26670">
                <a:moveTo>
                  <a:pt x="3555" y="26667"/>
                </a:moveTo>
                <a:lnTo>
                  <a:pt x="0" y="0"/>
                </a:lnTo>
                <a:lnTo>
                  <a:pt x="25804" y="0"/>
                </a:lnTo>
                <a:lnTo>
                  <a:pt x="3555" y="26667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219583" y="162202"/>
            <a:ext cx="140335" cy="538480"/>
          </a:xfrm>
          <a:custGeom>
            <a:avLst/>
            <a:gdLst/>
            <a:ahLst/>
            <a:cxnLst/>
            <a:rect l="l" t="t" r="r" b="b"/>
            <a:pathLst>
              <a:path w="140335" h="538480">
                <a:moveTo>
                  <a:pt x="71354" y="538409"/>
                </a:moveTo>
                <a:lnTo>
                  <a:pt x="51401" y="498588"/>
                </a:lnTo>
                <a:lnTo>
                  <a:pt x="35201" y="459699"/>
                </a:lnTo>
                <a:lnTo>
                  <a:pt x="23338" y="421184"/>
                </a:lnTo>
                <a:lnTo>
                  <a:pt x="16394" y="382482"/>
                </a:lnTo>
                <a:lnTo>
                  <a:pt x="11485" y="335439"/>
                </a:lnTo>
                <a:lnTo>
                  <a:pt x="7129" y="288321"/>
                </a:lnTo>
                <a:lnTo>
                  <a:pt x="3587" y="241134"/>
                </a:lnTo>
                <a:lnTo>
                  <a:pt x="1123" y="193884"/>
                </a:lnTo>
                <a:lnTo>
                  <a:pt x="0" y="146579"/>
                </a:lnTo>
                <a:lnTo>
                  <a:pt x="712" y="90576"/>
                </a:lnTo>
                <a:lnTo>
                  <a:pt x="12633" y="26765"/>
                </a:lnTo>
                <a:lnTo>
                  <a:pt x="36538" y="0"/>
                </a:lnTo>
                <a:lnTo>
                  <a:pt x="54152" y="971"/>
                </a:lnTo>
                <a:lnTo>
                  <a:pt x="64609" y="12993"/>
                </a:lnTo>
                <a:lnTo>
                  <a:pt x="72594" y="29026"/>
                </a:lnTo>
                <a:lnTo>
                  <a:pt x="82794" y="42028"/>
                </a:lnTo>
                <a:lnTo>
                  <a:pt x="116278" y="75818"/>
                </a:lnTo>
                <a:lnTo>
                  <a:pt x="133558" y="115204"/>
                </a:lnTo>
                <a:lnTo>
                  <a:pt x="139693" y="158414"/>
                </a:lnTo>
                <a:lnTo>
                  <a:pt x="139437" y="257314"/>
                </a:lnTo>
                <a:lnTo>
                  <a:pt x="139713" y="311046"/>
                </a:lnTo>
                <a:lnTo>
                  <a:pt x="137890" y="364685"/>
                </a:lnTo>
                <a:lnTo>
                  <a:pt x="131289" y="418044"/>
                </a:lnTo>
                <a:lnTo>
                  <a:pt x="115590" y="481584"/>
                </a:lnTo>
                <a:lnTo>
                  <a:pt x="98940" y="511418"/>
                </a:lnTo>
                <a:lnTo>
                  <a:pt x="71354" y="538409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74688" y="1106221"/>
            <a:ext cx="121285" cy="638175"/>
          </a:xfrm>
          <a:custGeom>
            <a:avLst/>
            <a:gdLst/>
            <a:ahLst/>
            <a:cxnLst/>
            <a:rect l="l" t="t" r="r" b="b"/>
            <a:pathLst>
              <a:path w="121284" h="638175">
                <a:moveTo>
                  <a:pt x="62614" y="637635"/>
                </a:moveTo>
                <a:lnTo>
                  <a:pt x="45488" y="588394"/>
                </a:lnTo>
                <a:lnTo>
                  <a:pt x="32053" y="539413"/>
                </a:lnTo>
                <a:lnTo>
                  <a:pt x="21843" y="490683"/>
                </a:lnTo>
                <a:lnTo>
                  <a:pt x="14393" y="442195"/>
                </a:lnTo>
                <a:lnTo>
                  <a:pt x="9237" y="393937"/>
                </a:lnTo>
                <a:lnTo>
                  <a:pt x="5911" y="345901"/>
                </a:lnTo>
                <a:lnTo>
                  <a:pt x="3950" y="298074"/>
                </a:lnTo>
                <a:lnTo>
                  <a:pt x="1599" y="155760"/>
                </a:lnTo>
                <a:lnTo>
                  <a:pt x="0" y="80959"/>
                </a:lnTo>
                <a:lnTo>
                  <a:pt x="3240" y="52006"/>
                </a:lnTo>
                <a:lnTo>
                  <a:pt x="14221" y="24219"/>
                </a:lnTo>
                <a:lnTo>
                  <a:pt x="37000" y="0"/>
                </a:lnTo>
                <a:lnTo>
                  <a:pt x="68878" y="41950"/>
                </a:lnTo>
                <a:lnTo>
                  <a:pt x="91151" y="87538"/>
                </a:lnTo>
                <a:lnTo>
                  <a:pt x="106244" y="135550"/>
                </a:lnTo>
                <a:lnTo>
                  <a:pt x="116580" y="184775"/>
                </a:lnTo>
                <a:lnTo>
                  <a:pt x="121181" y="256770"/>
                </a:lnTo>
                <a:lnTo>
                  <a:pt x="118888" y="293187"/>
                </a:lnTo>
                <a:lnTo>
                  <a:pt x="111124" y="357438"/>
                </a:lnTo>
                <a:lnTo>
                  <a:pt x="109244" y="385248"/>
                </a:lnTo>
                <a:lnTo>
                  <a:pt x="109974" y="413478"/>
                </a:lnTo>
                <a:lnTo>
                  <a:pt x="114342" y="442664"/>
                </a:lnTo>
                <a:lnTo>
                  <a:pt x="115876" y="490055"/>
                </a:lnTo>
                <a:lnTo>
                  <a:pt x="103679" y="536792"/>
                </a:lnTo>
                <a:lnTo>
                  <a:pt x="62614" y="637635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2411169"/>
            <a:ext cx="15875" cy="358140"/>
          </a:xfrm>
          <a:custGeom>
            <a:avLst/>
            <a:gdLst/>
            <a:ahLst/>
            <a:cxnLst/>
            <a:rect l="l" t="t" r="r" b="b"/>
            <a:pathLst>
              <a:path w="15875" h="358139">
                <a:moveTo>
                  <a:pt x="0" y="358122"/>
                </a:moveTo>
                <a:lnTo>
                  <a:pt x="0" y="0"/>
                </a:lnTo>
                <a:lnTo>
                  <a:pt x="4004" y="38215"/>
                </a:lnTo>
                <a:lnTo>
                  <a:pt x="2874" y="87988"/>
                </a:lnTo>
                <a:lnTo>
                  <a:pt x="4098" y="137970"/>
                </a:lnTo>
                <a:lnTo>
                  <a:pt x="7886" y="187999"/>
                </a:lnTo>
                <a:lnTo>
                  <a:pt x="14449" y="237912"/>
                </a:lnTo>
                <a:lnTo>
                  <a:pt x="15837" y="289281"/>
                </a:lnTo>
                <a:lnTo>
                  <a:pt x="6149" y="339066"/>
                </a:lnTo>
                <a:lnTo>
                  <a:pt x="0" y="358122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538296" y="1322331"/>
            <a:ext cx="178435" cy="434975"/>
          </a:xfrm>
          <a:custGeom>
            <a:avLst/>
            <a:gdLst/>
            <a:ahLst/>
            <a:cxnLst/>
            <a:rect l="l" t="t" r="r" b="b"/>
            <a:pathLst>
              <a:path w="178435" h="434975">
                <a:moveTo>
                  <a:pt x="111151" y="434395"/>
                </a:moveTo>
                <a:lnTo>
                  <a:pt x="73973" y="403371"/>
                </a:lnTo>
                <a:lnTo>
                  <a:pt x="54051" y="359509"/>
                </a:lnTo>
                <a:lnTo>
                  <a:pt x="38688" y="314604"/>
                </a:lnTo>
                <a:lnTo>
                  <a:pt x="27023" y="268858"/>
                </a:lnTo>
                <a:lnTo>
                  <a:pt x="18194" y="222477"/>
                </a:lnTo>
                <a:lnTo>
                  <a:pt x="11340" y="175666"/>
                </a:lnTo>
                <a:lnTo>
                  <a:pt x="112" y="81569"/>
                </a:lnTo>
                <a:lnTo>
                  <a:pt x="0" y="74886"/>
                </a:lnTo>
                <a:lnTo>
                  <a:pt x="889" y="68016"/>
                </a:lnTo>
                <a:lnTo>
                  <a:pt x="8105" y="37314"/>
                </a:lnTo>
                <a:lnTo>
                  <a:pt x="13635" y="20796"/>
                </a:lnTo>
                <a:lnTo>
                  <a:pt x="23221" y="7495"/>
                </a:lnTo>
                <a:lnTo>
                  <a:pt x="39405" y="0"/>
                </a:lnTo>
                <a:lnTo>
                  <a:pt x="56176" y="1938"/>
                </a:lnTo>
                <a:lnTo>
                  <a:pt x="65020" y="12714"/>
                </a:lnTo>
                <a:lnTo>
                  <a:pt x="70320" y="27452"/>
                </a:lnTo>
                <a:lnTo>
                  <a:pt x="76459" y="41282"/>
                </a:lnTo>
                <a:lnTo>
                  <a:pt x="91381" y="66679"/>
                </a:lnTo>
                <a:lnTo>
                  <a:pt x="99541" y="77827"/>
                </a:lnTo>
                <a:lnTo>
                  <a:pt x="109286" y="84802"/>
                </a:lnTo>
                <a:lnTo>
                  <a:pt x="149492" y="110510"/>
                </a:lnTo>
                <a:lnTo>
                  <a:pt x="169251" y="145171"/>
                </a:lnTo>
                <a:lnTo>
                  <a:pt x="176187" y="185521"/>
                </a:lnTo>
                <a:lnTo>
                  <a:pt x="178239" y="240419"/>
                </a:lnTo>
                <a:lnTo>
                  <a:pt x="177924" y="276789"/>
                </a:lnTo>
                <a:lnTo>
                  <a:pt x="176929" y="276541"/>
                </a:lnTo>
                <a:lnTo>
                  <a:pt x="176929" y="345676"/>
                </a:lnTo>
                <a:lnTo>
                  <a:pt x="163046" y="395475"/>
                </a:lnTo>
                <a:lnTo>
                  <a:pt x="132585" y="429250"/>
                </a:lnTo>
                <a:lnTo>
                  <a:pt x="111151" y="434395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96396" y="1197054"/>
            <a:ext cx="141605" cy="563880"/>
          </a:xfrm>
          <a:custGeom>
            <a:avLst/>
            <a:gdLst/>
            <a:ahLst/>
            <a:cxnLst/>
            <a:rect l="l" t="t" r="r" b="b"/>
            <a:pathLst>
              <a:path w="141604" h="563880">
                <a:moveTo>
                  <a:pt x="86139" y="563464"/>
                </a:moveTo>
                <a:lnTo>
                  <a:pt x="64499" y="513097"/>
                </a:lnTo>
                <a:lnTo>
                  <a:pt x="48431" y="463057"/>
                </a:lnTo>
                <a:lnTo>
                  <a:pt x="37353" y="412736"/>
                </a:lnTo>
                <a:lnTo>
                  <a:pt x="30681" y="361530"/>
                </a:lnTo>
                <a:lnTo>
                  <a:pt x="20702" y="262627"/>
                </a:lnTo>
                <a:lnTo>
                  <a:pt x="1806" y="90184"/>
                </a:lnTo>
                <a:lnTo>
                  <a:pt x="0" y="66057"/>
                </a:lnTo>
                <a:lnTo>
                  <a:pt x="1597" y="42257"/>
                </a:lnTo>
                <a:lnTo>
                  <a:pt x="9046" y="19086"/>
                </a:lnTo>
                <a:lnTo>
                  <a:pt x="17143" y="6792"/>
                </a:lnTo>
                <a:lnTo>
                  <a:pt x="27200" y="0"/>
                </a:lnTo>
                <a:lnTo>
                  <a:pt x="38562" y="1321"/>
                </a:lnTo>
                <a:lnTo>
                  <a:pt x="50576" y="13366"/>
                </a:lnTo>
                <a:lnTo>
                  <a:pt x="64794" y="34944"/>
                </a:lnTo>
                <a:lnTo>
                  <a:pt x="79828" y="55612"/>
                </a:lnTo>
                <a:lnTo>
                  <a:pt x="97334" y="74182"/>
                </a:lnTo>
                <a:lnTo>
                  <a:pt x="118966" y="89465"/>
                </a:lnTo>
                <a:lnTo>
                  <a:pt x="127709" y="97815"/>
                </a:lnTo>
                <a:lnTo>
                  <a:pt x="131462" y="108894"/>
                </a:lnTo>
                <a:lnTo>
                  <a:pt x="132325" y="121324"/>
                </a:lnTo>
                <a:lnTo>
                  <a:pt x="132395" y="133731"/>
                </a:lnTo>
                <a:lnTo>
                  <a:pt x="140218" y="381320"/>
                </a:lnTo>
                <a:lnTo>
                  <a:pt x="141348" y="430913"/>
                </a:lnTo>
                <a:lnTo>
                  <a:pt x="139051" y="466907"/>
                </a:lnTo>
                <a:lnTo>
                  <a:pt x="130063" y="501012"/>
                </a:lnTo>
                <a:lnTo>
                  <a:pt x="112916" y="533206"/>
                </a:lnTo>
                <a:lnTo>
                  <a:pt x="86139" y="563464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140" y="0"/>
            <a:ext cx="71969" cy="174885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674484" y="25268"/>
            <a:ext cx="155575" cy="435609"/>
          </a:xfrm>
          <a:custGeom>
            <a:avLst/>
            <a:gdLst/>
            <a:ahLst/>
            <a:cxnLst/>
            <a:rect l="l" t="t" r="r" b="b"/>
            <a:pathLst>
              <a:path w="155575" h="435609">
                <a:moveTo>
                  <a:pt x="83267" y="435608"/>
                </a:moveTo>
                <a:lnTo>
                  <a:pt x="64348" y="398743"/>
                </a:lnTo>
                <a:lnTo>
                  <a:pt x="48296" y="362649"/>
                </a:lnTo>
                <a:lnTo>
                  <a:pt x="35741" y="326601"/>
                </a:lnTo>
                <a:lnTo>
                  <a:pt x="19774" y="240368"/>
                </a:lnTo>
                <a:lnTo>
                  <a:pt x="13262" y="190743"/>
                </a:lnTo>
                <a:lnTo>
                  <a:pt x="1449" y="91423"/>
                </a:lnTo>
                <a:lnTo>
                  <a:pt x="0" y="74245"/>
                </a:lnTo>
                <a:lnTo>
                  <a:pt x="299" y="57136"/>
                </a:lnTo>
                <a:lnTo>
                  <a:pt x="3162" y="40260"/>
                </a:lnTo>
                <a:lnTo>
                  <a:pt x="9407" y="23780"/>
                </a:lnTo>
                <a:lnTo>
                  <a:pt x="21359" y="6189"/>
                </a:lnTo>
                <a:lnTo>
                  <a:pt x="33778" y="0"/>
                </a:lnTo>
                <a:lnTo>
                  <a:pt x="47316" y="5140"/>
                </a:lnTo>
                <a:lnTo>
                  <a:pt x="62626" y="21542"/>
                </a:lnTo>
                <a:lnTo>
                  <a:pt x="78418" y="45634"/>
                </a:lnTo>
                <a:lnTo>
                  <a:pt x="87036" y="56339"/>
                </a:lnTo>
                <a:lnTo>
                  <a:pt x="128245" y="84487"/>
                </a:lnTo>
                <a:lnTo>
                  <a:pt x="145470" y="111722"/>
                </a:lnTo>
                <a:lnTo>
                  <a:pt x="153044" y="143481"/>
                </a:lnTo>
                <a:lnTo>
                  <a:pt x="155138" y="177967"/>
                </a:lnTo>
                <a:lnTo>
                  <a:pt x="155076" y="198670"/>
                </a:lnTo>
                <a:lnTo>
                  <a:pt x="153397" y="260780"/>
                </a:lnTo>
                <a:lnTo>
                  <a:pt x="149958" y="307716"/>
                </a:lnTo>
                <a:lnTo>
                  <a:pt x="138383" y="352390"/>
                </a:lnTo>
                <a:lnTo>
                  <a:pt x="116782" y="394966"/>
                </a:lnTo>
                <a:lnTo>
                  <a:pt x="83267" y="435608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22546" y="1602104"/>
            <a:ext cx="113664" cy="628650"/>
          </a:xfrm>
          <a:custGeom>
            <a:avLst/>
            <a:gdLst/>
            <a:ahLst/>
            <a:cxnLst/>
            <a:rect l="l" t="t" r="r" b="b"/>
            <a:pathLst>
              <a:path w="113665" h="628650">
                <a:moveTo>
                  <a:pt x="76844" y="628434"/>
                </a:moveTo>
                <a:lnTo>
                  <a:pt x="64154" y="579414"/>
                </a:lnTo>
                <a:lnTo>
                  <a:pt x="54258" y="531382"/>
                </a:lnTo>
                <a:lnTo>
                  <a:pt x="46566" y="484198"/>
                </a:lnTo>
                <a:lnTo>
                  <a:pt x="40494" y="437723"/>
                </a:lnTo>
                <a:lnTo>
                  <a:pt x="35452" y="391818"/>
                </a:lnTo>
                <a:lnTo>
                  <a:pt x="30853" y="346344"/>
                </a:lnTo>
                <a:lnTo>
                  <a:pt x="26112" y="301161"/>
                </a:lnTo>
                <a:lnTo>
                  <a:pt x="21499" y="253012"/>
                </a:lnTo>
                <a:lnTo>
                  <a:pt x="17190" y="204887"/>
                </a:lnTo>
                <a:lnTo>
                  <a:pt x="11808" y="156902"/>
                </a:lnTo>
                <a:lnTo>
                  <a:pt x="3978" y="109174"/>
                </a:lnTo>
                <a:lnTo>
                  <a:pt x="2203" y="99016"/>
                </a:lnTo>
                <a:lnTo>
                  <a:pt x="963" y="88719"/>
                </a:lnTo>
                <a:lnTo>
                  <a:pt x="237" y="78329"/>
                </a:lnTo>
                <a:lnTo>
                  <a:pt x="0" y="67891"/>
                </a:lnTo>
                <a:lnTo>
                  <a:pt x="92" y="47250"/>
                </a:lnTo>
                <a:lnTo>
                  <a:pt x="2269" y="27417"/>
                </a:lnTo>
                <a:lnTo>
                  <a:pt x="9197" y="10468"/>
                </a:lnTo>
                <a:lnTo>
                  <a:pt x="23376" y="0"/>
                </a:lnTo>
                <a:lnTo>
                  <a:pt x="41977" y="598"/>
                </a:lnTo>
                <a:lnTo>
                  <a:pt x="53747" y="13180"/>
                </a:lnTo>
                <a:lnTo>
                  <a:pt x="62579" y="30984"/>
                </a:lnTo>
                <a:lnTo>
                  <a:pt x="72368" y="47250"/>
                </a:lnTo>
                <a:lnTo>
                  <a:pt x="93219" y="77687"/>
                </a:lnTo>
                <a:lnTo>
                  <a:pt x="105816" y="110572"/>
                </a:lnTo>
                <a:lnTo>
                  <a:pt x="111886" y="145556"/>
                </a:lnTo>
                <a:lnTo>
                  <a:pt x="113152" y="182288"/>
                </a:lnTo>
                <a:lnTo>
                  <a:pt x="112492" y="236999"/>
                </a:lnTo>
                <a:lnTo>
                  <a:pt x="112176" y="291710"/>
                </a:lnTo>
                <a:lnTo>
                  <a:pt x="112158" y="510556"/>
                </a:lnTo>
                <a:lnTo>
                  <a:pt x="108983" y="538417"/>
                </a:lnTo>
                <a:lnTo>
                  <a:pt x="101122" y="566138"/>
                </a:lnTo>
                <a:lnTo>
                  <a:pt x="89951" y="595537"/>
                </a:lnTo>
                <a:lnTo>
                  <a:pt x="76844" y="628434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016941" y="15709"/>
            <a:ext cx="133350" cy="487045"/>
          </a:xfrm>
          <a:custGeom>
            <a:avLst/>
            <a:gdLst/>
            <a:ahLst/>
            <a:cxnLst/>
            <a:rect l="l" t="t" r="r" b="b"/>
            <a:pathLst>
              <a:path w="133350" h="487045">
                <a:moveTo>
                  <a:pt x="74077" y="486573"/>
                </a:moveTo>
                <a:lnTo>
                  <a:pt x="48424" y="437927"/>
                </a:lnTo>
                <a:lnTo>
                  <a:pt x="30751" y="374861"/>
                </a:lnTo>
                <a:lnTo>
                  <a:pt x="20978" y="288493"/>
                </a:lnTo>
                <a:lnTo>
                  <a:pt x="16004" y="234776"/>
                </a:lnTo>
                <a:lnTo>
                  <a:pt x="5937" y="127343"/>
                </a:lnTo>
                <a:lnTo>
                  <a:pt x="963" y="73627"/>
                </a:lnTo>
                <a:lnTo>
                  <a:pt x="237" y="63333"/>
                </a:lnTo>
                <a:lnTo>
                  <a:pt x="0" y="53017"/>
                </a:lnTo>
                <a:lnTo>
                  <a:pt x="369" y="42747"/>
                </a:lnTo>
                <a:lnTo>
                  <a:pt x="16219" y="6259"/>
                </a:lnTo>
                <a:lnTo>
                  <a:pt x="37023" y="0"/>
                </a:lnTo>
                <a:lnTo>
                  <a:pt x="46162" y="3683"/>
                </a:lnTo>
                <a:lnTo>
                  <a:pt x="53530" y="10631"/>
                </a:lnTo>
                <a:lnTo>
                  <a:pt x="59405" y="19164"/>
                </a:lnTo>
                <a:lnTo>
                  <a:pt x="70852" y="36642"/>
                </a:lnTo>
                <a:lnTo>
                  <a:pt x="83441" y="53017"/>
                </a:lnTo>
                <a:lnTo>
                  <a:pt x="97104" y="68614"/>
                </a:lnTo>
                <a:lnTo>
                  <a:pt x="111629" y="83574"/>
                </a:lnTo>
                <a:lnTo>
                  <a:pt x="122560" y="97435"/>
                </a:lnTo>
                <a:lnTo>
                  <a:pt x="129317" y="112764"/>
                </a:lnTo>
                <a:lnTo>
                  <a:pt x="132577" y="129352"/>
                </a:lnTo>
                <a:lnTo>
                  <a:pt x="133016" y="146990"/>
                </a:lnTo>
                <a:lnTo>
                  <a:pt x="132702" y="164048"/>
                </a:lnTo>
                <a:lnTo>
                  <a:pt x="132737" y="181246"/>
                </a:lnTo>
                <a:lnTo>
                  <a:pt x="132911" y="198538"/>
                </a:lnTo>
                <a:lnTo>
                  <a:pt x="133016" y="215876"/>
                </a:lnTo>
                <a:lnTo>
                  <a:pt x="131439" y="261539"/>
                </a:lnTo>
                <a:lnTo>
                  <a:pt x="126304" y="306749"/>
                </a:lnTo>
                <a:lnTo>
                  <a:pt x="119247" y="351707"/>
                </a:lnTo>
                <a:lnTo>
                  <a:pt x="111904" y="396618"/>
                </a:lnTo>
                <a:lnTo>
                  <a:pt x="105909" y="441685"/>
                </a:lnTo>
                <a:lnTo>
                  <a:pt x="83559" y="483449"/>
                </a:lnTo>
                <a:lnTo>
                  <a:pt x="74077" y="486573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03068" y="2255159"/>
            <a:ext cx="139700" cy="472440"/>
          </a:xfrm>
          <a:custGeom>
            <a:avLst/>
            <a:gdLst/>
            <a:ahLst/>
            <a:cxnLst/>
            <a:rect l="l" t="t" r="r" b="b"/>
            <a:pathLst>
              <a:path w="139700" h="472439">
                <a:moveTo>
                  <a:pt x="114147" y="472258"/>
                </a:moveTo>
                <a:lnTo>
                  <a:pt x="77839" y="437939"/>
                </a:lnTo>
                <a:lnTo>
                  <a:pt x="56358" y="383290"/>
                </a:lnTo>
                <a:lnTo>
                  <a:pt x="41779" y="326029"/>
                </a:lnTo>
                <a:lnTo>
                  <a:pt x="33743" y="276350"/>
                </a:lnTo>
                <a:lnTo>
                  <a:pt x="6465" y="127825"/>
                </a:lnTo>
                <a:lnTo>
                  <a:pt x="3707" y="110732"/>
                </a:lnTo>
                <a:lnTo>
                  <a:pt x="1554" y="93475"/>
                </a:lnTo>
                <a:lnTo>
                  <a:pt x="240" y="76172"/>
                </a:lnTo>
                <a:lnTo>
                  <a:pt x="0" y="58938"/>
                </a:lnTo>
                <a:lnTo>
                  <a:pt x="1029" y="41231"/>
                </a:lnTo>
                <a:lnTo>
                  <a:pt x="4693" y="23967"/>
                </a:lnTo>
                <a:lnTo>
                  <a:pt x="12974" y="9454"/>
                </a:lnTo>
                <a:lnTo>
                  <a:pt x="27853" y="0"/>
                </a:lnTo>
                <a:lnTo>
                  <a:pt x="43955" y="209"/>
                </a:lnTo>
                <a:lnTo>
                  <a:pt x="54089" y="10258"/>
                </a:lnTo>
                <a:lnTo>
                  <a:pt x="61985" y="24130"/>
                </a:lnTo>
                <a:lnTo>
                  <a:pt x="71373" y="35811"/>
                </a:lnTo>
                <a:lnTo>
                  <a:pt x="108898" y="73495"/>
                </a:lnTo>
                <a:lnTo>
                  <a:pt x="130592" y="116261"/>
                </a:lnTo>
                <a:lnTo>
                  <a:pt x="139463" y="164437"/>
                </a:lnTo>
                <a:lnTo>
                  <a:pt x="137761" y="254990"/>
                </a:lnTo>
                <a:lnTo>
                  <a:pt x="138239" y="291586"/>
                </a:lnTo>
                <a:lnTo>
                  <a:pt x="135126" y="328369"/>
                </a:lnTo>
                <a:lnTo>
                  <a:pt x="123597" y="365571"/>
                </a:lnTo>
                <a:lnTo>
                  <a:pt x="120337" y="389829"/>
                </a:lnTo>
                <a:lnTo>
                  <a:pt x="124561" y="416769"/>
                </a:lnTo>
                <a:lnTo>
                  <a:pt x="125941" y="444782"/>
                </a:lnTo>
                <a:lnTo>
                  <a:pt x="114147" y="472258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2067551" y="1690731"/>
            <a:ext cx="172085" cy="360045"/>
          </a:xfrm>
          <a:custGeom>
            <a:avLst/>
            <a:gdLst/>
            <a:ahLst/>
            <a:cxnLst/>
            <a:rect l="l" t="t" r="r" b="b"/>
            <a:pathLst>
              <a:path w="172085" h="360044">
                <a:moveTo>
                  <a:pt x="107250" y="359509"/>
                </a:moveTo>
                <a:lnTo>
                  <a:pt x="59514" y="335204"/>
                </a:lnTo>
                <a:lnTo>
                  <a:pt x="31858" y="271595"/>
                </a:lnTo>
                <a:lnTo>
                  <a:pt x="18598" y="223781"/>
                </a:lnTo>
                <a:lnTo>
                  <a:pt x="9635" y="175036"/>
                </a:lnTo>
                <a:lnTo>
                  <a:pt x="3836" y="125611"/>
                </a:lnTo>
                <a:lnTo>
                  <a:pt x="66" y="75756"/>
                </a:lnTo>
                <a:lnTo>
                  <a:pt x="0" y="63687"/>
                </a:lnTo>
                <a:lnTo>
                  <a:pt x="1402" y="51758"/>
                </a:lnTo>
                <a:lnTo>
                  <a:pt x="4437" y="40015"/>
                </a:lnTo>
                <a:lnTo>
                  <a:pt x="9267" y="28505"/>
                </a:lnTo>
                <a:lnTo>
                  <a:pt x="23283" y="8086"/>
                </a:lnTo>
                <a:lnTo>
                  <a:pt x="38022" y="0"/>
                </a:lnTo>
                <a:lnTo>
                  <a:pt x="53367" y="4550"/>
                </a:lnTo>
                <a:lnTo>
                  <a:pt x="69201" y="22039"/>
                </a:lnTo>
                <a:lnTo>
                  <a:pt x="85335" y="46628"/>
                </a:lnTo>
                <a:lnTo>
                  <a:pt x="102587" y="69725"/>
                </a:lnTo>
                <a:lnTo>
                  <a:pt x="123477" y="89185"/>
                </a:lnTo>
                <a:lnTo>
                  <a:pt x="150522" y="102863"/>
                </a:lnTo>
                <a:lnTo>
                  <a:pt x="159366" y="108346"/>
                </a:lnTo>
                <a:lnTo>
                  <a:pt x="171163" y="207561"/>
                </a:lnTo>
                <a:lnTo>
                  <a:pt x="171792" y="233724"/>
                </a:lnTo>
                <a:lnTo>
                  <a:pt x="170230" y="259630"/>
                </a:lnTo>
                <a:lnTo>
                  <a:pt x="159972" y="310766"/>
                </a:lnTo>
                <a:lnTo>
                  <a:pt x="126329" y="353851"/>
                </a:lnTo>
                <a:lnTo>
                  <a:pt x="107250" y="359509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911708" y="2761488"/>
            <a:ext cx="177165" cy="405130"/>
          </a:xfrm>
          <a:custGeom>
            <a:avLst/>
            <a:gdLst/>
            <a:ahLst/>
            <a:cxnLst/>
            <a:rect l="l" t="t" r="r" b="b"/>
            <a:pathLst>
              <a:path w="177165" h="405130">
                <a:moveTo>
                  <a:pt x="125097" y="404863"/>
                </a:moveTo>
                <a:lnTo>
                  <a:pt x="89259" y="359287"/>
                </a:lnTo>
                <a:lnTo>
                  <a:pt x="64635" y="310331"/>
                </a:lnTo>
                <a:lnTo>
                  <a:pt x="46306" y="259836"/>
                </a:lnTo>
                <a:lnTo>
                  <a:pt x="29352" y="209643"/>
                </a:lnTo>
                <a:lnTo>
                  <a:pt x="14369" y="149523"/>
                </a:lnTo>
                <a:lnTo>
                  <a:pt x="8719" y="118787"/>
                </a:lnTo>
                <a:lnTo>
                  <a:pt x="1997" y="88283"/>
                </a:lnTo>
                <a:lnTo>
                  <a:pt x="0" y="74112"/>
                </a:lnTo>
                <a:lnTo>
                  <a:pt x="753" y="60524"/>
                </a:lnTo>
                <a:lnTo>
                  <a:pt x="3186" y="47262"/>
                </a:lnTo>
                <a:lnTo>
                  <a:pt x="25564" y="4519"/>
                </a:lnTo>
                <a:lnTo>
                  <a:pt x="37062" y="0"/>
                </a:lnTo>
                <a:lnTo>
                  <a:pt x="50242" y="326"/>
                </a:lnTo>
                <a:lnTo>
                  <a:pt x="59319" y="6528"/>
                </a:lnTo>
                <a:lnTo>
                  <a:pt x="65599" y="16366"/>
                </a:lnTo>
                <a:lnTo>
                  <a:pt x="70386" y="27604"/>
                </a:lnTo>
                <a:lnTo>
                  <a:pt x="81313" y="51222"/>
                </a:lnTo>
                <a:lnTo>
                  <a:pt x="95130" y="71995"/>
                </a:lnTo>
                <a:lnTo>
                  <a:pt x="113611" y="88665"/>
                </a:lnTo>
                <a:lnTo>
                  <a:pt x="138526" y="99972"/>
                </a:lnTo>
                <a:lnTo>
                  <a:pt x="152480" y="107806"/>
                </a:lnTo>
                <a:lnTo>
                  <a:pt x="160256" y="120116"/>
                </a:lnTo>
                <a:lnTo>
                  <a:pt x="163881" y="135224"/>
                </a:lnTo>
                <a:lnTo>
                  <a:pt x="165385" y="151451"/>
                </a:lnTo>
                <a:lnTo>
                  <a:pt x="170327" y="223539"/>
                </a:lnTo>
                <a:lnTo>
                  <a:pt x="173183" y="259548"/>
                </a:lnTo>
                <a:lnTo>
                  <a:pt x="176576" y="295441"/>
                </a:lnTo>
                <a:lnTo>
                  <a:pt x="174862" y="326107"/>
                </a:lnTo>
                <a:lnTo>
                  <a:pt x="163799" y="352950"/>
                </a:lnTo>
                <a:lnTo>
                  <a:pt x="146255" y="378394"/>
                </a:lnTo>
                <a:lnTo>
                  <a:pt x="125097" y="404863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2312265" y="1068731"/>
            <a:ext cx="151765" cy="409575"/>
          </a:xfrm>
          <a:custGeom>
            <a:avLst/>
            <a:gdLst/>
            <a:ahLst/>
            <a:cxnLst/>
            <a:rect l="l" t="t" r="r" b="b"/>
            <a:pathLst>
              <a:path w="151764" h="409575">
                <a:moveTo>
                  <a:pt x="82375" y="409526"/>
                </a:moveTo>
                <a:lnTo>
                  <a:pt x="55983" y="360684"/>
                </a:lnTo>
                <a:lnTo>
                  <a:pt x="35312" y="311155"/>
                </a:lnTo>
                <a:lnTo>
                  <a:pt x="19869" y="260951"/>
                </a:lnTo>
                <a:lnTo>
                  <a:pt x="9164" y="210086"/>
                </a:lnTo>
                <a:lnTo>
                  <a:pt x="2705" y="158573"/>
                </a:lnTo>
                <a:lnTo>
                  <a:pt x="0" y="106424"/>
                </a:lnTo>
                <a:lnTo>
                  <a:pt x="557" y="53654"/>
                </a:lnTo>
                <a:lnTo>
                  <a:pt x="18330" y="6046"/>
                </a:lnTo>
                <a:lnTo>
                  <a:pt x="29964" y="0"/>
                </a:lnTo>
                <a:lnTo>
                  <a:pt x="42997" y="2253"/>
                </a:lnTo>
                <a:lnTo>
                  <a:pt x="89363" y="49858"/>
                </a:lnTo>
                <a:lnTo>
                  <a:pt x="114465" y="89232"/>
                </a:lnTo>
                <a:lnTo>
                  <a:pt x="132768" y="130625"/>
                </a:lnTo>
                <a:lnTo>
                  <a:pt x="144724" y="173918"/>
                </a:lnTo>
                <a:lnTo>
                  <a:pt x="150786" y="218995"/>
                </a:lnTo>
                <a:lnTo>
                  <a:pt x="151405" y="265738"/>
                </a:lnTo>
                <a:lnTo>
                  <a:pt x="147034" y="314030"/>
                </a:lnTo>
                <a:lnTo>
                  <a:pt x="138715" y="341122"/>
                </a:lnTo>
                <a:lnTo>
                  <a:pt x="123751" y="364389"/>
                </a:lnTo>
                <a:lnTo>
                  <a:pt x="104264" y="386352"/>
                </a:lnTo>
                <a:lnTo>
                  <a:pt x="82375" y="409526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0" y="0"/>
            <a:ext cx="27305" cy="133985"/>
          </a:xfrm>
          <a:custGeom>
            <a:avLst/>
            <a:gdLst/>
            <a:ahLst/>
            <a:cxnLst/>
            <a:rect l="l" t="t" r="r" b="b"/>
            <a:pathLst>
              <a:path w="27305" h="133985">
                <a:moveTo>
                  <a:pt x="0" y="133673"/>
                </a:moveTo>
                <a:lnTo>
                  <a:pt x="0" y="0"/>
                </a:lnTo>
                <a:lnTo>
                  <a:pt x="26916" y="0"/>
                </a:lnTo>
                <a:lnTo>
                  <a:pt x="27132" y="29900"/>
                </a:lnTo>
                <a:lnTo>
                  <a:pt x="26654" y="57084"/>
                </a:lnTo>
                <a:lnTo>
                  <a:pt x="22190" y="83989"/>
                </a:lnTo>
                <a:lnTo>
                  <a:pt x="13109" y="110335"/>
                </a:lnTo>
                <a:lnTo>
                  <a:pt x="0" y="133673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275775" y="539710"/>
            <a:ext cx="120650" cy="508000"/>
          </a:xfrm>
          <a:custGeom>
            <a:avLst/>
            <a:gdLst/>
            <a:ahLst/>
            <a:cxnLst/>
            <a:rect l="l" t="t" r="r" b="b"/>
            <a:pathLst>
              <a:path w="120650" h="508000">
                <a:moveTo>
                  <a:pt x="55974" y="507820"/>
                </a:moveTo>
                <a:lnTo>
                  <a:pt x="28451" y="454686"/>
                </a:lnTo>
                <a:lnTo>
                  <a:pt x="22863" y="392654"/>
                </a:lnTo>
                <a:lnTo>
                  <a:pt x="21020" y="308830"/>
                </a:lnTo>
                <a:lnTo>
                  <a:pt x="18517" y="256188"/>
                </a:lnTo>
                <a:lnTo>
                  <a:pt x="14666" y="203665"/>
                </a:lnTo>
                <a:lnTo>
                  <a:pt x="9238" y="151261"/>
                </a:lnTo>
                <a:lnTo>
                  <a:pt x="2008" y="98977"/>
                </a:lnTo>
                <a:lnTo>
                  <a:pt x="0" y="74524"/>
                </a:lnTo>
                <a:lnTo>
                  <a:pt x="2723" y="50141"/>
                </a:lnTo>
                <a:lnTo>
                  <a:pt x="12115" y="25432"/>
                </a:lnTo>
                <a:lnTo>
                  <a:pt x="30110" y="0"/>
                </a:lnTo>
                <a:lnTo>
                  <a:pt x="63076" y="41817"/>
                </a:lnTo>
                <a:lnTo>
                  <a:pt x="90909" y="83622"/>
                </a:lnTo>
                <a:lnTo>
                  <a:pt x="110864" y="127970"/>
                </a:lnTo>
                <a:lnTo>
                  <a:pt x="120195" y="177415"/>
                </a:lnTo>
                <a:lnTo>
                  <a:pt x="116156" y="234512"/>
                </a:lnTo>
                <a:lnTo>
                  <a:pt x="108701" y="279728"/>
                </a:lnTo>
                <a:lnTo>
                  <a:pt x="96979" y="371865"/>
                </a:lnTo>
                <a:lnTo>
                  <a:pt x="90635" y="418119"/>
                </a:lnTo>
                <a:lnTo>
                  <a:pt x="81173" y="470610"/>
                </a:lnTo>
                <a:lnTo>
                  <a:pt x="62987" y="505897"/>
                </a:lnTo>
                <a:lnTo>
                  <a:pt x="55974" y="50782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5763" y="0"/>
            <a:ext cx="82805" cy="135841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598805" y="779942"/>
            <a:ext cx="114935" cy="552450"/>
          </a:xfrm>
          <a:custGeom>
            <a:avLst/>
            <a:gdLst/>
            <a:ahLst/>
            <a:cxnLst/>
            <a:rect l="l" t="t" r="r" b="b"/>
            <a:pathLst>
              <a:path w="114934" h="552450">
                <a:moveTo>
                  <a:pt x="73175" y="552087"/>
                </a:moveTo>
                <a:lnTo>
                  <a:pt x="53762" y="532005"/>
                </a:lnTo>
                <a:lnTo>
                  <a:pt x="42462" y="510432"/>
                </a:lnTo>
                <a:lnTo>
                  <a:pt x="36944" y="488298"/>
                </a:lnTo>
                <a:lnTo>
                  <a:pt x="30967" y="416842"/>
                </a:lnTo>
                <a:lnTo>
                  <a:pt x="25233" y="367304"/>
                </a:lnTo>
                <a:lnTo>
                  <a:pt x="11811" y="268396"/>
                </a:lnTo>
                <a:lnTo>
                  <a:pt x="5884" y="218875"/>
                </a:lnTo>
                <a:lnTo>
                  <a:pt x="1654" y="169208"/>
                </a:lnTo>
                <a:lnTo>
                  <a:pt x="0" y="119320"/>
                </a:lnTo>
                <a:lnTo>
                  <a:pt x="1802" y="69135"/>
                </a:lnTo>
                <a:lnTo>
                  <a:pt x="2963" y="50079"/>
                </a:lnTo>
                <a:lnTo>
                  <a:pt x="5501" y="31956"/>
                </a:lnTo>
                <a:lnTo>
                  <a:pt x="12468" y="15138"/>
                </a:lnTo>
                <a:lnTo>
                  <a:pt x="26919" y="0"/>
                </a:lnTo>
                <a:lnTo>
                  <a:pt x="59119" y="43922"/>
                </a:lnTo>
                <a:lnTo>
                  <a:pt x="79024" y="91389"/>
                </a:lnTo>
                <a:lnTo>
                  <a:pt x="90215" y="141292"/>
                </a:lnTo>
                <a:lnTo>
                  <a:pt x="96273" y="192520"/>
                </a:lnTo>
                <a:lnTo>
                  <a:pt x="100779" y="243962"/>
                </a:lnTo>
                <a:lnTo>
                  <a:pt x="97041" y="262054"/>
                </a:lnTo>
                <a:lnTo>
                  <a:pt x="87474" y="279960"/>
                </a:lnTo>
                <a:lnTo>
                  <a:pt x="80146" y="299078"/>
                </a:lnTo>
                <a:lnTo>
                  <a:pt x="83122" y="320807"/>
                </a:lnTo>
                <a:lnTo>
                  <a:pt x="92782" y="347716"/>
                </a:lnTo>
                <a:lnTo>
                  <a:pt x="99225" y="375487"/>
                </a:lnTo>
                <a:lnTo>
                  <a:pt x="104455" y="403585"/>
                </a:lnTo>
                <a:lnTo>
                  <a:pt x="110478" y="431473"/>
                </a:lnTo>
                <a:lnTo>
                  <a:pt x="114721" y="465636"/>
                </a:lnTo>
                <a:lnTo>
                  <a:pt x="109359" y="496256"/>
                </a:lnTo>
                <a:lnTo>
                  <a:pt x="95230" y="524637"/>
                </a:lnTo>
                <a:lnTo>
                  <a:pt x="73175" y="552087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86401" y="2400393"/>
            <a:ext cx="142240" cy="520065"/>
          </a:xfrm>
          <a:custGeom>
            <a:avLst/>
            <a:gdLst/>
            <a:ahLst/>
            <a:cxnLst/>
            <a:rect l="l" t="t" r="r" b="b"/>
            <a:pathLst>
              <a:path w="142240" h="520064">
                <a:moveTo>
                  <a:pt x="103481" y="520064"/>
                </a:moveTo>
                <a:lnTo>
                  <a:pt x="80384" y="486682"/>
                </a:lnTo>
                <a:lnTo>
                  <a:pt x="71727" y="420034"/>
                </a:lnTo>
                <a:lnTo>
                  <a:pt x="63100" y="368077"/>
                </a:lnTo>
                <a:lnTo>
                  <a:pt x="52609" y="316476"/>
                </a:lnTo>
                <a:lnTo>
                  <a:pt x="29387" y="213699"/>
                </a:lnTo>
                <a:lnTo>
                  <a:pt x="18336" y="162202"/>
                </a:lnTo>
                <a:lnTo>
                  <a:pt x="8777" y="110420"/>
                </a:lnTo>
                <a:lnTo>
                  <a:pt x="1550" y="58192"/>
                </a:lnTo>
                <a:lnTo>
                  <a:pt x="0" y="42700"/>
                </a:lnTo>
                <a:lnTo>
                  <a:pt x="897" y="27884"/>
                </a:lnTo>
                <a:lnTo>
                  <a:pt x="6971" y="13673"/>
                </a:lnTo>
                <a:lnTo>
                  <a:pt x="20948" y="0"/>
                </a:lnTo>
                <a:lnTo>
                  <a:pt x="50096" y="42360"/>
                </a:lnTo>
                <a:lnTo>
                  <a:pt x="72750" y="86535"/>
                </a:lnTo>
                <a:lnTo>
                  <a:pt x="89759" y="132608"/>
                </a:lnTo>
                <a:lnTo>
                  <a:pt x="101968" y="180662"/>
                </a:lnTo>
                <a:lnTo>
                  <a:pt x="110227" y="230782"/>
                </a:lnTo>
                <a:lnTo>
                  <a:pt x="115348" y="287059"/>
                </a:lnTo>
                <a:lnTo>
                  <a:pt x="119117" y="343593"/>
                </a:lnTo>
                <a:lnTo>
                  <a:pt x="125404" y="399800"/>
                </a:lnTo>
                <a:lnTo>
                  <a:pt x="138080" y="455098"/>
                </a:lnTo>
                <a:lnTo>
                  <a:pt x="139886" y="461603"/>
                </a:lnTo>
                <a:lnTo>
                  <a:pt x="141157" y="468341"/>
                </a:lnTo>
                <a:lnTo>
                  <a:pt x="141822" y="475172"/>
                </a:lnTo>
                <a:lnTo>
                  <a:pt x="141810" y="481957"/>
                </a:lnTo>
                <a:lnTo>
                  <a:pt x="140058" y="494368"/>
                </a:lnTo>
                <a:lnTo>
                  <a:pt x="135624" y="505333"/>
                </a:lnTo>
                <a:lnTo>
                  <a:pt x="128066" y="514061"/>
                </a:lnTo>
                <a:lnTo>
                  <a:pt x="116941" y="519757"/>
                </a:lnTo>
                <a:lnTo>
                  <a:pt x="103481" y="520064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733767" y="211442"/>
            <a:ext cx="81915" cy="568960"/>
          </a:xfrm>
          <a:custGeom>
            <a:avLst/>
            <a:gdLst/>
            <a:ahLst/>
            <a:cxnLst/>
            <a:rect l="l" t="t" r="r" b="b"/>
            <a:pathLst>
              <a:path w="81914" h="568960">
                <a:moveTo>
                  <a:pt x="28933" y="568500"/>
                </a:moveTo>
                <a:lnTo>
                  <a:pt x="8505" y="520278"/>
                </a:lnTo>
                <a:lnTo>
                  <a:pt x="3306" y="461541"/>
                </a:lnTo>
                <a:lnTo>
                  <a:pt x="612" y="383643"/>
                </a:lnTo>
                <a:lnTo>
                  <a:pt x="0" y="335091"/>
                </a:lnTo>
                <a:lnTo>
                  <a:pt x="51" y="286562"/>
                </a:lnTo>
                <a:lnTo>
                  <a:pt x="831" y="238056"/>
                </a:lnTo>
                <a:lnTo>
                  <a:pt x="2404" y="189574"/>
                </a:lnTo>
                <a:lnTo>
                  <a:pt x="4833" y="141114"/>
                </a:lnTo>
                <a:lnTo>
                  <a:pt x="8184" y="92679"/>
                </a:lnTo>
                <a:lnTo>
                  <a:pt x="12519" y="44266"/>
                </a:lnTo>
                <a:lnTo>
                  <a:pt x="33160" y="0"/>
                </a:lnTo>
                <a:lnTo>
                  <a:pt x="64973" y="38620"/>
                </a:lnTo>
                <a:lnTo>
                  <a:pt x="79136" y="81973"/>
                </a:lnTo>
                <a:lnTo>
                  <a:pt x="81876" y="128171"/>
                </a:lnTo>
                <a:lnTo>
                  <a:pt x="79416" y="175324"/>
                </a:lnTo>
                <a:lnTo>
                  <a:pt x="74942" y="222949"/>
                </a:lnTo>
                <a:lnTo>
                  <a:pt x="68326" y="270415"/>
                </a:lnTo>
                <a:lnTo>
                  <a:pt x="61200" y="317854"/>
                </a:lnTo>
                <a:lnTo>
                  <a:pt x="55192" y="365396"/>
                </a:lnTo>
                <a:lnTo>
                  <a:pt x="51934" y="413173"/>
                </a:lnTo>
                <a:lnTo>
                  <a:pt x="53055" y="461316"/>
                </a:lnTo>
                <a:lnTo>
                  <a:pt x="52278" y="483620"/>
                </a:lnTo>
                <a:lnTo>
                  <a:pt x="48517" y="505644"/>
                </a:lnTo>
                <a:lnTo>
                  <a:pt x="45221" y="527762"/>
                </a:lnTo>
                <a:lnTo>
                  <a:pt x="45823" y="549600"/>
                </a:lnTo>
                <a:lnTo>
                  <a:pt x="45843" y="550346"/>
                </a:lnTo>
                <a:lnTo>
                  <a:pt x="45335" y="556330"/>
                </a:lnTo>
                <a:lnTo>
                  <a:pt x="45299" y="556750"/>
                </a:lnTo>
                <a:lnTo>
                  <a:pt x="41974" y="562407"/>
                </a:lnTo>
                <a:lnTo>
                  <a:pt x="41864" y="562594"/>
                </a:lnTo>
                <a:lnTo>
                  <a:pt x="36253" y="566806"/>
                </a:lnTo>
                <a:lnTo>
                  <a:pt x="36397" y="566806"/>
                </a:lnTo>
                <a:lnTo>
                  <a:pt x="28933" y="56850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897620" y="770865"/>
            <a:ext cx="101600" cy="419734"/>
          </a:xfrm>
          <a:custGeom>
            <a:avLst/>
            <a:gdLst/>
            <a:ahLst/>
            <a:cxnLst/>
            <a:rect l="l" t="t" r="r" b="b"/>
            <a:pathLst>
              <a:path w="101600" h="419734">
                <a:moveTo>
                  <a:pt x="73008" y="419163"/>
                </a:moveTo>
                <a:lnTo>
                  <a:pt x="52064" y="373905"/>
                </a:lnTo>
                <a:lnTo>
                  <a:pt x="34706" y="328202"/>
                </a:lnTo>
                <a:lnTo>
                  <a:pt x="20887" y="282026"/>
                </a:lnTo>
                <a:lnTo>
                  <a:pt x="10557" y="235352"/>
                </a:lnTo>
                <a:lnTo>
                  <a:pt x="3665" y="188153"/>
                </a:lnTo>
                <a:lnTo>
                  <a:pt x="162" y="140403"/>
                </a:lnTo>
                <a:lnTo>
                  <a:pt x="0" y="92077"/>
                </a:lnTo>
                <a:lnTo>
                  <a:pt x="3127" y="43147"/>
                </a:lnTo>
                <a:lnTo>
                  <a:pt x="19641" y="5579"/>
                </a:lnTo>
                <a:lnTo>
                  <a:pt x="28804" y="0"/>
                </a:lnTo>
                <a:lnTo>
                  <a:pt x="38619" y="1507"/>
                </a:lnTo>
                <a:lnTo>
                  <a:pt x="64693" y="36036"/>
                </a:lnTo>
                <a:lnTo>
                  <a:pt x="91054" y="89022"/>
                </a:lnTo>
                <a:lnTo>
                  <a:pt x="101289" y="170035"/>
                </a:lnTo>
                <a:lnTo>
                  <a:pt x="100095" y="218963"/>
                </a:lnTo>
                <a:lnTo>
                  <a:pt x="93948" y="316377"/>
                </a:lnTo>
                <a:lnTo>
                  <a:pt x="93327" y="378036"/>
                </a:lnTo>
                <a:lnTo>
                  <a:pt x="90883" y="391807"/>
                </a:lnTo>
                <a:lnTo>
                  <a:pt x="84662" y="405765"/>
                </a:lnTo>
                <a:lnTo>
                  <a:pt x="73008" y="419163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133296" y="1865585"/>
            <a:ext cx="107950" cy="399415"/>
          </a:xfrm>
          <a:custGeom>
            <a:avLst/>
            <a:gdLst/>
            <a:ahLst/>
            <a:cxnLst/>
            <a:rect l="l" t="t" r="r" b="b"/>
            <a:pathLst>
              <a:path w="107950" h="399414">
                <a:moveTo>
                  <a:pt x="99723" y="399023"/>
                </a:moveTo>
                <a:lnTo>
                  <a:pt x="71859" y="354705"/>
                </a:lnTo>
                <a:lnTo>
                  <a:pt x="49954" y="308860"/>
                </a:lnTo>
                <a:lnTo>
                  <a:pt x="33178" y="261697"/>
                </a:lnTo>
                <a:lnTo>
                  <a:pt x="20700" y="213425"/>
                </a:lnTo>
                <a:lnTo>
                  <a:pt x="11689" y="164252"/>
                </a:lnTo>
                <a:lnTo>
                  <a:pt x="5315" y="114388"/>
                </a:lnTo>
                <a:lnTo>
                  <a:pt x="248" y="57077"/>
                </a:lnTo>
                <a:lnTo>
                  <a:pt x="0" y="50114"/>
                </a:lnTo>
                <a:lnTo>
                  <a:pt x="3034" y="30821"/>
                </a:lnTo>
                <a:lnTo>
                  <a:pt x="6310" y="18935"/>
                </a:lnTo>
                <a:lnTo>
                  <a:pt x="12150" y="8774"/>
                </a:lnTo>
                <a:lnTo>
                  <a:pt x="21884" y="1620"/>
                </a:lnTo>
                <a:lnTo>
                  <a:pt x="35045" y="0"/>
                </a:lnTo>
                <a:lnTo>
                  <a:pt x="44359" y="6003"/>
                </a:lnTo>
                <a:lnTo>
                  <a:pt x="58441" y="25494"/>
                </a:lnTo>
                <a:lnTo>
                  <a:pt x="72702" y="42871"/>
                </a:lnTo>
                <a:lnTo>
                  <a:pt x="94882" y="81169"/>
                </a:lnTo>
                <a:lnTo>
                  <a:pt x="105457" y="152805"/>
                </a:lnTo>
                <a:lnTo>
                  <a:pt x="107792" y="202007"/>
                </a:lnTo>
                <a:lnTo>
                  <a:pt x="107930" y="251209"/>
                </a:lnTo>
                <a:lnTo>
                  <a:pt x="106327" y="300432"/>
                </a:lnTo>
                <a:lnTo>
                  <a:pt x="103440" y="349696"/>
                </a:lnTo>
                <a:lnTo>
                  <a:pt x="99723" y="399023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228539" y="336532"/>
            <a:ext cx="62230" cy="516890"/>
          </a:xfrm>
          <a:custGeom>
            <a:avLst/>
            <a:gdLst/>
            <a:ahLst/>
            <a:cxnLst/>
            <a:rect l="l" t="t" r="r" b="b"/>
            <a:pathLst>
              <a:path w="62229" h="516890">
                <a:moveTo>
                  <a:pt x="17936" y="516524"/>
                </a:moveTo>
                <a:lnTo>
                  <a:pt x="4783" y="497997"/>
                </a:lnTo>
                <a:lnTo>
                  <a:pt x="0" y="480775"/>
                </a:lnTo>
                <a:lnTo>
                  <a:pt x="205" y="464766"/>
                </a:lnTo>
                <a:lnTo>
                  <a:pt x="2020" y="449876"/>
                </a:lnTo>
                <a:lnTo>
                  <a:pt x="6673" y="396678"/>
                </a:lnTo>
                <a:lnTo>
                  <a:pt x="9611" y="343459"/>
                </a:lnTo>
                <a:lnTo>
                  <a:pt x="11253" y="290227"/>
                </a:lnTo>
                <a:lnTo>
                  <a:pt x="13211" y="77341"/>
                </a:lnTo>
                <a:lnTo>
                  <a:pt x="13662" y="61732"/>
                </a:lnTo>
                <a:lnTo>
                  <a:pt x="21915" y="16164"/>
                </a:lnTo>
                <a:lnTo>
                  <a:pt x="41064" y="0"/>
                </a:lnTo>
                <a:lnTo>
                  <a:pt x="47755" y="2102"/>
                </a:lnTo>
                <a:lnTo>
                  <a:pt x="53001" y="6186"/>
                </a:lnTo>
                <a:lnTo>
                  <a:pt x="56941" y="11715"/>
                </a:lnTo>
                <a:lnTo>
                  <a:pt x="61208" y="22381"/>
                </a:lnTo>
                <a:lnTo>
                  <a:pt x="62203" y="27355"/>
                </a:lnTo>
                <a:lnTo>
                  <a:pt x="56649" y="79490"/>
                </a:lnTo>
                <a:lnTo>
                  <a:pt x="53642" y="127519"/>
                </a:lnTo>
                <a:lnTo>
                  <a:pt x="52025" y="175628"/>
                </a:lnTo>
                <a:lnTo>
                  <a:pt x="50323" y="271915"/>
                </a:lnTo>
                <a:lnTo>
                  <a:pt x="48921" y="320006"/>
                </a:lnTo>
                <a:lnTo>
                  <a:pt x="46272" y="368004"/>
                </a:lnTo>
                <a:lnTo>
                  <a:pt x="41717" y="415868"/>
                </a:lnTo>
                <a:lnTo>
                  <a:pt x="34598" y="463554"/>
                </a:lnTo>
                <a:lnTo>
                  <a:pt x="31995" y="475258"/>
                </a:lnTo>
                <a:lnTo>
                  <a:pt x="17936" y="516524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559967" y="10999"/>
            <a:ext cx="81915" cy="311150"/>
          </a:xfrm>
          <a:custGeom>
            <a:avLst/>
            <a:gdLst/>
            <a:ahLst/>
            <a:cxnLst/>
            <a:rect l="l" t="t" r="r" b="b"/>
            <a:pathLst>
              <a:path w="81915" h="311150">
                <a:moveTo>
                  <a:pt x="57053" y="311108"/>
                </a:moveTo>
                <a:lnTo>
                  <a:pt x="24182" y="233248"/>
                </a:lnTo>
                <a:lnTo>
                  <a:pt x="12028" y="180543"/>
                </a:lnTo>
                <a:lnTo>
                  <a:pt x="3719" y="125632"/>
                </a:lnTo>
                <a:lnTo>
                  <a:pt x="0" y="73749"/>
                </a:lnTo>
                <a:lnTo>
                  <a:pt x="1613" y="30127"/>
                </a:lnTo>
                <a:lnTo>
                  <a:pt x="9305" y="0"/>
                </a:lnTo>
                <a:lnTo>
                  <a:pt x="21759" y="6294"/>
                </a:lnTo>
                <a:lnTo>
                  <a:pt x="31904" y="15480"/>
                </a:lnTo>
                <a:lnTo>
                  <a:pt x="41444" y="25319"/>
                </a:lnTo>
                <a:lnTo>
                  <a:pt x="52079" y="33572"/>
                </a:lnTo>
                <a:lnTo>
                  <a:pt x="70979" y="49193"/>
                </a:lnTo>
                <a:lnTo>
                  <a:pt x="80181" y="67705"/>
                </a:lnTo>
                <a:lnTo>
                  <a:pt x="81735" y="88548"/>
                </a:lnTo>
                <a:lnTo>
                  <a:pt x="77694" y="111163"/>
                </a:lnTo>
                <a:lnTo>
                  <a:pt x="72545" y="134194"/>
                </a:lnTo>
                <a:lnTo>
                  <a:pt x="70078" y="157015"/>
                </a:lnTo>
                <a:lnTo>
                  <a:pt x="71294" y="180162"/>
                </a:lnTo>
                <a:lnTo>
                  <a:pt x="77197" y="204172"/>
                </a:lnTo>
                <a:lnTo>
                  <a:pt x="81008" y="230813"/>
                </a:lnTo>
                <a:lnTo>
                  <a:pt x="76171" y="257267"/>
                </a:lnTo>
                <a:lnTo>
                  <a:pt x="57053" y="311108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281397" y="2626699"/>
            <a:ext cx="59055" cy="348615"/>
          </a:xfrm>
          <a:custGeom>
            <a:avLst/>
            <a:gdLst/>
            <a:ahLst/>
            <a:cxnLst/>
            <a:rect l="l" t="t" r="r" b="b"/>
            <a:pathLst>
              <a:path w="59054" h="348614">
                <a:moveTo>
                  <a:pt x="36307" y="348423"/>
                </a:moveTo>
                <a:lnTo>
                  <a:pt x="16245" y="293047"/>
                </a:lnTo>
                <a:lnTo>
                  <a:pt x="8598" y="252418"/>
                </a:lnTo>
                <a:lnTo>
                  <a:pt x="2323" y="202435"/>
                </a:lnTo>
                <a:lnTo>
                  <a:pt x="0" y="149314"/>
                </a:lnTo>
                <a:lnTo>
                  <a:pt x="1758" y="95941"/>
                </a:lnTo>
                <a:lnTo>
                  <a:pt x="7731" y="45207"/>
                </a:lnTo>
                <a:lnTo>
                  <a:pt x="18048" y="0"/>
                </a:lnTo>
                <a:lnTo>
                  <a:pt x="34267" y="47188"/>
                </a:lnTo>
                <a:lnTo>
                  <a:pt x="42420" y="91019"/>
                </a:lnTo>
                <a:lnTo>
                  <a:pt x="43857" y="132612"/>
                </a:lnTo>
                <a:lnTo>
                  <a:pt x="36828" y="204029"/>
                </a:lnTo>
                <a:lnTo>
                  <a:pt x="37291" y="234295"/>
                </a:lnTo>
                <a:lnTo>
                  <a:pt x="41996" y="264048"/>
                </a:lnTo>
                <a:lnTo>
                  <a:pt x="54458" y="301386"/>
                </a:lnTo>
                <a:lnTo>
                  <a:pt x="56408" y="309740"/>
                </a:lnTo>
                <a:lnTo>
                  <a:pt x="58584" y="326775"/>
                </a:lnTo>
                <a:lnTo>
                  <a:pt x="58044" y="333886"/>
                </a:lnTo>
                <a:lnTo>
                  <a:pt x="55196" y="339832"/>
                </a:lnTo>
                <a:lnTo>
                  <a:pt x="50436" y="344471"/>
                </a:lnTo>
                <a:lnTo>
                  <a:pt x="44160" y="347665"/>
                </a:lnTo>
                <a:lnTo>
                  <a:pt x="36307" y="348423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825203" y="650625"/>
            <a:ext cx="40640" cy="267335"/>
          </a:xfrm>
          <a:custGeom>
            <a:avLst/>
            <a:gdLst/>
            <a:ahLst/>
            <a:cxnLst/>
            <a:rect l="l" t="t" r="r" b="b"/>
            <a:pathLst>
              <a:path w="40640" h="267334">
                <a:moveTo>
                  <a:pt x="30806" y="266842"/>
                </a:moveTo>
                <a:lnTo>
                  <a:pt x="6881" y="233583"/>
                </a:lnTo>
                <a:lnTo>
                  <a:pt x="0" y="199603"/>
                </a:lnTo>
                <a:lnTo>
                  <a:pt x="2304" y="166228"/>
                </a:lnTo>
                <a:lnTo>
                  <a:pt x="5937" y="134788"/>
                </a:lnTo>
                <a:lnTo>
                  <a:pt x="4320" y="70098"/>
                </a:lnTo>
                <a:lnTo>
                  <a:pt x="10343" y="35574"/>
                </a:lnTo>
                <a:lnTo>
                  <a:pt x="30308" y="0"/>
                </a:lnTo>
                <a:lnTo>
                  <a:pt x="36758" y="54657"/>
                </a:lnTo>
                <a:lnTo>
                  <a:pt x="40188" y="107679"/>
                </a:lnTo>
                <a:lnTo>
                  <a:pt x="40443" y="160057"/>
                </a:lnTo>
                <a:lnTo>
                  <a:pt x="37367" y="212781"/>
                </a:lnTo>
                <a:lnTo>
                  <a:pt x="30806" y="266842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6057844" y="9640171"/>
            <a:ext cx="140335" cy="538480"/>
          </a:xfrm>
          <a:custGeom>
            <a:avLst/>
            <a:gdLst/>
            <a:ahLst/>
            <a:cxnLst/>
            <a:rect l="l" t="t" r="r" b="b"/>
            <a:pathLst>
              <a:path w="140334" h="538479">
                <a:moveTo>
                  <a:pt x="68358" y="0"/>
                </a:moveTo>
                <a:lnTo>
                  <a:pt x="88311" y="39821"/>
                </a:lnTo>
                <a:lnTo>
                  <a:pt x="104511" y="78709"/>
                </a:lnTo>
                <a:lnTo>
                  <a:pt x="116374" y="117225"/>
                </a:lnTo>
                <a:lnTo>
                  <a:pt x="123318" y="155927"/>
                </a:lnTo>
                <a:lnTo>
                  <a:pt x="128227" y="202969"/>
                </a:lnTo>
                <a:lnTo>
                  <a:pt x="132584" y="250087"/>
                </a:lnTo>
                <a:lnTo>
                  <a:pt x="136125" y="297275"/>
                </a:lnTo>
                <a:lnTo>
                  <a:pt x="138589" y="344524"/>
                </a:lnTo>
                <a:lnTo>
                  <a:pt x="139713" y="391829"/>
                </a:lnTo>
                <a:lnTo>
                  <a:pt x="139001" y="447832"/>
                </a:lnTo>
                <a:lnTo>
                  <a:pt x="127079" y="511644"/>
                </a:lnTo>
                <a:lnTo>
                  <a:pt x="103174" y="538409"/>
                </a:lnTo>
                <a:lnTo>
                  <a:pt x="85560" y="537437"/>
                </a:lnTo>
                <a:lnTo>
                  <a:pt x="75103" y="525415"/>
                </a:lnTo>
                <a:lnTo>
                  <a:pt x="67118" y="509382"/>
                </a:lnTo>
                <a:lnTo>
                  <a:pt x="56918" y="496381"/>
                </a:lnTo>
                <a:lnTo>
                  <a:pt x="23435" y="462590"/>
                </a:lnTo>
                <a:lnTo>
                  <a:pt x="6155" y="423204"/>
                </a:lnTo>
                <a:lnTo>
                  <a:pt x="19" y="379995"/>
                </a:lnTo>
                <a:lnTo>
                  <a:pt x="275" y="281095"/>
                </a:lnTo>
                <a:lnTo>
                  <a:pt x="0" y="227362"/>
                </a:lnTo>
                <a:lnTo>
                  <a:pt x="1822" y="173724"/>
                </a:lnTo>
                <a:lnTo>
                  <a:pt x="8424" y="120364"/>
                </a:lnTo>
                <a:lnTo>
                  <a:pt x="24122" y="56825"/>
                </a:lnTo>
                <a:lnTo>
                  <a:pt x="40773" y="26990"/>
                </a:lnTo>
                <a:lnTo>
                  <a:pt x="68358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7321272" y="8596924"/>
            <a:ext cx="121285" cy="638175"/>
          </a:xfrm>
          <a:custGeom>
            <a:avLst/>
            <a:gdLst/>
            <a:ahLst/>
            <a:cxnLst/>
            <a:rect l="l" t="t" r="r" b="b"/>
            <a:pathLst>
              <a:path w="121284" h="638175">
                <a:moveTo>
                  <a:pt x="58566" y="0"/>
                </a:moveTo>
                <a:lnTo>
                  <a:pt x="75692" y="49241"/>
                </a:lnTo>
                <a:lnTo>
                  <a:pt x="89127" y="98222"/>
                </a:lnTo>
                <a:lnTo>
                  <a:pt x="99337" y="146952"/>
                </a:lnTo>
                <a:lnTo>
                  <a:pt x="106788" y="195440"/>
                </a:lnTo>
                <a:lnTo>
                  <a:pt x="111943" y="243698"/>
                </a:lnTo>
                <a:lnTo>
                  <a:pt x="115269" y="291734"/>
                </a:lnTo>
                <a:lnTo>
                  <a:pt x="117230" y="339560"/>
                </a:lnTo>
                <a:lnTo>
                  <a:pt x="119581" y="481875"/>
                </a:lnTo>
                <a:lnTo>
                  <a:pt x="121181" y="556676"/>
                </a:lnTo>
                <a:lnTo>
                  <a:pt x="117940" y="585629"/>
                </a:lnTo>
                <a:lnTo>
                  <a:pt x="106959" y="613416"/>
                </a:lnTo>
                <a:lnTo>
                  <a:pt x="84180" y="637635"/>
                </a:lnTo>
                <a:lnTo>
                  <a:pt x="52302" y="595685"/>
                </a:lnTo>
                <a:lnTo>
                  <a:pt x="30029" y="550097"/>
                </a:lnTo>
                <a:lnTo>
                  <a:pt x="14936" y="502085"/>
                </a:lnTo>
                <a:lnTo>
                  <a:pt x="4600" y="452860"/>
                </a:lnTo>
                <a:lnTo>
                  <a:pt x="0" y="380865"/>
                </a:lnTo>
                <a:lnTo>
                  <a:pt x="2292" y="344448"/>
                </a:lnTo>
                <a:lnTo>
                  <a:pt x="10056" y="280197"/>
                </a:lnTo>
                <a:lnTo>
                  <a:pt x="11937" y="252387"/>
                </a:lnTo>
                <a:lnTo>
                  <a:pt x="11206" y="224157"/>
                </a:lnTo>
                <a:lnTo>
                  <a:pt x="6839" y="194971"/>
                </a:lnTo>
                <a:lnTo>
                  <a:pt x="5304" y="147580"/>
                </a:lnTo>
                <a:lnTo>
                  <a:pt x="17501" y="100843"/>
                </a:lnTo>
                <a:lnTo>
                  <a:pt x="58566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6700605" y="8584055"/>
            <a:ext cx="178435" cy="434975"/>
          </a:xfrm>
          <a:custGeom>
            <a:avLst/>
            <a:gdLst/>
            <a:ahLst/>
            <a:cxnLst/>
            <a:rect l="l" t="t" r="r" b="b"/>
            <a:pathLst>
              <a:path w="178434" h="434975">
                <a:moveTo>
                  <a:pt x="67087" y="0"/>
                </a:moveTo>
                <a:lnTo>
                  <a:pt x="104266" y="31023"/>
                </a:lnTo>
                <a:lnTo>
                  <a:pt x="124188" y="74885"/>
                </a:lnTo>
                <a:lnTo>
                  <a:pt x="139550" y="119791"/>
                </a:lnTo>
                <a:lnTo>
                  <a:pt x="151216" y="165537"/>
                </a:lnTo>
                <a:lnTo>
                  <a:pt x="160044" y="211917"/>
                </a:lnTo>
                <a:lnTo>
                  <a:pt x="166898" y="258729"/>
                </a:lnTo>
                <a:lnTo>
                  <a:pt x="178126" y="352826"/>
                </a:lnTo>
                <a:lnTo>
                  <a:pt x="178239" y="359509"/>
                </a:lnTo>
                <a:lnTo>
                  <a:pt x="177349" y="366379"/>
                </a:lnTo>
                <a:lnTo>
                  <a:pt x="170133" y="397080"/>
                </a:lnTo>
                <a:lnTo>
                  <a:pt x="164604" y="413599"/>
                </a:lnTo>
                <a:lnTo>
                  <a:pt x="155017" y="426900"/>
                </a:lnTo>
                <a:lnTo>
                  <a:pt x="138833" y="434395"/>
                </a:lnTo>
                <a:lnTo>
                  <a:pt x="122062" y="432456"/>
                </a:lnTo>
                <a:lnTo>
                  <a:pt x="113219" y="421681"/>
                </a:lnTo>
                <a:lnTo>
                  <a:pt x="107918" y="406942"/>
                </a:lnTo>
                <a:lnTo>
                  <a:pt x="101779" y="393113"/>
                </a:lnTo>
                <a:lnTo>
                  <a:pt x="86858" y="367716"/>
                </a:lnTo>
                <a:lnTo>
                  <a:pt x="78698" y="356567"/>
                </a:lnTo>
                <a:lnTo>
                  <a:pt x="68952" y="349593"/>
                </a:lnTo>
                <a:lnTo>
                  <a:pt x="28746" y="323884"/>
                </a:lnTo>
                <a:lnTo>
                  <a:pt x="8987" y="289224"/>
                </a:lnTo>
                <a:lnTo>
                  <a:pt x="2051" y="248874"/>
                </a:lnTo>
                <a:lnTo>
                  <a:pt x="0" y="193976"/>
                </a:lnTo>
                <a:lnTo>
                  <a:pt x="314" y="157606"/>
                </a:lnTo>
                <a:lnTo>
                  <a:pt x="1309" y="157854"/>
                </a:lnTo>
                <a:lnTo>
                  <a:pt x="1309" y="88719"/>
                </a:lnTo>
                <a:lnTo>
                  <a:pt x="15193" y="38919"/>
                </a:lnTo>
                <a:lnTo>
                  <a:pt x="45653" y="5144"/>
                </a:lnTo>
                <a:lnTo>
                  <a:pt x="67087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8079397" y="8580263"/>
            <a:ext cx="141605" cy="563880"/>
          </a:xfrm>
          <a:custGeom>
            <a:avLst/>
            <a:gdLst/>
            <a:ahLst/>
            <a:cxnLst/>
            <a:rect l="l" t="t" r="r" b="b"/>
            <a:pathLst>
              <a:path w="141605" h="563879">
                <a:moveTo>
                  <a:pt x="55208" y="0"/>
                </a:moveTo>
                <a:lnTo>
                  <a:pt x="76848" y="50367"/>
                </a:lnTo>
                <a:lnTo>
                  <a:pt x="92916" y="100407"/>
                </a:lnTo>
                <a:lnTo>
                  <a:pt x="103994" y="150728"/>
                </a:lnTo>
                <a:lnTo>
                  <a:pt x="110666" y="201934"/>
                </a:lnTo>
                <a:lnTo>
                  <a:pt x="120645" y="300836"/>
                </a:lnTo>
                <a:lnTo>
                  <a:pt x="139541" y="473280"/>
                </a:lnTo>
                <a:lnTo>
                  <a:pt x="141348" y="497407"/>
                </a:lnTo>
                <a:lnTo>
                  <a:pt x="139751" y="521207"/>
                </a:lnTo>
                <a:lnTo>
                  <a:pt x="132302" y="544378"/>
                </a:lnTo>
                <a:lnTo>
                  <a:pt x="124204" y="556672"/>
                </a:lnTo>
                <a:lnTo>
                  <a:pt x="114147" y="563464"/>
                </a:lnTo>
                <a:lnTo>
                  <a:pt x="102785" y="562143"/>
                </a:lnTo>
                <a:lnTo>
                  <a:pt x="90771" y="550097"/>
                </a:lnTo>
                <a:lnTo>
                  <a:pt x="76553" y="528520"/>
                </a:lnTo>
                <a:lnTo>
                  <a:pt x="61519" y="507852"/>
                </a:lnTo>
                <a:lnTo>
                  <a:pt x="44013" y="489282"/>
                </a:lnTo>
                <a:lnTo>
                  <a:pt x="22381" y="473999"/>
                </a:lnTo>
                <a:lnTo>
                  <a:pt x="13639" y="465649"/>
                </a:lnTo>
                <a:lnTo>
                  <a:pt x="9885" y="454570"/>
                </a:lnTo>
                <a:lnTo>
                  <a:pt x="9022" y="442140"/>
                </a:lnTo>
                <a:lnTo>
                  <a:pt x="8952" y="429733"/>
                </a:lnTo>
                <a:lnTo>
                  <a:pt x="1129" y="182144"/>
                </a:lnTo>
                <a:lnTo>
                  <a:pt x="0" y="132551"/>
                </a:lnTo>
                <a:lnTo>
                  <a:pt x="2296" y="96557"/>
                </a:lnTo>
                <a:lnTo>
                  <a:pt x="11284" y="62452"/>
                </a:lnTo>
                <a:lnTo>
                  <a:pt x="28432" y="30258"/>
                </a:lnTo>
                <a:lnTo>
                  <a:pt x="55208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8154587" y="10165897"/>
            <a:ext cx="59055" cy="121285"/>
          </a:xfrm>
          <a:custGeom>
            <a:avLst/>
            <a:gdLst/>
            <a:ahLst/>
            <a:cxnLst/>
            <a:rect l="l" t="t" r="r" b="b"/>
            <a:pathLst>
              <a:path w="59055" h="121284">
                <a:moveTo>
                  <a:pt x="26273" y="0"/>
                </a:moveTo>
                <a:lnTo>
                  <a:pt x="43526" y="36720"/>
                </a:lnTo>
                <a:lnTo>
                  <a:pt x="52759" y="72554"/>
                </a:lnTo>
                <a:lnTo>
                  <a:pt x="57328" y="107363"/>
                </a:lnTo>
                <a:lnTo>
                  <a:pt x="58661" y="121102"/>
                </a:lnTo>
                <a:lnTo>
                  <a:pt x="0" y="121102"/>
                </a:lnTo>
                <a:lnTo>
                  <a:pt x="3508" y="99139"/>
                </a:lnTo>
                <a:lnTo>
                  <a:pt x="13613" y="49706"/>
                </a:lnTo>
                <a:lnTo>
                  <a:pt x="26273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6587517" y="9879906"/>
            <a:ext cx="155575" cy="407670"/>
          </a:xfrm>
          <a:custGeom>
            <a:avLst/>
            <a:gdLst/>
            <a:ahLst/>
            <a:cxnLst/>
            <a:rect l="l" t="t" r="r" b="b"/>
            <a:pathLst>
              <a:path w="155575" h="407670">
                <a:moveTo>
                  <a:pt x="71870" y="0"/>
                </a:moveTo>
                <a:lnTo>
                  <a:pt x="90790" y="36863"/>
                </a:lnTo>
                <a:lnTo>
                  <a:pt x="106842" y="72958"/>
                </a:lnTo>
                <a:lnTo>
                  <a:pt x="119397" y="109006"/>
                </a:lnTo>
                <a:lnTo>
                  <a:pt x="135363" y="195239"/>
                </a:lnTo>
                <a:lnTo>
                  <a:pt x="141876" y="244864"/>
                </a:lnTo>
                <a:lnTo>
                  <a:pt x="153689" y="344183"/>
                </a:lnTo>
                <a:lnTo>
                  <a:pt x="155138" y="361362"/>
                </a:lnTo>
                <a:lnTo>
                  <a:pt x="154839" y="378471"/>
                </a:lnTo>
                <a:lnTo>
                  <a:pt x="151975" y="395347"/>
                </a:lnTo>
                <a:lnTo>
                  <a:pt x="147524" y="407093"/>
                </a:lnTo>
                <a:lnTo>
                  <a:pt x="87851" y="407093"/>
                </a:lnTo>
                <a:lnTo>
                  <a:pt x="76720" y="389973"/>
                </a:lnTo>
                <a:lnTo>
                  <a:pt x="68101" y="379268"/>
                </a:lnTo>
                <a:lnTo>
                  <a:pt x="26893" y="351120"/>
                </a:lnTo>
                <a:lnTo>
                  <a:pt x="9667" y="323884"/>
                </a:lnTo>
                <a:lnTo>
                  <a:pt x="2094" y="292126"/>
                </a:lnTo>
                <a:lnTo>
                  <a:pt x="0" y="257640"/>
                </a:lnTo>
                <a:lnTo>
                  <a:pt x="62" y="236937"/>
                </a:lnTo>
                <a:lnTo>
                  <a:pt x="1740" y="174827"/>
                </a:lnTo>
                <a:lnTo>
                  <a:pt x="5179" y="127891"/>
                </a:lnTo>
                <a:lnTo>
                  <a:pt x="16755" y="83217"/>
                </a:lnTo>
                <a:lnTo>
                  <a:pt x="38356" y="40641"/>
                </a:lnTo>
                <a:lnTo>
                  <a:pt x="71870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7881441" y="8110242"/>
            <a:ext cx="113664" cy="628650"/>
          </a:xfrm>
          <a:custGeom>
            <a:avLst/>
            <a:gdLst/>
            <a:ahLst/>
            <a:cxnLst/>
            <a:rect l="l" t="t" r="r" b="b"/>
            <a:pathLst>
              <a:path w="113665" h="628650">
                <a:moveTo>
                  <a:pt x="36308" y="0"/>
                </a:moveTo>
                <a:lnTo>
                  <a:pt x="48998" y="49019"/>
                </a:lnTo>
                <a:lnTo>
                  <a:pt x="58894" y="97052"/>
                </a:lnTo>
                <a:lnTo>
                  <a:pt x="66585" y="144236"/>
                </a:lnTo>
                <a:lnTo>
                  <a:pt x="72658" y="190710"/>
                </a:lnTo>
                <a:lnTo>
                  <a:pt x="77700" y="236616"/>
                </a:lnTo>
                <a:lnTo>
                  <a:pt x="82299" y="282090"/>
                </a:lnTo>
                <a:lnTo>
                  <a:pt x="87040" y="327273"/>
                </a:lnTo>
                <a:lnTo>
                  <a:pt x="91653" y="375421"/>
                </a:lnTo>
                <a:lnTo>
                  <a:pt x="95962" y="423546"/>
                </a:lnTo>
                <a:lnTo>
                  <a:pt x="101344" y="471531"/>
                </a:lnTo>
                <a:lnTo>
                  <a:pt x="109173" y="519260"/>
                </a:lnTo>
                <a:lnTo>
                  <a:pt x="110949" y="529417"/>
                </a:lnTo>
                <a:lnTo>
                  <a:pt x="112189" y="539715"/>
                </a:lnTo>
                <a:lnTo>
                  <a:pt x="112915" y="550105"/>
                </a:lnTo>
                <a:lnTo>
                  <a:pt x="113152" y="560542"/>
                </a:lnTo>
                <a:lnTo>
                  <a:pt x="113060" y="581183"/>
                </a:lnTo>
                <a:lnTo>
                  <a:pt x="110883" y="601016"/>
                </a:lnTo>
                <a:lnTo>
                  <a:pt x="103955" y="617966"/>
                </a:lnTo>
                <a:lnTo>
                  <a:pt x="89776" y="628434"/>
                </a:lnTo>
                <a:lnTo>
                  <a:pt x="71175" y="627836"/>
                </a:lnTo>
                <a:lnTo>
                  <a:pt x="59405" y="615254"/>
                </a:lnTo>
                <a:lnTo>
                  <a:pt x="50573" y="597449"/>
                </a:lnTo>
                <a:lnTo>
                  <a:pt x="40784" y="581183"/>
                </a:lnTo>
                <a:lnTo>
                  <a:pt x="19933" y="550746"/>
                </a:lnTo>
                <a:lnTo>
                  <a:pt x="7336" y="517861"/>
                </a:lnTo>
                <a:lnTo>
                  <a:pt x="1266" y="482878"/>
                </a:lnTo>
                <a:lnTo>
                  <a:pt x="0" y="446146"/>
                </a:lnTo>
                <a:lnTo>
                  <a:pt x="660" y="391435"/>
                </a:lnTo>
                <a:lnTo>
                  <a:pt x="976" y="336723"/>
                </a:lnTo>
                <a:lnTo>
                  <a:pt x="994" y="117878"/>
                </a:lnTo>
                <a:lnTo>
                  <a:pt x="4169" y="90017"/>
                </a:lnTo>
                <a:lnTo>
                  <a:pt x="12030" y="62296"/>
                </a:lnTo>
                <a:lnTo>
                  <a:pt x="23201" y="32896"/>
                </a:lnTo>
                <a:lnTo>
                  <a:pt x="36308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7267181" y="9838499"/>
            <a:ext cx="133350" cy="448945"/>
          </a:xfrm>
          <a:custGeom>
            <a:avLst/>
            <a:gdLst/>
            <a:ahLst/>
            <a:cxnLst/>
            <a:rect l="l" t="t" r="r" b="b"/>
            <a:pathLst>
              <a:path w="133350" h="448945">
                <a:moveTo>
                  <a:pt x="58939" y="0"/>
                </a:moveTo>
                <a:lnTo>
                  <a:pt x="84592" y="48645"/>
                </a:lnTo>
                <a:lnTo>
                  <a:pt x="102265" y="111711"/>
                </a:lnTo>
                <a:lnTo>
                  <a:pt x="132779" y="423239"/>
                </a:lnTo>
                <a:lnTo>
                  <a:pt x="133016" y="433556"/>
                </a:lnTo>
                <a:lnTo>
                  <a:pt x="132145" y="448499"/>
                </a:lnTo>
                <a:lnTo>
                  <a:pt x="61064" y="448499"/>
                </a:lnTo>
                <a:lnTo>
                  <a:pt x="49551" y="433525"/>
                </a:lnTo>
                <a:lnTo>
                  <a:pt x="35912" y="417958"/>
                </a:lnTo>
                <a:lnTo>
                  <a:pt x="10456" y="389138"/>
                </a:lnTo>
                <a:lnTo>
                  <a:pt x="0" y="339583"/>
                </a:lnTo>
                <a:lnTo>
                  <a:pt x="0" y="270696"/>
                </a:lnTo>
                <a:lnTo>
                  <a:pt x="1577" y="225033"/>
                </a:lnTo>
                <a:lnTo>
                  <a:pt x="6712" y="179824"/>
                </a:lnTo>
                <a:lnTo>
                  <a:pt x="21112" y="89954"/>
                </a:lnTo>
                <a:lnTo>
                  <a:pt x="27106" y="44888"/>
                </a:lnTo>
                <a:lnTo>
                  <a:pt x="49457" y="3124"/>
                </a:lnTo>
                <a:lnTo>
                  <a:pt x="58939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6674610" y="7613364"/>
            <a:ext cx="139700" cy="472440"/>
          </a:xfrm>
          <a:custGeom>
            <a:avLst/>
            <a:gdLst/>
            <a:ahLst/>
            <a:cxnLst/>
            <a:rect l="l" t="t" r="r" b="b"/>
            <a:pathLst>
              <a:path w="139700" h="472440">
                <a:moveTo>
                  <a:pt x="25315" y="0"/>
                </a:moveTo>
                <a:lnTo>
                  <a:pt x="61624" y="34319"/>
                </a:lnTo>
                <a:lnTo>
                  <a:pt x="83104" y="88968"/>
                </a:lnTo>
                <a:lnTo>
                  <a:pt x="97683" y="146228"/>
                </a:lnTo>
                <a:lnTo>
                  <a:pt x="105719" y="195907"/>
                </a:lnTo>
                <a:lnTo>
                  <a:pt x="132997" y="344432"/>
                </a:lnTo>
                <a:lnTo>
                  <a:pt x="135756" y="361526"/>
                </a:lnTo>
                <a:lnTo>
                  <a:pt x="137909" y="378783"/>
                </a:lnTo>
                <a:lnTo>
                  <a:pt x="139222" y="396086"/>
                </a:lnTo>
                <a:lnTo>
                  <a:pt x="139463" y="413319"/>
                </a:lnTo>
                <a:lnTo>
                  <a:pt x="138433" y="431026"/>
                </a:lnTo>
                <a:lnTo>
                  <a:pt x="134769" y="448291"/>
                </a:lnTo>
                <a:lnTo>
                  <a:pt x="126488" y="462804"/>
                </a:lnTo>
                <a:lnTo>
                  <a:pt x="111610" y="472258"/>
                </a:lnTo>
                <a:lnTo>
                  <a:pt x="95507" y="472048"/>
                </a:lnTo>
                <a:lnTo>
                  <a:pt x="85373" y="462000"/>
                </a:lnTo>
                <a:lnTo>
                  <a:pt x="77477" y="448128"/>
                </a:lnTo>
                <a:lnTo>
                  <a:pt x="68089" y="436447"/>
                </a:lnTo>
                <a:lnTo>
                  <a:pt x="30565" y="398763"/>
                </a:lnTo>
                <a:lnTo>
                  <a:pt x="8871" y="355996"/>
                </a:lnTo>
                <a:lnTo>
                  <a:pt x="0" y="307821"/>
                </a:lnTo>
                <a:lnTo>
                  <a:pt x="1702" y="217267"/>
                </a:lnTo>
                <a:lnTo>
                  <a:pt x="1224" y="180671"/>
                </a:lnTo>
                <a:lnTo>
                  <a:pt x="4336" y="143889"/>
                </a:lnTo>
                <a:lnTo>
                  <a:pt x="15865" y="106687"/>
                </a:lnTo>
                <a:lnTo>
                  <a:pt x="19125" y="82428"/>
                </a:lnTo>
                <a:lnTo>
                  <a:pt x="14901" y="55488"/>
                </a:lnTo>
                <a:lnTo>
                  <a:pt x="13522" y="27476"/>
                </a:lnTo>
                <a:lnTo>
                  <a:pt x="25315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6177798" y="8290542"/>
            <a:ext cx="172085" cy="360045"/>
          </a:xfrm>
          <a:custGeom>
            <a:avLst/>
            <a:gdLst/>
            <a:ahLst/>
            <a:cxnLst/>
            <a:rect l="l" t="t" r="r" b="b"/>
            <a:pathLst>
              <a:path w="172084" h="360045">
                <a:moveTo>
                  <a:pt x="64542" y="0"/>
                </a:moveTo>
                <a:lnTo>
                  <a:pt x="112278" y="24305"/>
                </a:lnTo>
                <a:lnTo>
                  <a:pt x="139934" y="87914"/>
                </a:lnTo>
                <a:lnTo>
                  <a:pt x="153194" y="135728"/>
                </a:lnTo>
                <a:lnTo>
                  <a:pt x="162157" y="184472"/>
                </a:lnTo>
                <a:lnTo>
                  <a:pt x="167956" y="233898"/>
                </a:lnTo>
                <a:lnTo>
                  <a:pt x="171726" y="283753"/>
                </a:lnTo>
                <a:lnTo>
                  <a:pt x="171792" y="295822"/>
                </a:lnTo>
                <a:lnTo>
                  <a:pt x="170389" y="307751"/>
                </a:lnTo>
                <a:lnTo>
                  <a:pt x="167355" y="319494"/>
                </a:lnTo>
                <a:lnTo>
                  <a:pt x="162525" y="331003"/>
                </a:lnTo>
                <a:lnTo>
                  <a:pt x="148509" y="351423"/>
                </a:lnTo>
                <a:lnTo>
                  <a:pt x="133770" y="359509"/>
                </a:lnTo>
                <a:lnTo>
                  <a:pt x="118425" y="354959"/>
                </a:lnTo>
                <a:lnTo>
                  <a:pt x="102591" y="337469"/>
                </a:lnTo>
                <a:lnTo>
                  <a:pt x="86457" y="312880"/>
                </a:lnTo>
                <a:lnTo>
                  <a:pt x="69204" y="289783"/>
                </a:lnTo>
                <a:lnTo>
                  <a:pt x="48315" y="270323"/>
                </a:lnTo>
                <a:lnTo>
                  <a:pt x="21270" y="256646"/>
                </a:lnTo>
                <a:lnTo>
                  <a:pt x="12426" y="251163"/>
                </a:lnTo>
                <a:lnTo>
                  <a:pt x="629" y="151948"/>
                </a:lnTo>
                <a:lnTo>
                  <a:pt x="0" y="125785"/>
                </a:lnTo>
                <a:lnTo>
                  <a:pt x="1562" y="99879"/>
                </a:lnTo>
                <a:lnTo>
                  <a:pt x="11820" y="48742"/>
                </a:lnTo>
                <a:lnTo>
                  <a:pt x="45463" y="5657"/>
                </a:lnTo>
                <a:lnTo>
                  <a:pt x="64542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7328856" y="7174430"/>
            <a:ext cx="177165" cy="405130"/>
          </a:xfrm>
          <a:custGeom>
            <a:avLst/>
            <a:gdLst/>
            <a:ahLst/>
            <a:cxnLst/>
            <a:rect l="l" t="t" r="r" b="b"/>
            <a:pathLst>
              <a:path w="177165" h="405129">
                <a:moveTo>
                  <a:pt x="51478" y="0"/>
                </a:moveTo>
                <a:lnTo>
                  <a:pt x="87316" y="45575"/>
                </a:lnTo>
                <a:lnTo>
                  <a:pt x="111940" y="94532"/>
                </a:lnTo>
                <a:lnTo>
                  <a:pt x="130269" y="145027"/>
                </a:lnTo>
                <a:lnTo>
                  <a:pt x="147223" y="195220"/>
                </a:lnTo>
                <a:lnTo>
                  <a:pt x="162206" y="255340"/>
                </a:lnTo>
                <a:lnTo>
                  <a:pt x="167856" y="286076"/>
                </a:lnTo>
                <a:lnTo>
                  <a:pt x="174579" y="316579"/>
                </a:lnTo>
                <a:lnTo>
                  <a:pt x="176576" y="330751"/>
                </a:lnTo>
                <a:lnTo>
                  <a:pt x="175822" y="344339"/>
                </a:lnTo>
                <a:lnTo>
                  <a:pt x="173390" y="357601"/>
                </a:lnTo>
                <a:lnTo>
                  <a:pt x="151011" y="400344"/>
                </a:lnTo>
                <a:lnTo>
                  <a:pt x="139514" y="404863"/>
                </a:lnTo>
                <a:lnTo>
                  <a:pt x="126333" y="404537"/>
                </a:lnTo>
                <a:lnTo>
                  <a:pt x="117256" y="398335"/>
                </a:lnTo>
                <a:lnTo>
                  <a:pt x="110977" y="388497"/>
                </a:lnTo>
                <a:lnTo>
                  <a:pt x="106189" y="377259"/>
                </a:lnTo>
                <a:lnTo>
                  <a:pt x="95263" y="353641"/>
                </a:lnTo>
                <a:lnTo>
                  <a:pt x="81445" y="332868"/>
                </a:lnTo>
                <a:lnTo>
                  <a:pt x="62964" y="316198"/>
                </a:lnTo>
                <a:lnTo>
                  <a:pt x="38049" y="304891"/>
                </a:lnTo>
                <a:lnTo>
                  <a:pt x="24095" y="297057"/>
                </a:lnTo>
                <a:lnTo>
                  <a:pt x="16320" y="284747"/>
                </a:lnTo>
                <a:lnTo>
                  <a:pt x="12694" y="269639"/>
                </a:lnTo>
                <a:lnTo>
                  <a:pt x="11190" y="253412"/>
                </a:lnTo>
                <a:lnTo>
                  <a:pt x="6248" y="181324"/>
                </a:lnTo>
                <a:lnTo>
                  <a:pt x="3392" y="145315"/>
                </a:lnTo>
                <a:lnTo>
                  <a:pt x="0" y="109422"/>
                </a:lnTo>
                <a:lnTo>
                  <a:pt x="1713" y="78756"/>
                </a:lnTo>
                <a:lnTo>
                  <a:pt x="12776" y="51913"/>
                </a:lnTo>
                <a:lnTo>
                  <a:pt x="30320" y="26469"/>
                </a:lnTo>
                <a:lnTo>
                  <a:pt x="51478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15953471" y="8862524"/>
            <a:ext cx="151765" cy="409575"/>
          </a:xfrm>
          <a:custGeom>
            <a:avLst/>
            <a:gdLst/>
            <a:ahLst/>
            <a:cxnLst/>
            <a:rect l="l" t="t" r="r" b="b"/>
            <a:pathLst>
              <a:path w="151765" h="409575">
                <a:moveTo>
                  <a:pt x="69029" y="0"/>
                </a:moveTo>
                <a:lnTo>
                  <a:pt x="95421" y="48842"/>
                </a:lnTo>
                <a:lnTo>
                  <a:pt x="116092" y="98371"/>
                </a:lnTo>
                <a:lnTo>
                  <a:pt x="131535" y="148575"/>
                </a:lnTo>
                <a:lnTo>
                  <a:pt x="142240" y="199440"/>
                </a:lnTo>
                <a:lnTo>
                  <a:pt x="148700" y="250953"/>
                </a:lnTo>
                <a:lnTo>
                  <a:pt x="151405" y="303101"/>
                </a:lnTo>
                <a:lnTo>
                  <a:pt x="150847" y="355872"/>
                </a:lnTo>
                <a:lnTo>
                  <a:pt x="133074" y="403480"/>
                </a:lnTo>
                <a:lnTo>
                  <a:pt x="121440" y="409526"/>
                </a:lnTo>
                <a:lnTo>
                  <a:pt x="108407" y="407273"/>
                </a:lnTo>
                <a:lnTo>
                  <a:pt x="62041" y="359667"/>
                </a:lnTo>
                <a:lnTo>
                  <a:pt x="36939" y="320294"/>
                </a:lnTo>
                <a:lnTo>
                  <a:pt x="18636" y="278901"/>
                </a:lnTo>
                <a:lnTo>
                  <a:pt x="6680" y="235608"/>
                </a:lnTo>
                <a:lnTo>
                  <a:pt x="619" y="190531"/>
                </a:lnTo>
                <a:lnTo>
                  <a:pt x="0" y="143787"/>
                </a:lnTo>
                <a:lnTo>
                  <a:pt x="4370" y="95496"/>
                </a:lnTo>
                <a:lnTo>
                  <a:pt x="12689" y="68404"/>
                </a:lnTo>
                <a:lnTo>
                  <a:pt x="27653" y="45136"/>
                </a:lnTo>
                <a:lnTo>
                  <a:pt x="47140" y="23174"/>
                </a:lnTo>
                <a:lnTo>
                  <a:pt x="69029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17021171" y="9293251"/>
            <a:ext cx="120650" cy="508000"/>
          </a:xfrm>
          <a:custGeom>
            <a:avLst/>
            <a:gdLst/>
            <a:ahLst/>
            <a:cxnLst/>
            <a:rect l="l" t="t" r="r" b="b"/>
            <a:pathLst>
              <a:path w="120650" h="508000">
                <a:moveTo>
                  <a:pt x="64221" y="0"/>
                </a:moveTo>
                <a:lnTo>
                  <a:pt x="91743" y="53133"/>
                </a:lnTo>
                <a:lnTo>
                  <a:pt x="97331" y="115165"/>
                </a:lnTo>
                <a:lnTo>
                  <a:pt x="99174" y="198990"/>
                </a:lnTo>
                <a:lnTo>
                  <a:pt x="101677" y="251632"/>
                </a:lnTo>
                <a:lnTo>
                  <a:pt x="105529" y="304155"/>
                </a:lnTo>
                <a:lnTo>
                  <a:pt x="110956" y="356558"/>
                </a:lnTo>
                <a:lnTo>
                  <a:pt x="118186" y="408843"/>
                </a:lnTo>
                <a:lnTo>
                  <a:pt x="120195" y="433296"/>
                </a:lnTo>
                <a:lnTo>
                  <a:pt x="117471" y="457679"/>
                </a:lnTo>
                <a:lnTo>
                  <a:pt x="108079" y="482388"/>
                </a:lnTo>
                <a:lnTo>
                  <a:pt x="90084" y="507820"/>
                </a:lnTo>
                <a:lnTo>
                  <a:pt x="57118" y="466003"/>
                </a:lnTo>
                <a:lnTo>
                  <a:pt x="29285" y="424197"/>
                </a:lnTo>
                <a:lnTo>
                  <a:pt x="9330" y="379849"/>
                </a:lnTo>
                <a:lnTo>
                  <a:pt x="0" y="330404"/>
                </a:lnTo>
                <a:lnTo>
                  <a:pt x="4038" y="273307"/>
                </a:lnTo>
                <a:lnTo>
                  <a:pt x="11493" y="228092"/>
                </a:lnTo>
                <a:lnTo>
                  <a:pt x="23215" y="135954"/>
                </a:lnTo>
                <a:lnTo>
                  <a:pt x="29560" y="89700"/>
                </a:lnTo>
                <a:lnTo>
                  <a:pt x="39022" y="37210"/>
                </a:lnTo>
                <a:lnTo>
                  <a:pt x="57207" y="1923"/>
                </a:lnTo>
                <a:lnTo>
                  <a:pt x="64221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6969212" y="10204941"/>
            <a:ext cx="62865" cy="82550"/>
          </a:xfrm>
          <a:custGeom>
            <a:avLst/>
            <a:gdLst/>
            <a:ahLst/>
            <a:cxnLst/>
            <a:rect l="l" t="t" r="r" b="b"/>
            <a:pathLst>
              <a:path w="62865" h="82550">
                <a:moveTo>
                  <a:pt x="31376" y="0"/>
                </a:moveTo>
                <a:lnTo>
                  <a:pt x="52456" y="46407"/>
                </a:lnTo>
                <a:lnTo>
                  <a:pt x="62592" y="82058"/>
                </a:lnTo>
                <a:lnTo>
                  <a:pt x="0" y="82058"/>
                </a:lnTo>
                <a:lnTo>
                  <a:pt x="1907" y="74668"/>
                </a:lnTo>
                <a:lnTo>
                  <a:pt x="14893" y="38500"/>
                </a:lnTo>
                <a:lnTo>
                  <a:pt x="31376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17703615" y="9008752"/>
            <a:ext cx="114935" cy="552450"/>
          </a:xfrm>
          <a:custGeom>
            <a:avLst/>
            <a:gdLst/>
            <a:ahLst/>
            <a:cxnLst/>
            <a:rect l="l" t="t" r="r" b="b"/>
            <a:pathLst>
              <a:path w="114934" h="552450">
                <a:moveTo>
                  <a:pt x="41546" y="0"/>
                </a:moveTo>
                <a:lnTo>
                  <a:pt x="60959" y="20081"/>
                </a:lnTo>
                <a:lnTo>
                  <a:pt x="72259" y="41655"/>
                </a:lnTo>
                <a:lnTo>
                  <a:pt x="77777" y="63788"/>
                </a:lnTo>
                <a:lnTo>
                  <a:pt x="83754" y="135244"/>
                </a:lnTo>
                <a:lnTo>
                  <a:pt x="89488" y="184782"/>
                </a:lnTo>
                <a:lnTo>
                  <a:pt x="102910" y="283690"/>
                </a:lnTo>
                <a:lnTo>
                  <a:pt x="108836" y="333211"/>
                </a:lnTo>
                <a:lnTo>
                  <a:pt x="113067" y="382878"/>
                </a:lnTo>
                <a:lnTo>
                  <a:pt x="114721" y="432766"/>
                </a:lnTo>
                <a:lnTo>
                  <a:pt x="112919" y="482952"/>
                </a:lnTo>
                <a:lnTo>
                  <a:pt x="111757" y="502007"/>
                </a:lnTo>
                <a:lnTo>
                  <a:pt x="109220" y="520130"/>
                </a:lnTo>
                <a:lnTo>
                  <a:pt x="102253" y="536948"/>
                </a:lnTo>
                <a:lnTo>
                  <a:pt x="87802" y="552087"/>
                </a:lnTo>
                <a:lnTo>
                  <a:pt x="55602" y="508164"/>
                </a:lnTo>
                <a:lnTo>
                  <a:pt x="35697" y="460697"/>
                </a:lnTo>
                <a:lnTo>
                  <a:pt x="24506" y="410794"/>
                </a:lnTo>
                <a:lnTo>
                  <a:pt x="18448" y="359567"/>
                </a:lnTo>
                <a:lnTo>
                  <a:pt x="13942" y="308124"/>
                </a:lnTo>
                <a:lnTo>
                  <a:pt x="17680" y="290032"/>
                </a:lnTo>
                <a:lnTo>
                  <a:pt x="27246" y="272126"/>
                </a:lnTo>
                <a:lnTo>
                  <a:pt x="34575" y="253009"/>
                </a:lnTo>
                <a:lnTo>
                  <a:pt x="31598" y="231280"/>
                </a:lnTo>
                <a:lnTo>
                  <a:pt x="21938" y="204371"/>
                </a:lnTo>
                <a:lnTo>
                  <a:pt x="15496" y="176599"/>
                </a:lnTo>
                <a:lnTo>
                  <a:pt x="10266" y="148501"/>
                </a:lnTo>
                <a:lnTo>
                  <a:pt x="4243" y="120613"/>
                </a:lnTo>
                <a:lnTo>
                  <a:pt x="0" y="86450"/>
                </a:lnTo>
                <a:lnTo>
                  <a:pt x="5362" y="55830"/>
                </a:lnTo>
                <a:lnTo>
                  <a:pt x="19490" y="27449"/>
                </a:lnTo>
                <a:lnTo>
                  <a:pt x="41546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7788918" y="7420324"/>
            <a:ext cx="142240" cy="520065"/>
          </a:xfrm>
          <a:custGeom>
            <a:avLst/>
            <a:gdLst/>
            <a:ahLst/>
            <a:cxnLst/>
            <a:rect l="l" t="t" r="r" b="b"/>
            <a:pathLst>
              <a:path w="142240" h="520065">
                <a:moveTo>
                  <a:pt x="38340" y="0"/>
                </a:moveTo>
                <a:lnTo>
                  <a:pt x="61437" y="33382"/>
                </a:lnTo>
                <a:lnTo>
                  <a:pt x="70095" y="100030"/>
                </a:lnTo>
                <a:lnTo>
                  <a:pt x="78721" y="151987"/>
                </a:lnTo>
                <a:lnTo>
                  <a:pt x="89212" y="203588"/>
                </a:lnTo>
                <a:lnTo>
                  <a:pt x="112434" y="306365"/>
                </a:lnTo>
                <a:lnTo>
                  <a:pt x="123485" y="357862"/>
                </a:lnTo>
                <a:lnTo>
                  <a:pt x="133044" y="409644"/>
                </a:lnTo>
                <a:lnTo>
                  <a:pt x="140271" y="461871"/>
                </a:lnTo>
                <a:lnTo>
                  <a:pt x="141822" y="477364"/>
                </a:lnTo>
                <a:lnTo>
                  <a:pt x="140924" y="492180"/>
                </a:lnTo>
                <a:lnTo>
                  <a:pt x="134851" y="506390"/>
                </a:lnTo>
                <a:lnTo>
                  <a:pt x="120873" y="520064"/>
                </a:lnTo>
                <a:lnTo>
                  <a:pt x="91725" y="477704"/>
                </a:lnTo>
                <a:lnTo>
                  <a:pt x="69071" y="433529"/>
                </a:lnTo>
                <a:lnTo>
                  <a:pt x="52063" y="387456"/>
                </a:lnTo>
                <a:lnTo>
                  <a:pt x="39853" y="339402"/>
                </a:lnTo>
                <a:lnTo>
                  <a:pt x="31594" y="289282"/>
                </a:lnTo>
                <a:lnTo>
                  <a:pt x="26473" y="233005"/>
                </a:lnTo>
                <a:lnTo>
                  <a:pt x="22704" y="176471"/>
                </a:lnTo>
                <a:lnTo>
                  <a:pt x="16417" y="120264"/>
                </a:lnTo>
                <a:lnTo>
                  <a:pt x="3741" y="64965"/>
                </a:lnTo>
                <a:lnTo>
                  <a:pt x="1935" y="58461"/>
                </a:lnTo>
                <a:lnTo>
                  <a:pt x="664" y="51723"/>
                </a:lnTo>
                <a:lnTo>
                  <a:pt x="0" y="44892"/>
                </a:lnTo>
                <a:lnTo>
                  <a:pt x="11" y="38107"/>
                </a:lnTo>
                <a:lnTo>
                  <a:pt x="1764" y="25696"/>
                </a:lnTo>
                <a:lnTo>
                  <a:pt x="6197" y="14730"/>
                </a:lnTo>
                <a:lnTo>
                  <a:pt x="13755" y="6003"/>
                </a:lnTo>
                <a:lnTo>
                  <a:pt x="24880" y="306"/>
                </a:lnTo>
                <a:lnTo>
                  <a:pt x="38340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15601498" y="9560839"/>
            <a:ext cx="81915" cy="568960"/>
          </a:xfrm>
          <a:custGeom>
            <a:avLst/>
            <a:gdLst/>
            <a:ahLst/>
            <a:cxnLst/>
            <a:rect l="l" t="t" r="r" b="b"/>
            <a:pathLst>
              <a:path w="81915" h="568959">
                <a:moveTo>
                  <a:pt x="52942" y="0"/>
                </a:moveTo>
                <a:lnTo>
                  <a:pt x="73370" y="48222"/>
                </a:lnTo>
                <a:lnTo>
                  <a:pt x="78569" y="106959"/>
                </a:lnTo>
                <a:lnTo>
                  <a:pt x="81263" y="184856"/>
                </a:lnTo>
                <a:lnTo>
                  <a:pt x="81876" y="233409"/>
                </a:lnTo>
                <a:lnTo>
                  <a:pt x="81824" y="281938"/>
                </a:lnTo>
                <a:lnTo>
                  <a:pt x="81044" y="330444"/>
                </a:lnTo>
                <a:lnTo>
                  <a:pt x="79471" y="378926"/>
                </a:lnTo>
                <a:lnTo>
                  <a:pt x="77042" y="427385"/>
                </a:lnTo>
                <a:lnTo>
                  <a:pt x="73691" y="475821"/>
                </a:lnTo>
                <a:lnTo>
                  <a:pt x="69356" y="524234"/>
                </a:lnTo>
                <a:lnTo>
                  <a:pt x="48715" y="568500"/>
                </a:lnTo>
                <a:lnTo>
                  <a:pt x="16903" y="529880"/>
                </a:lnTo>
                <a:lnTo>
                  <a:pt x="2739" y="486526"/>
                </a:lnTo>
                <a:lnTo>
                  <a:pt x="0" y="440329"/>
                </a:lnTo>
                <a:lnTo>
                  <a:pt x="2459" y="393175"/>
                </a:lnTo>
                <a:lnTo>
                  <a:pt x="6933" y="345550"/>
                </a:lnTo>
                <a:lnTo>
                  <a:pt x="13549" y="298084"/>
                </a:lnTo>
                <a:lnTo>
                  <a:pt x="20675" y="250646"/>
                </a:lnTo>
                <a:lnTo>
                  <a:pt x="26683" y="203104"/>
                </a:lnTo>
                <a:lnTo>
                  <a:pt x="29941" y="155327"/>
                </a:lnTo>
                <a:lnTo>
                  <a:pt x="28820" y="107184"/>
                </a:lnTo>
                <a:lnTo>
                  <a:pt x="29597" y="84880"/>
                </a:lnTo>
                <a:lnTo>
                  <a:pt x="33359" y="62856"/>
                </a:lnTo>
                <a:lnTo>
                  <a:pt x="36654" y="40738"/>
                </a:lnTo>
                <a:lnTo>
                  <a:pt x="36052" y="18900"/>
                </a:lnTo>
                <a:lnTo>
                  <a:pt x="36032" y="18154"/>
                </a:lnTo>
                <a:lnTo>
                  <a:pt x="36540" y="12170"/>
                </a:lnTo>
                <a:lnTo>
                  <a:pt x="36576" y="11750"/>
                </a:lnTo>
                <a:lnTo>
                  <a:pt x="39901" y="6092"/>
                </a:lnTo>
                <a:lnTo>
                  <a:pt x="40011" y="5906"/>
                </a:lnTo>
                <a:lnTo>
                  <a:pt x="45622" y="1694"/>
                </a:lnTo>
                <a:lnTo>
                  <a:pt x="45479" y="1694"/>
                </a:lnTo>
                <a:lnTo>
                  <a:pt x="52942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16418231" y="9150753"/>
            <a:ext cx="101600" cy="419734"/>
          </a:xfrm>
          <a:custGeom>
            <a:avLst/>
            <a:gdLst/>
            <a:ahLst/>
            <a:cxnLst/>
            <a:rect l="l" t="t" r="r" b="b"/>
            <a:pathLst>
              <a:path w="101600" h="419734">
                <a:moveTo>
                  <a:pt x="28280" y="0"/>
                </a:moveTo>
                <a:lnTo>
                  <a:pt x="49225" y="45257"/>
                </a:lnTo>
                <a:lnTo>
                  <a:pt x="66582" y="90961"/>
                </a:lnTo>
                <a:lnTo>
                  <a:pt x="80401" y="137137"/>
                </a:lnTo>
                <a:lnTo>
                  <a:pt x="90732" y="183811"/>
                </a:lnTo>
                <a:lnTo>
                  <a:pt x="97624" y="231010"/>
                </a:lnTo>
                <a:lnTo>
                  <a:pt x="101126" y="278759"/>
                </a:lnTo>
                <a:lnTo>
                  <a:pt x="101289" y="327086"/>
                </a:lnTo>
                <a:lnTo>
                  <a:pt x="98162" y="376016"/>
                </a:lnTo>
                <a:lnTo>
                  <a:pt x="81647" y="413583"/>
                </a:lnTo>
                <a:lnTo>
                  <a:pt x="72485" y="419163"/>
                </a:lnTo>
                <a:lnTo>
                  <a:pt x="62669" y="417655"/>
                </a:lnTo>
                <a:lnTo>
                  <a:pt x="36596" y="383127"/>
                </a:lnTo>
                <a:lnTo>
                  <a:pt x="10235" y="330141"/>
                </a:lnTo>
                <a:lnTo>
                  <a:pt x="0" y="249127"/>
                </a:lnTo>
                <a:lnTo>
                  <a:pt x="1193" y="200199"/>
                </a:lnTo>
                <a:lnTo>
                  <a:pt x="7341" y="102785"/>
                </a:lnTo>
                <a:lnTo>
                  <a:pt x="7962" y="41126"/>
                </a:lnTo>
                <a:lnTo>
                  <a:pt x="10406" y="27355"/>
                </a:lnTo>
                <a:lnTo>
                  <a:pt x="16627" y="13398"/>
                </a:lnTo>
                <a:lnTo>
                  <a:pt x="28280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17175914" y="8076172"/>
            <a:ext cx="107950" cy="399415"/>
          </a:xfrm>
          <a:custGeom>
            <a:avLst/>
            <a:gdLst/>
            <a:ahLst/>
            <a:cxnLst/>
            <a:rect l="l" t="t" r="r" b="b"/>
            <a:pathLst>
              <a:path w="107950" h="399415">
                <a:moveTo>
                  <a:pt x="8206" y="0"/>
                </a:moveTo>
                <a:lnTo>
                  <a:pt x="36071" y="44317"/>
                </a:lnTo>
                <a:lnTo>
                  <a:pt x="57976" y="90162"/>
                </a:lnTo>
                <a:lnTo>
                  <a:pt x="74752" y="137325"/>
                </a:lnTo>
                <a:lnTo>
                  <a:pt x="87229" y="185598"/>
                </a:lnTo>
                <a:lnTo>
                  <a:pt x="96240" y="234770"/>
                </a:lnTo>
                <a:lnTo>
                  <a:pt x="102615" y="284635"/>
                </a:lnTo>
                <a:lnTo>
                  <a:pt x="107681" y="341945"/>
                </a:lnTo>
                <a:lnTo>
                  <a:pt x="107930" y="348909"/>
                </a:lnTo>
                <a:lnTo>
                  <a:pt x="104895" y="368201"/>
                </a:lnTo>
                <a:lnTo>
                  <a:pt x="101620" y="380088"/>
                </a:lnTo>
                <a:lnTo>
                  <a:pt x="95779" y="390249"/>
                </a:lnTo>
                <a:lnTo>
                  <a:pt x="86046" y="397403"/>
                </a:lnTo>
                <a:lnTo>
                  <a:pt x="72885" y="399023"/>
                </a:lnTo>
                <a:lnTo>
                  <a:pt x="63570" y="393020"/>
                </a:lnTo>
                <a:lnTo>
                  <a:pt x="49488" y="373529"/>
                </a:lnTo>
                <a:lnTo>
                  <a:pt x="35228" y="356152"/>
                </a:lnTo>
                <a:lnTo>
                  <a:pt x="13048" y="317854"/>
                </a:lnTo>
                <a:lnTo>
                  <a:pt x="2473" y="246218"/>
                </a:lnTo>
                <a:lnTo>
                  <a:pt x="138" y="197016"/>
                </a:lnTo>
                <a:lnTo>
                  <a:pt x="0" y="147813"/>
                </a:lnTo>
                <a:lnTo>
                  <a:pt x="1602" y="98590"/>
                </a:lnTo>
                <a:lnTo>
                  <a:pt x="4490" y="49326"/>
                </a:lnTo>
                <a:lnTo>
                  <a:pt x="8206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18126400" y="9487725"/>
            <a:ext cx="62230" cy="516890"/>
          </a:xfrm>
          <a:custGeom>
            <a:avLst/>
            <a:gdLst/>
            <a:ahLst/>
            <a:cxnLst/>
            <a:rect l="l" t="t" r="r" b="b"/>
            <a:pathLst>
              <a:path w="62230" h="516890">
                <a:moveTo>
                  <a:pt x="44266" y="0"/>
                </a:moveTo>
                <a:lnTo>
                  <a:pt x="57419" y="18527"/>
                </a:lnTo>
                <a:lnTo>
                  <a:pt x="62203" y="35748"/>
                </a:lnTo>
                <a:lnTo>
                  <a:pt x="61997" y="51758"/>
                </a:lnTo>
                <a:lnTo>
                  <a:pt x="60182" y="66648"/>
                </a:lnTo>
                <a:lnTo>
                  <a:pt x="55529" y="119845"/>
                </a:lnTo>
                <a:lnTo>
                  <a:pt x="52591" y="173065"/>
                </a:lnTo>
                <a:lnTo>
                  <a:pt x="50949" y="226297"/>
                </a:lnTo>
                <a:lnTo>
                  <a:pt x="48991" y="439182"/>
                </a:lnTo>
                <a:lnTo>
                  <a:pt x="48540" y="454791"/>
                </a:lnTo>
                <a:lnTo>
                  <a:pt x="40287" y="500360"/>
                </a:lnTo>
                <a:lnTo>
                  <a:pt x="21138" y="516524"/>
                </a:lnTo>
                <a:lnTo>
                  <a:pt x="14447" y="514422"/>
                </a:lnTo>
                <a:lnTo>
                  <a:pt x="9201" y="510338"/>
                </a:lnTo>
                <a:lnTo>
                  <a:pt x="5261" y="504809"/>
                </a:lnTo>
                <a:lnTo>
                  <a:pt x="994" y="494142"/>
                </a:lnTo>
                <a:lnTo>
                  <a:pt x="0" y="489169"/>
                </a:lnTo>
                <a:lnTo>
                  <a:pt x="5553" y="437034"/>
                </a:lnTo>
                <a:lnTo>
                  <a:pt x="8560" y="389005"/>
                </a:lnTo>
                <a:lnTo>
                  <a:pt x="10177" y="340895"/>
                </a:lnTo>
                <a:lnTo>
                  <a:pt x="11879" y="244609"/>
                </a:lnTo>
                <a:lnTo>
                  <a:pt x="13281" y="196518"/>
                </a:lnTo>
                <a:lnTo>
                  <a:pt x="15930" y="148519"/>
                </a:lnTo>
                <a:lnTo>
                  <a:pt x="20485" y="100656"/>
                </a:lnTo>
                <a:lnTo>
                  <a:pt x="27604" y="52970"/>
                </a:lnTo>
                <a:lnTo>
                  <a:pt x="30207" y="41266"/>
                </a:lnTo>
                <a:lnTo>
                  <a:pt x="44266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17775437" y="10018673"/>
            <a:ext cx="81915" cy="268605"/>
          </a:xfrm>
          <a:custGeom>
            <a:avLst/>
            <a:gdLst/>
            <a:ahLst/>
            <a:cxnLst/>
            <a:rect l="l" t="t" r="r" b="b"/>
            <a:pathLst>
              <a:path w="81915" h="268604">
                <a:moveTo>
                  <a:pt x="24682" y="0"/>
                </a:moveTo>
                <a:lnTo>
                  <a:pt x="57552" y="77860"/>
                </a:lnTo>
                <a:lnTo>
                  <a:pt x="69707" y="130565"/>
                </a:lnTo>
                <a:lnTo>
                  <a:pt x="78016" y="185476"/>
                </a:lnTo>
                <a:lnTo>
                  <a:pt x="81735" y="237359"/>
                </a:lnTo>
                <a:lnTo>
                  <a:pt x="80589" y="268325"/>
                </a:lnTo>
                <a:lnTo>
                  <a:pt x="18512" y="268325"/>
                </a:lnTo>
                <a:lnTo>
                  <a:pt x="10755" y="261914"/>
                </a:lnTo>
                <a:lnTo>
                  <a:pt x="1554" y="243403"/>
                </a:lnTo>
                <a:lnTo>
                  <a:pt x="0" y="222560"/>
                </a:lnTo>
                <a:lnTo>
                  <a:pt x="4041" y="199945"/>
                </a:lnTo>
                <a:lnTo>
                  <a:pt x="9189" y="176914"/>
                </a:lnTo>
                <a:lnTo>
                  <a:pt x="11657" y="154093"/>
                </a:lnTo>
                <a:lnTo>
                  <a:pt x="10441" y="130945"/>
                </a:lnTo>
                <a:lnTo>
                  <a:pt x="4538" y="106935"/>
                </a:lnTo>
                <a:lnTo>
                  <a:pt x="726" y="80295"/>
                </a:lnTo>
                <a:lnTo>
                  <a:pt x="5564" y="53840"/>
                </a:lnTo>
                <a:lnTo>
                  <a:pt x="24682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18077160" y="7365659"/>
            <a:ext cx="59055" cy="348615"/>
          </a:xfrm>
          <a:custGeom>
            <a:avLst/>
            <a:gdLst/>
            <a:ahLst/>
            <a:cxnLst/>
            <a:rect l="l" t="t" r="r" b="b"/>
            <a:pathLst>
              <a:path w="59055" h="348615">
                <a:moveTo>
                  <a:pt x="22277" y="0"/>
                </a:moveTo>
                <a:lnTo>
                  <a:pt x="42339" y="55375"/>
                </a:lnTo>
                <a:lnTo>
                  <a:pt x="49986" y="96005"/>
                </a:lnTo>
                <a:lnTo>
                  <a:pt x="56261" y="145987"/>
                </a:lnTo>
                <a:lnTo>
                  <a:pt x="58584" y="199109"/>
                </a:lnTo>
                <a:lnTo>
                  <a:pt x="56826" y="252481"/>
                </a:lnTo>
                <a:lnTo>
                  <a:pt x="50853" y="303215"/>
                </a:lnTo>
                <a:lnTo>
                  <a:pt x="40536" y="348423"/>
                </a:lnTo>
                <a:lnTo>
                  <a:pt x="24317" y="301234"/>
                </a:lnTo>
                <a:lnTo>
                  <a:pt x="16164" y="257403"/>
                </a:lnTo>
                <a:lnTo>
                  <a:pt x="14727" y="215810"/>
                </a:lnTo>
                <a:lnTo>
                  <a:pt x="21756" y="144394"/>
                </a:lnTo>
                <a:lnTo>
                  <a:pt x="21293" y="114128"/>
                </a:lnTo>
                <a:lnTo>
                  <a:pt x="16588" y="84374"/>
                </a:lnTo>
                <a:lnTo>
                  <a:pt x="4126" y="47036"/>
                </a:lnTo>
                <a:lnTo>
                  <a:pt x="2175" y="38682"/>
                </a:lnTo>
                <a:lnTo>
                  <a:pt x="0" y="21647"/>
                </a:lnTo>
                <a:lnTo>
                  <a:pt x="540" y="14536"/>
                </a:lnTo>
                <a:lnTo>
                  <a:pt x="3388" y="8591"/>
                </a:lnTo>
                <a:lnTo>
                  <a:pt x="8148" y="3951"/>
                </a:lnTo>
                <a:lnTo>
                  <a:pt x="14423" y="757"/>
                </a:lnTo>
                <a:lnTo>
                  <a:pt x="22277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17551494" y="9423315"/>
            <a:ext cx="40640" cy="267335"/>
          </a:xfrm>
          <a:custGeom>
            <a:avLst/>
            <a:gdLst/>
            <a:ahLst/>
            <a:cxnLst/>
            <a:rect l="l" t="t" r="r" b="b"/>
            <a:pathLst>
              <a:path w="40640" h="267334">
                <a:moveTo>
                  <a:pt x="9637" y="0"/>
                </a:moveTo>
                <a:lnTo>
                  <a:pt x="33561" y="33258"/>
                </a:lnTo>
                <a:lnTo>
                  <a:pt x="40443" y="67238"/>
                </a:lnTo>
                <a:lnTo>
                  <a:pt x="38139" y="100613"/>
                </a:lnTo>
                <a:lnTo>
                  <a:pt x="34505" y="132053"/>
                </a:lnTo>
                <a:lnTo>
                  <a:pt x="36122" y="196743"/>
                </a:lnTo>
                <a:lnTo>
                  <a:pt x="30099" y="231268"/>
                </a:lnTo>
                <a:lnTo>
                  <a:pt x="10134" y="266842"/>
                </a:lnTo>
                <a:lnTo>
                  <a:pt x="3684" y="212184"/>
                </a:lnTo>
                <a:lnTo>
                  <a:pt x="254" y="159162"/>
                </a:lnTo>
                <a:lnTo>
                  <a:pt x="0" y="106784"/>
                </a:lnTo>
                <a:lnTo>
                  <a:pt x="3075" y="54060"/>
                </a:lnTo>
                <a:lnTo>
                  <a:pt x="9637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6015958" y="0"/>
            <a:ext cx="2272665" cy="2676525"/>
          </a:xfrm>
          <a:custGeom>
            <a:avLst/>
            <a:gdLst/>
            <a:ahLst/>
            <a:cxnLst/>
            <a:rect l="l" t="t" r="r" b="b"/>
            <a:pathLst>
              <a:path w="2272665" h="2676525">
                <a:moveTo>
                  <a:pt x="2272040" y="2676241"/>
                </a:moveTo>
                <a:lnTo>
                  <a:pt x="2251486" y="2631454"/>
                </a:lnTo>
                <a:lnTo>
                  <a:pt x="2232664" y="2587204"/>
                </a:lnTo>
                <a:lnTo>
                  <a:pt x="2215066" y="2542656"/>
                </a:lnTo>
                <a:lnTo>
                  <a:pt x="2198608" y="2497840"/>
                </a:lnTo>
                <a:lnTo>
                  <a:pt x="2183208" y="2452784"/>
                </a:lnTo>
                <a:lnTo>
                  <a:pt x="2168784" y="2407518"/>
                </a:lnTo>
                <a:lnTo>
                  <a:pt x="2155254" y="2362071"/>
                </a:lnTo>
                <a:lnTo>
                  <a:pt x="2142535" y="2316473"/>
                </a:lnTo>
                <a:lnTo>
                  <a:pt x="2130545" y="2270751"/>
                </a:lnTo>
                <a:lnTo>
                  <a:pt x="2119202" y="2224937"/>
                </a:lnTo>
                <a:lnTo>
                  <a:pt x="2108423" y="2179058"/>
                </a:lnTo>
                <a:lnTo>
                  <a:pt x="2098127" y="2133144"/>
                </a:lnTo>
                <a:lnTo>
                  <a:pt x="2088230" y="2087225"/>
                </a:lnTo>
                <a:lnTo>
                  <a:pt x="2078650" y="2041329"/>
                </a:lnTo>
                <a:lnTo>
                  <a:pt x="2069306" y="1995485"/>
                </a:lnTo>
                <a:lnTo>
                  <a:pt x="2041860" y="1858563"/>
                </a:lnTo>
                <a:lnTo>
                  <a:pt x="2032633" y="1813223"/>
                </a:lnTo>
                <a:lnTo>
                  <a:pt x="2023229" y="1768081"/>
                </a:lnTo>
                <a:lnTo>
                  <a:pt x="2013566" y="1723167"/>
                </a:lnTo>
                <a:lnTo>
                  <a:pt x="2003562" y="1678510"/>
                </a:lnTo>
                <a:lnTo>
                  <a:pt x="1993135" y="1634139"/>
                </a:lnTo>
                <a:lnTo>
                  <a:pt x="1982202" y="1590084"/>
                </a:lnTo>
                <a:lnTo>
                  <a:pt x="1970681" y="1546374"/>
                </a:lnTo>
                <a:lnTo>
                  <a:pt x="1958489" y="1503038"/>
                </a:lnTo>
                <a:lnTo>
                  <a:pt x="1945545" y="1460105"/>
                </a:lnTo>
                <a:lnTo>
                  <a:pt x="1931765" y="1417604"/>
                </a:lnTo>
                <a:lnTo>
                  <a:pt x="1917068" y="1375565"/>
                </a:lnTo>
                <a:lnTo>
                  <a:pt x="1901371" y="1334016"/>
                </a:lnTo>
                <a:lnTo>
                  <a:pt x="1884593" y="1292988"/>
                </a:lnTo>
                <a:lnTo>
                  <a:pt x="1866650" y="1252509"/>
                </a:lnTo>
                <a:lnTo>
                  <a:pt x="1847460" y="1212608"/>
                </a:lnTo>
                <a:lnTo>
                  <a:pt x="1826941" y="1173315"/>
                </a:lnTo>
                <a:lnTo>
                  <a:pt x="1805011" y="1134658"/>
                </a:lnTo>
                <a:lnTo>
                  <a:pt x="1781587" y="1096668"/>
                </a:lnTo>
                <a:lnTo>
                  <a:pt x="1756587" y="1059373"/>
                </a:lnTo>
                <a:lnTo>
                  <a:pt x="1729929" y="1022802"/>
                </a:lnTo>
                <a:lnTo>
                  <a:pt x="1701530" y="986985"/>
                </a:lnTo>
                <a:lnTo>
                  <a:pt x="1671309" y="951951"/>
                </a:lnTo>
                <a:lnTo>
                  <a:pt x="1639182" y="917729"/>
                </a:lnTo>
                <a:lnTo>
                  <a:pt x="1605067" y="884348"/>
                </a:lnTo>
                <a:lnTo>
                  <a:pt x="1568883" y="851838"/>
                </a:lnTo>
                <a:lnTo>
                  <a:pt x="1534148" y="823014"/>
                </a:lnTo>
                <a:lnTo>
                  <a:pt x="1498628" y="795596"/>
                </a:lnTo>
                <a:lnTo>
                  <a:pt x="1462372" y="769510"/>
                </a:lnTo>
                <a:lnTo>
                  <a:pt x="1425430" y="744680"/>
                </a:lnTo>
                <a:lnTo>
                  <a:pt x="1387851" y="721034"/>
                </a:lnTo>
                <a:lnTo>
                  <a:pt x="1349684" y="698498"/>
                </a:lnTo>
                <a:lnTo>
                  <a:pt x="1310980" y="676998"/>
                </a:lnTo>
                <a:lnTo>
                  <a:pt x="1271788" y="656459"/>
                </a:lnTo>
                <a:lnTo>
                  <a:pt x="1232156" y="636808"/>
                </a:lnTo>
                <a:lnTo>
                  <a:pt x="1192136" y="617972"/>
                </a:lnTo>
                <a:lnTo>
                  <a:pt x="1151775" y="599875"/>
                </a:lnTo>
                <a:lnTo>
                  <a:pt x="1111125" y="582445"/>
                </a:lnTo>
                <a:lnTo>
                  <a:pt x="1070233" y="565608"/>
                </a:lnTo>
                <a:lnTo>
                  <a:pt x="1029151" y="549288"/>
                </a:lnTo>
                <a:lnTo>
                  <a:pt x="987926" y="533414"/>
                </a:lnTo>
                <a:lnTo>
                  <a:pt x="946609" y="517910"/>
                </a:lnTo>
                <a:lnTo>
                  <a:pt x="905250" y="502703"/>
                </a:lnTo>
                <a:lnTo>
                  <a:pt x="699543" y="428535"/>
                </a:lnTo>
                <a:lnTo>
                  <a:pt x="658966" y="413557"/>
                </a:lnTo>
                <a:lnTo>
                  <a:pt x="618694" y="398359"/>
                </a:lnTo>
                <a:lnTo>
                  <a:pt x="578774" y="382867"/>
                </a:lnTo>
                <a:lnTo>
                  <a:pt x="539257" y="367007"/>
                </a:lnTo>
                <a:lnTo>
                  <a:pt x="500193" y="350705"/>
                </a:lnTo>
                <a:lnTo>
                  <a:pt x="461630" y="333886"/>
                </a:lnTo>
                <a:lnTo>
                  <a:pt x="423619" y="316478"/>
                </a:lnTo>
                <a:lnTo>
                  <a:pt x="386208" y="298406"/>
                </a:lnTo>
                <a:lnTo>
                  <a:pt x="349448" y="279597"/>
                </a:lnTo>
                <a:lnTo>
                  <a:pt x="313387" y="259976"/>
                </a:lnTo>
                <a:lnTo>
                  <a:pt x="278076" y="239470"/>
                </a:lnTo>
                <a:lnTo>
                  <a:pt x="243564" y="218004"/>
                </a:lnTo>
                <a:lnTo>
                  <a:pt x="209900" y="195506"/>
                </a:lnTo>
                <a:lnTo>
                  <a:pt x="177133" y="171900"/>
                </a:lnTo>
                <a:lnTo>
                  <a:pt x="145314" y="147113"/>
                </a:lnTo>
                <a:lnTo>
                  <a:pt x="114492" y="121072"/>
                </a:lnTo>
                <a:lnTo>
                  <a:pt x="84717" y="93702"/>
                </a:lnTo>
                <a:lnTo>
                  <a:pt x="56037" y="64929"/>
                </a:lnTo>
                <a:lnTo>
                  <a:pt x="28502" y="34680"/>
                </a:lnTo>
                <a:lnTo>
                  <a:pt x="2162" y="2880"/>
                </a:lnTo>
                <a:lnTo>
                  <a:pt x="0" y="0"/>
                </a:lnTo>
                <a:lnTo>
                  <a:pt x="2272040" y="0"/>
                </a:lnTo>
                <a:lnTo>
                  <a:pt x="2272040" y="2676241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0" y="7358175"/>
            <a:ext cx="2550795" cy="2929255"/>
          </a:xfrm>
          <a:custGeom>
            <a:avLst/>
            <a:gdLst/>
            <a:ahLst/>
            <a:cxnLst/>
            <a:rect l="l" t="t" r="r" b="b"/>
            <a:pathLst>
              <a:path w="2550795" h="2929254">
                <a:moveTo>
                  <a:pt x="0" y="0"/>
                </a:moveTo>
                <a:lnTo>
                  <a:pt x="30279" y="30862"/>
                </a:lnTo>
                <a:lnTo>
                  <a:pt x="64206" y="70122"/>
                </a:lnTo>
                <a:lnTo>
                  <a:pt x="96666" y="111348"/>
                </a:lnTo>
                <a:lnTo>
                  <a:pt x="127238" y="152896"/>
                </a:lnTo>
                <a:lnTo>
                  <a:pt x="155503" y="193122"/>
                </a:lnTo>
                <a:lnTo>
                  <a:pt x="181041" y="230379"/>
                </a:lnTo>
                <a:lnTo>
                  <a:pt x="208392" y="271949"/>
                </a:lnTo>
                <a:lnTo>
                  <a:pt x="234121" y="314009"/>
                </a:lnTo>
                <a:lnTo>
                  <a:pt x="258311" y="356527"/>
                </a:lnTo>
                <a:lnTo>
                  <a:pt x="281042" y="399471"/>
                </a:lnTo>
                <a:lnTo>
                  <a:pt x="302396" y="442811"/>
                </a:lnTo>
                <a:lnTo>
                  <a:pt x="322454" y="486514"/>
                </a:lnTo>
                <a:lnTo>
                  <a:pt x="341298" y="530549"/>
                </a:lnTo>
                <a:lnTo>
                  <a:pt x="359010" y="574885"/>
                </a:lnTo>
                <a:lnTo>
                  <a:pt x="375671" y="619490"/>
                </a:lnTo>
                <a:lnTo>
                  <a:pt x="391361" y="664332"/>
                </a:lnTo>
                <a:lnTo>
                  <a:pt x="406164" y="709381"/>
                </a:lnTo>
                <a:lnTo>
                  <a:pt x="420160" y="754604"/>
                </a:lnTo>
                <a:lnTo>
                  <a:pt x="433431" y="799970"/>
                </a:lnTo>
                <a:lnTo>
                  <a:pt x="446057" y="845448"/>
                </a:lnTo>
                <a:lnTo>
                  <a:pt x="458122" y="891005"/>
                </a:lnTo>
                <a:lnTo>
                  <a:pt x="469705" y="936611"/>
                </a:lnTo>
                <a:lnTo>
                  <a:pt x="480890" y="982234"/>
                </a:lnTo>
                <a:lnTo>
                  <a:pt x="491756" y="1027843"/>
                </a:lnTo>
                <a:lnTo>
                  <a:pt x="502386" y="1073405"/>
                </a:lnTo>
                <a:lnTo>
                  <a:pt x="533671" y="1209502"/>
                </a:lnTo>
                <a:lnTo>
                  <a:pt x="544169" y="1254565"/>
                </a:lnTo>
                <a:lnTo>
                  <a:pt x="554838" y="1299424"/>
                </a:lnTo>
                <a:lnTo>
                  <a:pt x="565760" y="1344049"/>
                </a:lnTo>
                <a:lnTo>
                  <a:pt x="577016" y="1388407"/>
                </a:lnTo>
                <a:lnTo>
                  <a:pt x="588686" y="1432467"/>
                </a:lnTo>
                <a:lnTo>
                  <a:pt x="600854" y="1476197"/>
                </a:lnTo>
                <a:lnTo>
                  <a:pt x="613600" y="1519566"/>
                </a:lnTo>
                <a:lnTo>
                  <a:pt x="627005" y="1562542"/>
                </a:lnTo>
                <a:lnTo>
                  <a:pt x="641152" y="1605094"/>
                </a:lnTo>
                <a:lnTo>
                  <a:pt x="656121" y="1647191"/>
                </a:lnTo>
                <a:lnTo>
                  <a:pt x="671994" y="1688800"/>
                </a:lnTo>
                <a:lnTo>
                  <a:pt x="688853" y="1729891"/>
                </a:lnTo>
                <a:lnTo>
                  <a:pt x="706778" y="1770431"/>
                </a:lnTo>
                <a:lnTo>
                  <a:pt x="725852" y="1810390"/>
                </a:lnTo>
                <a:lnTo>
                  <a:pt x="746157" y="1849735"/>
                </a:lnTo>
                <a:lnTo>
                  <a:pt x="767772" y="1888436"/>
                </a:lnTo>
                <a:lnTo>
                  <a:pt x="790781" y="1926461"/>
                </a:lnTo>
                <a:lnTo>
                  <a:pt x="815263" y="1963777"/>
                </a:lnTo>
                <a:lnTo>
                  <a:pt x="841302" y="2000355"/>
                </a:lnTo>
                <a:lnTo>
                  <a:pt x="868978" y="2036161"/>
                </a:lnTo>
                <a:lnTo>
                  <a:pt x="898372" y="2071166"/>
                </a:lnTo>
                <a:lnTo>
                  <a:pt x="929567" y="2105336"/>
                </a:lnTo>
                <a:lnTo>
                  <a:pt x="962644" y="2138642"/>
                </a:lnTo>
                <a:lnTo>
                  <a:pt x="997683" y="2171050"/>
                </a:lnTo>
                <a:lnTo>
                  <a:pt x="1034768" y="2202530"/>
                </a:lnTo>
                <a:lnTo>
                  <a:pt x="1070299" y="2230365"/>
                </a:lnTo>
                <a:lnTo>
                  <a:pt x="1106576" y="2256774"/>
                </a:lnTo>
                <a:lnTo>
                  <a:pt x="1143551" y="2281831"/>
                </a:lnTo>
                <a:lnTo>
                  <a:pt x="1181177" y="2305612"/>
                </a:lnTo>
                <a:lnTo>
                  <a:pt x="1219406" y="2328191"/>
                </a:lnTo>
                <a:lnTo>
                  <a:pt x="1258191" y="2349646"/>
                </a:lnTo>
                <a:lnTo>
                  <a:pt x="1297484" y="2370049"/>
                </a:lnTo>
                <a:lnTo>
                  <a:pt x="1337239" y="2389478"/>
                </a:lnTo>
                <a:lnTo>
                  <a:pt x="1377407" y="2408006"/>
                </a:lnTo>
                <a:lnTo>
                  <a:pt x="1417941" y="2425710"/>
                </a:lnTo>
                <a:lnTo>
                  <a:pt x="1458794" y="2442665"/>
                </a:lnTo>
                <a:lnTo>
                  <a:pt x="1499919" y="2458945"/>
                </a:lnTo>
                <a:lnTo>
                  <a:pt x="1541268" y="2474626"/>
                </a:lnTo>
                <a:lnTo>
                  <a:pt x="1582793" y="2489784"/>
                </a:lnTo>
                <a:lnTo>
                  <a:pt x="1624448" y="2504493"/>
                </a:lnTo>
                <a:lnTo>
                  <a:pt x="1666184" y="2518829"/>
                </a:lnTo>
                <a:lnTo>
                  <a:pt x="1707955" y="2532867"/>
                </a:lnTo>
                <a:lnTo>
                  <a:pt x="1915666" y="2601222"/>
                </a:lnTo>
                <a:lnTo>
                  <a:pt x="1956647" y="2615052"/>
                </a:lnTo>
                <a:lnTo>
                  <a:pt x="1997331" y="2629112"/>
                </a:lnTo>
                <a:lnTo>
                  <a:pt x="2037671" y="2643475"/>
                </a:lnTo>
                <a:lnTo>
                  <a:pt x="2077618" y="2658218"/>
                </a:lnTo>
                <a:lnTo>
                  <a:pt x="2117125" y="2673416"/>
                </a:lnTo>
                <a:lnTo>
                  <a:pt x="2156146" y="2689143"/>
                </a:lnTo>
                <a:lnTo>
                  <a:pt x="2194632" y="2705476"/>
                </a:lnTo>
                <a:lnTo>
                  <a:pt x="2232536" y="2722488"/>
                </a:lnTo>
                <a:lnTo>
                  <a:pt x="2269810" y="2740257"/>
                </a:lnTo>
                <a:lnTo>
                  <a:pt x="2306408" y="2758856"/>
                </a:lnTo>
                <a:lnTo>
                  <a:pt x="2342282" y="2778361"/>
                </a:lnTo>
                <a:lnTo>
                  <a:pt x="2377384" y="2798848"/>
                </a:lnTo>
                <a:lnTo>
                  <a:pt x="2411668" y="2820391"/>
                </a:lnTo>
                <a:lnTo>
                  <a:pt x="2445085" y="2843066"/>
                </a:lnTo>
                <a:lnTo>
                  <a:pt x="2477588" y="2866948"/>
                </a:lnTo>
                <a:lnTo>
                  <a:pt x="2509130" y="2892113"/>
                </a:lnTo>
                <a:lnTo>
                  <a:pt x="2539664" y="2918635"/>
                </a:lnTo>
                <a:lnTo>
                  <a:pt x="2550408" y="2928824"/>
                </a:lnTo>
                <a:lnTo>
                  <a:pt x="0" y="2928824"/>
                </a:lnTo>
                <a:lnTo>
                  <a:pt x="0" y="0"/>
                </a:lnTo>
                <a:close/>
              </a:path>
            </a:pathLst>
          </a:custGeom>
          <a:solidFill>
            <a:srgbClr val="FFF5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3658155" y="924909"/>
            <a:ext cx="10971530" cy="1791335"/>
          </a:xfrm>
          <a:prstGeom prst="rect"/>
        </p:spPr>
        <p:txBody>
          <a:bodyPr wrap="square" lIns="0" tIns="192405" rIns="0" bIns="0" rtlCol="0" vert="horz">
            <a:spAutoFit/>
          </a:bodyPr>
          <a:lstStyle/>
          <a:p>
            <a:pPr marL="1081405" marR="5080" indent="-1069340">
              <a:lnSpc>
                <a:spcPts val="6230"/>
              </a:lnSpc>
              <a:spcBef>
                <a:spcPts val="1515"/>
              </a:spcBef>
            </a:pPr>
            <a:r>
              <a:rPr dirty="0" sz="6400">
                <a:latin typeface="Times New Roman"/>
                <a:cs typeface="Times New Roman"/>
              </a:rPr>
              <a:t>III.Nh</a:t>
            </a:r>
            <a:r>
              <a:rPr dirty="0" sz="6400">
                <a:latin typeface="Microsoft Sans Serif"/>
                <a:cs typeface="Microsoft Sans Serif"/>
              </a:rPr>
              <a:t>ữ</a:t>
            </a:r>
            <a:r>
              <a:rPr dirty="0" sz="6400">
                <a:latin typeface="Times New Roman"/>
                <a:cs typeface="Times New Roman"/>
              </a:rPr>
              <a:t>ng</a:t>
            </a:r>
            <a:r>
              <a:rPr dirty="0" sz="6400" spc="-645">
                <a:latin typeface="Times New Roman"/>
                <a:cs typeface="Times New Roman"/>
              </a:rPr>
              <a:t> </a:t>
            </a:r>
            <a:r>
              <a:rPr dirty="0" sz="6400" spc="-30">
                <a:latin typeface="Microsoft Sans Serif"/>
                <a:cs typeface="Microsoft Sans Serif"/>
              </a:rPr>
              <a:t>ả</a:t>
            </a:r>
            <a:r>
              <a:rPr dirty="0" sz="6400" spc="-30">
                <a:latin typeface="Times New Roman"/>
                <a:cs typeface="Times New Roman"/>
              </a:rPr>
              <a:t>nh</a:t>
            </a:r>
            <a:r>
              <a:rPr dirty="0" sz="6400" spc="-645">
                <a:latin typeface="Times New Roman"/>
                <a:cs typeface="Times New Roman"/>
              </a:rPr>
              <a:t> </a:t>
            </a:r>
            <a:r>
              <a:rPr dirty="0" sz="6400" spc="60">
                <a:latin typeface="Times New Roman"/>
                <a:cs typeface="Times New Roman"/>
              </a:rPr>
              <a:t>h</a:t>
            </a:r>
            <a:r>
              <a:rPr dirty="0" sz="6400" spc="60">
                <a:latin typeface="Microsoft Sans Serif"/>
                <a:cs typeface="Microsoft Sans Serif"/>
              </a:rPr>
              <a:t>ưở</a:t>
            </a:r>
            <a:r>
              <a:rPr dirty="0" sz="6400" spc="60">
                <a:latin typeface="Times New Roman"/>
                <a:cs typeface="Times New Roman"/>
              </a:rPr>
              <a:t>ng</a:t>
            </a:r>
            <a:r>
              <a:rPr dirty="0" sz="6400" spc="-640">
                <a:latin typeface="Times New Roman"/>
                <a:cs typeface="Times New Roman"/>
              </a:rPr>
              <a:t> </a:t>
            </a:r>
            <a:r>
              <a:rPr dirty="0" sz="6400" spc="-20">
                <a:latin typeface="Times New Roman"/>
                <a:cs typeface="Times New Roman"/>
              </a:rPr>
              <a:t>đ</a:t>
            </a:r>
            <a:r>
              <a:rPr dirty="0" sz="6400" spc="-20">
                <a:latin typeface="Microsoft Sans Serif"/>
                <a:cs typeface="Microsoft Sans Serif"/>
              </a:rPr>
              <a:t>ế</a:t>
            </a:r>
            <a:r>
              <a:rPr dirty="0" sz="6400" spc="-20">
                <a:latin typeface="Times New Roman"/>
                <a:cs typeface="Times New Roman"/>
              </a:rPr>
              <a:t>n</a:t>
            </a:r>
            <a:r>
              <a:rPr dirty="0" sz="6400" spc="-645">
                <a:latin typeface="Times New Roman"/>
                <a:cs typeface="Times New Roman"/>
              </a:rPr>
              <a:t> </a:t>
            </a:r>
            <a:r>
              <a:rPr dirty="0" sz="6400">
                <a:latin typeface="Times New Roman"/>
                <a:cs typeface="Times New Roman"/>
              </a:rPr>
              <a:t>k</a:t>
            </a:r>
            <a:r>
              <a:rPr dirty="0" sz="6400">
                <a:latin typeface="Microsoft Sans Serif"/>
                <a:cs typeface="Microsoft Sans Serif"/>
              </a:rPr>
              <a:t>ế</a:t>
            </a:r>
            <a:r>
              <a:rPr dirty="0" sz="6400">
                <a:latin typeface="Times New Roman"/>
                <a:cs typeface="Times New Roman"/>
              </a:rPr>
              <a:t>t</a:t>
            </a:r>
            <a:r>
              <a:rPr dirty="0" sz="6400" spc="-645">
                <a:latin typeface="Times New Roman"/>
                <a:cs typeface="Times New Roman"/>
              </a:rPr>
              <a:t> </a:t>
            </a:r>
            <a:r>
              <a:rPr dirty="0" sz="6400" spc="-25">
                <a:latin typeface="Times New Roman"/>
                <a:cs typeface="Times New Roman"/>
              </a:rPr>
              <a:t>qu</a:t>
            </a:r>
            <a:r>
              <a:rPr dirty="0" sz="6400" spc="-25">
                <a:latin typeface="Microsoft Sans Serif"/>
                <a:cs typeface="Microsoft Sans Serif"/>
              </a:rPr>
              <a:t>ả </a:t>
            </a:r>
            <a:r>
              <a:rPr dirty="0" sz="6400" spc="-60">
                <a:latin typeface="Times New Roman"/>
                <a:cs typeface="Times New Roman"/>
              </a:rPr>
              <a:t>h</a:t>
            </a:r>
            <a:r>
              <a:rPr dirty="0" sz="6400" spc="-60">
                <a:latin typeface="Microsoft Sans Serif"/>
                <a:cs typeface="Microsoft Sans Serif"/>
              </a:rPr>
              <a:t>ọ</a:t>
            </a:r>
            <a:r>
              <a:rPr dirty="0" sz="6400" spc="-60">
                <a:latin typeface="Times New Roman"/>
                <a:cs typeface="Times New Roman"/>
              </a:rPr>
              <a:t>c</a:t>
            </a:r>
            <a:r>
              <a:rPr dirty="0" sz="6400" spc="-695">
                <a:latin typeface="Times New Roman"/>
                <a:cs typeface="Times New Roman"/>
              </a:rPr>
              <a:t> </a:t>
            </a:r>
            <a:r>
              <a:rPr dirty="0" sz="6400" spc="-20">
                <a:latin typeface="Times New Roman"/>
                <a:cs typeface="Times New Roman"/>
              </a:rPr>
              <a:t>t</a:t>
            </a:r>
            <a:r>
              <a:rPr dirty="0" sz="6400" spc="-20">
                <a:latin typeface="Microsoft Sans Serif"/>
                <a:cs typeface="Microsoft Sans Serif"/>
              </a:rPr>
              <a:t>ậ</a:t>
            </a:r>
            <a:r>
              <a:rPr dirty="0" sz="6400" spc="-20">
                <a:latin typeface="Times New Roman"/>
                <a:cs typeface="Times New Roman"/>
              </a:rPr>
              <a:t>p</a:t>
            </a:r>
            <a:r>
              <a:rPr dirty="0" sz="6400" spc="-690">
                <a:latin typeface="Times New Roman"/>
                <a:cs typeface="Times New Roman"/>
              </a:rPr>
              <a:t> </a:t>
            </a:r>
            <a:r>
              <a:rPr dirty="0" sz="6400" spc="-10">
                <a:latin typeface="Times New Roman"/>
                <a:cs typeface="Times New Roman"/>
              </a:rPr>
              <a:t>và</a:t>
            </a:r>
            <a:r>
              <a:rPr dirty="0" sz="6400" spc="-690">
                <a:latin typeface="Times New Roman"/>
                <a:cs typeface="Times New Roman"/>
              </a:rPr>
              <a:t> </a:t>
            </a:r>
            <a:r>
              <a:rPr dirty="0" sz="6400" spc="55">
                <a:latin typeface="Times New Roman"/>
                <a:cs typeface="Times New Roman"/>
              </a:rPr>
              <a:t>m</a:t>
            </a:r>
            <a:r>
              <a:rPr dirty="0" sz="6400" spc="55">
                <a:latin typeface="Microsoft Sans Serif"/>
                <a:cs typeface="Microsoft Sans Serif"/>
              </a:rPr>
              <a:t>ộ</a:t>
            </a:r>
            <a:r>
              <a:rPr dirty="0" sz="6400" spc="55">
                <a:latin typeface="Times New Roman"/>
                <a:cs typeface="Times New Roman"/>
              </a:rPr>
              <a:t>t</a:t>
            </a:r>
            <a:r>
              <a:rPr dirty="0" sz="6400" spc="-690">
                <a:latin typeface="Times New Roman"/>
                <a:cs typeface="Times New Roman"/>
              </a:rPr>
              <a:t> </a:t>
            </a:r>
            <a:r>
              <a:rPr dirty="0" sz="6400" spc="-55">
                <a:latin typeface="Times New Roman"/>
                <a:cs typeface="Times New Roman"/>
              </a:rPr>
              <a:t>s</a:t>
            </a:r>
            <a:r>
              <a:rPr dirty="0" sz="6400" spc="-55">
                <a:latin typeface="Microsoft Sans Serif"/>
                <a:cs typeface="Microsoft Sans Serif"/>
              </a:rPr>
              <a:t>ố</a:t>
            </a:r>
            <a:r>
              <a:rPr dirty="0" sz="6400" spc="-790">
                <a:latin typeface="Microsoft Sans Serif"/>
                <a:cs typeface="Microsoft Sans Serif"/>
              </a:rPr>
              <a:t> </a:t>
            </a:r>
            <a:r>
              <a:rPr dirty="0" sz="6400" spc="-295">
                <a:latin typeface="Times New Roman"/>
                <a:cs typeface="Times New Roman"/>
              </a:rPr>
              <a:t>gi</a:t>
            </a:r>
            <a:r>
              <a:rPr dirty="0" sz="6400" spc="-295">
                <a:latin typeface="Microsoft Sans Serif"/>
                <a:cs typeface="Microsoft Sans Serif"/>
              </a:rPr>
              <a:t>ả</a:t>
            </a:r>
            <a:r>
              <a:rPr dirty="0" sz="6400" spc="-295">
                <a:latin typeface="Times New Roman"/>
                <a:cs typeface="Times New Roman"/>
              </a:rPr>
              <a:t>i</a:t>
            </a:r>
            <a:r>
              <a:rPr dirty="0" sz="6400" spc="-690">
                <a:latin typeface="Times New Roman"/>
                <a:cs typeface="Times New Roman"/>
              </a:rPr>
              <a:t> </a:t>
            </a:r>
            <a:r>
              <a:rPr dirty="0" sz="6400" spc="-10">
                <a:latin typeface="Times New Roman"/>
                <a:cs typeface="Times New Roman"/>
              </a:rPr>
              <a:t>pháp:</a:t>
            </a:r>
            <a:endParaRPr sz="6400">
              <a:latin typeface="Times New Roman"/>
              <a:cs typeface="Times New Roman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09083" y="3084908"/>
            <a:ext cx="7392034" cy="219710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dirty="0" sz="4400" spc="125">
                <a:latin typeface="Times New Roman"/>
                <a:cs typeface="Times New Roman"/>
              </a:rPr>
              <a:t>1.</a:t>
            </a:r>
            <a:r>
              <a:rPr dirty="0" sz="4400" spc="125">
                <a:latin typeface="Microsoft Sans Serif"/>
                <a:cs typeface="Microsoft Sans Serif"/>
              </a:rPr>
              <a:t>Ả</a:t>
            </a:r>
            <a:r>
              <a:rPr dirty="0" sz="4400" spc="125">
                <a:latin typeface="Times New Roman"/>
                <a:cs typeface="Times New Roman"/>
              </a:rPr>
              <a:t>nh</a:t>
            </a:r>
            <a:r>
              <a:rPr dirty="0" sz="4400" spc="95">
                <a:latin typeface="Times New Roman"/>
                <a:cs typeface="Times New Roman"/>
              </a:rPr>
              <a:t> </a:t>
            </a:r>
            <a:r>
              <a:rPr dirty="0" sz="4400" spc="229">
                <a:latin typeface="Times New Roman"/>
                <a:cs typeface="Times New Roman"/>
              </a:rPr>
              <a:t>h</a:t>
            </a:r>
            <a:r>
              <a:rPr dirty="0" sz="4400" spc="229">
                <a:latin typeface="Microsoft Sans Serif"/>
                <a:cs typeface="Microsoft Sans Serif"/>
              </a:rPr>
              <a:t>ưở</a:t>
            </a:r>
            <a:r>
              <a:rPr dirty="0" sz="4400" spc="229">
                <a:latin typeface="Times New Roman"/>
                <a:cs typeface="Times New Roman"/>
              </a:rPr>
              <a:t>ng:</a:t>
            </a:r>
            <a:endParaRPr sz="4400">
              <a:latin typeface="Times New Roman"/>
              <a:cs typeface="Times New Roman"/>
            </a:endParaRPr>
          </a:p>
          <a:p>
            <a:pPr algn="ctr" marL="12065" marR="5080">
              <a:lnSpc>
                <a:spcPts val="5700"/>
              </a:lnSpc>
              <a:spcBef>
                <a:spcPts val="110"/>
              </a:spcBef>
            </a:pPr>
            <a:r>
              <a:rPr dirty="0" sz="4400" spc="145">
                <a:latin typeface="Microsoft Sans Serif"/>
                <a:cs typeface="Microsoft Sans Serif"/>
              </a:rPr>
              <a:t>Ả</a:t>
            </a:r>
            <a:r>
              <a:rPr dirty="0" sz="4400" spc="145">
                <a:latin typeface="Times New Roman"/>
                <a:cs typeface="Times New Roman"/>
              </a:rPr>
              <a:t>nh</a:t>
            </a:r>
            <a:r>
              <a:rPr dirty="0" sz="4400" spc="100">
                <a:latin typeface="Times New Roman"/>
                <a:cs typeface="Times New Roman"/>
              </a:rPr>
              <a:t> </a:t>
            </a:r>
            <a:r>
              <a:rPr dirty="0" sz="4400" spc="290">
                <a:latin typeface="Times New Roman"/>
                <a:cs typeface="Times New Roman"/>
              </a:rPr>
              <a:t>h</a:t>
            </a:r>
            <a:r>
              <a:rPr dirty="0" sz="4400" spc="290">
                <a:latin typeface="Microsoft Sans Serif"/>
                <a:cs typeface="Microsoft Sans Serif"/>
              </a:rPr>
              <a:t>ưở</a:t>
            </a:r>
            <a:r>
              <a:rPr dirty="0" sz="4400" spc="290">
                <a:latin typeface="Times New Roman"/>
                <a:cs typeface="Times New Roman"/>
              </a:rPr>
              <a:t>ng</a:t>
            </a:r>
            <a:r>
              <a:rPr dirty="0" sz="4400" spc="100">
                <a:latin typeface="Times New Roman"/>
                <a:cs typeface="Times New Roman"/>
              </a:rPr>
              <a:t> </a:t>
            </a:r>
            <a:r>
              <a:rPr dirty="0" sz="4400" spc="140">
                <a:latin typeface="Times New Roman"/>
                <a:cs typeface="Times New Roman"/>
              </a:rPr>
              <a:t>nghiêm</a:t>
            </a:r>
            <a:r>
              <a:rPr dirty="0" sz="4400" spc="100">
                <a:latin typeface="Times New Roman"/>
                <a:cs typeface="Times New Roman"/>
              </a:rPr>
              <a:t> </a:t>
            </a:r>
            <a:r>
              <a:rPr dirty="0" sz="4400" spc="220">
                <a:latin typeface="Times New Roman"/>
                <a:cs typeface="Times New Roman"/>
              </a:rPr>
              <a:t>tr</a:t>
            </a:r>
            <a:r>
              <a:rPr dirty="0" sz="4400" spc="220">
                <a:latin typeface="Microsoft Sans Serif"/>
                <a:cs typeface="Microsoft Sans Serif"/>
              </a:rPr>
              <a:t>ọ</a:t>
            </a:r>
            <a:r>
              <a:rPr dirty="0" sz="4400" spc="220">
                <a:latin typeface="Times New Roman"/>
                <a:cs typeface="Times New Roman"/>
              </a:rPr>
              <a:t>ng</a:t>
            </a:r>
            <a:r>
              <a:rPr dirty="0" sz="4400" spc="100">
                <a:latin typeface="Times New Roman"/>
                <a:cs typeface="Times New Roman"/>
              </a:rPr>
              <a:t> </a:t>
            </a:r>
            <a:r>
              <a:rPr dirty="0" sz="4400" spc="175">
                <a:latin typeface="Times New Roman"/>
                <a:cs typeface="Times New Roman"/>
              </a:rPr>
              <a:t>đ</a:t>
            </a:r>
            <a:r>
              <a:rPr dirty="0" sz="4400" spc="175">
                <a:latin typeface="Microsoft Sans Serif"/>
                <a:cs typeface="Microsoft Sans Serif"/>
              </a:rPr>
              <a:t>ế</a:t>
            </a:r>
            <a:r>
              <a:rPr dirty="0" sz="4400" spc="175">
                <a:latin typeface="Times New Roman"/>
                <a:cs typeface="Times New Roman"/>
              </a:rPr>
              <a:t>n </a:t>
            </a:r>
            <a:r>
              <a:rPr dirty="0" sz="4400" spc="185">
                <a:latin typeface="Times New Roman"/>
                <a:cs typeface="Times New Roman"/>
              </a:rPr>
              <a:t>m</a:t>
            </a:r>
            <a:r>
              <a:rPr dirty="0" sz="4400" spc="185">
                <a:latin typeface="Microsoft Sans Serif"/>
                <a:cs typeface="Microsoft Sans Serif"/>
              </a:rPr>
              <a:t>ặ</a:t>
            </a:r>
            <a:r>
              <a:rPr dirty="0" sz="4400" spc="185">
                <a:latin typeface="Times New Roman"/>
                <a:cs typeface="Times New Roman"/>
              </a:rPr>
              <a:t>t</a:t>
            </a:r>
            <a:r>
              <a:rPr dirty="0" sz="4400" spc="110">
                <a:latin typeface="Times New Roman"/>
                <a:cs typeface="Times New Roman"/>
              </a:rPr>
              <a:t> </a:t>
            </a:r>
            <a:r>
              <a:rPr dirty="0" sz="4400" spc="190">
                <a:latin typeface="Times New Roman"/>
                <a:cs typeface="Times New Roman"/>
              </a:rPr>
              <a:t>s</a:t>
            </a:r>
            <a:r>
              <a:rPr dirty="0" sz="4400" spc="190">
                <a:latin typeface="Microsoft Sans Serif"/>
                <a:cs typeface="Microsoft Sans Serif"/>
              </a:rPr>
              <a:t>ứ</a:t>
            </a:r>
            <a:r>
              <a:rPr dirty="0" sz="4400" spc="190">
                <a:latin typeface="Times New Roman"/>
                <a:cs typeface="Times New Roman"/>
              </a:rPr>
              <a:t>c</a:t>
            </a:r>
            <a:r>
              <a:rPr dirty="0" sz="4400" spc="110">
                <a:latin typeface="Times New Roman"/>
                <a:cs typeface="Times New Roman"/>
              </a:rPr>
              <a:t> </a:t>
            </a:r>
            <a:r>
              <a:rPr dirty="0" sz="4400" spc="195">
                <a:latin typeface="Times New Roman"/>
                <a:cs typeface="Times New Roman"/>
              </a:rPr>
              <a:t>kho</a:t>
            </a:r>
            <a:r>
              <a:rPr dirty="0" sz="4400" spc="195">
                <a:latin typeface="Microsoft Sans Serif"/>
                <a:cs typeface="Microsoft Sans Serif"/>
              </a:rPr>
              <a:t>ẻ</a:t>
            </a:r>
            <a:r>
              <a:rPr dirty="0" sz="4400" spc="195">
                <a:latin typeface="Times New Roman"/>
                <a:cs typeface="Times New Roman"/>
              </a:rPr>
              <a:t>,h</a:t>
            </a:r>
            <a:r>
              <a:rPr dirty="0" sz="4400" spc="195">
                <a:latin typeface="Microsoft Sans Serif"/>
                <a:cs typeface="Microsoft Sans Serif"/>
              </a:rPr>
              <a:t>ọ</a:t>
            </a:r>
            <a:r>
              <a:rPr dirty="0" sz="4400" spc="195">
                <a:latin typeface="Times New Roman"/>
                <a:cs typeface="Times New Roman"/>
              </a:rPr>
              <a:t>c</a:t>
            </a:r>
            <a:r>
              <a:rPr dirty="0" sz="4400" spc="110">
                <a:latin typeface="Times New Roman"/>
                <a:cs typeface="Times New Roman"/>
              </a:rPr>
              <a:t> </a:t>
            </a:r>
            <a:r>
              <a:rPr dirty="0" sz="4400" spc="170">
                <a:latin typeface="Times New Roman"/>
                <a:cs typeface="Times New Roman"/>
              </a:rPr>
              <a:t>t</a:t>
            </a:r>
            <a:r>
              <a:rPr dirty="0" sz="4400" spc="170">
                <a:latin typeface="Microsoft Sans Serif"/>
                <a:cs typeface="Microsoft Sans Serif"/>
              </a:rPr>
              <a:t>ậ</a:t>
            </a:r>
            <a:r>
              <a:rPr dirty="0" sz="4400" spc="170">
                <a:latin typeface="Times New Roman"/>
                <a:cs typeface="Times New Roman"/>
              </a:rPr>
              <a:t>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7" name="object 5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150" rIns="0" bIns="0" rtlCol="0" vert="horz">
            <a:spAutoFit/>
          </a:bodyPr>
          <a:lstStyle/>
          <a:p>
            <a:pPr marL="2398395">
              <a:lnSpc>
                <a:spcPct val="100000"/>
              </a:lnSpc>
              <a:spcBef>
                <a:spcPts val="450"/>
              </a:spcBef>
            </a:pPr>
            <a:r>
              <a:rPr dirty="0" spc="110"/>
              <a:t>2.Gi</a:t>
            </a:r>
            <a:r>
              <a:rPr dirty="0" spc="110">
                <a:latin typeface="Microsoft Sans Serif"/>
                <a:cs typeface="Microsoft Sans Serif"/>
              </a:rPr>
              <a:t>ả</a:t>
            </a:r>
            <a:r>
              <a:rPr dirty="0" spc="110"/>
              <a:t>i</a:t>
            </a:r>
            <a:r>
              <a:rPr dirty="0" spc="90"/>
              <a:t> </a:t>
            </a:r>
            <a:r>
              <a:rPr dirty="0" spc="175"/>
              <a:t>pháp:</a:t>
            </a:r>
          </a:p>
          <a:p>
            <a:pPr marL="582930" indent="-184150">
              <a:lnSpc>
                <a:spcPct val="100000"/>
              </a:lnSpc>
              <a:spcBef>
                <a:spcPts val="360"/>
              </a:spcBef>
              <a:buSzPct val="97468"/>
              <a:buChar char="•"/>
              <a:tabLst>
                <a:tab pos="582930" algn="l"/>
              </a:tabLst>
            </a:pPr>
            <a:r>
              <a:rPr dirty="0" spc="170"/>
              <a:t>C</a:t>
            </a:r>
            <a:r>
              <a:rPr dirty="0" spc="170">
                <a:latin typeface="Microsoft Sans Serif"/>
                <a:cs typeface="Microsoft Sans Serif"/>
              </a:rPr>
              <a:t>ầ</a:t>
            </a:r>
            <a:r>
              <a:rPr dirty="0" spc="170"/>
              <a:t>n</a:t>
            </a:r>
            <a:r>
              <a:rPr dirty="0" spc="90"/>
              <a:t> </a:t>
            </a:r>
            <a:r>
              <a:rPr dirty="0" spc="95"/>
              <a:t>l</a:t>
            </a:r>
            <a:r>
              <a:rPr dirty="0" spc="95">
                <a:latin typeface="Microsoft Sans Serif"/>
                <a:cs typeface="Microsoft Sans Serif"/>
              </a:rPr>
              <a:t>ậ</a:t>
            </a:r>
            <a:r>
              <a:rPr dirty="0" spc="95"/>
              <a:t>p</a:t>
            </a:r>
            <a:r>
              <a:rPr dirty="0" spc="90"/>
              <a:t> </a:t>
            </a:r>
            <a:r>
              <a:rPr dirty="0" spc="190"/>
              <a:t>th</a:t>
            </a:r>
            <a:r>
              <a:rPr dirty="0" spc="190">
                <a:latin typeface="Microsoft Sans Serif"/>
                <a:cs typeface="Microsoft Sans Serif"/>
              </a:rPr>
              <a:t>ờ</a:t>
            </a:r>
            <a:r>
              <a:rPr dirty="0" spc="190"/>
              <a:t>i</a:t>
            </a:r>
            <a:r>
              <a:rPr dirty="0" spc="90"/>
              <a:t> </a:t>
            </a:r>
            <a:r>
              <a:rPr dirty="0" spc="130"/>
              <a:t>gian</a:t>
            </a:r>
            <a:r>
              <a:rPr dirty="0" spc="90"/>
              <a:t> </a:t>
            </a:r>
            <a:r>
              <a:rPr dirty="0" spc="140"/>
              <a:t>bi</a:t>
            </a:r>
            <a:r>
              <a:rPr dirty="0" spc="140">
                <a:latin typeface="Microsoft Sans Serif"/>
                <a:cs typeface="Microsoft Sans Serif"/>
              </a:rPr>
              <a:t>ể</a:t>
            </a:r>
            <a:r>
              <a:rPr dirty="0" spc="140"/>
              <a:t>u</a:t>
            </a:r>
            <a:r>
              <a:rPr dirty="0" spc="90"/>
              <a:t> </a:t>
            </a:r>
            <a:r>
              <a:rPr dirty="0" spc="245"/>
              <a:t>h</a:t>
            </a:r>
            <a:r>
              <a:rPr dirty="0" spc="245">
                <a:latin typeface="Microsoft Sans Serif"/>
                <a:cs typeface="Microsoft Sans Serif"/>
              </a:rPr>
              <a:t>ợ</a:t>
            </a:r>
            <a:r>
              <a:rPr dirty="0" spc="245"/>
              <a:t>p</a:t>
            </a:r>
            <a:r>
              <a:rPr dirty="0" spc="95"/>
              <a:t> </a:t>
            </a:r>
            <a:r>
              <a:rPr dirty="0" spc="-25"/>
              <a:t>lý</a:t>
            </a:r>
          </a:p>
          <a:p>
            <a:pPr marL="196215" indent="-184150">
              <a:lnSpc>
                <a:spcPct val="100000"/>
              </a:lnSpc>
              <a:spcBef>
                <a:spcPts val="360"/>
              </a:spcBef>
              <a:buSzPct val="97468"/>
              <a:buChar char="•"/>
              <a:tabLst>
                <a:tab pos="196215" algn="l"/>
              </a:tabLst>
            </a:pPr>
            <a:r>
              <a:rPr dirty="0" spc="300"/>
              <a:t>N</a:t>
            </a:r>
            <a:r>
              <a:rPr dirty="0" spc="300">
                <a:latin typeface="Microsoft Sans Serif"/>
                <a:cs typeface="Microsoft Sans Serif"/>
              </a:rPr>
              <a:t>ộ</a:t>
            </a:r>
            <a:r>
              <a:rPr dirty="0" spc="300"/>
              <a:t>p</a:t>
            </a:r>
            <a:r>
              <a:rPr dirty="0" spc="105"/>
              <a:t> </a:t>
            </a:r>
            <a:r>
              <a:rPr dirty="0" spc="245"/>
              <a:t>đ</a:t>
            </a:r>
            <a:r>
              <a:rPr dirty="0" spc="245">
                <a:latin typeface="Microsoft Sans Serif"/>
                <a:cs typeface="Microsoft Sans Serif"/>
              </a:rPr>
              <a:t>ơ</a:t>
            </a:r>
            <a:r>
              <a:rPr dirty="0" spc="245"/>
              <a:t>n</a:t>
            </a:r>
            <a:r>
              <a:rPr dirty="0" spc="110"/>
              <a:t> </a:t>
            </a:r>
            <a:r>
              <a:rPr dirty="0" spc="85"/>
              <a:t>xin</a:t>
            </a:r>
            <a:r>
              <a:rPr dirty="0" spc="114"/>
              <a:t> </a:t>
            </a:r>
            <a:r>
              <a:rPr dirty="0"/>
              <a:t>vi</a:t>
            </a:r>
            <a:r>
              <a:rPr dirty="0">
                <a:latin typeface="Microsoft Sans Serif"/>
                <a:cs typeface="Microsoft Sans Serif"/>
              </a:rPr>
              <a:t>ệ</a:t>
            </a:r>
            <a:r>
              <a:rPr dirty="0"/>
              <a:t>c</a:t>
            </a:r>
            <a:r>
              <a:rPr dirty="0" spc="105"/>
              <a:t> </a:t>
            </a:r>
            <a:r>
              <a:rPr dirty="0" spc="114"/>
              <a:t>có</a:t>
            </a:r>
            <a:r>
              <a:rPr dirty="0" spc="110"/>
              <a:t> </a:t>
            </a:r>
            <a:r>
              <a:rPr dirty="0" spc="250"/>
              <a:t>s</a:t>
            </a:r>
            <a:r>
              <a:rPr dirty="0" spc="250">
                <a:latin typeface="Microsoft Sans Serif"/>
                <a:cs typeface="Microsoft Sans Serif"/>
              </a:rPr>
              <a:t>ự</a:t>
            </a:r>
            <a:r>
              <a:rPr dirty="0" spc="50">
                <a:latin typeface="Microsoft Sans Serif"/>
                <a:cs typeface="Microsoft Sans Serif"/>
              </a:rPr>
              <a:t> </a:t>
            </a:r>
            <a:r>
              <a:rPr dirty="0" spc="180"/>
              <a:t>tính</a:t>
            </a:r>
            <a:r>
              <a:rPr dirty="0" spc="105"/>
              <a:t> </a:t>
            </a:r>
            <a:r>
              <a:rPr dirty="0" spc="225"/>
              <a:t>toán</a:t>
            </a:r>
          </a:p>
          <a:p>
            <a:pPr lvl="1" marL="2173605" indent="-184150">
              <a:lnSpc>
                <a:spcPct val="100000"/>
              </a:lnSpc>
              <a:spcBef>
                <a:spcPts val="360"/>
              </a:spcBef>
              <a:buSzPct val="97468"/>
              <a:buChar char="•"/>
              <a:tabLst>
                <a:tab pos="2173605" algn="l"/>
              </a:tabLst>
            </a:pPr>
            <a:r>
              <a:rPr dirty="0" sz="3950" spc="330">
                <a:latin typeface="Times New Roman"/>
                <a:cs typeface="Times New Roman"/>
              </a:rPr>
              <a:t>N</a:t>
            </a:r>
            <a:r>
              <a:rPr dirty="0" sz="3950" spc="330">
                <a:latin typeface="Microsoft Sans Serif"/>
                <a:cs typeface="Microsoft Sans Serif"/>
              </a:rPr>
              <a:t>ỗ</a:t>
            </a:r>
            <a:r>
              <a:rPr dirty="0" sz="3950" spc="25">
                <a:latin typeface="Microsoft Sans Serif"/>
                <a:cs typeface="Microsoft Sans Serif"/>
              </a:rPr>
              <a:t> </a:t>
            </a:r>
            <a:r>
              <a:rPr dirty="0" sz="3950" spc="170">
                <a:latin typeface="Times New Roman"/>
                <a:cs typeface="Times New Roman"/>
              </a:rPr>
              <a:t>l</a:t>
            </a:r>
            <a:r>
              <a:rPr dirty="0" sz="3950" spc="170">
                <a:latin typeface="Microsoft Sans Serif"/>
                <a:cs typeface="Microsoft Sans Serif"/>
              </a:rPr>
              <a:t>ự</a:t>
            </a:r>
            <a:r>
              <a:rPr dirty="0" sz="3950" spc="170">
                <a:latin typeface="Times New Roman"/>
                <a:cs typeface="Times New Roman"/>
              </a:rPr>
              <a:t>c</a:t>
            </a:r>
            <a:r>
              <a:rPr dirty="0" sz="3950" spc="90">
                <a:latin typeface="Times New Roman"/>
                <a:cs typeface="Times New Roman"/>
              </a:rPr>
              <a:t> </a:t>
            </a:r>
            <a:r>
              <a:rPr dirty="0" sz="3950" spc="155">
                <a:latin typeface="Times New Roman"/>
                <a:cs typeface="Times New Roman"/>
              </a:rPr>
              <a:t>h</a:t>
            </a:r>
            <a:r>
              <a:rPr dirty="0" sz="3950" spc="155">
                <a:latin typeface="Microsoft Sans Serif"/>
                <a:cs typeface="Microsoft Sans Serif"/>
              </a:rPr>
              <a:t>ọ</a:t>
            </a:r>
            <a:r>
              <a:rPr dirty="0" sz="3950" spc="155">
                <a:latin typeface="Times New Roman"/>
                <a:cs typeface="Times New Roman"/>
              </a:rPr>
              <a:t>c</a:t>
            </a:r>
            <a:r>
              <a:rPr dirty="0" sz="3950" spc="85">
                <a:latin typeface="Times New Roman"/>
                <a:cs typeface="Times New Roman"/>
              </a:rPr>
              <a:t> </a:t>
            </a:r>
            <a:r>
              <a:rPr dirty="0" sz="3950" spc="150">
                <a:latin typeface="Times New Roman"/>
                <a:cs typeface="Times New Roman"/>
              </a:rPr>
              <a:t>t</a:t>
            </a:r>
            <a:r>
              <a:rPr dirty="0" sz="3950" spc="150">
                <a:latin typeface="Microsoft Sans Serif"/>
                <a:cs typeface="Microsoft Sans Serif"/>
              </a:rPr>
              <a:t>ậ</a:t>
            </a:r>
            <a:r>
              <a:rPr dirty="0" sz="3950" spc="150">
                <a:latin typeface="Times New Roman"/>
                <a:cs typeface="Times New Roman"/>
              </a:rPr>
              <a:t>p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238763" y="1078693"/>
            <a:ext cx="19050" cy="8181975"/>
          </a:xfrm>
          <a:custGeom>
            <a:avLst/>
            <a:gdLst/>
            <a:ahLst/>
            <a:cxnLst/>
            <a:rect l="l" t="t" r="r" b="b"/>
            <a:pathLst>
              <a:path w="19050" h="8181975">
                <a:moveTo>
                  <a:pt x="19049" y="8181974"/>
                </a:moveTo>
                <a:lnTo>
                  <a:pt x="0" y="8181974"/>
                </a:lnTo>
                <a:lnTo>
                  <a:pt x="0" y="0"/>
                </a:lnTo>
                <a:lnTo>
                  <a:pt x="19049" y="0"/>
                </a:lnTo>
                <a:lnTo>
                  <a:pt x="19049" y="818197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081215" y="1078693"/>
            <a:ext cx="19050" cy="8181975"/>
          </a:xfrm>
          <a:custGeom>
            <a:avLst/>
            <a:gdLst/>
            <a:ahLst/>
            <a:cxnLst/>
            <a:rect l="l" t="t" r="r" b="b"/>
            <a:pathLst>
              <a:path w="19050" h="8181975">
                <a:moveTo>
                  <a:pt x="19049" y="8181974"/>
                </a:moveTo>
                <a:lnTo>
                  <a:pt x="0" y="8181974"/>
                </a:lnTo>
                <a:lnTo>
                  <a:pt x="0" y="0"/>
                </a:lnTo>
                <a:lnTo>
                  <a:pt x="19049" y="0"/>
                </a:lnTo>
                <a:lnTo>
                  <a:pt x="19049" y="818197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159989" y="1078693"/>
            <a:ext cx="19050" cy="8181975"/>
          </a:xfrm>
          <a:custGeom>
            <a:avLst/>
            <a:gdLst/>
            <a:ahLst/>
            <a:cxnLst/>
            <a:rect l="l" t="t" r="r" b="b"/>
            <a:pathLst>
              <a:path w="19050" h="8181975">
                <a:moveTo>
                  <a:pt x="19049" y="8181974"/>
                </a:moveTo>
                <a:lnTo>
                  <a:pt x="0" y="8181974"/>
                </a:lnTo>
                <a:lnTo>
                  <a:pt x="0" y="0"/>
                </a:lnTo>
                <a:lnTo>
                  <a:pt x="19049" y="0"/>
                </a:lnTo>
                <a:lnTo>
                  <a:pt x="19049" y="818197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212507" y="1078693"/>
            <a:ext cx="19050" cy="8181975"/>
          </a:xfrm>
          <a:custGeom>
            <a:avLst/>
            <a:gdLst/>
            <a:ahLst/>
            <a:cxnLst/>
            <a:rect l="l" t="t" r="r" b="b"/>
            <a:pathLst>
              <a:path w="19050" h="8181975">
                <a:moveTo>
                  <a:pt x="19049" y="8181974"/>
                </a:moveTo>
                <a:lnTo>
                  <a:pt x="0" y="8181974"/>
                </a:lnTo>
                <a:lnTo>
                  <a:pt x="0" y="0"/>
                </a:lnTo>
                <a:lnTo>
                  <a:pt x="19049" y="0"/>
                </a:lnTo>
                <a:lnTo>
                  <a:pt x="19049" y="818197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054957" y="1078693"/>
            <a:ext cx="19050" cy="8181975"/>
          </a:xfrm>
          <a:custGeom>
            <a:avLst/>
            <a:gdLst/>
            <a:ahLst/>
            <a:cxnLst/>
            <a:rect l="l" t="t" r="r" b="b"/>
            <a:pathLst>
              <a:path w="19050" h="8181975">
                <a:moveTo>
                  <a:pt x="19049" y="8181974"/>
                </a:moveTo>
                <a:lnTo>
                  <a:pt x="0" y="8181974"/>
                </a:lnTo>
                <a:lnTo>
                  <a:pt x="0" y="0"/>
                </a:lnTo>
                <a:lnTo>
                  <a:pt x="19049" y="0"/>
                </a:lnTo>
                <a:lnTo>
                  <a:pt x="19049" y="818197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133731" y="1078693"/>
            <a:ext cx="19050" cy="8181975"/>
          </a:xfrm>
          <a:custGeom>
            <a:avLst/>
            <a:gdLst/>
            <a:ahLst/>
            <a:cxnLst/>
            <a:rect l="l" t="t" r="r" b="b"/>
            <a:pathLst>
              <a:path w="19050" h="8181975">
                <a:moveTo>
                  <a:pt x="19049" y="8181974"/>
                </a:moveTo>
                <a:lnTo>
                  <a:pt x="0" y="8181974"/>
                </a:lnTo>
                <a:lnTo>
                  <a:pt x="0" y="0"/>
                </a:lnTo>
                <a:lnTo>
                  <a:pt x="19049" y="0"/>
                </a:lnTo>
                <a:lnTo>
                  <a:pt x="19049" y="818197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3186247" y="1078693"/>
            <a:ext cx="19050" cy="8181975"/>
          </a:xfrm>
          <a:custGeom>
            <a:avLst/>
            <a:gdLst/>
            <a:ahLst/>
            <a:cxnLst/>
            <a:rect l="l" t="t" r="r" b="b"/>
            <a:pathLst>
              <a:path w="19050" h="8181975">
                <a:moveTo>
                  <a:pt x="19049" y="8181974"/>
                </a:moveTo>
                <a:lnTo>
                  <a:pt x="0" y="8181974"/>
                </a:lnTo>
                <a:lnTo>
                  <a:pt x="0" y="0"/>
                </a:lnTo>
                <a:lnTo>
                  <a:pt x="19049" y="0"/>
                </a:lnTo>
                <a:lnTo>
                  <a:pt x="19049" y="818197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28700" y="1078693"/>
            <a:ext cx="19050" cy="8181975"/>
          </a:xfrm>
          <a:custGeom>
            <a:avLst/>
            <a:gdLst/>
            <a:ahLst/>
            <a:cxnLst/>
            <a:rect l="l" t="t" r="r" b="b"/>
            <a:pathLst>
              <a:path w="19050" h="8181975">
                <a:moveTo>
                  <a:pt x="19049" y="8181974"/>
                </a:moveTo>
                <a:lnTo>
                  <a:pt x="0" y="8181974"/>
                </a:lnTo>
                <a:lnTo>
                  <a:pt x="0" y="0"/>
                </a:lnTo>
                <a:lnTo>
                  <a:pt x="19049" y="0"/>
                </a:lnTo>
                <a:lnTo>
                  <a:pt x="19049" y="8181974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28623" y="1078699"/>
            <a:ext cx="16230600" cy="8181975"/>
          </a:xfrm>
          <a:custGeom>
            <a:avLst/>
            <a:gdLst/>
            <a:ahLst/>
            <a:cxnLst/>
            <a:rect l="l" t="t" r="r" b="b"/>
            <a:pathLst>
              <a:path w="16230600" h="8181975">
                <a:moveTo>
                  <a:pt x="16230600" y="1562"/>
                </a:moveTo>
                <a:lnTo>
                  <a:pt x="6097892" y="1562"/>
                </a:lnTo>
                <a:lnTo>
                  <a:pt x="6097892" y="0"/>
                </a:lnTo>
                <a:lnTo>
                  <a:pt x="6078842" y="0"/>
                </a:lnTo>
                <a:lnTo>
                  <a:pt x="6078842" y="1562"/>
                </a:lnTo>
                <a:lnTo>
                  <a:pt x="0" y="1562"/>
                </a:lnTo>
                <a:lnTo>
                  <a:pt x="0" y="20612"/>
                </a:lnTo>
                <a:lnTo>
                  <a:pt x="6078842" y="20612"/>
                </a:lnTo>
                <a:lnTo>
                  <a:pt x="6078842" y="2041296"/>
                </a:lnTo>
                <a:lnTo>
                  <a:pt x="0" y="2041296"/>
                </a:lnTo>
                <a:lnTo>
                  <a:pt x="0" y="2060346"/>
                </a:lnTo>
                <a:lnTo>
                  <a:pt x="6078842" y="2060346"/>
                </a:lnTo>
                <a:lnTo>
                  <a:pt x="6078842" y="4081018"/>
                </a:lnTo>
                <a:lnTo>
                  <a:pt x="0" y="4081018"/>
                </a:lnTo>
                <a:lnTo>
                  <a:pt x="0" y="4100068"/>
                </a:lnTo>
                <a:lnTo>
                  <a:pt x="6078842" y="4100068"/>
                </a:lnTo>
                <a:lnTo>
                  <a:pt x="6078842" y="6120752"/>
                </a:lnTo>
                <a:lnTo>
                  <a:pt x="0" y="6120752"/>
                </a:lnTo>
                <a:lnTo>
                  <a:pt x="0" y="6139802"/>
                </a:lnTo>
                <a:lnTo>
                  <a:pt x="6078842" y="6139802"/>
                </a:lnTo>
                <a:lnTo>
                  <a:pt x="6078842" y="8160486"/>
                </a:lnTo>
                <a:lnTo>
                  <a:pt x="0" y="8160486"/>
                </a:lnTo>
                <a:lnTo>
                  <a:pt x="0" y="8179536"/>
                </a:lnTo>
                <a:lnTo>
                  <a:pt x="6078842" y="8179536"/>
                </a:lnTo>
                <a:lnTo>
                  <a:pt x="6078842" y="8181975"/>
                </a:lnTo>
                <a:lnTo>
                  <a:pt x="6097892" y="8181975"/>
                </a:lnTo>
                <a:lnTo>
                  <a:pt x="6097892" y="8179536"/>
                </a:lnTo>
                <a:lnTo>
                  <a:pt x="16230600" y="8179536"/>
                </a:lnTo>
                <a:lnTo>
                  <a:pt x="16230600" y="8160486"/>
                </a:lnTo>
                <a:lnTo>
                  <a:pt x="6097892" y="8160486"/>
                </a:lnTo>
                <a:lnTo>
                  <a:pt x="6097892" y="6139802"/>
                </a:lnTo>
                <a:lnTo>
                  <a:pt x="16230600" y="6139802"/>
                </a:lnTo>
                <a:lnTo>
                  <a:pt x="16230600" y="6120752"/>
                </a:lnTo>
                <a:lnTo>
                  <a:pt x="6097892" y="6120752"/>
                </a:lnTo>
                <a:lnTo>
                  <a:pt x="6097892" y="4100068"/>
                </a:lnTo>
                <a:lnTo>
                  <a:pt x="16230600" y="4100068"/>
                </a:lnTo>
                <a:lnTo>
                  <a:pt x="16230600" y="4081018"/>
                </a:lnTo>
                <a:lnTo>
                  <a:pt x="6097892" y="4081018"/>
                </a:lnTo>
                <a:lnTo>
                  <a:pt x="6097892" y="2060346"/>
                </a:lnTo>
                <a:lnTo>
                  <a:pt x="16230600" y="2060346"/>
                </a:lnTo>
                <a:lnTo>
                  <a:pt x="16230600" y="2041296"/>
                </a:lnTo>
                <a:lnTo>
                  <a:pt x="6097892" y="2041296"/>
                </a:lnTo>
                <a:lnTo>
                  <a:pt x="6097892" y="20612"/>
                </a:lnTo>
                <a:lnTo>
                  <a:pt x="16230600" y="20612"/>
                </a:lnTo>
                <a:lnTo>
                  <a:pt x="16230600" y="1562"/>
                </a:lnTo>
                <a:close/>
              </a:path>
            </a:pathLst>
          </a:custGeom>
          <a:solidFill>
            <a:srgbClr val="231F20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693266" y="2290533"/>
            <a:ext cx="10815320" cy="4677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5500"/>
              </a:lnSpc>
              <a:spcBef>
                <a:spcPts val="105"/>
              </a:spcBef>
            </a:pPr>
            <a:r>
              <a:rPr dirty="0" sz="4900" spc="-45">
                <a:solidFill>
                  <a:srgbClr val="231F20"/>
                </a:solidFill>
                <a:latin typeface="Times New Roman"/>
                <a:cs typeface="Times New Roman"/>
              </a:rPr>
              <a:t>IV.K</a:t>
            </a:r>
            <a:r>
              <a:rPr dirty="0" sz="4900" spc="-45">
                <a:solidFill>
                  <a:srgbClr val="231F20"/>
                </a:solidFill>
                <a:latin typeface="Microsoft Sans Serif"/>
                <a:cs typeface="Microsoft Sans Serif"/>
              </a:rPr>
              <a:t>ế</a:t>
            </a:r>
            <a:r>
              <a:rPr dirty="0" sz="4900" spc="-45">
                <a:solidFill>
                  <a:srgbClr val="231F20"/>
                </a:solidFill>
                <a:latin typeface="Times New Roman"/>
                <a:cs typeface="Times New Roman"/>
              </a:rPr>
              <a:t>t</a:t>
            </a:r>
            <a:r>
              <a:rPr dirty="0" sz="4900" spc="-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10">
                <a:solidFill>
                  <a:srgbClr val="231F20"/>
                </a:solidFill>
                <a:latin typeface="Times New Roman"/>
                <a:cs typeface="Times New Roman"/>
              </a:rPr>
              <a:t>lu</a:t>
            </a:r>
            <a:r>
              <a:rPr dirty="0" sz="4900" spc="-10">
                <a:solidFill>
                  <a:srgbClr val="231F20"/>
                </a:solidFill>
                <a:latin typeface="Microsoft Sans Serif"/>
                <a:cs typeface="Microsoft Sans Serif"/>
              </a:rPr>
              <a:t>ậ</a:t>
            </a:r>
            <a:r>
              <a:rPr dirty="0" sz="4900" spc="-10">
                <a:solidFill>
                  <a:srgbClr val="231F20"/>
                </a:solidFill>
                <a:latin typeface="Times New Roman"/>
                <a:cs typeface="Times New Roman"/>
              </a:rPr>
              <a:t>n:</a:t>
            </a:r>
            <a:endParaRPr sz="4900">
              <a:latin typeface="Times New Roman"/>
              <a:cs typeface="Times New Roman"/>
            </a:endParaRPr>
          </a:p>
          <a:p>
            <a:pPr algn="ctr" marL="12700" marR="5080" indent="-635">
              <a:lnSpc>
                <a:spcPts val="5120"/>
              </a:lnSpc>
              <a:spcBef>
                <a:spcPts val="425"/>
              </a:spcBef>
            </a:pPr>
            <a:r>
              <a:rPr dirty="0" sz="4900" spc="55">
                <a:solidFill>
                  <a:srgbClr val="231F20"/>
                </a:solidFill>
                <a:latin typeface="Times New Roman"/>
                <a:cs typeface="Times New Roman"/>
              </a:rPr>
              <a:t>Nói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50">
                <a:solidFill>
                  <a:srgbClr val="231F20"/>
                </a:solidFill>
                <a:latin typeface="Times New Roman"/>
                <a:cs typeface="Times New Roman"/>
              </a:rPr>
              <a:t>tóm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210">
                <a:solidFill>
                  <a:srgbClr val="231F20"/>
                </a:solidFill>
                <a:latin typeface="Times New Roman"/>
                <a:cs typeface="Times New Roman"/>
              </a:rPr>
              <a:t>l</a:t>
            </a:r>
            <a:r>
              <a:rPr dirty="0" sz="4900" spc="-210">
                <a:solidFill>
                  <a:srgbClr val="231F20"/>
                </a:solidFill>
                <a:latin typeface="Microsoft Sans Serif"/>
                <a:cs typeface="Microsoft Sans Serif"/>
              </a:rPr>
              <a:t>ạ</a:t>
            </a:r>
            <a:r>
              <a:rPr dirty="0" sz="4900" spc="-21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105">
                <a:solidFill>
                  <a:srgbClr val="231F20"/>
                </a:solidFill>
                <a:latin typeface="Times New Roman"/>
                <a:cs typeface="Times New Roman"/>
              </a:rPr>
              <a:t>sinh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165">
                <a:solidFill>
                  <a:srgbClr val="231F20"/>
                </a:solidFill>
                <a:latin typeface="Times New Roman"/>
                <a:cs typeface="Times New Roman"/>
              </a:rPr>
              <a:t>viên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35">
                <a:solidFill>
                  <a:srgbClr val="231F20"/>
                </a:solidFill>
                <a:latin typeface="Times New Roman"/>
                <a:cs typeface="Times New Roman"/>
              </a:rPr>
              <a:t>nên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40">
                <a:solidFill>
                  <a:srgbClr val="231F20"/>
                </a:solidFill>
                <a:latin typeface="Times New Roman"/>
                <a:cs typeface="Times New Roman"/>
              </a:rPr>
              <a:t>đi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45">
                <a:solidFill>
                  <a:srgbClr val="231F20"/>
                </a:solidFill>
                <a:latin typeface="Times New Roman"/>
                <a:cs typeface="Times New Roman"/>
              </a:rPr>
              <a:t>làm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45">
                <a:solidFill>
                  <a:srgbClr val="231F20"/>
                </a:solidFill>
                <a:latin typeface="Times New Roman"/>
                <a:cs typeface="Times New Roman"/>
              </a:rPr>
              <a:t>thêm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40">
                <a:solidFill>
                  <a:srgbClr val="231F20"/>
                </a:solidFill>
                <a:latin typeface="Times New Roman"/>
                <a:cs typeface="Times New Roman"/>
              </a:rPr>
              <a:t>có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105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dirty="0" sz="4900" spc="105">
                <a:solidFill>
                  <a:srgbClr val="231F20"/>
                </a:solidFill>
                <a:latin typeface="Microsoft Sans Serif"/>
                <a:cs typeface="Microsoft Sans Serif"/>
              </a:rPr>
              <a:t>ự </a:t>
            </a:r>
            <a:r>
              <a:rPr dirty="0" sz="4900" spc="-30">
                <a:solidFill>
                  <a:srgbClr val="231F20"/>
                </a:solidFill>
                <a:latin typeface="Times New Roman"/>
                <a:cs typeface="Times New Roman"/>
              </a:rPr>
              <a:t>tính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50">
                <a:solidFill>
                  <a:srgbClr val="231F20"/>
                </a:solidFill>
                <a:latin typeface="Times New Roman"/>
                <a:cs typeface="Times New Roman"/>
              </a:rPr>
              <a:t>toán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75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4900" spc="75">
                <a:solidFill>
                  <a:srgbClr val="231F20"/>
                </a:solidFill>
                <a:latin typeface="Microsoft Sans Serif"/>
                <a:cs typeface="Microsoft Sans Serif"/>
              </a:rPr>
              <a:t>ợ</a:t>
            </a:r>
            <a:r>
              <a:rPr dirty="0" sz="4900" spc="75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225">
                <a:solidFill>
                  <a:srgbClr val="231F20"/>
                </a:solidFill>
                <a:latin typeface="Times New Roman"/>
                <a:cs typeface="Times New Roman"/>
              </a:rPr>
              <a:t>lý.V</a:t>
            </a:r>
            <a:r>
              <a:rPr dirty="0" sz="4900" spc="-225">
                <a:solidFill>
                  <a:srgbClr val="231F20"/>
                </a:solidFill>
                <a:latin typeface="Microsoft Sans Serif"/>
                <a:cs typeface="Microsoft Sans Serif"/>
              </a:rPr>
              <a:t>ậ</a:t>
            </a:r>
            <a:r>
              <a:rPr dirty="0" sz="4900" spc="-225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30">
                <a:solidFill>
                  <a:srgbClr val="231F20"/>
                </a:solidFill>
                <a:latin typeface="Times New Roman"/>
                <a:cs typeface="Times New Roman"/>
              </a:rPr>
              <a:t>thì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30">
                <a:solidFill>
                  <a:srgbClr val="231F20"/>
                </a:solidFill>
                <a:latin typeface="Times New Roman"/>
                <a:cs typeface="Times New Roman"/>
              </a:rPr>
              <a:t>câu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45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4900" spc="-45">
                <a:solidFill>
                  <a:srgbClr val="231F20"/>
                </a:solidFill>
                <a:latin typeface="Microsoft Sans Serif"/>
                <a:cs typeface="Microsoft Sans Serif"/>
              </a:rPr>
              <a:t>ỏ</a:t>
            </a:r>
            <a:r>
              <a:rPr dirty="0" sz="4900" spc="-45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140">
                <a:solidFill>
                  <a:srgbClr val="231F20"/>
                </a:solidFill>
                <a:latin typeface="Times New Roman"/>
                <a:cs typeface="Times New Roman"/>
              </a:rPr>
              <a:t>"sinh</a:t>
            </a:r>
            <a:r>
              <a:rPr dirty="0" sz="4900" spc="-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165">
                <a:solidFill>
                  <a:srgbClr val="231F20"/>
                </a:solidFill>
                <a:latin typeface="Times New Roman"/>
                <a:cs typeface="Times New Roman"/>
              </a:rPr>
              <a:t>viên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25">
                <a:solidFill>
                  <a:srgbClr val="231F20"/>
                </a:solidFill>
                <a:latin typeface="Times New Roman"/>
                <a:cs typeface="Times New Roman"/>
              </a:rPr>
              <a:t>có </a:t>
            </a:r>
            <a:r>
              <a:rPr dirty="0" sz="4900" spc="-35">
                <a:solidFill>
                  <a:srgbClr val="231F20"/>
                </a:solidFill>
                <a:latin typeface="Times New Roman"/>
                <a:cs typeface="Times New Roman"/>
              </a:rPr>
              <a:t>nên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40">
                <a:solidFill>
                  <a:srgbClr val="231F20"/>
                </a:solidFill>
                <a:latin typeface="Times New Roman"/>
                <a:cs typeface="Times New Roman"/>
              </a:rPr>
              <a:t>đi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45">
                <a:solidFill>
                  <a:srgbClr val="231F20"/>
                </a:solidFill>
                <a:latin typeface="Times New Roman"/>
                <a:cs typeface="Times New Roman"/>
              </a:rPr>
              <a:t>làm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45">
                <a:solidFill>
                  <a:srgbClr val="231F20"/>
                </a:solidFill>
                <a:latin typeface="Times New Roman"/>
                <a:cs typeface="Times New Roman"/>
              </a:rPr>
              <a:t>thêm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10">
                <a:solidFill>
                  <a:srgbClr val="231F20"/>
                </a:solidFill>
                <a:latin typeface="Times New Roman"/>
                <a:cs typeface="Times New Roman"/>
              </a:rPr>
              <a:t>hay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140">
                <a:solidFill>
                  <a:srgbClr val="231F20"/>
                </a:solidFill>
                <a:latin typeface="Times New Roman"/>
                <a:cs typeface="Times New Roman"/>
              </a:rPr>
              <a:t>không?"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25">
                <a:solidFill>
                  <a:srgbClr val="231F20"/>
                </a:solidFill>
                <a:latin typeface="Times New Roman"/>
                <a:cs typeface="Times New Roman"/>
              </a:rPr>
              <a:t>Theo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45">
                <a:solidFill>
                  <a:srgbClr val="231F20"/>
                </a:solidFill>
                <a:latin typeface="Times New Roman"/>
                <a:cs typeface="Times New Roman"/>
              </a:rPr>
              <a:t>mình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25">
                <a:solidFill>
                  <a:srgbClr val="231F20"/>
                </a:solidFill>
                <a:latin typeface="Times New Roman"/>
                <a:cs typeface="Times New Roman"/>
              </a:rPr>
              <a:t>nên </a:t>
            </a:r>
            <a:r>
              <a:rPr dirty="0" sz="4900">
                <a:solidFill>
                  <a:srgbClr val="231F20"/>
                </a:solidFill>
                <a:latin typeface="Microsoft Sans Serif"/>
                <a:cs typeface="Microsoft Sans Serif"/>
              </a:rPr>
              <a:t>ủ</a:t>
            </a:r>
            <a:r>
              <a:rPr dirty="0" sz="4900">
                <a:solidFill>
                  <a:srgbClr val="231F20"/>
                </a:solidFill>
                <a:latin typeface="Times New Roman"/>
                <a:cs typeface="Times New Roman"/>
              </a:rPr>
              <a:t>ng</a:t>
            </a:r>
            <a:r>
              <a:rPr dirty="0" sz="4900" spc="-5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95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4900" spc="95">
                <a:solidFill>
                  <a:srgbClr val="231F20"/>
                </a:solidFill>
                <a:latin typeface="Microsoft Sans Serif"/>
                <a:cs typeface="Microsoft Sans Serif"/>
              </a:rPr>
              <a:t>ộ</a:t>
            </a:r>
            <a:r>
              <a:rPr dirty="0" sz="4900" spc="-585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dirty="0" sz="4900" spc="-45">
                <a:solidFill>
                  <a:srgbClr val="231F20"/>
                </a:solidFill>
                <a:latin typeface="Times New Roman"/>
                <a:cs typeface="Times New Roman"/>
              </a:rPr>
              <a:t>làm</a:t>
            </a:r>
            <a:r>
              <a:rPr dirty="0" sz="4900" spc="-5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30">
                <a:solidFill>
                  <a:srgbClr val="231F20"/>
                </a:solidFill>
                <a:latin typeface="Times New Roman"/>
                <a:cs typeface="Times New Roman"/>
              </a:rPr>
              <a:t>sao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>
                <a:solidFill>
                  <a:srgbClr val="231F20"/>
                </a:solidFill>
                <a:latin typeface="Times New Roman"/>
                <a:cs typeface="Times New Roman"/>
              </a:rPr>
              <a:t>đ</a:t>
            </a:r>
            <a:r>
              <a:rPr dirty="0" sz="4900">
                <a:solidFill>
                  <a:srgbClr val="231F20"/>
                </a:solidFill>
                <a:latin typeface="Microsoft Sans Serif"/>
                <a:cs typeface="Microsoft Sans Serif"/>
              </a:rPr>
              <a:t>ể</a:t>
            </a:r>
            <a:r>
              <a:rPr dirty="0" sz="4900" spc="-585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dirty="0" sz="4900" spc="-105">
                <a:solidFill>
                  <a:srgbClr val="231F20"/>
                </a:solidFill>
                <a:latin typeface="Times New Roman"/>
                <a:cs typeface="Times New Roman"/>
              </a:rPr>
              <a:t>sinh</a:t>
            </a:r>
            <a:r>
              <a:rPr dirty="0" sz="4900" spc="-5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165">
                <a:solidFill>
                  <a:srgbClr val="231F20"/>
                </a:solidFill>
                <a:latin typeface="Times New Roman"/>
                <a:cs typeface="Times New Roman"/>
              </a:rPr>
              <a:t>viên</a:t>
            </a:r>
            <a:r>
              <a:rPr dirty="0" sz="4900" spc="-5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10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dirty="0" sz="4900" spc="100">
                <a:solidFill>
                  <a:srgbClr val="231F20"/>
                </a:solidFill>
                <a:latin typeface="Microsoft Sans Serif"/>
                <a:cs typeface="Microsoft Sans Serif"/>
              </a:rPr>
              <a:t>ừ</a:t>
            </a:r>
            <a:r>
              <a:rPr dirty="0" sz="4900" spc="1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4900" spc="-50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40">
                <a:solidFill>
                  <a:srgbClr val="231F20"/>
                </a:solidFill>
                <a:latin typeface="Times New Roman"/>
                <a:cs typeface="Times New Roman"/>
              </a:rPr>
              <a:t>có</a:t>
            </a:r>
            <a:r>
              <a:rPr dirty="0" sz="4900" spc="-5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70">
                <a:solidFill>
                  <a:srgbClr val="231F20"/>
                </a:solidFill>
                <a:latin typeface="Times New Roman"/>
                <a:cs typeface="Times New Roman"/>
              </a:rPr>
              <a:t>thu</a:t>
            </a:r>
            <a:r>
              <a:rPr dirty="0" sz="4900" spc="-50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20">
                <a:solidFill>
                  <a:srgbClr val="231F20"/>
                </a:solidFill>
                <a:latin typeface="Times New Roman"/>
                <a:cs typeface="Times New Roman"/>
              </a:rPr>
              <a:t>nh</a:t>
            </a:r>
            <a:r>
              <a:rPr dirty="0" sz="4900" spc="-20">
                <a:solidFill>
                  <a:srgbClr val="231F20"/>
                </a:solidFill>
                <a:latin typeface="Microsoft Sans Serif"/>
                <a:cs typeface="Microsoft Sans Serif"/>
              </a:rPr>
              <a:t>ậ</a:t>
            </a:r>
            <a:r>
              <a:rPr dirty="0" sz="4900" spc="-20">
                <a:solidFill>
                  <a:srgbClr val="231F20"/>
                </a:solidFill>
                <a:latin typeface="Times New Roman"/>
                <a:cs typeface="Times New Roman"/>
              </a:rPr>
              <a:t>p </a:t>
            </a:r>
            <a:r>
              <a:rPr dirty="0" sz="4900" spc="10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dirty="0" sz="4900" spc="100">
                <a:solidFill>
                  <a:srgbClr val="231F20"/>
                </a:solidFill>
                <a:latin typeface="Microsoft Sans Serif"/>
                <a:cs typeface="Microsoft Sans Serif"/>
              </a:rPr>
              <a:t>ừ</a:t>
            </a:r>
            <a:r>
              <a:rPr dirty="0" sz="4900" spc="10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4900" spc="-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60">
                <a:solidFill>
                  <a:srgbClr val="231F20"/>
                </a:solidFill>
                <a:latin typeface="Times New Roman"/>
                <a:cs typeface="Times New Roman"/>
              </a:rPr>
              <a:t>đ</a:t>
            </a:r>
            <a:r>
              <a:rPr dirty="0" sz="4900" spc="60">
                <a:solidFill>
                  <a:srgbClr val="231F20"/>
                </a:solidFill>
                <a:latin typeface="Microsoft Sans Serif"/>
                <a:cs typeface="Microsoft Sans Serif"/>
              </a:rPr>
              <a:t>ượ</a:t>
            </a:r>
            <a:r>
              <a:rPr dirty="0" sz="4900" spc="6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4900" spc="-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>
                <a:solidFill>
                  <a:srgbClr val="231F20"/>
                </a:solidFill>
                <a:latin typeface="Times New Roman"/>
                <a:cs typeface="Times New Roman"/>
              </a:rPr>
              <a:t>đ</a:t>
            </a:r>
            <a:r>
              <a:rPr dirty="0" sz="4900">
                <a:solidFill>
                  <a:srgbClr val="231F20"/>
                </a:solidFill>
                <a:latin typeface="Microsoft Sans Serif"/>
                <a:cs typeface="Microsoft Sans Serif"/>
              </a:rPr>
              <a:t>ị</a:t>
            </a:r>
            <a:r>
              <a:rPr dirty="0" sz="4900">
                <a:solidFill>
                  <a:srgbClr val="231F20"/>
                </a:solidFill>
                <a:latin typeface="Times New Roman"/>
                <a:cs typeface="Times New Roman"/>
              </a:rPr>
              <a:t>nh</a:t>
            </a:r>
            <a:r>
              <a:rPr dirty="0" sz="4900" spc="-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45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4900" spc="45">
                <a:solidFill>
                  <a:srgbClr val="231F20"/>
                </a:solidFill>
                <a:latin typeface="Microsoft Sans Serif"/>
                <a:cs typeface="Microsoft Sans Serif"/>
              </a:rPr>
              <a:t>ướ</a:t>
            </a:r>
            <a:r>
              <a:rPr dirty="0" sz="4900" spc="45">
                <a:solidFill>
                  <a:srgbClr val="231F20"/>
                </a:solidFill>
                <a:latin typeface="Times New Roman"/>
                <a:cs typeface="Times New Roman"/>
              </a:rPr>
              <a:t>ng</a:t>
            </a:r>
            <a:r>
              <a:rPr dirty="0" sz="4900" spc="-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50">
                <a:solidFill>
                  <a:srgbClr val="231F20"/>
                </a:solidFill>
                <a:latin typeface="Times New Roman"/>
                <a:cs typeface="Times New Roman"/>
              </a:rPr>
              <a:t>tìm</a:t>
            </a:r>
            <a:r>
              <a:rPr dirty="0" sz="4900" spc="-484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60">
                <a:solidFill>
                  <a:srgbClr val="231F20"/>
                </a:solidFill>
                <a:latin typeface="Times New Roman"/>
                <a:cs typeface="Times New Roman"/>
              </a:rPr>
              <a:t>đ</a:t>
            </a:r>
            <a:r>
              <a:rPr dirty="0" sz="4900" spc="60">
                <a:solidFill>
                  <a:srgbClr val="231F20"/>
                </a:solidFill>
                <a:latin typeface="Microsoft Sans Serif"/>
                <a:cs typeface="Microsoft Sans Serif"/>
              </a:rPr>
              <a:t>ượ</a:t>
            </a:r>
            <a:r>
              <a:rPr dirty="0" sz="4900" spc="6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4900" spc="-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95">
                <a:solidFill>
                  <a:srgbClr val="231F20"/>
                </a:solidFill>
                <a:latin typeface="Times New Roman"/>
                <a:cs typeface="Times New Roman"/>
              </a:rPr>
              <a:t>công</a:t>
            </a:r>
            <a:r>
              <a:rPr dirty="0" sz="4900" spc="-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220">
                <a:solidFill>
                  <a:srgbClr val="231F20"/>
                </a:solidFill>
                <a:latin typeface="Times New Roman"/>
                <a:cs typeface="Times New Roman"/>
              </a:rPr>
              <a:t>vi</a:t>
            </a:r>
            <a:r>
              <a:rPr dirty="0" sz="4900" spc="-220">
                <a:solidFill>
                  <a:srgbClr val="231F20"/>
                </a:solidFill>
                <a:latin typeface="Microsoft Sans Serif"/>
                <a:cs typeface="Microsoft Sans Serif"/>
              </a:rPr>
              <a:t>ệ</a:t>
            </a:r>
            <a:r>
              <a:rPr dirty="0" sz="4900" spc="-22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4900" spc="-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7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4900" spc="70">
                <a:solidFill>
                  <a:srgbClr val="231F20"/>
                </a:solidFill>
                <a:latin typeface="Microsoft Sans Serif"/>
                <a:cs typeface="Microsoft Sans Serif"/>
              </a:rPr>
              <a:t>ỗ </a:t>
            </a:r>
            <a:r>
              <a:rPr dirty="0" sz="4900" spc="80">
                <a:solidFill>
                  <a:srgbClr val="231F20"/>
                </a:solidFill>
                <a:latin typeface="Times New Roman"/>
                <a:cs typeface="Times New Roman"/>
              </a:rPr>
              <a:t>tr</a:t>
            </a:r>
            <a:r>
              <a:rPr dirty="0" sz="4900" spc="80">
                <a:solidFill>
                  <a:srgbClr val="231F20"/>
                </a:solidFill>
                <a:latin typeface="Microsoft Sans Serif"/>
                <a:cs typeface="Microsoft Sans Serif"/>
              </a:rPr>
              <a:t>ợ</a:t>
            </a:r>
            <a:r>
              <a:rPr dirty="0" sz="4900" spc="-575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dirty="0" sz="4900" spc="-35">
                <a:solidFill>
                  <a:srgbClr val="231F20"/>
                </a:solidFill>
                <a:latin typeface="Times New Roman"/>
                <a:cs typeface="Times New Roman"/>
              </a:rPr>
              <a:t>cho</a:t>
            </a:r>
            <a:r>
              <a:rPr dirty="0" sz="4900" spc="-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220">
                <a:solidFill>
                  <a:srgbClr val="231F20"/>
                </a:solidFill>
                <a:latin typeface="Times New Roman"/>
                <a:cs typeface="Times New Roman"/>
              </a:rPr>
              <a:t>vi</a:t>
            </a:r>
            <a:r>
              <a:rPr dirty="0" sz="4900" spc="-220">
                <a:solidFill>
                  <a:srgbClr val="231F20"/>
                </a:solidFill>
                <a:latin typeface="Microsoft Sans Serif"/>
                <a:cs typeface="Microsoft Sans Serif"/>
              </a:rPr>
              <a:t>ệ</a:t>
            </a:r>
            <a:r>
              <a:rPr dirty="0" sz="4900" spc="-22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75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4900" spc="-75">
                <a:solidFill>
                  <a:srgbClr val="231F20"/>
                </a:solidFill>
                <a:latin typeface="Microsoft Sans Serif"/>
                <a:cs typeface="Microsoft Sans Serif"/>
              </a:rPr>
              <a:t>ọ</a:t>
            </a:r>
            <a:r>
              <a:rPr dirty="0" sz="4900" spc="-75">
                <a:solidFill>
                  <a:srgbClr val="231F20"/>
                </a:solidFill>
                <a:latin typeface="Times New Roman"/>
                <a:cs typeface="Times New Roman"/>
              </a:rPr>
              <a:t>c,ngành</a:t>
            </a:r>
            <a:r>
              <a:rPr dirty="0" sz="4900" spc="-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45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dirty="0" sz="4900" spc="-45">
                <a:solidFill>
                  <a:srgbClr val="231F20"/>
                </a:solidFill>
                <a:latin typeface="Microsoft Sans Serif"/>
                <a:cs typeface="Microsoft Sans Serif"/>
              </a:rPr>
              <a:t>ọ</a:t>
            </a:r>
            <a:r>
              <a:rPr dirty="0" sz="4900" spc="-45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4900" spc="-495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1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dirty="0" sz="4900" spc="-10">
                <a:solidFill>
                  <a:srgbClr val="231F20"/>
                </a:solidFill>
                <a:latin typeface="Microsoft Sans Serif"/>
                <a:cs typeface="Microsoft Sans Serif"/>
              </a:rPr>
              <a:t>ủ</a:t>
            </a:r>
            <a:r>
              <a:rPr dirty="0" sz="4900" spc="-1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dirty="0" sz="4900" spc="-49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dirty="0" sz="4900" spc="-20">
                <a:solidFill>
                  <a:srgbClr val="231F20"/>
                </a:solidFill>
                <a:latin typeface="Times New Roman"/>
                <a:cs typeface="Times New Roman"/>
              </a:rPr>
              <a:t>mình</a:t>
            </a:r>
            <a:endParaRPr sz="4900">
              <a:latin typeface="Times New Roman"/>
              <a:cs typeface="Times New Roman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5589" y="6958407"/>
            <a:ext cx="8485067" cy="228599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213" y="1079473"/>
            <a:ext cx="6108700" cy="26431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942" rIns="0" bIns="0" rtlCol="0" vert="horz">
            <a:spAutoFit/>
          </a:bodyPr>
          <a:lstStyle/>
          <a:p>
            <a:pPr marL="2563495" marR="5080">
              <a:lnSpc>
                <a:spcPct val="108900"/>
              </a:lnSpc>
              <a:spcBef>
                <a:spcPts val="85"/>
              </a:spcBef>
            </a:pPr>
            <a:r>
              <a:rPr dirty="0" spc="5695"/>
              <a:t>Than</a:t>
            </a:r>
            <a:r>
              <a:rPr dirty="0" spc="4885"/>
              <a:t>k</a:t>
            </a:r>
            <a:r>
              <a:rPr dirty="0" spc="5530"/>
              <a:t> </a:t>
            </a:r>
            <a:r>
              <a:rPr dirty="0" spc="5780"/>
              <a:t>yo</a:t>
            </a:r>
            <a:r>
              <a:rPr dirty="0" spc="4970"/>
              <a:t>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Trân Bảo</dc:creator>
  <cp:keywords>DAFiY9T0VeI,BAFg66TeSF8</cp:keywords>
  <dc:title>Hồng Có đường kẻ Hình minh họa Đào tạo giao tiếp Trình chiếu Video</dc:title>
  <dcterms:created xsi:type="dcterms:W3CDTF">2025-01-17T12:15:10Z</dcterms:created>
  <dcterms:modified xsi:type="dcterms:W3CDTF">2025-01-17T12:15:10Z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Canva</vt:lpwstr>
  </property>
  <property fmtid="{D5CDD505-2E9C-101B-9397-08002B2CF9AE}" pid="4" name="LastSaved">
    <vt:filetime>2025-01-17T00:00:00Z</vt:filetime>
  </property>
  <property fmtid="{D5CDD505-2E9C-101B-9397-08002B2CF9AE}" pid="5" name="Producer">
    <vt:lpwstr>Canva</vt:lpwstr>
  </property>
</Properties>
</file>