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4808E-92C2-0F48-A682-5FB3907F008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228C1-D7EC-9444-BF8C-FE9DCF63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28C1-D7EC-9444-BF8C-FE9DCF637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4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4E6425-0181-43F2-84FC-787E803FD2F8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9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9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2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29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9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2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2/25/2020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3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REDUX SAGA CRUD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</a:t>
            </a:r>
            <a:r>
              <a:rPr lang="en-US"/>
              <a:t>: KHẢI TRƯƠNG</a:t>
            </a:r>
          </a:p>
        </p:txBody>
      </p:sp>
    </p:spTree>
    <p:extLst>
      <p:ext uri="{BB962C8B-B14F-4D97-AF65-F5344CB8AC3E}">
        <p14:creationId xmlns:p14="http://schemas.microsoft.com/office/powerpoint/2010/main" val="190977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85041-8893-4737-809C-5BCC65D4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2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BC9CB-6725-4015-ADFA-6A1D1302B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77"/>
          <a:stretch/>
        </p:blipFill>
        <p:spPr>
          <a:xfrm>
            <a:off x="0" y="0"/>
            <a:ext cx="12242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8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in coding</a:t>
            </a:r>
          </a:p>
          <a:p>
            <a:r>
              <a:rPr lang="en-US" dirty="0"/>
              <a:t>How to solve it?</a:t>
            </a:r>
          </a:p>
          <a:p>
            <a:r>
              <a:rPr lang="en-US" dirty="0"/>
              <a:t>Results in two weeks</a:t>
            </a:r>
          </a:p>
        </p:txBody>
      </p:sp>
    </p:spTree>
    <p:extLst>
      <p:ext uri="{BB962C8B-B14F-4D97-AF65-F5344CB8AC3E}">
        <p14:creationId xmlns:p14="http://schemas.microsoft.com/office/powerpoint/2010/main" val="89707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03" y="378223"/>
            <a:ext cx="4105697" cy="6322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29" y="378223"/>
            <a:ext cx="3696210" cy="4657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5" y="378223"/>
            <a:ext cx="3600450" cy="3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4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age result for man in suit smoke cig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051" y="2431018"/>
            <a:ext cx="508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IF I TOLD YOU</a:t>
            </a:r>
          </a:p>
          <a:p>
            <a:pPr algn="ctr"/>
            <a:r>
              <a:rPr lang="en-US" sz="2400" dirty="0"/>
              <a:t>CODE CAN GENERATE NEW CODE</a:t>
            </a:r>
          </a:p>
        </p:txBody>
      </p:sp>
    </p:spTree>
    <p:extLst>
      <p:ext uri="{BB962C8B-B14F-4D97-AF65-F5344CB8AC3E}">
        <p14:creationId xmlns:p14="http://schemas.microsoft.com/office/powerpoint/2010/main" val="208701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FOR A MINUTE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2F0FE7-7E53-44EF-8084-8835ED1EB088}"/>
              </a:ext>
            </a:extLst>
          </p:cNvPr>
          <p:cNvGrpSpPr/>
          <p:nvPr/>
        </p:nvGrpSpPr>
        <p:grpSpPr>
          <a:xfrm>
            <a:off x="1161406" y="1737601"/>
            <a:ext cx="7016104" cy="3036396"/>
            <a:chOff x="1063752" y="2032754"/>
            <a:chExt cx="7016104" cy="303639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94CAE6-5F0F-4E5C-877F-E7C3620B14DD}"/>
                </a:ext>
              </a:extLst>
            </p:cNvPr>
            <p:cNvGrpSpPr/>
            <p:nvPr/>
          </p:nvGrpSpPr>
          <p:grpSpPr>
            <a:xfrm>
              <a:off x="1063752" y="2032754"/>
              <a:ext cx="7016104" cy="1935768"/>
              <a:chOff x="3173920" y="1703171"/>
              <a:chExt cx="7016104" cy="193576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EFF037B-16D1-4F96-B30F-45FF34329A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3998"/>
              <a:stretch/>
            </p:blipFill>
            <p:spPr>
              <a:xfrm>
                <a:off x="3173920" y="1703171"/>
                <a:ext cx="7016104" cy="1935768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C9A2B5-1135-4165-A92B-D0B2952D1A16}"/>
                  </a:ext>
                </a:extLst>
              </p:cNvPr>
              <p:cNvSpPr/>
              <p:nvPr/>
            </p:nvSpPr>
            <p:spPr>
              <a:xfrm>
                <a:off x="4873841" y="1782147"/>
                <a:ext cx="631220" cy="3918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6C0AC78-E947-45E2-9CF6-DD8110E5E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6147" y="2174033"/>
                <a:ext cx="1115665" cy="40846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9CB73F4-70EB-4117-80E4-D91FC289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0283" y="2622195"/>
                <a:ext cx="599262" cy="28968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5BBE788-14B8-4073-9474-D6262DF6F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0282" y="3000638"/>
                <a:ext cx="599262" cy="289681"/>
              </a:xfrm>
              <a:prstGeom prst="rect">
                <a:avLst/>
              </a:prstGeom>
            </p:spPr>
          </p:pic>
        </p:grp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6F969E10-8A93-4CCC-8789-41E872C089D6}"/>
                </a:ext>
              </a:extLst>
            </p:cNvPr>
            <p:cNvSpPr/>
            <p:nvPr/>
          </p:nvSpPr>
          <p:spPr>
            <a:xfrm>
              <a:off x="3701988" y="4065973"/>
              <a:ext cx="717389" cy="10031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0DAF3-B5FB-4973-BF2A-BDCD342F2B9C}"/>
                </a:ext>
              </a:extLst>
            </p:cNvPr>
            <p:cNvSpPr txBox="1"/>
            <p:nvPr/>
          </p:nvSpPr>
          <p:spPr>
            <a:xfrm>
              <a:off x="4527612" y="4145820"/>
              <a:ext cx="24413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Replace Employee by another entity name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FC44663-0C49-40CF-91A4-3B2D6BF64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967" y="4871448"/>
            <a:ext cx="55721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9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98E10D-B4B5-4B48-B1D9-F4AC3A86F478}"/>
              </a:ext>
            </a:extLst>
          </p:cNvPr>
          <p:cNvGrpSpPr/>
          <p:nvPr/>
        </p:nvGrpSpPr>
        <p:grpSpPr>
          <a:xfrm>
            <a:off x="3642635" y="2358642"/>
            <a:ext cx="8296106" cy="1893584"/>
            <a:chOff x="2847747" y="2404362"/>
            <a:chExt cx="8296106" cy="1893584"/>
          </a:xfrm>
        </p:grpSpPr>
        <p:sp>
          <p:nvSpPr>
            <p:cNvPr id="4" name="Flowchart: Multidocument 3">
              <a:extLst>
                <a:ext uri="{FF2B5EF4-FFF2-40B4-BE49-F238E27FC236}">
                  <a16:creationId xmlns:a16="http://schemas.microsoft.com/office/drawing/2014/main" id="{3D8491BD-2AB8-4F99-863C-578778ECB49D}"/>
                </a:ext>
              </a:extLst>
            </p:cNvPr>
            <p:cNvSpPr/>
            <p:nvPr/>
          </p:nvSpPr>
          <p:spPr>
            <a:xfrm>
              <a:off x="2847747" y="2655525"/>
              <a:ext cx="1811045" cy="1438182"/>
            </a:xfrm>
            <a:prstGeom prst="flowChartMulti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Templates (text file)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A739DCF4-972A-4A8A-9A42-A3F6EF743133}"/>
                </a:ext>
              </a:extLst>
            </p:cNvPr>
            <p:cNvSpPr/>
            <p:nvPr/>
          </p:nvSpPr>
          <p:spPr>
            <a:xfrm>
              <a:off x="4782312" y="3080551"/>
              <a:ext cx="1065270" cy="239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ultidocument 5">
              <a:extLst>
                <a:ext uri="{FF2B5EF4-FFF2-40B4-BE49-F238E27FC236}">
                  <a16:creationId xmlns:a16="http://schemas.microsoft.com/office/drawing/2014/main" id="{332BDFA5-A9B6-418F-B472-45AE9FF52979}"/>
                </a:ext>
              </a:extLst>
            </p:cNvPr>
            <p:cNvSpPr/>
            <p:nvPr/>
          </p:nvSpPr>
          <p:spPr>
            <a:xfrm>
              <a:off x="5964471" y="2618913"/>
              <a:ext cx="1737064" cy="1260629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E7FA88-8FDD-4AFA-A5D0-EA3AA6F6C81A}"/>
                </a:ext>
              </a:extLst>
            </p:cNvPr>
            <p:cNvSpPr txBox="1"/>
            <p:nvPr/>
          </p:nvSpPr>
          <p:spPr>
            <a:xfrm>
              <a:off x="4782312" y="3374616"/>
              <a:ext cx="10652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Replace entity name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DA5983A-6242-4A55-975E-4974663235D2}"/>
                </a:ext>
              </a:extLst>
            </p:cNvPr>
            <p:cNvSpPr/>
            <p:nvPr/>
          </p:nvSpPr>
          <p:spPr>
            <a:xfrm>
              <a:off x="7790688" y="3080551"/>
              <a:ext cx="711160" cy="239698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B80189-8A85-47FA-85A7-51F8216C4727}"/>
                </a:ext>
              </a:extLst>
            </p:cNvPr>
            <p:cNvSpPr txBox="1"/>
            <p:nvPr/>
          </p:nvSpPr>
          <p:spPr>
            <a:xfrm>
              <a:off x="8501848" y="2968672"/>
              <a:ext cx="1260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Copy files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59E9D3-52E6-4ADB-BCCF-261D0A4B959D}"/>
                </a:ext>
              </a:extLst>
            </p:cNvPr>
            <p:cNvSpPr txBox="1"/>
            <p:nvPr/>
          </p:nvSpPr>
          <p:spPr>
            <a:xfrm>
              <a:off x="8501848" y="2404362"/>
              <a:ext cx="2214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Check existed files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373E1-A3E1-468F-BDF0-784FD80DC859}"/>
                </a:ext>
              </a:extLst>
            </p:cNvPr>
            <p:cNvSpPr txBox="1"/>
            <p:nvPr/>
          </p:nvSpPr>
          <p:spPr>
            <a:xfrm>
              <a:off x="8501848" y="3538285"/>
              <a:ext cx="2642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 required libraries</a:t>
              </a:r>
            </a:p>
          </p:txBody>
        </p:sp>
      </p:grpSp>
      <p:pic>
        <p:nvPicPr>
          <p:cNvPr id="1028" name="Picture 4" descr="Image result for terminal icon">
            <a:extLst>
              <a:ext uri="{FF2B5EF4-FFF2-40B4-BE49-F238E27FC236}">
                <a16:creationId xmlns:a16="http://schemas.microsoft.com/office/drawing/2014/main" id="{09AA0DF7-6B41-4D5B-AE96-008C996A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8" y="2648429"/>
            <a:ext cx="1361894" cy="136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A35A9D-C9C8-4C49-97ED-6DB65CECF6DE}"/>
              </a:ext>
            </a:extLst>
          </p:cNvPr>
          <p:cNvSpPr/>
          <p:nvPr/>
        </p:nvSpPr>
        <p:spPr>
          <a:xfrm>
            <a:off x="2163852" y="3103883"/>
            <a:ext cx="1361894" cy="225493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2E33E-F886-4198-AF67-C1B1567C70E3}"/>
              </a:ext>
            </a:extLst>
          </p:cNvPr>
          <p:cNvSpPr txBox="1"/>
          <p:nvPr/>
        </p:nvSpPr>
        <p:spPr>
          <a:xfrm>
            <a:off x="2159698" y="3363992"/>
            <a:ext cx="136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 infos</a:t>
            </a:r>
          </a:p>
        </p:txBody>
      </p:sp>
    </p:spTree>
    <p:extLst>
      <p:ext uri="{BB962C8B-B14F-4D97-AF65-F5344CB8AC3E}">
        <p14:creationId xmlns:p14="http://schemas.microsoft.com/office/powerpoint/2010/main" val="186779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5B3A3-9394-4491-BE08-E8151C010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7"/>
          <a:stretch/>
        </p:blipFill>
        <p:spPr>
          <a:xfrm>
            <a:off x="1063752" y="2093976"/>
            <a:ext cx="5149761" cy="2609850"/>
          </a:xfrm>
          <a:prstGeom prst="rect">
            <a:avLst/>
          </a:prstGeom>
        </p:spPr>
      </p:pic>
      <p:pic>
        <p:nvPicPr>
          <p:cNvPr id="2050" name="Picture 2" descr="Image result for yargs">
            <a:extLst>
              <a:ext uri="{FF2B5EF4-FFF2-40B4-BE49-F238E27FC236}">
                <a16:creationId xmlns:a16="http://schemas.microsoft.com/office/drawing/2014/main" id="{FD964384-1762-4976-A1F0-28AEC13A9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696" y="755713"/>
            <a:ext cx="17240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C693C-1166-41D6-9185-CF7066752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522" y="3429000"/>
            <a:ext cx="2238375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379BD-E3D4-43C6-8079-4952A06EA513}"/>
              </a:ext>
            </a:extLst>
          </p:cNvPr>
          <p:cNvSpPr txBox="1"/>
          <p:nvPr/>
        </p:nvSpPr>
        <p:spPr>
          <a:xfrm>
            <a:off x="9249522" y="3573432"/>
            <a:ext cx="162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Inquirer.js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D65FA8-9F6F-48FA-A9EF-D1859F5E4805}"/>
              </a:ext>
            </a:extLst>
          </p:cNvPr>
          <p:cNvSpPr/>
          <p:nvPr/>
        </p:nvSpPr>
        <p:spPr>
          <a:xfrm>
            <a:off x="676656" y="1947672"/>
            <a:ext cx="6089904" cy="301752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44E8C99-D938-4815-8835-2CF14038B979}"/>
              </a:ext>
            </a:extLst>
          </p:cNvPr>
          <p:cNvSpPr/>
          <p:nvPr/>
        </p:nvSpPr>
        <p:spPr>
          <a:xfrm rot="20468802">
            <a:off x="6934985" y="2348089"/>
            <a:ext cx="2564696" cy="31156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D2608A7-99DB-4FF5-B583-C31B474A41D5}"/>
              </a:ext>
            </a:extLst>
          </p:cNvPr>
          <p:cNvSpPr/>
          <p:nvPr/>
        </p:nvSpPr>
        <p:spPr>
          <a:xfrm rot="1066308">
            <a:off x="6907976" y="3774883"/>
            <a:ext cx="2350069" cy="31156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9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E1B4073-412F-4D99-A462-BBB81D833E27}"/>
              </a:ext>
            </a:extLst>
          </p:cNvPr>
          <p:cNvGrpSpPr/>
          <p:nvPr/>
        </p:nvGrpSpPr>
        <p:grpSpPr>
          <a:xfrm>
            <a:off x="676656" y="2286000"/>
            <a:ext cx="8647790" cy="2602230"/>
            <a:chOff x="3291564" y="79629"/>
            <a:chExt cx="8567928" cy="2419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8E4169-C539-41BE-AF39-10E6BB4C7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127" y="79629"/>
              <a:ext cx="8106802" cy="24193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26DB65-F227-433E-A0D0-55FE1B67C495}"/>
                </a:ext>
              </a:extLst>
            </p:cNvPr>
            <p:cNvSpPr/>
            <p:nvPr/>
          </p:nvSpPr>
          <p:spPr>
            <a:xfrm>
              <a:off x="3291564" y="301752"/>
              <a:ext cx="8567928" cy="2197227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Image result for plopjs">
            <a:extLst>
              <a:ext uri="{FF2B5EF4-FFF2-40B4-BE49-F238E27FC236}">
                <a16:creationId xmlns:a16="http://schemas.microsoft.com/office/drawing/2014/main" id="{9FA8A41B-37A3-44F7-BC93-47DFC3EDB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0" r="22607"/>
          <a:stretch/>
        </p:blipFill>
        <p:spPr bwMode="auto">
          <a:xfrm>
            <a:off x="10562540" y="3068955"/>
            <a:ext cx="123444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51AA419F-B840-49A7-84D2-730F842AAA52}"/>
              </a:ext>
            </a:extLst>
          </p:cNvPr>
          <p:cNvSpPr/>
          <p:nvPr/>
        </p:nvSpPr>
        <p:spPr>
          <a:xfrm>
            <a:off x="9545729" y="3208020"/>
            <a:ext cx="795528" cy="841248"/>
          </a:xfrm>
          <a:prstGeom prst="striped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7E7AB8-49ED-46E3-8294-4E58D5766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12" y="429628"/>
            <a:ext cx="10059272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9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extra things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E631A-5020-4218-8585-A8DCC7027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2" b="13300"/>
          <a:stretch/>
        </p:blipFill>
        <p:spPr>
          <a:xfrm>
            <a:off x="1063751" y="2268648"/>
            <a:ext cx="4256517" cy="373945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71AEF28-C153-4ED2-9819-7E108387D8EE}"/>
              </a:ext>
            </a:extLst>
          </p:cNvPr>
          <p:cNvSpPr/>
          <p:nvPr/>
        </p:nvSpPr>
        <p:spPr>
          <a:xfrm rot="19902293">
            <a:off x="4666437" y="3138098"/>
            <a:ext cx="2312364" cy="35661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62695B-E76B-4AB4-AAD2-3FE157A13091}"/>
              </a:ext>
            </a:extLst>
          </p:cNvPr>
          <p:cNvSpPr/>
          <p:nvPr/>
        </p:nvSpPr>
        <p:spPr>
          <a:xfrm rot="800743">
            <a:off x="4828031" y="4425200"/>
            <a:ext cx="2980944" cy="3118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90927-600A-4903-809D-B5CE073BB6BF}"/>
              </a:ext>
            </a:extLst>
          </p:cNvPr>
          <p:cNvSpPr txBox="1"/>
          <p:nvPr/>
        </p:nvSpPr>
        <p:spPr>
          <a:xfrm>
            <a:off x="6871731" y="2100490"/>
            <a:ext cx="338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CRUD from a pre-defined JSON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52C2C-FD25-4C5B-9267-7D1531FBF0A1}"/>
              </a:ext>
            </a:extLst>
          </p:cNvPr>
          <p:cNvSpPr txBox="1"/>
          <p:nvPr/>
        </p:nvSpPr>
        <p:spPr>
          <a:xfrm>
            <a:off x="7909559" y="4910824"/>
            <a:ext cx="27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 CRUD Generator</a:t>
            </a:r>
          </a:p>
        </p:txBody>
      </p:sp>
    </p:spTree>
    <p:extLst>
      <p:ext uri="{BB962C8B-B14F-4D97-AF65-F5344CB8AC3E}">
        <p14:creationId xmlns:p14="http://schemas.microsoft.com/office/powerpoint/2010/main" val="429759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253</TotalTime>
  <Words>84</Words>
  <Application>Microsoft Office PowerPoint</Application>
  <PresentationFormat>Widescreen</PresentationFormat>
  <Paragraphs>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REDUX SAGA CRUD GENERATOR</vt:lpstr>
      <vt:lpstr>Share What?</vt:lpstr>
      <vt:lpstr>PowerPoint Presentation</vt:lpstr>
      <vt:lpstr>PowerPoint Presentation</vt:lpstr>
      <vt:lpstr>THINK FOR A MINUTE</vt:lpstr>
      <vt:lpstr>HIGH level design</vt:lpstr>
      <vt:lpstr>Details</vt:lpstr>
      <vt:lpstr>PowerPoint Presentation</vt:lpstr>
      <vt:lpstr>Some extra things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SAGA CRUD GENERATOR</dc:title>
  <dc:creator>Microsoft Office User</dc:creator>
  <cp:lastModifiedBy>Khai Truong</cp:lastModifiedBy>
  <cp:revision>50</cp:revision>
  <dcterms:created xsi:type="dcterms:W3CDTF">2020-02-24T13:00:09Z</dcterms:created>
  <dcterms:modified xsi:type="dcterms:W3CDTF">2020-02-25T03:34:49Z</dcterms:modified>
</cp:coreProperties>
</file>