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6"/>
  </p:notesMasterIdLst>
  <p:sldIdLst>
    <p:sldId id="256" r:id="rId2"/>
    <p:sldId id="261" r:id="rId3"/>
    <p:sldId id="258" r:id="rId4"/>
    <p:sldId id="259" r:id="rId5"/>
    <p:sldId id="260" r:id="rId6"/>
    <p:sldId id="262" r:id="rId7"/>
    <p:sldId id="263" r:id="rId8"/>
    <p:sldId id="268" r:id="rId9"/>
    <p:sldId id="269" r:id="rId10"/>
    <p:sldId id="264" r:id="rId11"/>
    <p:sldId id="270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0834" autoAdjust="0"/>
  </p:normalViewPr>
  <p:slideViewPr>
    <p:cSldViewPr snapToGrid="0" snapToObjects="1">
      <p:cViewPr varScale="1">
        <p:scale>
          <a:sx n="103" d="100"/>
          <a:sy n="103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4808E-92C2-0F48-A682-5FB3907F0085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228C1-D7EC-9444-BF8C-FE9DCF637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04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228C1-D7EC-9444-BF8C-FE9DCF6379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50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54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53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3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34E6425-0181-43F2-84FC-787E803FD2F8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990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79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42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293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09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2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2/26/2020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539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4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REDUX SAGA CRUD GENERATOR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</a:t>
            </a:r>
            <a:r>
              <a:rPr lang="en-US"/>
              <a:t>: KHẢI TRƯƠNG</a:t>
            </a:r>
          </a:p>
        </p:txBody>
      </p:sp>
    </p:spTree>
    <p:extLst>
      <p:ext uri="{BB962C8B-B14F-4D97-AF65-F5344CB8AC3E}">
        <p14:creationId xmlns:p14="http://schemas.microsoft.com/office/powerpoint/2010/main" val="190977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plopjs">
            <a:extLst>
              <a:ext uri="{FF2B5EF4-FFF2-40B4-BE49-F238E27FC236}">
                <a16:creationId xmlns:a16="http://schemas.microsoft.com/office/drawing/2014/main" id="{9FA8A41B-37A3-44F7-BC93-47DFC3EDB0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0" r="22607"/>
          <a:stretch/>
        </p:blipFill>
        <p:spPr bwMode="auto">
          <a:xfrm>
            <a:off x="1354584" y="1821198"/>
            <a:ext cx="2037861" cy="201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7E7AB8-49ED-46E3-8294-4E58D5766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112" y="429628"/>
            <a:ext cx="10059272" cy="1609483"/>
          </a:xfrm>
          <a:prstGeom prst="rect">
            <a:avLst/>
          </a:prstGeom>
        </p:spPr>
      </p:pic>
      <p:pic>
        <p:nvPicPr>
          <p:cNvPr id="3078" name="Picture 6" descr="Image result for handlebars js">
            <a:extLst>
              <a:ext uri="{FF2B5EF4-FFF2-40B4-BE49-F238E27FC236}">
                <a16:creationId xmlns:a16="http://schemas.microsoft.com/office/drawing/2014/main" id="{3C063246-34F6-4ADD-B4CD-F6890AA49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584" y="401879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83BED994-1A83-441B-8280-F4DCEFDEBFA4}"/>
              </a:ext>
            </a:extLst>
          </p:cNvPr>
          <p:cNvSpPr/>
          <p:nvPr/>
        </p:nvSpPr>
        <p:spPr>
          <a:xfrm>
            <a:off x="544357" y="3133123"/>
            <a:ext cx="810227" cy="140155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335477-0F2C-4AE9-9C90-C6ECC00AAF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9797"/>
          <a:stretch/>
        </p:blipFill>
        <p:spPr>
          <a:xfrm>
            <a:off x="4426878" y="3833899"/>
            <a:ext cx="2231562" cy="20340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4FF6ED-D441-4475-ACA6-E4CAE262BC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065" y="2431273"/>
            <a:ext cx="3918392" cy="7925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98ECAD-9752-43D8-B631-33FD4E305B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2873" y="926013"/>
            <a:ext cx="4170594" cy="387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093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E1B4073-412F-4D99-A462-BBB81D833E27}"/>
              </a:ext>
            </a:extLst>
          </p:cNvPr>
          <p:cNvGrpSpPr/>
          <p:nvPr/>
        </p:nvGrpSpPr>
        <p:grpSpPr>
          <a:xfrm>
            <a:off x="676656" y="2286000"/>
            <a:ext cx="8647790" cy="2602230"/>
            <a:chOff x="3291564" y="79629"/>
            <a:chExt cx="8567928" cy="24193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08E4169-C539-41BE-AF39-10E6BB4C7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22127" y="79629"/>
              <a:ext cx="8106802" cy="241935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326DB65-F227-433E-A0D0-55FE1B67C495}"/>
                </a:ext>
              </a:extLst>
            </p:cNvPr>
            <p:cNvSpPr/>
            <p:nvPr/>
          </p:nvSpPr>
          <p:spPr>
            <a:xfrm>
              <a:off x="3291564" y="301752"/>
              <a:ext cx="8567928" cy="2197227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Image result for plopjs">
            <a:extLst>
              <a:ext uri="{FF2B5EF4-FFF2-40B4-BE49-F238E27FC236}">
                <a16:creationId xmlns:a16="http://schemas.microsoft.com/office/drawing/2014/main" id="{9FA8A41B-37A3-44F7-BC93-47DFC3EDB0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0" r="22607"/>
          <a:stretch/>
        </p:blipFill>
        <p:spPr bwMode="auto">
          <a:xfrm>
            <a:off x="10562540" y="3068955"/>
            <a:ext cx="1234441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51AA419F-B840-49A7-84D2-730F842AAA52}"/>
              </a:ext>
            </a:extLst>
          </p:cNvPr>
          <p:cNvSpPr/>
          <p:nvPr/>
        </p:nvSpPr>
        <p:spPr>
          <a:xfrm>
            <a:off x="9545729" y="3208020"/>
            <a:ext cx="795528" cy="841248"/>
          </a:xfrm>
          <a:prstGeom prst="striped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7E7AB8-49ED-46E3-8294-4E58D5766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112" y="429628"/>
            <a:ext cx="10059272" cy="160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89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extra things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1E631A-5020-4218-8585-A8DCC7027B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2" b="13300"/>
          <a:stretch/>
        </p:blipFill>
        <p:spPr>
          <a:xfrm>
            <a:off x="1063751" y="2268648"/>
            <a:ext cx="4256517" cy="373945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71AEF28-C153-4ED2-9819-7E108387D8EE}"/>
              </a:ext>
            </a:extLst>
          </p:cNvPr>
          <p:cNvSpPr/>
          <p:nvPr/>
        </p:nvSpPr>
        <p:spPr>
          <a:xfrm rot="19902293">
            <a:off x="4666437" y="3138098"/>
            <a:ext cx="2312364" cy="35661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662695B-E76B-4AB4-AAD2-3FE157A13091}"/>
              </a:ext>
            </a:extLst>
          </p:cNvPr>
          <p:cNvSpPr/>
          <p:nvPr/>
        </p:nvSpPr>
        <p:spPr>
          <a:xfrm rot="800743">
            <a:off x="4828031" y="4425200"/>
            <a:ext cx="2980944" cy="31188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990927-600A-4903-809D-B5CE073BB6BF}"/>
              </a:ext>
            </a:extLst>
          </p:cNvPr>
          <p:cNvSpPr txBox="1"/>
          <p:nvPr/>
        </p:nvSpPr>
        <p:spPr>
          <a:xfrm>
            <a:off x="6871731" y="2100490"/>
            <a:ext cx="3383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CRUD from a pre-defined JSON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C52C2C-FD25-4C5B-9267-7D1531FBF0A1}"/>
              </a:ext>
            </a:extLst>
          </p:cNvPr>
          <p:cNvSpPr txBox="1"/>
          <p:nvPr/>
        </p:nvSpPr>
        <p:spPr>
          <a:xfrm>
            <a:off x="7909559" y="4910824"/>
            <a:ext cx="275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 CRUD Generator</a:t>
            </a:r>
          </a:p>
        </p:txBody>
      </p:sp>
    </p:spTree>
    <p:extLst>
      <p:ext uri="{BB962C8B-B14F-4D97-AF65-F5344CB8AC3E}">
        <p14:creationId xmlns:p14="http://schemas.microsoft.com/office/powerpoint/2010/main" val="429759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F85041-8893-4737-809C-5BCC65D4D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71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24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8BC9CB-6725-4015-ADFA-6A1D1302B6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77"/>
          <a:stretch/>
        </p:blipFill>
        <p:spPr>
          <a:xfrm>
            <a:off x="0" y="0"/>
            <a:ext cx="12242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86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 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problem in coding</a:t>
            </a:r>
          </a:p>
          <a:p>
            <a:r>
              <a:rPr lang="en-US" dirty="0"/>
              <a:t>How to solve it?</a:t>
            </a:r>
          </a:p>
          <a:p>
            <a:r>
              <a:rPr lang="en-US" dirty="0"/>
              <a:t>Results in two weeks</a:t>
            </a:r>
          </a:p>
        </p:txBody>
      </p:sp>
    </p:spTree>
    <p:extLst>
      <p:ext uri="{BB962C8B-B14F-4D97-AF65-F5344CB8AC3E}">
        <p14:creationId xmlns:p14="http://schemas.microsoft.com/office/powerpoint/2010/main" val="897074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803" y="378223"/>
            <a:ext cx="4105697" cy="63226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729" y="378223"/>
            <a:ext cx="3696210" cy="46577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15" y="378223"/>
            <a:ext cx="3600450" cy="38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4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mage result for man in suit smoke cig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86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051" y="2431018"/>
            <a:ext cx="5086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WHAT IF I TOLD YOU</a:t>
            </a:r>
          </a:p>
          <a:p>
            <a:pPr algn="ctr"/>
            <a:r>
              <a:rPr lang="en-US" sz="2400" dirty="0"/>
              <a:t>CODE CAN GENERATE NEW CODE</a:t>
            </a:r>
          </a:p>
        </p:txBody>
      </p:sp>
    </p:spTree>
    <p:extLst>
      <p:ext uri="{BB962C8B-B14F-4D97-AF65-F5344CB8AC3E}">
        <p14:creationId xmlns:p14="http://schemas.microsoft.com/office/powerpoint/2010/main" val="2087016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FOR A MINUTE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2F0FE7-7E53-44EF-8084-8835ED1EB088}"/>
              </a:ext>
            </a:extLst>
          </p:cNvPr>
          <p:cNvGrpSpPr/>
          <p:nvPr/>
        </p:nvGrpSpPr>
        <p:grpSpPr>
          <a:xfrm>
            <a:off x="1161406" y="1737601"/>
            <a:ext cx="7016104" cy="3036396"/>
            <a:chOff x="1063752" y="2032754"/>
            <a:chExt cx="7016104" cy="303639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D94CAE6-5F0F-4E5C-877F-E7C3620B14DD}"/>
                </a:ext>
              </a:extLst>
            </p:cNvPr>
            <p:cNvGrpSpPr/>
            <p:nvPr/>
          </p:nvGrpSpPr>
          <p:grpSpPr>
            <a:xfrm>
              <a:off x="1063752" y="2032754"/>
              <a:ext cx="7016104" cy="1935768"/>
              <a:chOff x="3173920" y="1703171"/>
              <a:chExt cx="7016104" cy="193576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AEFF037B-16D1-4F96-B30F-45FF34329A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3998"/>
              <a:stretch/>
            </p:blipFill>
            <p:spPr>
              <a:xfrm>
                <a:off x="3173920" y="1703171"/>
                <a:ext cx="7016104" cy="1935768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2C9A2B5-1135-4165-A92B-D0B2952D1A16}"/>
                  </a:ext>
                </a:extLst>
              </p:cNvPr>
              <p:cNvSpPr/>
              <p:nvPr/>
            </p:nvSpPr>
            <p:spPr>
              <a:xfrm>
                <a:off x="4873841" y="1782147"/>
                <a:ext cx="631220" cy="3918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6C0AC78-E947-45E2-9CF6-DD8110E5E2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36147" y="2174033"/>
                <a:ext cx="1115665" cy="408467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29CB73F4-70EB-4117-80E4-D91FC28929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30283" y="2622195"/>
                <a:ext cx="599262" cy="289681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5BBE788-14B8-4073-9474-D6262DF6F9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30282" y="3000638"/>
                <a:ext cx="599262" cy="289681"/>
              </a:xfrm>
              <a:prstGeom prst="rect">
                <a:avLst/>
              </a:prstGeom>
            </p:spPr>
          </p:pic>
        </p:grp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6F969E10-8A93-4CCC-8789-41E872C089D6}"/>
                </a:ext>
              </a:extLst>
            </p:cNvPr>
            <p:cNvSpPr/>
            <p:nvPr/>
          </p:nvSpPr>
          <p:spPr>
            <a:xfrm>
              <a:off x="3701988" y="4065973"/>
              <a:ext cx="717389" cy="10031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10DAF3-B5FB-4973-BF2A-BDCD342F2B9C}"/>
                </a:ext>
              </a:extLst>
            </p:cNvPr>
            <p:cNvSpPr txBox="1"/>
            <p:nvPr/>
          </p:nvSpPr>
          <p:spPr>
            <a:xfrm>
              <a:off x="4527612" y="4145820"/>
              <a:ext cx="244135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Replace Employee by another entity name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5FC44663-0C49-40CF-91A4-3B2D6BF64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967" y="4871448"/>
            <a:ext cx="55721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9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design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98E10D-B4B5-4B48-B1D9-F4AC3A86F478}"/>
              </a:ext>
            </a:extLst>
          </p:cNvPr>
          <p:cNvGrpSpPr/>
          <p:nvPr/>
        </p:nvGrpSpPr>
        <p:grpSpPr>
          <a:xfrm>
            <a:off x="3642635" y="2358642"/>
            <a:ext cx="8296106" cy="1893584"/>
            <a:chOff x="2847747" y="2404362"/>
            <a:chExt cx="8296106" cy="1893584"/>
          </a:xfrm>
        </p:grpSpPr>
        <p:sp>
          <p:nvSpPr>
            <p:cNvPr id="4" name="Flowchart: Multidocument 3">
              <a:extLst>
                <a:ext uri="{FF2B5EF4-FFF2-40B4-BE49-F238E27FC236}">
                  <a16:creationId xmlns:a16="http://schemas.microsoft.com/office/drawing/2014/main" id="{3D8491BD-2AB8-4F99-863C-578778ECB49D}"/>
                </a:ext>
              </a:extLst>
            </p:cNvPr>
            <p:cNvSpPr/>
            <p:nvPr/>
          </p:nvSpPr>
          <p:spPr>
            <a:xfrm>
              <a:off x="2847747" y="2655525"/>
              <a:ext cx="1811045" cy="1438182"/>
            </a:xfrm>
            <a:prstGeom prst="flowChartMultidocumen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Templates (text file)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A739DCF4-972A-4A8A-9A42-A3F6EF743133}"/>
                </a:ext>
              </a:extLst>
            </p:cNvPr>
            <p:cNvSpPr/>
            <p:nvPr/>
          </p:nvSpPr>
          <p:spPr>
            <a:xfrm>
              <a:off x="4782312" y="3080551"/>
              <a:ext cx="1065270" cy="2396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Multidocument 5">
              <a:extLst>
                <a:ext uri="{FF2B5EF4-FFF2-40B4-BE49-F238E27FC236}">
                  <a16:creationId xmlns:a16="http://schemas.microsoft.com/office/drawing/2014/main" id="{332BDFA5-A9B6-418F-B472-45AE9FF52979}"/>
                </a:ext>
              </a:extLst>
            </p:cNvPr>
            <p:cNvSpPr/>
            <p:nvPr/>
          </p:nvSpPr>
          <p:spPr>
            <a:xfrm>
              <a:off x="5964471" y="2618913"/>
              <a:ext cx="1737064" cy="1260629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E7FA88-8FDD-4AFA-A5D0-EA3AA6F6C81A}"/>
                </a:ext>
              </a:extLst>
            </p:cNvPr>
            <p:cNvSpPr txBox="1"/>
            <p:nvPr/>
          </p:nvSpPr>
          <p:spPr>
            <a:xfrm>
              <a:off x="4782312" y="3374616"/>
              <a:ext cx="10652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Replace entity name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5DA5983A-6242-4A55-975E-4974663235D2}"/>
                </a:ext>
              </a:extLst>
            </p:cNvPr>
            <p:cNvSpPr/>
            <p:nvPr/>
          </p:nvSpPr>
          <p:spPr>
            <a:xfrm>
              <a:off x="7790688" y="3080551"/>
              <a:ext cx="711160" cy="239698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B80189-8A85-47FA-85A7-51F8216C4727}"/>
                </a:ext>
              </a:extLst>
            </p:cNvPr>
            <p:cNvSpPr txBox="1"/>
            <p:nvPr/>
          </p:nvSpPr>
          <p:spPr>
            <a:xfrm>
              <a:off x="8501848" y="2968672"/>
              <a:ext cx="1260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Copy files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59E9D3-52E6-4ADB-BCCF-261D0A4B959D}"/>
                </a:ext>
              </a:extLst>
            </p:cNvPr>
            <p:cNvSpPr txBox="1"/>
            <p:nvPr/>
          </p:nvSpPr>
          <p:spPr>
            <a:xfrm>
              <a:off x="8501848" y="2404362"/>
              <a:ext cx="2214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Check existed files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4373E1-A3E1-468F-BDF0-784FD80DC859}"/>
                </a:ext>
              </a:extLst>
            </p:cNvPr>
            <p:cNvSpPr txBox="1"/>
            <p:nvPr/>
          </p:nvSpPr>
          <p:spPr>
            <a:xfrm>
              <a:off x="8501848" y="3538285"/>
              <a:ext cx="2642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Load required libraries</a:t>
              </a:r>
            </a:p>
          </p:txBody>
        </p:sp>
      </p:grpSp>
      <p:pic>
        <p:nvPicPr>
          <p:cNvPr id="1028" name="Picture 4" descr="Image result for terminal icon">
            <a:extLst>
              <a:ext uri="{FF2B5EF4-FFF2-40B4-BE49-F238E27FC236}">
                <a16:creationId xmlns:a16="http://schemas.microsoft.com/office/drawing/2014/main" id="{09AA0DF7-6B41-4D5B-AE96-008C996A4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38" y="2648429"/>
            <a:ext cx="1361894" cy="136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E0A35A9D-C9C8-4C49-97ED-6DB65CECF6DE}"/>
              </a:ext>
            </a:extLst>
          </p:cNvPr>
          <p:cNvSpPr/>
          <p:nvPr/>
        </p:nvSpPr>
        <p:spPr>
          <a:xfrm>
            <a:off x="2163852" y="3103883"/>
            <a:ext cx="1361894" cy="225493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D2E33E-F886-4198-AF67-C1B1567C70E3}"/>
              </a:ext>
            </a:extLst>
          </p:cNvPr>
          <p:cNvSpPr txBox="1"/>
          <p:nvPr/>
        </p:nvSpPr>
        <p:spPr>
          <a:xfrm>
            <a:off x="2159698" y="3363992"/>
            <a:ext cx="1361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Generator infos</a:t>
            </a:r>
          </a:p>
        </p:txBody>
      </p:sp>
    </p:spTree>
    <p:extLst>
      <p:ext uri="{BB962C8B-B14F-4D97-AF65-F5344CB8AC3E}">
        <p14:creationId xmlns:p14="http://schemas.microsoft.com/office/powerpoint/2010/main" val="186779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05B3A3-9394-4491-BE08-E8151C010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77"/>
          <a:stretch/>
        </p:blipFill>
        <p:spPr>
          <a:xfrm>
            <a:off x="1063752" y="2093976"/>
            <a:ext cx="5149761" cy="2609850"/>
          </a:xfrm>
          <a:prstGeom prst="rect">
            <a:avLst/>
          </a:prstGeom>
        </p:spPr>
      </p:pic>
      <p:pic>
        <p:nvPicPr>
          <p:cNvPr id="2050" name="Picture 2" descr="Image result for yargs">
            <a:extLst>
              <a:ext uri="{FF2B5EF4-FFF2-40B4-BE49-F238E27FC236}">
                <a16:creationId xmlns:a16="http://schemas.microsoft.com/office/drawing/2014/main" id="{FD964384-1762-4976-A1F0-28AEC13A9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696" y="755713"/>
            <a:ext cx="17240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4C693C-1166-41D6-9185-CF7066752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9522" y="3429000"/>
            <a:ext cx="2238375" cy="220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D379BD-E3D4-43C6-8079-4952A06EA513}"/>
              </a:ext>
            </a:extLst>
          </p:cNvPr>
          <p:cNvSpPr txBox="1"/>
          <p:nvPr/>
        </p:nvSpPr>
        <p:spPr>
          <a:xfrm>
            <a:off x="9249522" y="3573432"/>
            <a:ext cx="1628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Inquirer.js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D65FA8-9F6F-48FA-A9EF-D1859F5E4805}"/>
              </a:ext>
            </a:extLst>
          </p:cNvPr>
          <p:cNvSpPr/>
          <p:nvPr/>
        </p:nvSpPr>
        <p:spPr>
          <a:xfrm>
            <a:off x="676656" y="1947672"/>
            <a:ext cx="6089904" cy="301752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44E8C99-D938-4815-8835-2CF14038B979}"/>
              </a:ext>
            </a:extLst>
          </p:cNvPr>
          <p:cNvSpPr/>
          <p:nvPr/>
        </p:nvSpPr>
        <p:spPr>
          <a:xfrm rot="20468802">
            <a:off x="6934985" y="2348089"/>
            <a:ext cx="2564696" cy="31156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D2608A7-99DB-4FF5-B583-C31B474A41D5}"/>
              </a:ext>
            </a:extLst>
          </p:cNvPr>
          <p:cNvSpPr/>
          <p:nvPr/>
        </p:nvSpPr>
        <p:spPr>
          <a:xfrm rot="1066308">
            <a:off x="6907976" y="3774883"/>
            <a:ext cx="2350069" cy="31156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98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</a:t>
            </a:r>
          </a:p>
        </p:txBody>
      </p:sp>
      <p:pic>
        <p:nvPicPr>
          <p:cNvPr id="2050" name="Picture 2" descr="Image result for yargs">
            <a:extLst>
              <a:ext uri="{FF2B5EF4-FFF2-40B4-BE49-F238E27FC236}">
                <a16:creationId xmlns:a16="http://schemas.microsoft.com/office/drawing/2014/main" id="{FD964384-1762-4976-A1F0-28AEC13A9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785" y="2881591"/>
            <a:ext cx="17240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yargs">
            <a:extLst>
              <a:ext uri="{FF2B5EF4-FFF2-40B4-BE49-F238E27FC236}">
                <a16:creationId xmlns:a16="http://schemas.microsoft.com/office/drawing/2014/main" id="{60ED46E6-A4D0-4385-95E1-67EF42F9F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884" y="1971954"/>
            <a:ext cx="80867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78DD01C2-E194-401D-AACA-77848A5C564E}"/>
              </a:ext>
            </a:extLst>
          </p:cNvPr>
          <p:cNvSpPr/>
          <p:nvPr/>
        </p:nvSpPr>
        <p:spPr>
          <a:xfrm>
            <a:off x="2852723" y="3499063"/>
            <a:ext cx="746449" cy="75577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9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</a:t>
            </a:r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78DD01C2-E194-401D-AACA-77848A5C564E}"/>
              </a:ext>
            </a:extLst>
          </p:cNvPr>
          <p:cNvSpPr/>
          <p:nvPr/>
        </p:nvSpPr>
        <p:spPr>
          <a:xfrm>
            <a:off x="2852723" y="3499063"/>
            <a:ext cx="1812583" cy="75577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FA3A9F-7458-410B-B298-5987941C4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36" y="2772052"/>
            <a:ext cx="2238375" cy="2209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762D89-9922-4213-BD5F-F3B4590289AB}"/>
              </a:ext>
            </a:extLst>
          </p:cNvPr>
          <p:cNvSpPr txBox="1"/>
          <p:nvPr/>
        </p:nvSpPr>
        <p:spPr>
          <a:xfrm>
            <a:off x="509636" y="2772052"/>
            <a:ext cx="1628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Inquirer.js</a:t>
            </a:r>
          </a:p>
        </p:txBody>
      </p:sp>
      <p:pic>
        <p:nvPicPr>
          <p:cNvPr id="2054" name="Picture 6" descr="inquirer-s3">
            <a:extLst>
              <a:ext uri="{FF2B5EF4-FFF2-40B4-BE49-F238E27FC236}">
                <a16:creationId xmlns:a16="http://schemas.microsoft.com/office/drawing/2014/main" id="{16013C83-EDFD-4A37-B363-0C3B63979F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0" t="9403" r="7092" b="19335"/>
          <a:stretch/>
        </p:blipFill>
        <p:spPr bwMode="auto">
          <a:xfrm>
            <a:off x="4770018" y="1404584"/>
            <a:ext cx="5682465" cy="229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6CBB1C-7DBC-4EF4-9CCE-22177EA3C1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023"/>
          <a:stretch/>
        </p:blipFill>
        <p:spPr>
          <a:xfrm>
            <a:off x="4770018" y="3900764"/>
            <a:ext cx="4936016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71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277</TotalTime>
  <Words>89</Words>
  <Application>Microsoft Office PowerPoint</Application>
  <PresentationFormat>Widescreen</PresentationFormat>
  <Paragraphs>27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REDUX SAGA CRUD GENERATOR</vt:lpstr>
      <vt:lpstr>Share What?</vt:lpstr>
      <vt:lpstr>PowerPoint Presentation</vt:lpstr>
      <vt:lpstr>PowerPoint Presentation</vt:lpstr>
      <vt:lpstr>THINK FOR A MINUTE</vt:lpstr>
      <vt:lpstr>HIGH level design</vt:lpstr>
      <vt:lpstr>Details</vt:lpstr>
      <vt:lpstr>Details</vt:lpstr>
      <vt:lpstr>Details</vt:lpstr>
      <vt:lpstr>PowerPoint Presentation</vt:lpstr>
      <vt:lpstr>PowerPoint Presentation</vt:lpstr>
      <vt:lpstr>Some extra things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REDUX SAGA CRUD GENERATOR</dc:title>
  <dc:creator>Microsoft Office User</dc:creator>
  <cp:lastModifiedBy>Khai Truong</cp:lastModifiedBy>
  <cp:revision>53</cp:revision>
  <dcterms:created xsi:type="dcterms:W3CDTF">2020-02-24T13:00:09Z</dcterms:created>
  <dcterms:modified xsi:type="dcterms:W3CDTF">2020-02-26T03:41:33Z</dcterms:modified>
</cp:coreProperties>
</file>