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4808E-92C2-0F48-A682-5FB3907F00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28C1-D7EC-9444-BF8C-FE9DCF63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28C1-D7EC-9444-BF8C-FE9DCF637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4E6425-0181-43F2-84FC-787E803FD2F8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9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2/24/20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REDUX SAGA CRUD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r>
              <a:rPr lang="en-US" smtClean="0"/>
              <a:t>: KHẢI TRƯƠNG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2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problem in coding</a:t>
            </a:r>
          </a:p>
          <a:p>
            <a:r>
              <a:rPr lang="en-US" dirty="0" smtClean="0"/>
              <a:t>How to solve it?</a:t>
            </a:r>
          </a:p>
          <a:p>
            <a:r>
              <a:rPr lang="en-US" dirty="0" smtClean="0"/>
              <a:t>Results in two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03" y="378223"/>
            <a:ext cx="4105697" cy="6322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29" y="378223"/>
            <a:ext cx="3696210" cy="4657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5" y="378223"/>
            <a:ext cx="3600450" cy="3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ge result for man in suit smoke cig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051" y="2431018"/>
            <a:ext cx="508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IF I TOLD YOU</a:t>
            </a:r>
          </a:p>
          <a:p>
            <a:pPr algn="ctr"/>
            <a:r>
              <a:rPr lang="en-US" sz="2400" dirty="0" smtClean="0"/>
              <a:t>CODE CAN GENERATE NEW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9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164</TotalTime>
  <Words>37</Words>
  <Application>Microsoft Macintosh PowerPoint</Application>
  <PresentationFormat>Widescreen</PresentationFormat>
  <Paragraphs>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Arial</vt:lpstr>
      <vt:lpstr>Wood Type</vt:lpstr>
      <vt:lpstr>REDUX SAGA CRUD GENERATOR</vt:lpstr>
      <vt:lpstr>Share What?</vt:lpstr>
      <vt:lpstr>PowerPoint Presentation</vt:lpstr>
      <vt:lpstr>PowerPoint Presentation</vt:lpstr>
      <vt:lpstr>How?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SAGA CRUD GENERATOR</dc:title>
  <dc:creator>Microsoft Office User</dc:creator>
  <cp:lastModifiedBy>Microsoft Office User</cp:lastModifiedBy>
  <cp:revision>38</cp:revision>
  <dcterms:created xsi:type="dcterms:W3CDTF">2020-02-24T13:00:09Z</dcterms:created>
  <dcterms:modified xsi:type="dcterms:W3CDTF">2020-02-24T15:44:46Z</dcterms:modified>
</cp:coreProperties>
</file>