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34358-1811-46E4-967F-5D2A880FC29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8DF9B61-4B70-4793-AB52-2AFAFBAE8F0D}">
      <dgm:prSet phldrT="[Text]"/>
      <dgm:spPr/>
      <dgm:t>
        <a:bodyPr/>
        <a:lstStyle/>
        <a:p>
          <a:r>
            <a:rPr lang="en-US" dirty="0" smtClean="0"/>
            <a:t>Lý do chọn đề tài</a:t>
          </a:r>
          <a:endParaRPr lang="en-US" dirty="0"/>
        </a:p>
      </dgm:t>
    </dgm:pt>
    <dgm:pt modelId="{376771B1-989E-42C2-B885-0AD2893B4464}" type="parTrans" cxnId="{93BE6B0A-2531-444D-A88A-D2DBBEE19616}">
      <dgm:prSet/>
      <dgm:spPr/>
      <dgm:t>
        <a:bodyPr/>
        <a:lstStyle/>
        <a:p>
          <a:endParaRPr lang="en-US"/>
        </a:p>
      </dgm:t>
    </dgm:pt>
    <dgm:pt modelId="{897ECCAF-6F1B-4E7D-8A05-A4C0840609DA}" type="sibTrans" cxnId="{93BE6B0A-2531-444D-A88A-D2DBBEE19616}">
      <dgm:prSet/>
      <dgm:spPr/>
      <dgm:t>
        <a:bodyPr/>
        <a:lstStyle/>
        <a:p>
          <a:endParaRPr lang="en-US"/>
        </a:p>
      </dgm:t>
    </dgm:pt>
    <dgm:pt modelId="{6D74D35F-D2D0-4929-B35B-2D56FEA004BB}">
      <dgm:prSet phldrT="[Text]"/>
      <dgm:spPr/>
      <dgm:t>
        <a:bodyPr/>
        <a:lstStyle/>
        <a:p>
          <a:r>
            <a:rPr lang="en-US" dirty="0" smtClean="0"/>
            <a:t>Tổng quan về hệ thống</a:t>
          </a:r>
          <a:endParaRPr lang="en-US" dirty="0"/>
        </a:p>
      </dgm:t>
    </dgm:pt>
    <dgm:pt modelId="{140D9624-B9F6-4193-80B6-5AA49BA9E439}" type="parTrans" cxnId="{973E9727-839B-4766-AFDA-AFDF1B29FD25}">
      <dgm:prSet/>
      <dgm:spPr/>
      <dgm:t>
        <a:bodyPr/>
        <a:lstStyle/>
        <a:p>
          <a:endParaRPr lang="en-US"/>
        </a:p>
      </dgm:t>
    </dgm:pt>
    <dgm:pt modelId="{2E3F2798-B5AF-468A-86DA-9D14CED9518C}" type="sibTrans" cxnId="{973E9727-839B-4766-AFDA-AFDF1B29FD25}">
      <dgm:prSet/>
      <dgm:spPr/>
      <dgm:t>
        <a:bodyPr/>
        <a:lstStyle/>
        <a:p>
          <a:endParaRPr lang="en-US"/>
        </a:p>
      </dgm:t>
    </dgm:pt>
    <dgm:pt modelId="{C4DCBCD1-F823-4DBA-8BCC-F26A5FF9994D}">
      <dgm:prSet phldrT="[Text]"/>
      <dgm:spPr/>
      <dgm:t>
        <a:bodyPr/>
        <a:lstStyle/>
        <a:p>
          <a:r>
            <a:rPr lang="en-US" dirty="0" smtClean="0"/>
            <a:t>Kết luận và hướng phát triển đề tài</a:t>
          </a:r>
          <a:endParaRPr lang="en-US" dirty="0"/>
        </a:p>
      </dgm:t>
    </dgm:pt>
    <dgm:pt modelId="{E9819DD0-C586-408C-8371-58EC84F1B57B}" type="parTrans" cxnId="{194E79E2-DEEB-4896-A038-DC52E37A452F}">
      <dgm:prSet/>
      <dgm:spPr/>
      <dgm:t>
        <a:bodyPr/>
        <a:lstStyle/>
        <a:p>
          <a:endParaRPr lang="en-US"/>
        </a:p>
      </dgm:t>
    </dgm:pt>
    <dgm:pt modelId="{E333356E-CE80-4F6D-B1FA-ED284ACDE005}" type="sibTrans" cxnId="{194E79E2-DEEB-4896-A038-DC52E37A452F}">
      <dgm:prSet/>
      <dgm:spPr/>
      <dgm:t>
        <a:bodyPr/>
        <a:lstStyle/>
        <a:p>
          <a:endParaRPr lang="en-US"/>
        </a:p>
      </dgm:t>
    </dgm:pt>
    <dgm:pt modelId="{B3C7270E-105B-4918-A3D9-9D205B710F15}">
      <dgm:prSet phldrT="[Text]"/>
      <dgm:spPr/>
      <dgm:t>
        <a:bodyPr/>
        <a:lstStyle/>
        <a:p>
          <a:r>
            <a:rPr lang="en-US" dirty="0" smtClean="0"/>
            <a:t>Trải nghiệm hệ thống</a:t>
          </a:r>
          <a:endParaRPr lang="en-US" dirty="0"/>
        </a:p>
      </dgm:t>
    </dgm:pt>
    <dgm:pt modelId="{4BD308C5-04C7-4C70-AF49-E89E8B634D70}" type="parTrans" cxnId="{2571A112-F6A2-4040-872D-D4F50691212B}">
      <dgm:prSet/>
      <dgm:spPr/>
      <dgm:t>
        <a:bodyPr/>
        <a:lstStyle/>
        <a:p>
          <a:endParaRPr lang="en-US"/>
        </a:p>
      </dgm:t>
    </dgm:pt>
    <dgm:pt modelId="{469E6209-AB0F-4C3A-9CDE-38AE28D0F46D}" type="sibTrans" cxnId="{2571A112-F6A2-4040-872D-D4F50691212B}">
      <dgm:prSet/>
      <dgm:spPr/>
      <dgm:t>
        <a:bodyPr/>
        <a:lstStyle/>
        <a:p>
          <a:endParaRPr lang="en-US"/>
        </a:p>
      </dgm:t>
    </dgm:pt>
    <dgm:pt modelId="{9FB0A597-B07E-47AA-A8F7-B862F69097A0}" type="pres">
      <dgm:prSet presAssocID="{21734358-1811-46E4-967F-5D2A880FC29B}" presName="Name0" presStyleCnt="0">
        <dgm:presLayoutVars>
          <dgm:chMax val="7"/>
          <dgm:chPref val="7"/>
          <dgm:dir/>
        </dgm:presLayoutVars>
      </dgm:prSet>
      <dgm:spPr/>
      <dgm:t>
        <a:bodyPr/>
        <a:lstStyle/>
        <a:p>
          <a:endParaRPr lang="en-US"/>
        </a:p>
      </dgm:t>
    </dgm:pt>
    <dgm:pt modelId="{2825266B-1928-41AA-A78B-EE237F7079B4}" type="pres">
      <dgm:prSet presAssocID="{21734358-1811-46E4-967F-5D2A880FC29B}" presName="Name1" presStyleCnt="0"/>
      <dgm:spPr/>
    </dgm:pt>
    <dgm:pt modelId="{91369004-8950-48E8-AADE-FBB3F94747A2}" type="pres">
      <dgm:prSet presAssocID="{21734358-1811-46E4-967F-5D2A880FC29B}" presName="cycle" presStyleCnt="0"/>
      <dgm:spPr/>
    </dgm:pt>
    <dgm:pt modelId="{83C772A8-0863-4B0A-9A91-011E098CA85D}" type="pres">
      <dgm:prSet presAssocID="{21734358-1811-46E4-967F-5D2A880FC29B}" presName="srcNode" presStyleLbl="node1" presStyleIdx="0" presStyleCnt="4"/>
      <dgm:spPr/>
    </dgm:pt>
    <dgm:pt modelId="{E6FCF99D-247F-4C89-9351-5BABF75E6D42}" type="pres">
      <dgm:prSet presAssocID="{21734358-1811-46E4-967F-5D2A880FC29B}" presName="conn" presStyleLbl="parChTrans1D2" presStyleIdx="0" presStyleCnt="1"/>
      <dgm:spPr/>
      <dgm:t>
        <a:bodyPr/>
        <a:lstStyle/>
        <a:p>
          <a:endParaRPr lang="en-US"/>
        </a:p>
      </dgm:t>
    </dgm:pt>
    <dgm:pt modelId="{9BDD3351-74F1-4C99-9C6F-3ABD9CCABCF2}" type="pres">
      <dgm:prSet presAssocID="{21734358-1811-46E4-967F-5D2A880FC29B}" presName="extraNode" presStyleLbl="node1" presStyleIdx="0" presStyleCnt="4"/>
      <dgm:spPr/>
    </dgm:pt>
    <dgm:pt modelId="{7C8569F6-C92B-40E9-8C68-8EF6E4438A30}" type="pres">
      <dgm:prSet presAssocID="{21734358-1811-46E4-967F-5D2A880FC29B}" presName="dstNode" presStyleLbl="node1" presStyleIdx="0" presStyleCnt="4"/>
      <dgm:spPr/>
    </dgm:pt>
    <dgm:pt modelId="{6668B8DC-7F9A-486E-A03F-2FC97CDE0A1E}" type="pres">
      <dgm:prSet presAssocID="{48DF9B61-4B70-4793-AB52-2AFAFBAE8F0D}" presName="text_1" presStyleLbl="node1" presStyleIdx="0" presStyleCnt="4">
        <dgm:presLayoutVars>
          <dgm:bulletEnabled val="1"/>
        </dgm:presLayoutVars>
      </dgm:prSet>
      <dgm:spPr/>
      <dgm:t>
        <a:bodyPr/>
        <a:lstStyle/>
        <a:p>
          <a:endParaRPr lang="en-US"/>
        </a:p>
      </dgm:t>
    </dgm:pt>
    <dgm:pt modelId="{672954E6-6894-4056-9FA3-6A28CD6512AC}" type="pres">
      <dgm:prSet presAssocID="{48DF9B61-4B70-4793-AB52-2AFAFBAE8F0D}" presName="accent_1" presStyleCnt="0"/>
      <dgm:spPr/>
    </dgm:pt>
    <dgm:pt modelId="{D4C94800-4020-41CF-8CF8-E12A15F0C1C3}" type="pres">
      <dgm:prSet presAssocID="{48DF9B61-4B70-4793-AB52-2AFAFBAE8F0D}" presName="accentRepeatNode" presStyleLbl="solidFgAcc1" presStyleIdx="0" presStyleCnt="4"/>
      <dgm:spPr/>
    </dgm:pt>
    <dgm:pt modelId="{9D1919BC-54BB-4D60-9377-4F749EAFECF0}" type="pres">
      <dgm:prSet presAssocID="{6D74D35F-D2D0-4929-B35B-2D56FEA004BB}" presName="text_2" presStyleLbl="node1" presStyleIdx="1" presStyleCnt="4">
        <dgm:presLayoutVars>
          <dgm:bulletEnabled val="1"/>
        </dgm:presLayoutVars>
      </dgm:prSet>
      <dgm:spPr/>
      <dgm:t>
        <a:bodyPr/>
        <a:lstStyle/>
        <a:p>
          <a:endParaRPr lang="en-US"/>
        </a:p>
      </dgm:t>
    </dgm:pt>
    <dgm:pt modelId="{1D0EF35F-6BBF-4F67-8D0A-C693995006AE}" type="pres">
      <dgm:prSet presAssocID="{6D74D35F-D2D0-4929-B35B-2D56FEA004BB}" presName="accent_2" presStyleCnt="0"/>
      <dgm:spPr/>
    </dgm:pt>
    <dgm:pt modelId="{A8C15EA1-3B59-472E-BC3B-3155F750E9E2}" type="pres">
      <dgm:prSet presAssocID="{6D74D35F-D2D0-4929-B35B-2D56FEA004BB}" presName="accentRepeatNode" presStyleLbl="solidFgAcc1" presStyleIdx="1" presStyleCnt="4"/>
      <dgm:spPr/>
    </dgm:pt>
    <dgm:pt modelId="{B886F1D5-E5EA-4428-BEB0-A5CBBB1D2D16}" type="pres">
      <dgm:prSet presAssocID="{B3C7270E-105B-4918-A3D9-9D205B710F15}" presName="text_3" presStyleLbl="node1" presStyleIdx="2" presStyleCnt="4">
        <dgm:presLayoutVars>
          <dgm:bulletEnabled val="1"/>
        </dgm:presLayoutVars>
      </dgm:prSet>
      <dgm:spPr/>
      <dgm:t>
        <a:bodyPr/>
        <a:lstStyle/>
        <a:p>
          <a:endParaRPr lang="en-US"/>
        </a:p>
      </dgm:t>
    </dgm:pt>
    <dgm:pt modelId="{55B9F6F1-4B4F-40A2-983F-7F3345E3C542}" type="pres">
      <dgm:prSet presAssocID="{B3C7270E-105B-4918-A3D9-9D205B710F15}" presName="accent_3" presStyleCnt="0"/>
      <dgm:spPr/>
    </dgm:pt>
    <dgm:pt modelId="{1CE6174B-0238-4B54-9ECD-EC3788873AFE}" type="pres">
      <dgm:prSet presAssocID="{B3C7270E-105B-4918-A3D9-9D205B710F15}" presName="accentRepeatNode" presStyleLbl="solidFgAcc1" presStyleIdx="2" presStyleCnt="4"/>
      <dgm:spPr/>
    </dgm:pt>
    <dgm:pt modelId="{CFA4CDA9-633A-41A1-AD95-320179DD75DB}" type="pres">
      <dgm:prSet presAssocID="{C4DCBCD1-F823-4DBA-8BCC-F26A5FF9994D}" presName="text_4" presStyleLbl="node1" presStyleIdx="3" presStyleCnt="4">
        <dgm:presLayoutVars>
          <dgm:bulletEnabled val="1"/>
        </dgm:presLayoutVars>
      </dgm:prSet>
      <dgm:spPr/>
      <dgm:t>
        <a:bodyPr/>
        <a:lstStyle/>
        <a:p>
          <a:endParaRPr lang="en-US"/>
        </a:p>
      </dgm:t>
    </dgm:pt>
    <dgm:pt modelId="{5251FA04-9BDE-4F12-AEDA-E3958B902591}" type="pres">
      <dgm:prSet presAssocID="{C4DCBCD1-F823-4DBA-8BCC-F26A5FF9994D}" presName="accent_4" presStyleCnt="0"/>
      <dgm:spPr/>
    </dgm:pt>
    <dgm:pt modelId="{9196632E-BF9F-4020-A0D4-29D48B6827A2}" type="pres">
      <dgm:prSet presAssocID="{C4DCBCD1-F823-4DBA-8BCC-F26A5FF9994D}" presName="accentRepeatNode" presStyleLbl="solidFgAcc1" presStyleIdx="3" presStyleCnt="4"/>
      <dgm:spPr/>
    </dgm:pt>
  </dgm:ptLst>
  <dgm:cxnLst>
    <dgm:cxn modelId="{44B5AA23-FB4C-4684-981B-03BAB1D75160}" type="presOf" srcId="{21734358-1811-46E4-967F-5D2A880FC29B}" destId="{9FB0A597-B07E-47AA-A8F7-B862F69097A0}" srcOrd="0" destOrd="0" presId="urn:microsoft.com/office/officeart/2008/layout/VerticalCurvedList"/>
    <dgm:cxn modelId="{C25F9007-EDBC-4DD3-9721-94C5DAA7EAB0}" type="presOf" srcId="{48DF9B61-4B70-4793-AB52-2AFAFBAE8F0D}" destId="{6668B8DC-7F9A-486E-A03F-2FC97CDE0A1E}" srcOrd="0" destOrd="0" presId="urn:microsoft.com/office/officeart/2008/layout/VerticalCurvedList"/>
    <dgm:cxn modelId="{194E79E2-DEEB-4896-A038-DC52E37A452F}" srcId="{21734358-1811-46E4-967F-5D2A880FC29B}" destId="{C4DCBCD1-F823-4DBA-8BCC-F26A5FF9994D}" srcOrd="3" destOrd="0" parTransId="{E9819DD0-C586-408C-8371-58EC84F1B57B}" sibTransId="{E333356E-CE80-4F6D-B1FA-ED284ACDE005}"/>
    <dgm:cxn modelId="{B4A59B77-C6DB-45FF-A9FE-313C59474722}" type="presOf" srcId="{C4DCBCD1-F823-4DBA-8BCC-F26A5FF9994D}" destId="{CFA4CDA9-633A-41A1-AD95-320179DD75DB}" srcOrd="0" destOrd="0" presId="urn:microsoft.com/office/officeart/2008/layout/VerticalCurvedList"/>
    <dgm:cxn modelId="{2571A112-F6A2-4040-872D-D4F50691212B}" srcId="{21734358-1811-46E4-967F-5D2A880FC29B}" destId="{B3C7270E-105B-4918-A3D9-9D205B710F15}" srcOrd="2" destOrd="0" parTransId="{4BD308C5-04C7-4C70-AF49-E89E8B634D70}" sibTransId="{469E6209-AB0F-4C3A-9CDE-38AE28D0F46D}"/>
    <dgm:cxn modelId="{973E9727-839B-4766-AFDA-AFDF1B29FD25}" srcId="{21734358-1811-46E4-967F-5D2A880FC29B}" destId="{6D74D35F-D2D0-4929-B35B-2D56FEA004BB}" srcOrd="1" destOrd="0" parTransId="{140D9624-B9F6-4193-80B6-5AA49BA9E439}" sibTransId="{2E3F2798-B5AF-468A-86DA-9D14CED9518C}"/>
    <dgm:cxn modelId="{93BE6B0A-2531-444D-A88A-D2DBBEE19616}" srcId="{21734358-1811-46E4-967F-5D2A880FC29B}" destId="{48DF9B61-4B70-4793-AB52-2AFAFBAE8F0D}" srcOrd="0" destOrd="0" parTransId="{376771B1-989E-42C2-B885-0AD2893B4464}" sibTransId="{897ECCAF-6F1B-4E7D-8A05-A4C0840609DA}"/>
    <dgm:cxn modelId="{70159CA2-E7A2-4A5D-BBA2-47236B702F0C}" type="presOf" srcId="{6D74D35F-D2D0-4929-B35B-2D56FEA004BB}" destId="{9D1919BC-54BB-4D60-9377-4F749EAFECF0}" srcOrd="0" destOrd="0" presId="urn:microsoft.com/office/officeart/2008/layout/VerticalCurvedList"/>
    <dgm:cxn modelId="{8E4B1D3F-265F-421E-9616-F9563EA2EB1B}" type="presOf" srcId="{897ECCAF-6F1B-4E7D-8A05-A4C0840609DA}" destId="{E6FCF99D-247F-4C89-9351-5BABF75E6D42}" srcOrd="0" destOrd="0" presId="urn:microsoft.com/office/officeart/2008/layout/VerticalCurvedList"/>
    <dgm:cxn modelId="{F9FBC72A-E730-42B9-BEFA-232DA12D69C6}" type="presOf" srcId="{B3C7270E-105B-4918-A3D9-9D205B710F15}" destId="{B886F1D5-E5EA-4428-BEB0-A5CBBB1D2D16}" srcOrd="0" destOrd="0" presId="urn:microsoft.com/office/officeart/2008/layout/VerticalCurvedList"/>
    <dgm:cxn modelId="{BC899FED-6A81-4BB5-AD72-1C18A2F21136}" type="presParOf" srcId="{9FB0A597-B07E-47AA-A8F7-B862F69097A0}" destId="{2825266B-1928-41AA-A78B-EE237F7079B4}" srcOrd="0" destOrd="0" presId="urn:microsoft.com/office/officeart/2008/layout/VerticalCurvedList"/>
    <dgm:cxn modelId="{2CDC46E6-2B51-4373-A5F8-F58AF82C6C61}" type="presParOf" srcId="{2825266B-1928-41AA-A78B-EE237F7079B4}" destId="{91369004-8950-48E8-AADE-FBB3F94747A2}" srcOrd="0" destOrd="0" presId="urn:microsoft.com/office/officeart/2008/layout/VerticalCurvedList"/>
    <dgm:cxn modelId="{109B6474-D117-4976-8361-4577409F6538}" type="presParOf" srcId="{91369004-8950-48E8-AADE-FBB3F94747A2}" destId="{83C772A8-0863-4B0A-9A91-011E098CA85D}" srcOrd="0" destOrd="0" presId="urn:microsoft.com/office/officeart/2008/layout/VerticalCurvedList"/>
    <dgm:cxn modelId="{D9EE0774-88B1-4B05-A743-1840EE4A0C07}" type="presParOf" srcId="{91369004-8950-48E8-AADE-FBB3F94747A2}" destId="{E6FCF99D-247F-4C89-9351-5BABF75E6D42}" srcOrd="1" destOrd="0" presId="urn:microsoft.com/office/officeart/2008/layout/VerticalCurvedList"/>
    <dgm:cxn modelId="{F533E619-711E-4CDB-A280-4D23331C9C91}" type="presParOf" srcId="{91369004-8950-48E8-AADE-FBB3F94747A2}" destId="{9BDD3351-74F1-4C99-9C6F-3ABD9CCABCF2}" srcOrd="2" destOrd="0" presId="urn:microsoft.com/office/officeart/2008/layout/VerticalCurvedList"/>
    <dgm:cxn modelId="{8B9B58A7-0CF6-4C7C-BB02-0B484650D159}" type="presParOf" srcId="{91369004-8950-48E8-AADE-FBB3F94747A2}" destId="{7C8569F6-C92B-40E9-8C68-8EF6E4438A30}" srcOrd="3" destOrd="0" presId="urn:microsoft.com/office/officeart/2008/layout/VerticalCurvedList"/>
    <dgm:cxn modelId="{7722C155-9CEC-4915-B8F7-89780D1FAD38}" type="presParOf" srcId="{2825266B-1928-41AA-A78B-EE237F7079B4}" destId="{6668B8DC-7F9A-486E-A03F-2FC97CDE0A1E}" srcOrd="1" destOrd="0" presId="urn:microsoft.com/office/officeart/2008/layout/VerticalCurvedList"/>
    <dgm:cxn modelId="{73A8B937-8E61-45D5-B467-5EB4736D45BE}" type="presParOf" srcId="{2825266B-1928-41AA-A78B-EE237F7079B4}" destId="{672954E6-6894-4056-9FA3-6A28CD6512AC}" srcOrd="2" destOrd="0" presId="urn:microsoft.com/office/officeart/2008/layout/VerticalCurvedList"/>
    <dgm:cxn modelId="{5F2A989C-575E-4B2D-BEC3-70458737BA94}" type="presParOf" srcId="{672954E6-6894-4056-9FA3-6A28CD6512AC}" destId="{D4C94800-4020-41CF-8CF8-E12A15F0C1C3}" srcOrd="0" destOrd="0" presId="urn:microsoft.com/office/officeart/2008/layout/VerticalCurvedList"/>
    <dgm:cxn modelId="{AF1E3CF9-CB2C-4CB2-AAF6-A9EBA55FABF6}" type="presParOf" srcId="{2825266B-1928-41AA-A78B-EE237F7079B4}" destId="{9D1919BC-54BB-4D60-9377-4F749EAFECF0}" srcOrd="3" destOrd="0" presId="urn:microsoft.com/office/officeart/2008/layout/VerticalCurvedList"/>
    <dgm:cxn modelId="{B69AF85E-E9B5-428E-9B20-7A6BF1939560}" type="presParOf" srcId="{2825266B-1928-41AA-A78B-EE237F7079B4}" destId="{1D0EF35F-6BBF-4F67-8D0A-C693995006AE}" srcOrd="4" destOrd="0" presId="urn:microsoft.com/office/officeart/2008/layout/VerticalCurvedList"/>
    <dgm:cxn modelId="{5A87FA64-6B2C-48C8-9D43-20E05D67A88D}" type="presParOf" srcId="{1D0EF35F-6BBF-4F67-8D0A-C693995006AE}" destId="{A8C15EA1-3B59-472E-BC3B-3155F750E9E2}" srcOrd="0" destOrd="0" presId="urn:microsoft.com/office/officeart/2008/layout/VerticalCurvedList"/>
    <dgm:cxn modelId="{DC7B6984-1AFB-4A5C-AAAB-C64ACD1B9BE2}" type="presParOf" srcId="{2825266B-1928-41AA-A78B-EE237F7079B4}" destId="{B886F1D5-E5EA-4428-BEB0-A5CBBB1D2D16}" srcOrd="5" destOrd="0" presId="urn:microsoft.com/office/officeart/2008/layout/VerticalCurvedList"/>
    <dgm:cxn modelId="{2A31BF2D-E55F-43DA-B23A-4812EBDA625E}" type="presParOf" srcId="{2825266B-1928-41AA-A78B-EE237F7079B4}" destId="{55B9F6F1-4B4F-40A2-983F-7F3345E3C542}" srcOrd="6" destOrd="0" presId="urn:microsoft.com/office/officeart/2008/layout/VerticalCurvedList"/>
    <dgm:cxn modelId="{7CFAF157-991B-4ABC-9CB8-6E7F9618839A}" type="presParOf" srcId="{55B9F6F1-4B4F-40A2-983F-7F3345E3C542}" destId="{1CE6174B-0238-4B54-9ECD-EC3788873AFE}" srcOrd="0" destOrd="0" presId="urn:microsoft.com/office/officeart/2008/layout/VerticalCurvedList"/>
    <dgm:cxn modelId="{0605208F-B157-412B-8AE2-80B843A350AA}" type="presParOf" srcId="{2825266B-1928-41AA-A78B-EE237F7079B4}" destId="{CFA4CDA9-633A-41A1-AD95-320179DD75DB}" srcOrd="7" destOrd="0" presId="urn:microsoft.com/office/officeart/2008/layout/VerticalCurvedList"/>
    <dgm:cxn modelId="{DCFE5C6E-648F-4878-82A4-E3576EF0742A}" type="presParOf" srcId="{2825266B-1928-41AA-A78B-EE237F7079B4}" destId="{5251FA04-9BDE-4F12-AEDA-E3958B902591}" srcOrd="8" destOrd="0" presId="urn:microsoft.com/office/officeart/2008/layout/VerticalCurvedList"/>
    <dgm:cxn modelId="{ECE40616-AA31-4E1A-9191-0464319D336E}" type="presParOf" srcId="{5251FA04-9BDE-4F12-AEDA-E3958B902591}" destId="{9196632E-BF9F-4020-A0D4-29D48B6827A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CF99D-247F-4C89-9351-5BABF75E6D42}">
      <dsp:nvSpPr>
        <dsp:cNvPr id="0" name=""/>
        <dsp:cNvSpPr/>
      </dsp:nvSpPr>
      <dsp:spPr>
        <a:xfrm>
          <a:off x="-4547637" y="-697308"/>
          <a:ext cx="5417342" cy="5417342"/>
        </a:xfrm>
        <a:prstGeom prst="blockArc">
          <a:avLst>
            <a:gd name="adj1" fmla="val 18900000"/>
            <a:gd name="adj2" fmla="val 2700000"/>
            <a:gd name="adj3" fmla="val 39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68B8DC-7F9A-486E-A03F-2FC97CDE0A1E}">
      <dsp:nvSpPr>
        <dsp:cNvPr id="0" name=""/>
        <dsp:cNvSpPr/>
      </dsp:nvSpPr>
      <dsp:spPr>
        <a:xfrm>
          <a:off x="455546" y="309267"/>
          <a:ext cx="9548318" cy="6188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21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Lý do chọn đề tài</a:t>
          </a:r>
          <a:endParaRPr lang="en-US" sz="3200" kern="1200" dirty="0"/>
        </a:p>
      </dsp:txBody>
      <dsp:txXfrm>
        <a:off x="455546" y="309267"/>
        <a:ext cx="9548318" cy="618856"/>
      </dsp:txXfrm>
    </dsp:sp>
    <dsp:sp modelId="{D4C94800-4020-41CF-8CF8-E12A15F0C1C3}">
      <dsp:nvSpPr>
        <dsp:cNvPr id="0" name=""/>
        <dsp:cNvSpPr/>
      </dsp:nvSpPr>
      <dsp:spPr>
        <a:xfrm>
          <a:off x="68761" y="231910"/>
          <a:ext cx="773570" cy="77357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1919BC-54BB-4D60-9377-4F749EAFECF0}">
      <dsp:nvSpPr>
        <dsp:cNvPr id="0" name=""/>
        <dsp:cNvSpPr/>
      </dsp:nvSpPr>
      <dsp:spPr>
        <a:xfrm>
          <a:off x="810351" y="1237712"/>
          <a:ext cx="9193514" cy="6188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21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Tổng quan về hệ thống</a:t>
          </a:r>
          <a:endParaRPr lang="en-US" sz="3200" kern="1200" dirty="0"/>
        </a:p>
      </dsp:txBody>
      <dsp:txXfrm>
        <a:off x="810351" y="1237712"/>
        <a:ext cx="9193514" cy="618856"/>
      </dsp:txXfrm>
    </dsp:sp>
    <dsp:sp modelId="{A8C15EA1-3B59-472E-BC3B-3155F750E9E2}">
      <dsp:nvSpPr>
        <dsp:cNvPr id="0" name=""/>
        <dsp:cNvSpPr/>
      </dsp:nvSpPr>
      <dsp:spPr>
        <a:xfrm>
          <a:off x="423566" y="1160355"/>
          <a:ext cx="773570" cy="77357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86F1D5-E5EA-4428-BEB0-A5CBBB1D2D16}">
      <dsp:nvSpPr>
        <dsp:cNvPr id="0" name=""/>
        <dsp:cNvSpPr/>
      </dsp:nvSpPr>
      <dsp:spPr>
        <a:xfrm>
          <a:off x="810351" y="2166156"/>
          <a:ext cx="9193514" cy="6188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21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Trải nghiệm hệ thống</a:t>
          </a:r>
          <a:endParaRPr lang="en-US" sz="3200" kern="1200" dirty="0"/>
        </a:p>
      </dsp:txBody>
      <dsp:txXfrm>
        <a:off x="810351" y="2166156"/>
        <a:ext cx="9193514" cy="618856"/>
      </dsp:txXfrm>
    </dsp:sp>
    <dsp:sp modelId="{1CE6174B-0238-4B54-9ECD-EC3788873AFE}">
      <dsp:nvSpPr>
        <dsp:cNvPr id="0" name=""/>
        <dsp:cNvSpPr/>
      </dsp:nvSpPr>
      <dsp:spPr>
        <a:xfrm>
          <a:off x="423566" y="2088799"/>
          <a:ext cx="773570" cy="77357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A4CDA9-633A-41A1-AD95-320179DD75DB}">
      <dsp:nvSpPr>
        <dsp:cNvPr id="0" name=""/>
        <dsp:cNvSpPr/>
      </dsp:nvSpPr>
      <dsp:spPr>
        <a:xfrm>
          <a:off x="455546" y="3094601"/>
          <a:ext cx="9548318" cy="6188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21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Kết luận và hướng phát triển đề tài</a:t>
          </a:r>
          <a:endParaRPr lang="en-US" sz="3200" kern="1200" dirty="0"/>
        </a:p>
      </dsp:txBody>
      <dsp:txXfrm>
        <a:off x="455546" y="3094601"/>
        <a:ext cx="9548318" cy="618856"/>
      </dsp:txXfrm>
    </dsp:sp>
    <dsp:sp modelId="{9196632E-BF9F-4020-A0D4-29D48B6827A2}">
      <dsp:nvSpPr>
        <dsp:cNvPr id="0" name=""/>
        <dsp:cNvSpPr/>
      </dsp:nvSpPr>
      <dsp:spPr>
        <a:xfrm>
          <a:off x="68761" y="3017244"/>
          <a:ext cx="773570" cy="77357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A6D452-19EE-49DB-B7AF-1B71E7938575}"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DFDDE-5C60-423F-9204-509675956E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41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6D452-19EE-49DB-B7AF-1B71E7938575}"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418625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6D452-19EE-49DB-B7AF-1B71E7938575}"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30629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6D452-19EE-49DB-B7AF-1B71E7938575}"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24068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A6D452-19EE-49DB-B7AF-1B71E7938575}"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ADFDDE-5C60-423F-9204-509675956E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2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A6D452-19EE-49DB-B7AF-1B71E7938575}"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293530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A6D452-19EE-49DB-B7AF-1B71E7938575}"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18760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A6D452-19EE-49DB-B7AF-1B71E7938575}"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7307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A6D452-19EE-49DB-B7AF-1B71E7938575}" type="datetimeFigureOut">
              <a:rPr lang="en-US" smtClean="0"/>
              <a:t>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12429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A6D452-19EE-49DB-B7AF-1B71E7938575}" type="datetimeFigureOut">
              <a:rPr lang="en-US" smtClean="0"/>
              <a:t>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ADFDDE-5C60-423F-9204-509675956EC5}" type="slidenum">
              <a:rPr lang="en-US" smtClean="0"/>
              <a:t>‹#›</a:t>
            </a:fld>
            <a:endParaRPr lang="en-US"/>
          </a:p>
        </p:txBody>
      </p:sp>
    </p:spTree>
    <p:extLst>
      <p:ext uri="{BB962C8B-B14F-4D97-AF65-F5344CB8AC3E}">
        <p14:creationId xmlns:p14="http://schemas.microsoft.com/office/powerpoint/2010/main" val="23585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A6D452-19EE-49DB-B7AF-1B71E7938575}"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ADFDDE-5C60-423F-9204-509675956EC5}" type="slidenum">
              <a:rPr lang="en-US" smtClean="0"/>
              <a:t>‹#›</a:t>
            </a:fld>
            <a:endParaRPr lang="en-US"/>
          </a:p>
        </p:txBody>
      </p:sp>
    </p:spTree>
    <p:extLst>
      <p:ext uri="{BB962C8B-B14F-4D97-AF65-F5344CB8AC3E}">
        <p14:creationId xmlns:p14="http://schemas.microsoft.com/office/powerpoint/2010/main" val="348915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A6D452-19EE-49DB-B7AF-1B71E7938575}" type="datetimeFigureOut">
              <a:rPr lang="en-US" smtClean="0"/>
              <a:t>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ADFDDE-5C60-423F-9204-509675956E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29411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500" b="1" dirty="0" smtClean="0"/>
              <a:t>TRƯỜNG ĐẠI HỌC THỦY LỢI </a:t>
            </a:r>
            <a:r>
              <a:rPr lang="en-US" b="1" dirty="0" smtClean="0"/>
              <a:t/>
            </a:r>
            <a:br>
              <a:rPr lang="en-US" b="1" dirty="0" smtClean="0"/>
            </a:br>
            <a:r>
              <a:rPr lang="en-US" sz="3200" b="1" dirty="0" smtClean="0"/>
              <a:t>Khoa Công Nghệ Thông Tin</a:t>
            </a:r>
            <a:endParaRPr lang="en-US" sz="3200" b="1" dirty="0"/>
          </a:p>
        </p:txBody>
      </p:sp>
      <p:sp>
        <p:nvSpPr>
          <p:cNvPr id="4" name="Content Placeholder 3"/>
          <p:cNvSpPr>
            <a:spLocks noGrp="1"/>
          </p:cNvSpPr>
          <p:nvPr>
            <p:ph idx="1"/>
          </p:nvPr>
        </p:nvSpPr>
        <p:spPr>
          <a:xfrm>
            <a:off x="1097280" y="2320120"/>
            <a:ext cx="10058400" cy="3548974"/>
          </a:xfrm>
        </p:spPr>
        <p:txBody>
          <a:bodyPr>
            <a:normAutofit fontScale="85000" lnSpcReduction="20000"/>
          </a:bodyPr>
          <a:lstStyle/>
          <a:p>
            <a:pPr marL="0" indent="0" algn="ctr">
              <a:buNone/>
            </a:pPr>
            <a:r>
              <a:rPr lang="en-US" sz="3500" b="1" dirty="0" smtClean="0"/>
              <a:t>BÁO CÁO ĐỒ ÁN TỐT NGHIỆP</a:t>
            </a:r>
          </a:p>
          <a:p>
            <a:pPr marL="0" indent="0" algn="ctr">
              <a:buNone/>
            </a:pPr>
            <a:endParaRPr lang="en-US" dirty="0" smtClean="0"/>
          </a:p>
          <a:p>
            <a:pPr marL="395288" indent="0">
              <a:tabLst>
                <a:tab pos="1377950" algn="l"/>
              </a:tabLst>
            </a:pPr>
            <a:r>
              <a:rPr lang="en-US" sz="2800" dirty="0" smtClean="0"/>
              <a:t>Họ tên : Trịnh Văn Tú	</a:t>
            </a:r>
          </a:p>
          <a:p>
            <a:pPr marL="395288" indent="0">
              <a:tabLst>
                <a:tab pos="1377950" algn="l"/>
              </a:tabLst>
            </a:pPr>
            <a:r>
              <a:rPr lang="en-US" sz="2800" dirty="0" smtClean="0"/>
              <a:t>Lớp : 59TH2</a:t>
            </a:r>
          </a:p>
          <a:p>
            <a:pPr marL="395288" indent="0">
              <a:tabLst>
                <a:tab pos="1377950" algn="l"/>
              </a:tabLst>
            </a:pPr>
            <a:r>
              <a:rPr lang="en-US" sz="2800" dirty="0" smtClean="0"/>
              <a:t>Giảng viên hướng dẫn: Ths. Kiều Tuấn Dũng</a:t>
            </a:r>
          </a:p>
          <a:p>
            <a:pPr algn="ctr"/>
            <a:endParaRPr lang="en-US" sz="2800" dirty="0" smtClean="0"/>
          </a:p>
          <a:p>
            <a:pPr algn="ctr"/>
            <a:r>
              <a:rPr lang="en-US" sz="2800" dirty="0" smtClean="0"/>
              <a:t>Đề Tài : </a:t>
            </a:r>
            <a:r>
              <a:rPr lang="en-US" sz="2800" b="1" dirty="0"/>
              <a:t>Xây dựng hệ thống hỗ trợ xét tuyển Tuyển sinh Đại học trực tuyến </a:t>
            </a:r>
            <a:endParaRPr lang="en-US" sz="2800" dirty="0"/>
          </a:p>
          <a:p>
            <a:pPr algn="ctr"/>
            <a:r>
              <a:rPr lang="en-US" sz="2800" b="1" dirty="0"/>
              <a:t>với công nghệ JAVA</a:t>
            </a:r>
            <a:endParaRPr lang="en-US" sz="2800" dirty="0"/>
          </a:p>
        </p:txBody>
      </p:sp>
    </p:spTree>
    <p:extLst>
      <p:ext uri="{BB962C8B-B14F-4D97-AF65-F5344CB8AC3E}">
        <p14:creationId xmlns:p14="http://schemas.microsoft.com/office/powerpoint/2010/main" val="129271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Nội Dung Chính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5338566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405719" y="2224585"/>
            <a:ext cx="340158" cy="461665"/>
          </a:xfrm>
          <a:prstGeom prst="rect">
            <a:avLst/>
          </a:prstGeom>
          <a:noFill/>
        </p:spPr>
        <p:txBody>
          <a:bodyPr wrap="none" rtlCol="0">
            <a:spAutoFit/>
          </a:bodyPr>
          <a:lstStyle/>
          <a:p>
            <a:r>
              <a:rPr lang="en-US" sz="2400" dirty="0"/>
              <a:t>1</a:t>
            </a:r>
          </a:p>
        </p:txBody>
      </p:sp>
      <p:sp>
        <p:nvSpPr>
          <p:cNvPr id="3" name="TextBox 2"/>
          <p:cNvSpPr txBox="1"/>
          <p:nvPr/>
        </p:nvSpPr>
        <p:spPr>
          <a:xfrm>
            <a:off x="1760529" y="3221381"/>
            <a:ext cx="340158" cy="461665"/>
          </a:xfrm>
          <a:prstGeom prst="rect">
            <a:avLst/>
          </a:prstGeom>
          <a:noFill/>
        </p:spPr>
        <p:txBody>
          <a:bodyPr wrap="none" rtlCol="0">
            <a:spAutoFit/>
          </a:bodyPr>
          <a:lstStyle/>
          <a:p>
            <a:r>
              <a:rPr lang="en-US" sz="2400" dirty="0" smtClean="0"/>
              <a:t>2</a:t>
            </a:r>
            <a:endParaRPr lang="en-US" sz="2400" dirty="0"/>
          </a:p>
        </p:txBody>
      </p:sp>
      <p:sp>
        <p:nvSpPr>
          <p:cNvPr id="12" name="TextBox 11"/>
          <p:cNvSpPr txBox="1"/>
          <p:nvPr/>
        </p:nvSpPr>
        <p:spPr>
          <a:xfrm>
            <a:off x="1760529" y="4075685"/>
            <a:ext cx="340158" cy="461665"/>
          </a:xfrm>
          <a:prstGeom prst="rect">
            <a:avLst/>
          </a:prstGeom>
          <a:noFill/>
        </p:spPr>
        <p:txBody>
          <a:bodyPr wrap="none" rtlCol="0">
            <a:spAutoFit/>
          </a:bodyPr>
          <a:lstStyle/>
          <a:p>
            <a:r>
              <a:rPr lang="en-US" sz="2400" dirty="0" smtClean="0"/>
              <a:t>3</a:t>
            </a:r>
            <a:endParaRPr lang="en-US" sz="2400" dirty="0"/>
          </a:p>
        </p:txBody>
      </p:sp>
      <p:sp>
        <p:nvSpPr>
          <p:cNvPr id="14" name="TextBox 13"/>
          <p:cNvSpPr txBox="1"/>
          <p:nvPr/>
        </p:nvSpPr>
        <p:spPr>
          <a:xfrm>
            <a:off x="1405719" y="5083510"/>
            <a:ext cx="327334" cy="430887"/>
          </a:xfrm>
          <a:prstGeom prst="rect">
            <a:avLst/>
          </a:prstGeom>
          <a:noFill/>
        </p:spPr>
        <p:txBody>
          <a:bodyPr wrap="none" rtlCol="0">
            <a:spAutoFit/>
          </a:bodyPr>
          <a:lstStyle/>
          <a:p>
            <a:r>
              <a:rPr lang="en-US" sz="2200" dirty="0" smtClean="0"/>
              <a:t>4</a:t>
            </a:r>
            <a:endParaRPr lang="en-US" sz="2200" dirty="0"/>
          </a:p>
        </p:txBody>
      </p:sp>
    </p:spTree>
    <p:extLst>
      <p:ext uri="{BB962C8B-B14F-4D97-AF65-F5344CB8AC3E}">
        <p14:creationId xmlns:p14="http://schemas.microsoft.com/office/powerpoint/2010/main" val="144733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LÝ DO CHỌN ĐỀ TÀI</a:t>
            </a:r>
            <a:endParaRPr lang="en-US" dirty="0"/>
          </a:p>
        </p:txBody>
      </p:sp>
      <p:sp>
        <p:nvSpPr>
          <p:cNvPr id="3" name="Content Placeholder 2"/>
          <p:cNvSpPr>
            <a:spLocks noGrp="1"/>
          </p:cNvSpPr>
          <p:nvPr>
            <p:ph idx="1"/>
          </p:nvPr>
        </p:nvSpPr>
        <p:spPr>
          <a:xfrm>
            <a:off x="1097280" y="2224584"/>
            <a:ext cx="10058400" cy="3644509"/>
          </a:xfrm>
        </p:spPr>
        <p:txBody>
          <a:bodyPr/>
          <a:lstStyle/>
          <a:p>
            <a:r>
              <a:rPr lang="en-US" dirty="0" smtClean="0"/>
              <a:t>- Hỗ trợ các bạn học sinh đăng ký xét tuyển tuyển sinh dưới hình thức online.</a:t>
            </a:r>
          </a:p>
          <a:p>
            <a:r>
              <a:rPr lang="en-US" dirty="0" smtClean="0"/>
              <a:t>- Hỗ trợ nhà trường, khắc phục lỗi nhập sai email của học sinh dẫn đến tình trạng khó khăn cho nhà trường liên hệ và trao đổi hướng dẫn học sinh trong quá trình xét tuyển.</a:t>
            </a:r>
          </a:p>
          <a:p>
            <a:r>
              <a:rPr lang="en-US" dirty="0" smtClean="0"/>
              <a:t>- Giai đoạn hiện nay tình hình dịch covid 19 hết sức phức tạp nên việc Xét tuyển online là rất cần thiết.</a:t>
            </a:r>
            <a:endParaRPr lang="en-US" dirty="0" smtClean="0"/>
          </a:p>
          <a:p>
            <a:r>
              <a:rPr lang="en-US" dirty="0" smtClean="0"/>
              <a:t>- </a:t>
            </a:r>
            <a:r>
              <a:rPr lang="en-US" dirty="0"/>
              <a:t>Cùng với việc số hóa dữ liệu lưu trữ giúp giảm thiểu chi phí quản lý, truy xuất, chia sẻ hay tìm kiếm thông tin.</a:t>
            </a:r>
          </a:p>
          <a:p>
            <a:endParaRPr lang="en-US" dirty="0"/>
          </a:p>
        </p:txBody>
      </p:sp>
    </p:spTree>
    <p:extLst>
      <p:ext uri="{BB962C8B-B14F-4D97-AF65-F5344CB8AC3E}">
        <p14:creationId xmlns:p14="http://schemas.microsoft.com/office/powerpoint/2010/main" val="355512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7881" y="355577"/>
            <a:ext cx="10058400" cy="612775"/>
          </a:xfrm>
        </p:spPr>
        <p:txBody>
          <a:bodyPr>
            <a:normAutofit fontScale="90000"/>
          </a:bodyPr>
          <a:lstStyle/>
          <a:p>
            <a:pPr marL="463550"/>
            <a:r>
              <a:rPr lang="en-US" dirty="0" smtClean="0"/>
              <a:t>2. TỔNG QUAN VỀ HỆ THỐNG</a:t>
            </a:r>
            <a:endParaRPr lang="en-US" dirty="0"/>
          </a:p>
        </p:txBody>
      </p:sp>
      <p:sp>
        <p:nvSpPr>
          <p:cNvPr id="5" name="TextBox 4"/>
          <p:cNvSpPr txBox="1"/>
          <p:nvPr/>
        </p:nvSpPr>
        <p:spPr>
          <a:xfrm>
            <a:off x="964442" y="1323834"/>
            <a:ext cx="9585278" cy="3693319"/>
          </a:xfrm>
          <a:prstGeom prst="rect">
            <a:avLst/>
          </a:prstGeom>
          <a:noFill/>
        </p:spPr>
        <p:txBody>
          <a:bodyPr wrap="square" rtlCol="0">
            <a:spAutoFit/>
          </a:bodyPr>
          <a:lstStyle/>
          <a:p>
            <a:pPr marL="342900" indent="-342900">
              <a:buFont typeface="+mj-lt"/>
              <a:buAutoNum type="alphaUcPeriod"/>
            </a:pPr>
            <a:r>
              <a:rPr lang="en-US" dirty="0" smtClean="0"/>
              <a:t>Phạm vi của chương trình: xây dựng các chức năng đáp ứng nghiệp vụ đề ra.</a:t>
            </a:r>
          </a:p>
          <a:p>
            <a:pPr marL="342900" indent="-342900">
              <a:buAutoNum type="alphaUcPeriod"/>
            </a:pPr>
            <a:r>
              <a:rPr lang="en-US" dirty="0" smtClean="0"/>
              <a:t>Đối tượng tham gia vào hệ thống</a:t>
            </a:r>
          </a:p>
          <a:p>
            <a:pPr marL="800100" lvl="1" indent="-342900">
              <a:buAutoNum type="arabicPeriod"/>
            </a:pPr>
            <a:r>
              <a:rPr lang="en-US" dirty="0" smtClean="0"/>
              <a:t>Quản trị viên: Những người quản lý thông tin đăng ký về Khoa, Ngành, Tổ hợp Môn theo từng ngành, Danh sách các trường THPT</a:t>
            </a:r>
          </a:p>
          <a:p>
            <a:pPr marL="800100" lvl="1" indent="-342900">
              <a:buAutoNum type="arabicPeriod"/>
            </a:pPr>
            <a:r>
              <a:rPr lang="en-US" dirty="0" smtClean="0"/>
              <a:t>Ban tuyển sinh: Những người kiểm soát các đơn đăng ký xét tuyển, lập danh sách sinh viên đăng ký.</a:t>
            </a:r>
          </a:p>
          <a:p>
            <a:pPr marL="800100" lvl="1" indent="-342900">
              <a:buAutoNum type="arabicPeriod"/>
            </a:pPr>
            <a:r>
              <a:rPr lang="en-US" dirty="0" smtClean="0"/>
              <a:t>Học sinh: Người tham gia trực tiếp đăng ký xét tuyển Tuyển sinh đại học trực tuyến.</a:t>
            </a:r>
          </a:p>
          <a:p>
            <a:pPr marL="800100" lvl="1" indent="-342900">
              <a:buFont typeface="+mj-lt"/>
              <a:buAutoNum type="arabicPeriod"/>
            </a:pPr>
            <a:r>
              <a:rPr lang="en-US" dirty="0" smtClean="0"/>
              <a:t>Khách vãng lai: Những người không có tài khoản hệ thống. Truy cập hệ thống để xem thông tin đăng ký xét tuyển</a:t>
            </a:r>
          </a:p>
          <a:p>
            <a:pPr marL="342900" indent="-342900">
              <a:buFont typeface="+mj-lt"/>
              <a:buAutoNum type="alphaUcPeriod"/>
            </a:pPr>
            <a:r>
              <a:rPr lang="en-US" dirty="0" smtClean="0"/>
              <a:t>Công nghệ sử dụng</a:t>
            </a:r>
          </a:p>
          <a:p>
            <a:pPr marL="742950" lvl="1" indent="-285750">
              <a:buFontTx/>
              <a:buChar char="-"/>
            </a:pPr>
            <a:r>
              <a:rPr lang="en-US" dirty="0" smtClean="0"/>
              <a:t>Ngôn ngữ lập trình JAVA (sử dụng framework Spring Mvc + Hibernate)</a:t>
            </a:r>
          </a:p>
          <a:p>
            <a:pPr marL="742950" lvl="1" indent="-285750">
              <a:buFontTx/>
              <a:buChar char="-"/>
            </a:pPr>
            <a:r>
              <a:rPr lang="en-US" dirty="0" smtClean="0"/>
              <a:t>Ngôn ngữ lập trình font-end cơ bản như : html, css, javascript và một số framework hỗ trợ khác.</a:t>
            </a:r>
            <a:endParaRPr lang="en-US" dirty="0"/>
          </a:p>
        </p:txBody>
      </p:sp>
    </p:spTree>
    <p:extLst>
      <p:ext uri="{BB962C8B-B14F-4D97-AF65-F5344CB8AC3E}">
        <p14:creationId xmlns:p14="http://schemas.microsoft.com/office/powerpoint/2010/main" val="78935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7881" y="355577"/>
            <a:ext cx="10058400" cy="612775"/>
          </a:xfrm>
        </p:spPr>
        <p:txBody>
          <a:bodyPr>
            <a:normAutofit fontScale="90000"/>
          </a:bodyPr>
          <a:lstStyle/>
          <a:p>
            <a:pPr marL="463550"/>
            <a:r>
              <a:rPr lang="en-US" dirty="0" smtClean="0"/>
              <a:t>2. TỔNG QUAN VỀ HỆ THỐNG</a:t>
            </a:r>
            <a:endParaRPr lang="en-US" dirty="0"/>
          </a:p>
        </p:txBody>
      </p:sp>
      <p:sp>
        <p:nvSpPr>
          <p:cNvPr id="5" name="TextBox 4"/>
          <p:cNvSpPr txBox="1"/>
          <p:nvPr/>
        </p:nvSpPr>
        <p:spPr>
          <a:xfrm>
            <a:off x="964442" y="1323834"/>
            <a:ext cx="9585278" cy="369332"/>
          </a:xfrm>
          <a:prstGeom prst="rect">
            <a:avLst/>
          </a:prstGeom>
          <a:noFill/>
        </p:spPr>
        <p:txBody>
          <a:bodyPr wrap="square" rtlCol="0">
            <a:spAutoFit/>
          </a:bodyPr>
          <a:lstStyle/>
          <a:p>
            <a:pPr marL="342900" indent="-342900">
              <a:buFont typeface="+mj-lt"/>
              <a:buAutoNum type="alphaUcPeriod" startAt="4"/>
            </a:pPr>
            <a:r>
              <a:rPr lang="en-US" dirty="0" smtClean="0"/>
              <a:t>Chức năng của hệ thống.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078" y="2048648"/>
            <a:ext cx="7439025" cy="3057525"/>
          </a:xfrm>
          <a:prstGeom prst="rect">
            <a:avLst/>
          </a:prstGeom>
        </p:spPr>
      </p:pic>
    </p:spTree>
    <p:extLst>
      <p:ext uri="{BB962C8B-B14F-4D97-AF65-F5344CB8AC3E}">
        <p14:creationId xmlns:p14="http://schemas.microsoft.com/office/powerpoint/2010/main" val="1988491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sz="6000" dirty="0" smtClean="0"/>
              <a:t>3. TRẢI NGHIỆM HỆ THỐNG</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2528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4. KẾT LUẬN VÀ HƯỚNG PHÁT TRIỂN</a:t>
            </a:r>
            <a:endParaRPr lang="en-US" dirty="0"/>
          </a:p>
        </p:txBody>
      </p:sp>
      <p:sp>
        <p:nvSpPr>
          <p:cNvPr id="3" name="Content Placeholder 2"/>
          <p:cNvSpPr>
            <a:spLocks noGrp="1"/>
          </p:cNvSpPr>
          <p:nvPr>
            <p:ph idx="1"/>
          </p:nvPr>
        </p:nvSpPr>
        <p:spPr/>
        <p:txBody>
          <a:bodyPr/>
          <a:lstStyle/>
          <a:p>
            <a:r>
              <a:rPr lang="en-US" sz="1800" dirty="0"/>
              <a:t>Hệ thống tuy chưa hoàn chỉnh nhưng đã đáp ứng được các yêu cầu cơ bản và phục vụ được các chức năng sau đây</a:t>
            </a:r>
            <a:r>
              <a:rPr lang="en-US" sz="1800" dirty="0" smtClean="0"/>
              <a:t>:</a:t>
            </a:r>
            <a:endParaRPr lang="en-US" sz="1800" dirty="0"/>
          </a:p>
          <a:p>
            <a:pPr>
              <a:buFont typeface="Wingdings" panose="05000000000000000000" pitchFamily="2" charset="2"/>
              <a:buChar char="Ø"/>
            </a:pPr>
            <a:r>
              <a:rPr lang="en-US" sz="1800" dirty="0" smtClean="0"/>
              <a:t> Lưu </a:t>
            </a:r>
            <a:r>
              <a:rPr lang="en-US" sz="1800" dirty="0"/>
              <a:t>trữ các thông tin: danh sách đăng ký hồ sơ xét tuyển, nguyện vọng cho học sinh và tệp thông tin đi </a:t>
            </a:r>
            <a:r>
              <a:rPr lang="en-US" sz="1800" dirty="0" smtClean="0"/>
              <a:t>kèm</a:t>
            </a:r>
            <a:r>
              <a:rPr lang="en-US" sz="1800" dirty="0"/>
              <a:t>, lưu trữ danh sách các khoa, ngành, tổ hợp môn xét tuyển dựa theo ngành, danh sách trường trung học phổ thông, danh sách tài khoản hệ thống cho Quản Trị Viên.</a:t>
            </a:r>
          </a:p>
          <a:p>
            <a:pPr>
              <a:buFont typeface="Wingdings" panose="05000000000000000000" pitchFamily="2" charset="2"/>
              <a:buChar char="Ø"/>
            </a:pPr>
            <a:r>
              <a:rPr lang="en-US" sz="1800" dirty="0" smtClean="0"/>
              <a:t> Thực </a:t>
            </a:r>
            <a:r>
              <a:rPr lang="en-US" sz="1800" dirty="0"/>
              <a:t>hiện các xử lý trên dữ liệu: tìm kiếm, thống kê, trích rút thông tin báo cáo… cho Ban Tuyển </a:t>
            </a:r>
            <a:r>
              <a:rPr lang="en-US" sz="1800" dirty="0" smtClean="0"/>
              <a:t>Sinh.</a:t>
            </a:r>
            <a:endParaRPr lang="en-US" sz="1800" dirty="0"/>
          </a:p>
          <a:p>
            <a:pPr marL="0" indent="0">
              <a:buNone/>
            </a:pPr>
            <a:endParaRPr lang="en-US" sz="1800" dirty="0" smtClean="0"/>
          </a:p>
          <a:p>
            <a:pPr marL="0" indent="0">
              <a:buNone/>
            </a:pPr>
            <a:r>
              <a:rPr lang="en-US" sz="1800" dirty="0" smtClean="0"/>
              <a:t>Sau </a:t>
            </a:r>
            <a:r>
              <a:rPr lang="en-US" sz="1800" dirty="0"/>
              <a:t>một thời gian xây dựng hầu hết các chức năng chính của hệ thống đã được hoàn thành. Song song với việc đó em sẽ tiếp tục hoàn thiện hơn nữa các chức năng </a:t>
            </a:r>
            <a:r>
              <a:rPr lang="en-US" sz="1800" dirty="0" smtClean="0"/>
              <a:t>nhận dạng AI của hệ thống cũng như việc mã hóa những dữ liệu quan trọng.</a:t>
            </a:r>
            <a:endParaRPr lang="en-US" sz="1800" dirty="0"/>
          </a:p>
          <a:p>
            <a:endParaRPr lang="en-US" dirty="0"/>
          </a:p>
        </p:txBody>
      </p:sp>
    </p:spTree>
    <p:extLst>
      <p:ext uri="{BB962C8B-B14F-4D97-AF65-F5344CB8AC3E}">
        <p14:creationId xmlns:p14="http://schemas.microsoft.com/office/powerpoint/2010/main" val="2712910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1814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445</TotalTime>
  <Words>530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TRƯỜNG ĐẠI HỌC THỦY LỢI  Khoa Công Nghệ Thông Tin</vt:lpstr>
      <vt:lpstr>Nội Dung Chính</vt:lpstr>
      <vt:lpstr>1. LÝ DO CHỌN ĐỀ TÀI</vt:lpstr>
      <vt:lpstr>2. TỔNG QUAN VỀ HỆ THỐNG</vt:lpstr>
      <vt:lpstr>2. TỔNG QUAN VỀ HỆ THỐNG</vt:lpstr>
      <vt:lpstr>3. TRẢI NGHIỆM HỆ THỐNG</vt:lpstr>
      <vt:lpstr>4. KẾT LUẬN VÀ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 tv</dc:creator>
  <cp:lastModifiedBy>tu tv</cp:lastModifiedBy>
  <cp:revision>28</cp:revision>
  <dcterms:created xsi:type="dcterms:W3CDTF">2022-01-08T12:56:47Z</dcterms:created>
  <dcterms:modified xsi:type="dcterms:W3CDTF">2022-01-09T16:56:42Z</dcterms:modified>
</cp:coreProperties>
</file>